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63" r:id="rId4"/>
    <p:sldId id="261" r:id="rId5"/>
    <p:sldId id="288" r:id="rId6"/>
    <p:sldId id="262" r:id="rId7"/>
    <p:sldId id="280" r:id="rId8"/>
    <p:sldId id="279" r:id="rId9"/>
    <p:sldId id="273" r:id="rId10"/>
    <p:sldId id="277" r:id="rId11"/>
    <p:sldId id="284" r:id="rId12"/>
    <p:sldId id="275" r:id="rId13"/>
    <p:sldId id="276" r:id="rId14"/>
    <p:sldId id="287" r:id="rId15"/>
    <p:sldId id="266" r:id="rId16"/>
    <p:sldId id="267" r:id="rId17"/>
    <p:sldId id="274" r:id="rId18"/>
    <p:sldId id="265" r:id="rId19"/>
    <p:sldId id="278" r:id="rId20"/>
    <p:sldId id="286" r:id="rId21"/>
    <p:sldId id="282" r:id="rId22"/>
    <p:sldId id="281" r:id="rId23"/>
    <p:sldId id="271" r:id="rId24"/>
    <p:sldId id="272" r:id="rId25"/>
    <p:sldId id="268" r:id="rId26"/>
    <p:sldId id="269" r:id="rId27"/>
    <p:sldId id="270" r:id="rId28"/>
    <p:sldId id="283" r:id="rId29"/>
    <p:sldId id="285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eamssrv1\volk$\my%20documents\Water%20levles\Macros\TevHLSSetup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amssrv1\volk$\my%20documents\Water%20levles\AAA_Systems\Montana%20tech%20set%20up\SAS-E\Calibration%20data\Jul%2010\Jul%2001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beamssrv1\volk$\my%20documents\Water%20levles\AAA_Systems\Montana%20tech%20set%20up\SAS-E\Calibration%20data\Aug%2010\Aug%2004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data!$C$6</c:f>
              <c:strCache>
                <c:ptCount val="1"/>
                <c:pt idx="0">
                  <c:v>D14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data!$C$7:$C$445</c:f>
              <c:numCache>
                <c:formatCode>0.0</c:formatCode>
                <c:ptCount val="439"/>
                <c:pt idx="0">
                  <c:v>8347.2870000000003</c:v>
                </c:pt>
                <c:pt idx="1">
                  <c:v>8347.2870000000003</c:v>
                </c:pt>
                <c:pt idx="2">
                  <c:v>8347.2870000000003</c:v>
                </c:pt>
                <c:pt idx="3">
                  <c:v>8347.2870000000003</c:v>
                </c:pt>
                <c:pt idx="4">
                  <c:v>8350.3879999999954</c:v>
                </c:pt>
                <c:pt idx="5">
                  <c:v>8347.2870000000003</c:v>
                </c:pt>
                <c:pt idx="6">
                  <c:v>8347.2870000000003</c:v>
                </c:pt>
                <c:pt idx="7">
                  <c:v>8344.1869999999926</c:v>
                </c:pt>
                <c:pt idx="8">
                  <c:v>8347.2870000000003</c:v>
                </c:pt>
                <c:pt idx="9">
                  <c:v>8344.1869999999926</c:v>
                </c:pt>
                <c:pt idx="10">
                  <c:v>8347.2870000000003</c:v>
                </c:pt>
                <c:pt idx="11">
                  <c:v>8347.2870000000003</c:v>
                </c:pt>
                <c:pt idx="12">
                  <c:v>8347.2870000000003</c:v>
                </c:pt>
                <c:pt idx="13">
                  <c:v>8347.2870000000003</c:v>
                </c:pt>
                <c:pt idx="14">
                  <c:v>8347.2870000000003</c:v>
                </c:pt>
                <c:pt idx="15">
                  <c:v>8344.1869999999926</c:v>
                </c:pt>
                <c:pt idx="16">
                  <c:v>8347.2870000000003</c:v>
                </c:pt>
                <c:pt idx="17">
                  <c:v>8350.3879999999954</c:v>
                </c:pt>
                <c:pt idx="18">
                  <c:v>8350.3879999999954</c:v>
                </c:pt>
                <c:pt idx="19">
                  <c:v>8350.3879999999954</c:v>
                </c:pt>
                <c:pt idx="20">
                  <c:v>8350.3879999999954</c:v>
                </c:pt>
                <c:pt idx="21">
                  <c:v>8347.2870000000003</c:v>
                </c:pt>
                <c:pt idx="22">
                  <c:v>8347.2870000000003</c:v>
                </c:pt>
                <c:pt idx="23">
                  <c:v>8347.2870000000003</c:v>
                </c:pt>
                <c:pt idx="24">
                  <c:v>8347.2870000000003</c:v>
                </c:pt>
                <c:pt idx="25">
                  <c:v>8350.3879999999954</c:v>
                </c:pt>
                <c:pt idx="26">
                  <c:v>8347.2870000000003</c:v>
                </c:pt>
                <c:pt idx="27">
                  <c:v>8353.4879999999921</c:v>
                </c:pt>
                <c:pt idx="28">
                  <c:v>8350.3879999999954</c:v>
                </c:pt>
                <c:pt idx="29">
                  <c:v>8350.3879999999954</c:v>
                </c:pt>
                <c:pt idx="30">
                  <c:v>8350.3879999999954</c:v>
                </c:pt>
                <c:pt idx="31">
                  <c:v>8350.3879999999954</c:v>
                </c:pt>
                <c:pt idx="32">
                  <c:v>8353.4879999999921</c:v>
                </c:pt>
                <c:pt idx="33">
                  <c:v>8350.3879999999954</c:v>
                </c:pt>
                <c:pt idx="34">
                  <c:v>8359.69</c:v>
                </c:pt>
                <c:pt idx="35">
                  <c:v>8353.4879999999921</c:v>
                </c:pt>
                <c:pt idx="36">
                  <c:v>8356.59</c:v>
                </c:pt>
                <c:pt idx="37">
                  <c:v>8353.4879999999921</c:v>
                </c:pt>
                <c:pt idx="38">
                  <c:v>8350.3879999999954</c:v>
                </c:pt>
                <c:pt idx="39">
                  <c:v>8353.4879999999921</c:v>
                </c:pt>
                <c:pt idx="40">
                  <c:v>8353.4879999999921</c:v>
                </c:pt>
                <c:pt idx="41">
                  <c:v>8353.4879999999921</c:v>
                </c:pt>
                <c:pt idx="42">
                  <c:v>8356.59</c:v>
                </c:pt>
                <c:pt idx="43">
                  <c:v>8356.59</c:v>
                </c:pt>
                <c:pt idx="44">
                  <c:v>8356.59</c:v>
                </c:pt>
                <c:pt idx="45">
                  <c:v>8356.59</c:v>
                </c:pt>
                <c:pt idx="46">
                  <c:v>8359.69</c:v>
                </c:pt>
                <c:pt idx="47">
                  <c:v>8359.69</c:v>
                </c:pt>
                <c:pt idx="48">
                  <c:v>8356.59</c:v>
                </c:pt>
                <c:pt idx="49">
                  <c:v>8356.59</c:v>
                </c:pt>
                <c:pt idx="50">
                  <c:v>8362.7909999999956</c:v>
                </c:pt>
                <c:pt idx="51">
                  <c:v>8362.7909999999956</c:v>
                </c:pt>
                <c:pt idx="52">
                  <c:v>8356.59</c:v>
                </c:pt>
                <c:pt idx="53">
                  <c:v>8356.59</c:v>
                </c:pt>
                <c:pt idx="54">
                  <c:v>8356.59</c:v>
                </c:pt>
                <c:pt idx="55">
                  <c:v>8353.4879999999921</c:v>
                </c:pt>
                <c:pt idx="56">
                  <c:v>8350.3879999999954</c:v>
                </c:pt>
                <c:pt idx="57">
                  <c:v>8344.1869999999926</c:v>
                </c:pt>
                <c:pt idx="58">
                  <c:v>8325.5820000000003</c:v>
                </c:pt>
                <c:pt idx="59">
                  <c:v>8319.3799999999919</c:v>
                </c:pt>
                <c:pt idx="60">
                  <c:v>8310.0779999999922</c:v>
                </c:pt>
                <c:pt idx="61">
                  <c:v>8303.8759999999929</c:v>
                </c:pt>
                <c:pt idx="62">
                  <c:v>8291.473</c:v>
                </c:pt>
                <c:pt idx="63">
                  <c:v>8285.2710000000006</c:v>
                </c:pt>
                <c:pt idx="64">
                  <c:v>8275.9689999999919</c:v>
                </c:pt>
                <c:pt idx="65">
                  <c:v>8266.6669999999922</c:v>
                </c:pt>
                <c:pt idx="66">
                  <c:v>8260.4659999999931</c:v>
                </c:pt>
                <c:pt idx="67">
                  <c:v>8251.1630000000005</c:v>
                </c:pt>
                <c:pt idx="68">
                  <c:v>8244.9619999999923</c:v>
                </c:pt>
                <c:pt idx="69">
                  <c:v>8235.6589999999924</c:v>
                </c:pt>
                <c:pt idx="70">
                  <c:v>8226.3559999999889</c:v>
                </c:pt>
                <c:pt idx="71">
                  <c:v>8220.1549999999952</c:v>
                </c:pt>
                <c:pt idx="72">
                  <c:v>8204.6509999999926</c:v>
                </c:pt>
                <c:pt idx="73">
                  <c:v>8201.5509999999922</c:v>
                </c:pt>
                <c:pt idx="74">
                  <c:v>8198.4499999999953</c:v>
                </c:pt>
                <c:pt idx="75">
                  <c:v>8189.1475</c:v>
                </c:pt>
                <c:pt idx="76">
                  <c:v>8182.9459999999999</c:v>
                </c:pt>
                <c:pt idx="77">
                  <c:v>8176.7446</c:v>
                </c:pt>
                <c:pt idx="78">
                  <c:v>8167.442</c:v>
                </c:pt>
                <c:pt idx="79">
                  <c:v>8167.442</c:v>
                </c:pt>
                <c:pt idx="80">
                  <c:v>8164.3413</c:v>
                </c:pt>
                <c:pt idx="81">
                  <c:v>8161.2406999999994</c:v>
                </c:pt>
                <c:pt idx="82">
                  <c:v>8158.1396000000004</c:v>
                </c:pt>
                <c:pt idx="83">
                  <c:v>8155.0389999999998</c:v>
                </c:pt>
                <c:pt idx="84">
                  <c:v>8155.0389999999998</c:v>
                </c:pt>
                <c:pt idx="85">
                  <c:v>8151.9379999999983</c:v>
                </c:pt>
                <c:pt idx="86">
                  <c:v>8148.8373999999985</c:v>
                </c:pt>
                <c:pt idx="87">
                  <c:v>8148.8373999999985</c:v>
                </c:pt>
                <c:pt idx="88">
                  <c:v>8148.8373999999985</c:v>
                </c:pt>
                <c:pt idx="89">
                  <c:v>8133.3334999999997</c:v>
                </c:pt>
                <c:pt idx="90">
                  <c:v>8130.2329999999993</c:v>
                </c:pt>
                <c:pt idx="91">
                  <c:v>8130.2329999999993</c:v>
                </c:pt>
                <c:pt idx="92">
                  <c:v>8124.0312000000004</c:v>
                </c:pt>
                <c:pt idx="93">
                  <c:v>8124.0312000000004</c:v>
                </c:pt>
                <c:pt idx="94">
                  <c:v>8120.9306999999999</c:v>
                </c:pt>
                <c:pt idx="95">
                  <c:v>8120.9306999999999</c:v>
                </c:pt>
                <c:pt idx="96">
                  <c:v>8127.1320000000014</c:v>
                </c:pt>
                <c:pt idx="97">
                  <c:v>8124.0312000000004</c:v>
                </c:pt>
                <c:pt idx="98">
                  <c:v>8130.2329999999993</c:v>
                </c:pt>
                <c:pt idx="99">
                  <c:v>8130.2329999999993</c:v>
                </c:pt>
                <c:pt idx="100">
                  <c:v>8130.2329999999993</c:v>
                </c:pt>
                <c:pt idx="101">
                  <c:v>8136.4345999999996</c:v>
                </c:pt>
                <c:pt idx="102">
                  <c:v>8136.4345999999996</c:v>
                </c:pt>
                <c:pt idx="103">
                  <c:v>8145.7369999999992</c:v>
                </c:pt>
                <c:pt idx="104">
                  <c:v>8148.8373999999985</c:v>
                </c:pt>
                <c:pt idx="105">
                  <c:v>8151.9379999999983</c:v>
                </c:pt>
                <c:pt idx="106">
                  <c:v>8155.0389999999998</c:v>
                </c:pt>
                <c:pt idx="107">
                  <c:v>8155.0389999999998</c:v>
                </c:pt>
                <c:pt idx="108">
                  <c:v>8158.1396000000004</c:v>
                </c:pt>
                <c:pt idx="109">
                  <c:v>8164.3413</c:v>
                </c:pt>
                <c:pt idx="110">
                  <c:v>8167.442</c:v>
                </c:pt>
                <c:pt idx="111">
                  <c:v>8173.6436000000003</c:v>
                </c:pt>
                <c:pt idx="112">
                  <c:v>8170.5430000000006</c:v>
                </c:pt>
                <c:pt idx="113">
                  <c:v>8179.8450000000003</c:v>
                </c:pt>
                <c:pt idx="114">
                  <c:v>8182.9459999999999</c:v>
                </c:pt>
                <c:pt idx="115">
                  <c:v>8182.9459999999999</c:v>
                </c:pt>
                <c:pt idx="116">
                  <c:v>8186.0470000000005</c:v>
                </c:pt>
                <c:pt idx="117">
                  <c:v>8189.1475</c:v>
                </c:pt>
                <c:pt idx="118">
                  <c:v>8192.247999999996</c:v>
                </c:pt>
                <c:pt idx="119">
                  <c:v>8192.247999999996</c:v>
                </c:pt>
                <c:pt idx="120">
                  <c:v>8195.3490000000002</c:v>
                </c:pt>
                <c:pt idx="121">
                  <c:v>8195.3490000000002</c:v>
                </c:pt>
                <c:pt idx="122">
                  <c:v>8201.5509999999922</c:v>
                </c:pt>
                <c:pt idx="123">
                  <c:v>8201.5509999999922</c:v>
                </c:pt>
                <c:pt idx="124">
                  <c:v>8201.5509999999922</c:v>
                </c:pt>
                <c:pt idx="125">
                  <c:v>8204.6509999999926</c:v>
                </c:pt>
                <c:pt idx="126">
                  <c:v>8204.6509999999926</c:v>
                </c:pt>
                <c:pt idx="127">
                  <c:v>8207.7520000000004</c:v>
                </c:pt>
                <c:pt idx="128">
                  <c:v>8210.8529999999919</c:v>
                </c:pt>
                <c:pt idx="129">
                  <c:v>8213.9539999999924</c:v>
                </c:pt>
                <c:pt idx="130">
                  <c:v>8213.9539999999924</c:v>
                </c:pt>
                <c:pt idx="131">
                  <c:v>8213.9539999999924</c:v>
                </c:pt>
                <c:pt idx="132">
                  <c:v>8217.0549999999948</c:v>
                </c:pt>
                <c:pt idx="133">
                  <c:v>8210.8529999999919</c:v>
                </c:pt>
                <c:pt idx="134">
                  <c:v>8220.1549999999952</c:v>
                </c:pt>
                <c:pt idx="135">
                  <c:v>8220.1549999999952</c:v>
                </c:pt>
                <c:pt idx="136">
                  <c:v>8226.3559999999889</c:v>
                </c:pt>
                <c:pt idx="137">
                  <c:v>8223.2559999999921</c:v>
                </c:pt>
                <c:pt idx="138">
                  <c:v>8226.3559999999889</c:v>
                </c:pt>
                <c:pt idx="139">
                  <c:v>8229.4579999999933</c:v>
                </c:pt>
                <c:pt idx="140">
                  <c:v>8229.4579999999933</c:v>
                </c:pt>
                <c:pt idx="141">
                  <c:v>8229.4579999999933</c:v>
                </c:pt>
                <c:pt idx="142">
                  <c:v>8232.558999999992</c:v>
                </c:pt>
                <c:pt idx="143">
                  <c:v>8238.76</c:v>
                </c:pt>
                <c:pt idx="144">
                  <c:v>8238.76</c:v>
                </c:pt>
                <c:pt idx="145">
                  <c:v>8235.6589999999924</c:v>
                </c:pt>
                <c:pt idx="146">
                  <c:v>8238.76</c:v>
                </c:pt>
                <c:pt idx="147">
                  <c:v>8241.8599999999933</c:v>
                </c:pt>
                <c:pt idx="148">
                  <c:v>8241.8599999999933</c:v>
                </c:pt>
                <c:pt idx="149">
                  <c:v>8248.0625</c:v>
                </c:pt>
                <c:pt idx="150">
                  <c:v>8241.8599999999933</c:v>
                </c:pt>
                <c:pt idx="151">
                  <c:v>8241.8599999999933</c:v>
                </c:pt>
                <c:pt idx="152">
                  <c:v>8244.9619999999923</c:v>
                </c:pt>
                <c:pt idx="153">
                  <c:v>8254.2639999999956</c:v>
                </c:pt>
                <c:pt idx="154">
                  <c:v>8251.1630000000005</c:v>
                </c:pt>
                <c:pt idx="155">
                  <c:v>8251.1630000000005</c:v>
                </c:pt>
                <c:pt idx="156">
                  <c:v>8254.2639999999956</c:v>
                </c:pt>
                <c:pt idx="157">
                  <c:v>8251.1630000000005</c:v>
                </c:pt>
                <c:pt idx="158">
                  <c:v>8257.3639999999923</c:v>
                </c:pt>
                <c:pt idx="159">
                  <c:v>8254.2639999999956</c:v>
                </c:pt>
                <c:pt idx="160">
                  <c:v>8257.3639999999923</c:v>
                </c:pt>
                <c:pt idx="161">
                  <c:v>8260.4659999999931</c:v>
                </c:pt>
                <c:pt idx="162">
                  <c:v>8260.4659999999931</c:v>
                </c:pt>
                <c:pt idx="163">
                  <c:v>8257.3639999999923</c:v>
                </c:pt>
                <c:pt idx="164">
                  <c:v>8263.5659999999934</c:v>
                </c:pt>
                <c:pt idx="165">
                  <c:v>8260.4659999999931</c:v>
                </c:pt>
                <c:pt idx="166">
                  <c:v>8263.5659999999934</c:v>
                </c:pt>
                <c:pt idx="167">
                  <c:v>8269.768</c:v>
                </c:pt>
                <c:pt idx="168">
                  <c:v>8266.6669999999922</c:v>
                </c:pt>
                <c:pt idx="169">
                  <c:v>8263.5659999999934</c:v>
                </c:pt>
                <c:pt idx="170">
                  <c:v>8269.768</c:v>
                </c:pt>
                <c:pt idx="171">
                  <c:v>8269.768</c:v>
                </c:pt>
                <c:pt idx="172">
                  <c:v>8269.768</c:v>
                </c:pt>
                <c:pt idx="173">
                  <c:v>8263.5659999999934</c:v>
                </c:pt>
                <c:pt idx="174">
                  <c:v>8272.8679999999931</c:v>
                </c:pt>
                <c:pt idx="175">
                  <c:v>8269.768</c:v>
                </c:pt>
                <c:pt idx="176">
                  <c:v>8269.768</c:v>
                </c:pt>
                <c:pt idx="177">
                  <c:v>8272.8679999999931</c:v>
                </c:pt>
                <c:pt idx="178">
                  <c:v>8272.8679999999931</c:v>
                </c:pt>
                <c:pt idx="179">
                  <c:v>8275.9689999999919</c:v>
                </c:pt>
                <c:pt idx="180">
                  <c:v>8269.768</c:v>
                </c:pt>
                <c:pt idx="181">
                  <c:v>8275.9689999999919</c:v>
                </c:pt>
                <c:pt idx="182">
                  <c:v>8269.768</c:v>
                </c:pt>
                <c:pt idx="183">
                  <c:v>8272.8679999999931</c:v>
                </c:pt>
                <c:pt idx="184">
                  <c:v>8272.8679999999931</c:v>
                </c:pt>
                <c:pt idx="185">
                  <c:v>8269.768</c:v>
                </c:pt>
                <c:pt idx="186">
                  <c:v>8266.6669999999922</c:v>
                </c:pt>
                <c:pt idx="187">
                  <c:v>8266.6669999999922</c:v>
                </c:pt>
                <c:pt idx="188">
                  <c:v>8610.8529999999919</c:v>
                </c:pt>
                <c:pt idx="189">
                  <c:v>8539.5349999999962</c:v>
                </c:pt>
                <c:pt idx="190">
                  <c:v>8539.5349999999962</c:v>
                </c:pt>
                <c:pt idx="191">
                  <c:v>8545.7360000000008</c:v>
                </c:pt>
                <c:pt idx="192">
                  <c:v>8536.4349999999959</c:v>
                </c:pt>
                <c:pt idx="193">
                  <c:v>8524.0310000000009</c:v>
                </c:pt>
                <c:pt idx="194">
                  <c:v>8536.4349999999959</c:v>
                </c:pt>
                <c:pt idx="195">
                  <c:v>8530.2320000000036</c:v>
                </c:pt>
                <c:pt idx="196">
                  <c:v>8527.131999999996</c:v>
                </c:pt>
                <c:pt idx="197">
                  <c:v>8536.4349999999959</c:v>
                </c:pt>
                <c:pt idx="198">
                  <c:v>8524.0310000000009</c:v>
                </c:pt>
                <c:pt idx="199">
                  <c:v>8511.6280000000006</c:v>
                </c:pt>
                <c:pt idx="200">
                  <c:v>8530.2320000000036</c:v>
                </c:pt>
                <c:pt idx="201">
                  <c:v>8545.7360000000008</c:v>
                </c:pt>
                <c:pt idx="202">
                  <c:v>8524.0310000000009</c:v>
                </c:pt>
                <c:pt idx="203">
                  <c:v>8527.131999999996</c:v>
                </c:pt>
                <c:pt idx="204">
                  <c:v>8533.3340000000007</c:v>
                </c:pt>
                <c:pt idx="205">
                  <c:v>8530.2320000000036</c:v>
                </c:pt>
                <c:pt idx="206">
                  <c:v>8533.3340000000007</c:v>
                </c:pt>
                <c:pt idx="207">
                  <c:v>8527.131999999996</c:v>
                </c:pt>
                <c:pt idx="208">
                  <c:v>8520.9310000000005</c:v>
                </c:pt>
                <c:pt idx="209">
                  <c:v>8452.7139999999963</c:v>
                </c:pt>
                <c:pt idx="210">
                  <c:v>8269.768</c:v>
                </c:pt>
                <c:pt idx="211">
                  <c:v>8440.3109999999924</c:v>
                </c:pt>
                <c:pt idx="212">
                  <c:v>8496.1239999999962</c:v>
                </c:pt>
                <c:pt idx="213">
                  <c:v>8279.07</c:v>
                </c:pt>
                <c:pt idx="214">
                  <c:v>8269.768</c:v>
                </c:pt>
                <c:pt idx="215">
                  <c:v>8468.2180000000008</c:v>
                </c:pt>
                <c:pt idx="216">
                  <c:v>8458.9149999999972</c:v>
                </c:pt>
                <c:pt idx="217">
                  <c:v>8263.5659999999934</c:v>
                </c:pt>
                <c:pt idx="218">
                  <c:v>8266.6669999999922</c:v>
                </c:pt>
                <c:pt idx="219">
                  <c:v>8480.6200000000008</c:v>
                </c:pt>
                <c:pt idx="220">
                  <c:v>8437.2099999999955</c:v>
                </c:pt>
                <c:pt idx="221">
                  <c:v>8260.4659999999931</c:v>
                </c:pt>
                <c:pt idx="222">
                  <c:v>8418.6044999999995</c:v>
                </c:pt>
                <c:pt idx="223">
                  <c:v>8508.527</c:v>
                </c:pt>
                <c:pt idx="224">
                  <c:v>8282.1710000000003</c:v>
                </c:pt>
                <c:pt idx="225">
                  <c:v>8260.4659999999931</c:v>
                </c:pt>
                <c:pt idx="226">
                  <c:v>8260.4659999999931</c:v>
                </c:pt>
                <c:pt idx="227">
                  <c:v>8282.1710000000003</c:v>
                </c:pt>
                <c:pt idx="228">
                  <c:v>8275.9689999999919</c:v>
                </c:pt>
                <c:pt idx="229">
                  <c:v>8269.768</c:v>
                </c:pt>
                <c:pt idx="230">
                  <c:v>8263.5659999999934</c:v>
                </c:pt>
                <c:pt idx="231">
                  <c:v>8266.6669999999922</c:v>
                </c:pt>
                <c:pt idx="232">
                  <c:v>8263.5659999999934</c:v>
                </c:pt>
                <c:pt idx="233">
                  <c:v>8266.6669999999922</c:v>
                </c:pt>
                <c:pt idx="234">
                  <c:v>8263.5659999999934</c:v>
                </c:pt>
                <c:pt idx="235">
                  <c:v>8260.4659999999931</c:v>
                </c:pt>
                <c:pt idx="236">
                  <c:v>8263.5659999999934</c:v>
                </c:pt>
                <c:pt idx="237">
                  <c:v>8266.6669999999922</c:v>
                </c:pt>
                <c:pt idx="238">
                  <c:v>8260.4659999999931</c:v>
                </c:pt>
                <c:pt idx="239">
                  <c:v>8266.6669999999922</c:v>
                </c:pt>
                <c:pt idx="240">
                  <c:v>8260.4659999999931</c:v>
                </c:pt>
                <c:pt idx="241">
                  <c:v>8263.5659999999934</c:v>
                </c:pt>
                <c:pt idx="242">
                  <c:v>8263.5659999999934</c:v>
                </c:pt>
                <c:pt idx="243">
                  <c:v>8260.4659999999931</c:v>
                </c:pt>
                <c:pt idx="244">
                  <c:v>8260.4659999999931</c:v>
                </c:pt>
                <c:pt idx="245">
                  <c:v>8257.3639999999923</c:v>
                </c:pt>
                <c:pt idx="246">
                  <c:v>8260.4659999999931</c:v>
                </c:pt>
                <c:pt idx="247">
                  <c:v>8260.4659999999931</c:v>
                </c:pt>
                <c:pt idx="248">
                  <c:v>8263.5659999999934</c:v>
                </c:pt>
                <c:pt idx="249">
                  <c:v>8263.5659999999934</c:v>
                </c:pt>
                <c:pt idx="250">
                  <c:v>8260.4659999999931</c:v>
                </c:pt>
                <c:pt idx="251">
                  <c:v>8263.5659999999934</c:v>
                </c:pt>
                <c:pt idx="252">
                  <c:v>8260.4659999999931</c:v>
                </c:pt>
                <c:pt idx="253">
                  <c:v>8263.5659999999934</c:v>
                </c:pt>
                <c:pt idx="254">
                  <c:v>8263.5659999999934</c:v>
                </c:pt>
                <c:pt idx="255">
                  <c:v>8266.6669999999922</c:v>
                </c:pt>
                <c:pt idx="256">
                  <c:v>8263.5659999999934</c:v>
                </c:pt>
                <c:pt idx="257">
                  <c:v>8263.5659999999934</c:v>
                </c:pt>
                <c:pt idx="258">
                  <c:v>8269.768</c:v>
                </c:pt>
                <c:pt idx="259">
                  <c:v>8263.5659999999934</c:v>
                </c:pt>
                <c:pt idx="260">
                  <c:v>8263.5659999999934</c:v>
                </c:pt>
                <c:pt idx="261">
                  <c:v>8266.6669999999922</c:v>
                </c:pt>
                <c:pt idx="262">
                  <c:v>8260.4659999999931</c:v>
                </c:pt>
                <c:pt idx="263">
                  <c:v>8263.5659999999934</c:v>
                </c:pt>
                <c:pt idx="264">
                  <c:v>8266.6669999999922</c:v>
                </c:pt>
                <c:pt idx="265">
                  <c:v>8263.5659999999934</c:v>
                </c:pt>
                <c:pt idx="266">
                  <c:v>8263.5659999999934</c:v>
                </c:pt>
                <c:pt idx="267">
                  <c:v>8263.5659999999934</c:v>
                </c:pt>
                <c:pt idx="268">
                  <c:v>8263.5659999999934</c:v>
                </c:pt>
                <c:pt idx="269">
                  <c:v>8263.5659999999934</c:v>
                </c:pt>
                <c:pt idx="270">
                  <c:v>8263.5659999999934</c:v>
                </c:pt>
                <c:pt idx="271">
                  <c:v>8266.6669999999922</c:v>
                </c:pt>
                <c:pt idx="272">
                  <c:v>8260.4659999999931</c:v>
                </c:pt>
                <c:pt idx="273">
                  <c:v>8260.4659999999931</c:v>
                </c:pt>
                <c:pt idx="274">
                  <c:v>8266.6669999999922</c:v>
                </c:pt>
                <c:pt idx="275">
                  <c:v>8263.5659999999934</c:v>
                </c:pt>
                <c:pt idx="276">
                  <c:v>8257.3639999999923</c:v>
                </c:pt>
                <c:pt idx="277">
                  <c:v>8266.6669999999922</c:v>
                </c:pt>
                <c:pt idx="278">
                  <c:v>8257.3639999999923</c:v>
                </c:pt>
                <c:pt idx="279">
                  <c:v>8260.4659999999931</c:v>
                </c:pt>
                <c:pt idx="280">
                  <c:v>8263.5659999999934</c:v>
                </c:pt>
                <c:pt idx="281">
                  <c:v>8260.4659999999931</c:v>
                </c:pt>
                <c:pt idx="282">
                  <c:v>8257.3639999999923</c:v>
                </c:pt>
                <c:pt idx="283">
                  <c:v>8257.3639999999923</c:v>
                </c:pt>
                <c:pt idx="284">
                  <c:v>8257.3639999999923</c:v>
                </c:pt>
                <c:pt idx="285">
                  <c:v>8260.4659999999931</c:v>
                </c:pt>
                <c:pt idx="286">
                  <c:v>8257.3639999999923</c:v>
                </c:pt>
                <c:pt idx="287">
                  <c:v>8260.4659999999931</c:v>
                </c:pt>
                <c:pt idx="288">
                  <c:v>8257.3639999999923</c:v>
                </c:pt>
                <c:pt idx="289">
                  <c:v>8260.4659999999931</c:v>
                </c:pt>
                <c:pt idx="290">
                  <c:v>8257.3639999999923</c:v>
                </c:pt>
                <c:pt idx="291">
                  <c:v>8257.3639999999923</c:v>
                </c:pt>
                <c:pt idx="292">
                  <c:v>8257.3639999999923</c:v>
                </c:pt>
                <c:pt idx="293">
                  <c:v>8257.3639999999923</c:v>
                </c:pt>
                <c:pt idx="294">
                  <c:v>8257.3639999999923</c:v>
                </c:pt>
                <c:pt idx="295">
                  <c:v>8260.4659999999931</c:v>
                </c:pt>
                <c:pt idx="296">
                  <c:v>8257.3639999999923</c:v>
                </c:pt>
                <c:pt idx="297">
                  <c:v>8254.2639999999956</c:v>
                </c:pt>
                <c:pt idx="298">
                  <c:v>8257.3639999999923</c:v>
                </c:pt>
                <c:pt idx="299">
                  <c:v>8257.3639999999923</c:v>
                </c:pt>
                <c:pt idx="300">
                  <c:v>8257.3639999999923</c:v>
                </c:pt>
                <c:pt idx="301">
                  <c:v>8257.3639999999923</c:v>
                </c:pt>
                <c:pt idx="302">
                  <c:v>8257.3639999999923</c:v>
                </c:pt>
                <c:pt idx="303">
                  <c:v>8260.4659999999931</c:v>
                </c:pt>
                <c:pt idx="304">
                  <c:v>8260.4659999999931</c:v>
                </c:pt>
                <c:pt idx="305">
                  <c:v>8260.4659999999931</c:v>
                </c:pt>
                <c:pt idx="306">
                  <c:v>8260.4659999999931</c:v>
                </c:pt>
                <c:pt idx="307">
                  <c:v>8257.3639999999923</c:v>
                </c:pt>
                <c:pt idx="308">
                  <c:v>8257.3639999999923</c:v>
                </c:pt>
                <c:pt idx="309">
                  <c:v>8254.2639999999956</c:v>
                </c:pt>
                <c:pt idx="310">
                  <c:v>8257.3639999999923</c:v>
                </c:pt>
                <c:pt idx="311">
                  <c:v>8257.3639999999923</c:v>
                </c:pt>
                <c:pt idx="312">
                  <c:v>8254.2639999999956</c:v>
                </c:pt>
                <c:pt idx="313">
                  <c:v>8257.3639999999923</c:v>
                </c:pt>
                <c:pt idx="314">
                  <c:v>8257.3639999999923</c:v>
                </c:pt>
                <c:pt idx="315">
                  <c:v>8257.3639999999923</c:v>
                </c:pt>
                <c:pt idx="316">
                  <c:v>8254.2639999999956</c:v>
                </c:pt>
                <c:pt idx="317">
                  <c:v>8257.3639999999923</c:v>
                </c:pt>
                <c:pt idx="318">
                  <c:v>8254.2639999999956</c:v>
                </c:pt>
                <c:pt idx="319">
                  <c:v>8257.3639999999923</c:v>
                </c:pt>
                <c:pt idx="320">
                  <c:v>8254.2639999999956</c:v>
                </c:pt>
                <c:pt idx="321">
                  <c:v>8254.2639999999956</c:v>
                </c:pt>
                <c:pt idx="322">
                  <c:v>8254.2639999999956</c:v>
                </c:pt>
                <c:pt idx="323">
                  <c:v>8257.3639999999923</c:v>
                </c:pt>
                <c:pt idx="324">
                  <c:v>8254.2639999999956</c:v>
                </c:pt>
                <c:pt idx="325">
                  <c:v>8257.3639999999923</c:v>
                </c:pt>
                <c:pt idx="326">
                  <c:v>8251.1630000000005</c:v>
                </c:pt>
                <c:pt idx="327">
                  <c:v>8257.3639999999923</c:v>
                </c:pt>
                <c:pt idx="328">
                  <c:v>8254.2639999999956</c:v>
                </c:pt>
                <c:pt idx="329">
                  <c:v>8254.2639999999956</c:v>
                </c:pt>
                <c:pt idx="330">
                  <c:v>8254.2639999999956</c:v>
                </c:pt>
                <c:pt idx="331">
                  <c:v>8254.2639999999956</c:v>
                </c:pt>
                <c:pt idx="332">
                  <c:v>8254.2639999999956</c:v>
                </c:pt>
                <c:pt idx="333">
                  <c:v>8251.1630000000005</c:v>
                </c:pt>
                <c:pt idx="334">
                  <c:v>8257.3639999999923</c:v>
                </c:pt>
                <c:pt idx="335">
                  <c:v>8254.2639999999956</c:v>
                </c:pt>
                <c:pt idx="336">
                  <c:v>8254.2639999999956</c:v>
                </c:pt>
                <c:pt idx="337">
                  <c:v>8257.3639999999923</c:v>
                </c:pt>
                <c:pt idx="338">
                  <c:v>8257.3639999999923</c:v>
                </c:pt>
                <c:pt idx="339">
                  <c:v>8257.3639999999923</c:v>
                </c:pt>
                <c:pt idx="340">
                  <c:v>8260.4659999999931</c:v>
                </c:pt>
                <c:pt idx="341">
                  <c:v>8257.3639999999923</c:v>
                </c:pt>
                <c:pt idx="342">
                  <c:v>8257.3639999999923</c:v>
                </c:pt>
                <c:pt idx="343">
                  <c:v>8257.3639999999923</c:v>
                </c:pt>
                <c:pt idx="344">
                  <c:v>8260.4659999999931</c:v>
                </c:pt>
                <c:pt idx="345">
                  <c:v>8254.2639999999956</c:v>
                </c:pt>
                <c:pt idx="346">
                  <c:v>8257.3639999999923</c:v>
                </c:pt>
                <c:pt idx="347">
                  <c:v>8254.2639999999956</c:v>
                </c:pt>
                <c:pt idx="348">
                  <c:v>8257.3639999999923</c:v>
                </c:pt>
                <c:pt idx="349">
                  <c:v>8257.3639999999923</c:v>
                </c:pt>
                <c:pt idx="350">
                  <c:v>8257.3639999999923</c:v>
                </c:pt>
                <c:pt idx="351">
                  <c:v>8257.3639999999923</c:v>
                </c:pt>
                <c:pt idx="352">
                  <c:v>8260.4659999999931</c:v>
                </c:pt>
                <c:pt idx="353">
                  <c:v>8260.4659999999931</c:v>
                </c:pt>
                <c:pt idx="354">
                  <c:v>8254.2639999999956</c:v>
                </c:pt>
                <c:pt idx="355">
                  <c:v>8260.4659999999931</c:v>
                </c:pt>
                <c:pt idx="356">
                  <c:v>8257.3639999999923</c:v>
                </c:pt>
                <c:pt idx="357">
                  <c:v>8260.4659999999931</c:v>
                </c:pt>
                <c:pt idx="358">
                  <c:v>8254.2639999999956</c:v>
                </c:pt>
                <c:pt idx="359">
                  <c:v>8254.2639999999956</c:v>
                </c:pt>
                <c:pt idx="360">
                  <c:v>8257.3639999999923</c:v>
                </c:pt>
                <c:pt idx="361">
                  <c:v>8257.3639999999923</c:v>
                </c:pt>
                <c:pt idx="362">
                  <c:v>8263.5659999999934</c:v>
                </c:pt>
                <c:pt idx="363">
                  <c:v>8257.3639999999923</c:v>
                </c:pt>
                <c:pt idx="364">
                  <c:v>8260.4659999999931</c:v>
                </c:pt>
                <c:pt idx="365">
                  <c:v>8260.4659999999931</c:v>
                </c:pt>
                <c:pt idx="366">
                  <c:v>8257.3639999999923</c:v>
                </c:pt>
                <c:pt idx="367">
                  <c:v>8260.4659999999931</c:v>
                </c:pt>
                <c:pt idx="368">
                  <c:v>8263.5659999999934</c:v>
                </c:pt>
                <c:pt idx="369">
                  <c:v>8260.4659999999931</c:v>
                </c:pt>
                <c:pt idx="370">
                  <c:v>8260.4659999999931</c:v>
                </c:pt>
                <c:pt idx="371">
                  <c:v>8260.4659999999931</c:v>
                </c:pt>
                <c:pt idx="372">
                  <c:v>8263.5659999999934</c:v>
                </c:pt>
                <c:pt idx="373">
                  <c:v>8266.6669999999922</c:v>
                </c:pt>
                <c:pt idx="374">
                  <c:v>8260.4659999999931</c:v>
                </c:pt>
                <c:pt idx="375">
                  <c:v>8260.4659999999931</c:v>
                </c:pt>
                <c:pt idx="376">
                  <c:v>8260.4659999999931</c:v>
                </c:pt>
                <c:pt idx="377">
                  <c:v>8266.6669999999922</c:v>
                </c:pt>
                <c:pt idx="378">
                  <c:v>8263.5659999999934</c:v>
                </c:pt>
                <c:pt idx="379">
                  <c:v>8263.5659999999934</c:v>
                </c:pt>
                <c:pt idx="380">
                  <c:v>8266.6669999999922</c:v>
                </c:pt>
                <c:pt idx="381">
                  <c:v>8260.4659999999931</c:v>
                </c:pt>
                <c:pt idx="382">
                  <c:v>8257.3639999999923</c:v>
                </c:pt>
                <c:pt idx="383">
                  <c:v>8263.5659999999934</c:v>
                </c:pt>
                <c:pt idx="384">
                  <c:v>8263.5659999999934</c:v>
                </c:pt>
                <c:pt idx="385">
                  <c:v>8260.4659999999931</c:v>
                </c:pt>
                <c:pt idx="386">
                  <c:v>8260.4659999999931</c:v>
                </c:pt>
                <c:pt idx="387">
                  <c:v>8260.4659999999931</c:v>
                </c:pt>
                <c:pt idx="388">
                  <c:v>8260.4659999999931</c:v>
                </c:pt>
                <c:pt idx="389">
                  <c:v>8260.4659999999931</c:v>
                </c:pt>
                <c:pt idx="390">
                  <c:v>8260.4659999999931</c:v>
                </c:pt>
                <c:pt idx="391">
                  <c:v>8260.4659999999931</c:v>
                </c:pt>
                <c:pt idx="392">
                  <c:v>8260.4659999999931</c:v>
                </c:pt>
                <c:pt idx="393">
                  <c:v>8257.3639999999923</c:v>
                </c:pt>
                <c:pt idx="394">
                  <c:v>8260.4659999999931</c:v>
                </c:pt>
                <c:pt idx="395">
                  <c:v>8257.3639999999923</c:v>
                </c:pt>
                <c:pt idx="396">
                  <c:v>8263.5659999999934</c:v>
                </c:pt>
                <c:pt idx="397">
                  <c:v>8257.3639999999923</c:v>
                </c:pt>
                <c:pt idx="398">
                  <c:v>8257.3639999999923</c:v>
                </c:pt>
                <c:pt idx="399">
                  <c:v>8254.2639999999956</c:v>
                </c:pt>
                <c:pt idx="400">
                  <c:v>8257.3639999999923</c:v>
                </c:pt>
                <c:pt idx="401">
                  <c:v>8257.3639999999923</c:v>
                </c:pt>
                <c:pt idx="402">
                  <c:v>8257.3639999999923</c:v>
                </c:pt>
                <c:pt idx="403">
                  <c:v>8254.2639999999956</c:v>
                </c:pt>
                <c:pt idx="404">
                  <c:v>8254.2639999999956</c:v>
                </c:pt>
                <c:pt idx="405">
                  <c:v>8257.3639999999923</c:v>
                </c:pt>
                <c:pt idx="406">
                  <c:v>8254.2639999999956</c:v>
                </c:pt>
                <c:pt idx="407">
                  <c:v>8251.1630000000005</c:v>
                </c:pt>
                <c:pt idx="408">
                  <c:v>8254.2639999999956</c:v>
                </c:pt>
                <c:pt idx="409">
                  <c:v>8248.0625</c:v>
                </c:pt>
                <c:pt idx="410">
                  <c:v>8251.1630000000005</c:v>
                </c:pt>
                <c:pt idx="411">
                  <c:v>8248.0625</c:v>
                </c:pt>
                <c:pt idx="412">
                  <c:v>8248.0625</c:v>
                </c:pt>
                <c:pt idx="413">
                  <c:v>8248.0625</c:v>
                </c:pt>
                <c:pt idx="414">
                  <c:v>8251.1630000000005</c:v>
                </c:pt>
                <c:pt idx="415">
                  <c:v>8251.1630000000005</c:v>
                </c:pt>
                <c:pt idx="416">
                  <c:v>8248.0625</c:v>
                </c:pt>
                <c:pt idx="417">
                  <c:v>8248.0625</c:v>
                </c:pt>
                <c:pt idx="418">
                  <c:v>8248.0625</c:v>
                </c:pt>
                <c:pt idx="419">
                  <c:v>8244.9619999999923</c:v>
                </c:pt>
                <c:pt idx="420">
                  <c:v>8248.0625</c:v>
                </c:pt>
                <c:pt idx="421">
                  <c:v>8248.0625</c:v>
                </c:pt>
                <c:pt idx="422">
                  <c:v>8244.9619999999923</c:v>
                </c:pt>
                <c:pt idx="423">
                  <c:v>8244.9619999999923</c:v>
                </c:pt>
                <c:pt idx="424">
                  <c:v>8248.0625</c:v>
                </c:pt>
                <c:pt idx="425">
                  <c:v>8244.9619999999923</c:v>
                </c:pt>
                <c:pt idx="426">
                  <c:v>8248.0625</c:v>
                </c:pt>
                <c:pt idx="427">
                  <c:v>8244.9619999999923</c:v>
                </c:pt>
                <c:pt idx="428">
                  <c:v>8244.9619999999923</c:v>
                </c:pt>
                <c:pt idx="429">
                  <c:v>8244.9619999999923</c:v>
                </c:pt>
                <c:pt idx="430">
                  <c:v>8244.9619999999923</c:v>
                </c:pt>
                <c:pt idx="431">
                  <c:v>8241.8599999999933</c:v>
                </c:pt>
                <c:pt idx="432">
                  <c:v>8244.9619999999923</c:v>
                </c:pt>
                <c:pt idx="433">
                  <c:v>8241.8599999999933</c:v>
                </c:pt>
                <c:pt idx="434">
                  <c:v>8244.9619999999923</c:v>
                </c:pt>
                <c:pt idx="435">
                  <c:v>8238.76</c:v>
                </c:pt>
                <c:pt idx="436">
                  <c:v>8241.8599999999933</c:v>
                </c:pt>
                <c:pt idx="437">
                  <c:v>8244.9619999999923</c:v>
                </c:pt>
                <c:pt idx="438">
                  <c:v>8238.76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data!$D$6</c:f>
              <c:strCache>
                <c:ptCount val="1"/>
                <c:pt idx="0">
                  <c:v>D15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data!$D$7:$D$445</c:f>
              <c:numCache>
                <c:formatCode>0.0</c:formatCode>
                <c:ptCount val="439"/>
                <c:pt idx="0">
                  <c:v>9813.9539999999924</c:v>
                </c:pt>
                <c:pt idx="1">
                  <c:v>9817.0549999999948</c:v>
                </c:pt>
                <c:pt idx="2">
                  <c:v>9817.0549999999948</c:v>
                </c:pt>
                <c:pt idx="3">
                  <c:v>9817.0549999999948</c:v>
                </c:pt>
                <c:pt idx="4">
                  <c:v>9813.9539999999924</c:v>
                </c:pt>
                <c:pt idx="5">
                  <c:v>9813.9539999999924</c:v>
                </c:pt>
                <c:pt idx="6">
                  <c:v>9810.8529999999919</c:v>
                </c:pt>
                <c:pt idx="7">
                  <c:v>9807.7520000000004</c:v>
                </c:pt>
                <c:pt idx="8">
                  <c:v>9817.0549999999948</c:v>
                </c:pt>
                <c:pt idx="9">
                  <c:v>9817.0549999999948</c:v>
                </c:pt>
                <c:pt idx="10">
                  <c:v>9817.0549999999948</c:v>
                </c:pt>
                <c:pt idx="11">
                  <c:v>9817.0549999999948</c:v>
                </c:pt>
                <c:pt idx="12">
                  <c:v>9820.1549999999952</c:v>
                </c:pt>
                <c:pt idx="13">
                  <c:v>9813.9539999999924</c:v>
                </c:pt>
                <c:pt idx="14">
                  <c:v>9817.0549999999948</c:v>
                </c:pt>
                <c:pt idx="15">
                  <c:v>9813.9539999999924</c:v>
                </c:pt>
                <c:pt idx="16">
                  <c:v>9820.1549999999952</c:v>
                </c:pt>
                <c:pt idx="17">
                  <c:v>9820.1549999999952</c:v>
                </c:pt>
                <c:pt idx="18">
                  <c:v>9817.0549999999948</c:v>
                </c:pt>
                <c:pt idx="19">
                  <c:v>9823.2559999999921</c:v>
                </c:pt>
                <c:pt idx="20">
                  <c:v>9823.2559999999921</c:v>
                </c:pt>
                <c:pt idx="21">
                  <c:v>9820.1549999999952</c:v>
                </c:pt>
                <c:pt idx="22">
                  <c:v>9817.0549999999948</c:v>
                </c:pt>
                <c:pt idx="23">
                  <c:v>9820.1549999999952</c:v>
                </c:pt>
                <c:pt idx="24">
                  <c:v>9810.8529999999919</c:v>
                </c:pt>
                <c:pt idx="25">
                  <c:v>9813.9539999999924</c:v>
                </c:pt>
                <c:pt idx="26">
                  <c:v>9820.1549999999952</c:v>
                </c:pt>
                <c:pt idx="27">
                  <c:v>9820.1549999999952</c:v>
                </c:pt>
                <c:pt idx="28">
                  <c:v>9820.1549999999952</c:v>
                </c:pt>
                <c:pt idx="29">
                  <c:v>9820.1549999999952</c:v>
                </c:pt>
                <c:pt idx="30">
                  <c:v>9813.9539999999924</c:v>
                </c:pt>
                <c:pt idx="31">
                  <c:v>9823.2559999999921</c:v>
                </c:pt>
                <c:pt idx="32">
                  <c:v>9820.1549999999952</c:v>
                </c:pt>
                <c:pt idx="33">
                  <c:v>9823.2559999999921</c:v>
                </c:pt>
                <c:pt idx="34">
                  <c:v>9823.2559999999921</c:v>
                </c:pt>
                <c:pt idx="35">
                  <c:v>9823.2559999999921</c:v>
                </c:pt>
                <c:pt idx="36">
                  <c:v>9826.3559999999889</c:v>
                </c:pt>
                <c:pt idx="37">
                  <c:v>9823.2559999999921</c:v>
                </c:pt>
                <c:pt idx="38">
                  <c:v>9823.2559999999921</c:v>
                </c:pt>
                <c:pt idx="39">
                  <c:v>9823.2559999999921</c:v>
                </c:pt>
                <c:pt idx="40">
                  <c:v>9820.1549999999952</c:v>
                </c:pt>
                <c:pt idx="41">
                  <c:v>9823.2559999999921</c:v>
                </c:pt>
                <c:pt idx="42">
                  <c:v>9823.2559999999921</c:v>
                </c:pt>
                <c:pt idx="43">
                  <c:v>9823.2559999999921</c:v>
                </c:pt>
                <c:pt idx="44">
                  <c:v>9823.2559999999921</c:v>
                </c:pt>
                <c:pt idx="45">
                  <c:v>9826.3559999999889</c:v>
                </c:pt>
                <c:pt idx="46">
                  <c:v>9817.0549999999948</c:v>
                </c:pt>
                <c:pt idx="47">
                  <c:v>9826.3559999999889</c:v>
                </c:pt>
                <c:pt idx="48">
                  <c:v>9823.2559999999921</c:v>
                </c:pt>
                <c:pt idx="49">
                  <c:v>9820.1549999999952</c:v>
                </c:pt>
                <c:pt idx="50">
                  <c:v>9826.3559999999889</c:v>
                </c:pt>
                <c:pt idx="51">
                  <c:v>9823.2559999999921</c:v>
                </c:pt>
                <c:pt idx="52">
                  <c:v>9823.2559999999921</c:v>
                </c:pt>
                <c:pt idx="53">
                  <c:v>9817.0549999999948</c:v>
                </c:pt>
                <c:pt idx="54">
                  <c:v>9820.1549999999952</c:v>
                </c:pt>
                <c:pt idx="55">
                  <c:v>9798.4499999999953</c:v>
                </c:pt>
                <c:pt idx="56">
                  <c:v>9776.7440000000042</c:v>
                </c:pt>
                <c:pt idx="57">
                  <c:v>9755.0390000000007</c:v>
                </c:pt>
                <c:pt idx="58">
                  <c:v>9742.6360000000004</c:v>
                </c:pt>
                <c:pt idx="59">
                  <c:v>9730.2320000000036</c:v>
                </c:pt>
                <c:pt idx="60">
                  <c:v>9724.0310000000009</c:v>
                </c:pt>
                <c:pt idx="61">
                  <c:v>9711.6280000000006</c:v>
                </c:pt>
                <c:pt idx="62">
                  <c:v>9702.3259999999918</c:v>
                </c:pt>
                <c:pt idx="63">
                  <c:v>9699.2250000000004</c:v>
                </c:pt>
                <c:pt idx="64">
                  <c:v>9689.9230000000007</c:v>
                </c:pt>
                <c:pt idx="65">
                  <c:v>9689.9230000000007</c:v>
                </c:pt>
                <c:pt idx="66">
                  <c:v>9693.0229999999956</c:v>
                </c:pt>
                <c:pt idx="67">
                  <c:v>9689.9230000000007</c:v>
                </c:pt>
                <c:pt idx="68">
                  <c:v>9686.8220000000001</c:v>
                </c:pt>
                <c:pt idx="69">
                  <c:v>9686.8220000000001</c:v>
                </c:pt>
                <c:pt idx="70">
                  <c:v>9680.6200000000008</c:v>
                </c:pt>
                <c:pt idx="71">
                  <c:v>9680.6200000000008</c:v>
                </c:pt>
                <c:pt idx="72">
                  <c:v>9677.52</c:v>
                </c:pt>
                <c:pt idx="73">
                  <c:v>9677.52</c:v>
                </c:pt>
                <c:pt idx="74">
                  <c:v>9680.6200000000008</c:v>
                </c:pt>
                <c:pt idx="75">
                  <c:v>9677.52</c:v>
                </c:pt>
                <c:pt idx="76">
                  <c:v>9674.4189999999926</c:v>
                </c:pt>
                <c:pt idx="77">
                  <c:v>9674.4189999999926</c:v>
                </c:pt>
                <c:pt idx="78">
                  <c:v>9674.4189999999926</c:v>
                </c:pt>
                <c:pt idx="79">
                  <c:v>9674.4189999999926</c:v>
                </c:pt>
                <c:pt idx="80">
                  <c:v>9674.4189999999926</c:v>
                </c:pt>
                <c:pt idx="81">
                  <c:v>9674.4189999999926</c:v>
                </c:pt>
                <c:pt idx="82">
                  <c:v>9677.52</c:v>
                </c:pt>
                <c:pt idx="83">
                  <c:v>9683.7219999999961</c:v>
                </c:pt>
                <c:pt idx="84">
                  <c:v>9686.8220000000001</c:v>
                </c:pt>
                <c:pt idx="85">
                  <c:v>9686.8220000000001</c:v>
                </c:pt>
                <c:pt idx="86">
                  <c:v>9683.7219999999961</c:v>
                </c:pt>
                <c:pt idx="87">
                  <c:v>9686.8220000000001</c:v>
                </c:pt>
                <c:pt idx="88">
                  <c:v>9686.8220000000001</c:v>
                </c:pt>
                <c:pt idx="89">
                  <c:v>9674.4189999999926</c:v>
                </c:pt>
                <c:pt idx="90">
                  <c:v>9668.2180000000008</c:v>
                </c:pt>
                <c:pt idx="91">
                  <c:v>9655.8140000000003</c:v>
                </c:pt>
                <c:pt idx="92">
                  <c:v>9658.9149999999972</c:v>
                </c:pt>
                <c:pt idx="93">
                  <c:v>9655.8140000000003</c:v>
                </c:pt>
                <c:pt idx="94">
                  <c:v>9658.9149999999972</c:v>
                </c:pt>
                <c:pt idx="95">
                  <c:v>9668.2180000000008</c:v>
                </c:pt>
                <c:pt idx="96">
                  <c:v>9665.116</c:v>
                </c:pt>
                <c:pt idx="97">
                  <c:v>9674.4189999999926</c:v>
                </c:pt>
                <c:pt idx="98">
                  <c:v>9671.317999999992</c:v>
                </c:pt>
                <c:pt idx="99">
                  <c:v>9674.4189999999926</c:v>
                </c:pt>
                <c:pt idx="100">
                  <c:v>9677.52</c:v>
                </c:pt>
                <c:pt idx="101">
                  <c:v>9683.7219999999961</c:v>
                </c:pt>
                <c:pt idx="102">
                  <c:v>9686.8220000000001</c:v>
                </c:pt>
                <c:pt idx="103">
                  <c:v>9689.9230000000007</c:v>
                </c:pt>
                <c:pt idx="104">
                  <c:v>9689.9230000000007</c:v>
                </c:pt>
                <c:pt idx="105">
                  <c:v>9689.9230000000007</c:v>
                </c:pt>
                <c:pt idx="106">
                  <c:v>9689.9230000000007</c:v>
                </c:pt>
                <c:pt idx="107">
                  <c:v>9699.2250000000004</c:v>
                </c:pt>
                <c:pt idx="108">
                  <c:v>9696.1239999999962</c:v>
                </c:pt>
                <c:pt idx="109">
                  <c:v>9702.3259999999918</c:v>
                </c:pt>
                <c:pt idx="110">
                  <c:v>9699.2250000000004</c:v>
                </c:pt>
                <c:pt idx="111">
                  <c:v>9702.3259999999918</c:v>
                </c:pt>
                <c:pt idx="112">
                  <c:v>9702.3259999999918</c:v>
                </c:pt>
                <c:pt idx="113">
                  <c:v>9705.4269999999924</c:v>
                </c:pt>
                <c:pt idx="114">
                  <c:v>9702.3259999999918</c:v>
                </c:pt>
                <c:pt idx="115">
                  <c:v>9705.4269999999924</c:v>
                </c:pt>
                <c:pt idx="116">
                  <c:v>9705.4269999999924</c:v>
                </c:pt>
                <c:pt idx="117">
                  <c:v>9708.527</c:v>
                </c:pt>
                <c:pt idx="118">
                  <c:v>9705.4269999999924</c:v>
                </c:pt>
                <c:pt idx="119">
                  <c:v>9714.7289999999957</c:v>
                </c:pt>
                <c:pt idx="120">
                  <c:v>9720.9310000000005</c:v>
                </c:pt>
                <c:pt idx="121">
                  <c:v>9708.527</c:v>
                </c:pt>
                <c:pt idx="122">
                  <c:v>9711.6280000000006</c:v>
                </c:pt>
                <c:pt idx="123">
                  <c:v>9717.83</c:v>
                </c:pt>
                <c:pt idx="124">
                  <c:v>9720.9310000000005</c:v>
                </c:pt>
                <c:pt idx="125">
                  <c:v>9714.7289999999957</c:v>
                </c:pt>
                <c:pt idx="126">
                  <c:v>9714.7289999999957</c:v>
                </c:pt>
                <c:pt idx="127">
                  <c:v>9717.83</c:v>
                </c:pt>
                <c:pt idx="128">
                  <c:v>9720.9310000000005</c:v>
                </c:pt>
                <c:pt idx="129">
                  <c:v>9724.0310000000009</c:v>
                </c:pt>
                <c:pt idx="130">
                  <c:v>9724.0310000000009</c:v>
                </c:pt>
                <c:pt idx="131">
                  <c:v>9724.0310000000009</c:v>
                </c:pt>
                <c:pt idx="132">
                  <c:v>9727.131999999996</c:v>
                </c:pt>
                <c:pt idx="133">
                  <c:v>9727.131999999996</c:v>
                </c:pt>
                <c:pt idx="134">
                  <c:v>9720.9310000000005</c:v>
                </c:pt>
                <c:pt idx="135">
                  <c:v>9733.3340000000007</c:v>
                </c:pt>
                <c:pt idx="136">
                  <c:v>9736.4349999999959</c:v>
                </c:pt>
                <c:pt idx="137">
                  <c:v>9736.4349999999959</c:v>
                </c:pt>
                <c:pt idx="138">
                  <c:v>9733.3340000000007</c:v>
                </c:pt>
                <c:pt idx="139">
                  <c:v>9730.2320000000036</c:v>
                </c:pt>
                <c:pt idx="140">
                  <c:v>9736.4349999999959</c:v>
                </c:pt>
                <c:pt idx="141">
                  <c:v>9736.4349999999959</c:v>
                </c:pt>
                <c:pt idx="142">
                  <c:v>9736.4349999999959</c:v>
                </c:pt>
                <c:pt idx="143">
                  <c:v>9739.5349999999962</c:v>
                </c:pt>
                <c:pt idx="144">
                  <c:v>9736.4349999999959</c:v>
                </c:pt>
                <c:pt idx="145">
                  <c:v>9736.4349999999959</c:v>
                </c:pt>
                <c:pt idx="146">
                  <c:v>9736.4349999999959</c:v>
                </c:pt>
                <c:pt idx="147">
                  <c:v>9736.4349999999959</c:v>
                </c:pt>
                <c:pt idx="148">
                  <c:v>9739.5349999999962</c:v>
                </c:pt>
                <c:pt idx="149">
                  <c:v>9739.5349999999962</c:v>
                </c:pt>
                <c:pt idx="150">
                  <c:v>9736.4349999999959</c:v>
                </c:pt>
                <c:pt idx="151">
                  <c:v>9736.4349999999959</c:v>
                </c:pt>
                <c:pt idx="152">
                  <c:v>9739.5349999999962</c:v>
                </c:pt>
                <c:pt idx="153">
                  <c:v>9742.6360000000004</c:v>
                </c:pt>
                <c:pt idx="154">
                  <c:v>9742.6360000000004</c:v>
                </c:pt>
                <c:pt idx="155">
                  <c:v>9742.6360000000004</c:v>
                </c:pt>
                <c:pt idx="156">
                  <c:v>9742.6360000000004</c:v>
                </c:pt>
                <c:pt idx="157">
                  <c:v>9742.6360000000004</c:v>
                </c:pt>
                <c:pt idx="158">
                  <c:v>9745.7360000000008</c:v>
                </c:pt>
                <c:pt idx="159">
                  <c:v>9742.6360000000004</c:v>
                </c:pt>
                <c:pt idx="160">
                  <c:v>9748.8379999999925</c:v>
                </c:pt>
                <c:pt idx="161">
                  <c:v>9748.8379999999925</c:v>
                </c:pt>
                <c:pt idx="162">
                  <c:v>9745.7360000000008</c:v>
                </c:pt>
                <c:pt idx="163">
                  <c:v>9745.7360000000008</c:v>
                </c:pt>
                <c:pt idx="164">
                  <c:v>9742.6360000000004</c:v>
                </c:pt>
                <c:pt idx="165">
                  <c:v>9745.7360000000008</c:v>
                </c:pt>
                <c:pt idx="166">
                  <c:v>9745.7360000000008</c:v>
                </c:pt>
                <c:pt idx="167">
                  <c:v>9745.7360000000008</c:v>
                </c:pt>
                <c:pt idx="168">
                  <c:v>9745.7360000000008</c:v>
                </c:pt>
                <c:pt idx="169">
                  <c:v>9745.7360000000008</c:v>
                </c:pt>
                <c:pt idx="170">
                  <c:v>9748.8379999999925</c:v>
                </c:pt>
                <c:pt idx="171">
                  <c:v>9748.8379999999925</c:v>
                </c:pt>
                <c:pt idx="172">
                  <c:v>9745.7360000000008</c:v>
                </c:pt>
                <c:pt idx="173">
                  <c:v>9745.7360000000008</c:v>
                </c:pt>
                <c:pt idx="174">
                  <c:v>9745.7360000000008</c:v>
                </c:pt>
                <c:pt idx="175">
                  <c:v>9739.5349999999962</c:v>
                </c:pt>
                <c:pt idx="176">
                  <c:v>9745.7360000000008</c:v>
                </c:pt>
                <c:pt idx="177">
                  <c:v>9739.5349999999962</c:v>
                </c:pt>
                <c:pt idx="178">
                  <c:v>9736.4349999999959</c:v>
                </c:pt>
                <c:pt idx="179">
                  <c:v>9739.5349999999962</c:v>
                </c:pt>
                <c:pt idx="180">
                  <c:v>9739.5349999999962</c:v>
                </c:pt>
                <c:pt idx="181">
                  <c:v>9736.4349999999959</c:v>
                </c:pt>
                <c:pt idx="182">
                  <c:v>9739.5349999999962</c:v>
                </c:pt>
                <c:pt idx="183">
                  <c:v>9739.5349999999962</c:v>
                </c:pt>
                <c:pt idx="184">
                  <c:v>9739.5349999999962</c:v>
                </c:pt>
                <c:pt idx="185">
                  <c:v>9739.5349999999962</c:v>
                </c:pt>
                <c:pt idx="186">
                  <c:v>9739.5349999999962</c:v>
                </c:pt>
                <c:pt idx="187">
                  <c:v>9739.5349999999962</c:v>
                </c:pt>
                <c:pt idx="188">
                  <c:v>10387.598</c:v>
                </c:pt>
                <c:pt idx="189">
                  <c:v>10148.838</c:v>
                </c:pt>
                <c:pt idx="190">
                  <c:v>10148.838</c:v>
                </c:pt>
                <c:pt idx="191">
                  <c:v>10145.736000000004</c:v>
                </c:pt>
                <c:pt idx="192">
                  <c:v>10161.240000000003</c:v>
                </c:pt>
                <c:pt idx="193">
                  <c:v>10173.644000000004</c:v>
                </c:pt>
                <c:pt idx="194">
                  <c:v>10145.736000000004</c:v>
                </c:pt>
                <c:pt idx="195">
                  <c:v>10145.736000000004</c:v>
                </c:pt>
                <c:pt idx="196">
                  <c:v>10148.838</c:v>
                </c:pt>
                <c:pt idx="197">
                  <c:v>10136.434999999996</c:v>
                </c:pt>
                <c:pt idx="198">
                  <c:v>10145.736000000004</c:v>
                </c:pt>
                <c:pt idx="199">
                  <c:v>10136.434999999996</c:v>
                </c:pt>
                <c:pt idx="200">
                  <c:v>10151.938</c:v>
                </c:pt>
                <c:pt idx="201">
                  <c:v>10142.636</c:v>
                </c:pt>
                <c:pt idx="202">
                  <c:v>10164.342000000002</c:v>
                </c:pt>
                <c:pt idx="203">
                  <c:v>10145.736000000004</c:v>
                </c:pt>
                <c:pt idx="204">
                  <c:v>10142.636</c:v>
                </c:pt>
                <c:pt idx="205">
                  <c:v>10142.636</c:v>
                </c:pt>
                <c:pt idx="206">
                  <c:v>10127.132000000003</c:v>
                </c:pt>
                <c:pt idx="207">
                  <c:v>10136.434999999996</c:v>
                </c:pt>
                <c:pt idx="208">
                  <c:v>10136.434999999996</c:v>
                </c:pt>
                <c:pt idx="209">
                  <c:v>9984.4959999999919</c:v>
                </c:pt>
                <c:pt idx="210">
                  <c:v>9724.0310000000009</c:v>
                </c:pt>
                <c:pt idx="211">
                  <c:v>10006.201999999996</c:v>
                </c:pt>
                <c:pt idx="212">
                  <c:v>10114.728999999996</c:v>
                </c:pt>
                <c:pt idx="213">
                  <c:v>9720.9310000000005</c:v>
                </c:pt>
                <c:pt idx="214">
                  <c:v>9720.9310000000005</c:v>
                </c:pt>
                <c:pt idx="215">
                  <c:v>10062.016</c:v>
                </c:pt>
                <c:pt idx="216">
                  <c:v>10043.411</c:v>
                </c:pt>
                <c:pt idx="217">
                  <c:v>9720.9310000000005</c:v>
                </c:pt>
                <c:pt idx="218">
                  <c:v>9727.131999999996</c:v>
                </c:pt>
                <c:pt idx="219">
                  <c:v>10086.822</c:v>
                </c:pt>
                <c:pt idx="220">
                  <c:v>9981.3954999999951</c:v>
                </c:pt>
                <c:pt idx="221">
                  <c:v>9717.83</c:v>
                </c:pt>
                <c:pt idx="222">
                  <c:v>9981.3954999999951</c:v>
                </c:pt>
                <c:pt idx="223">
                  <c:v>10130.232000000004</c:v>
                </c:pt>
                <c:pt idx="224">
                  <c:v>9767.4419999999955</c:v>
                </c:pt>
                <c:pt idx="225">
                  <c:v>9717.83</c:v>
                </c:pt>
                <c:pt idx="226">
                  <c:v>9705.4269999999924</c:v>
                </c:pt>
                <c:pt idx="227">
                  <c:v>9748.8379999999925</c:v>
                </c:pt>
                <c:pt idx="228">
                  <c:v>9742.6360000000004</c:v>
                </c:pt>
                <c:pt idx="229">
                  <c:v>9736.4349999999959</c:v>
                </c:pt>
                <c:pt idx="230">
                  <c:v>9736.4349999999959</c:v>
                </c:pt>
                <c:pt idx="231">
                  <c:v>9733.3340000000007</c:v>
                </c:pt>
                <c:pt idx="232">
                  <c:v>9736.4349999999959</c:v>
                </c:pt>
                <c:pt idx="233">
                  <c:v>9733.3340000000007</c:v>
                </c:pt>
                <c:pt idx="234">
                  <c:v>9736.4349999999959</c:v>
                </c:pt>
                <c:pt idx="235">
                  <c:v>9727.131999999996</c:v>
                </c:pt>
                <c:pt idx="236">
                  <c:v>9727.131999999996</c:v>
                </c:pt>
                <c:pt idx="237">
                  <c:v>9727.131999999996</c:v>
                </c:pt>
                <c:pt idx="238">
                  <c:v>9727.131999999996</c:v>
                </c:pt>
                <c:pt idx="239">
                  <c:v>9724.0310000000009</c:v>
                </c:pt>
                <c:pt idx="240">
                  <c:v>9727.131999999996</c:v>
                </c:pt>
                <c:pt idx="241">
                  <c:v>9724.0310000000009</c:v>
                </c:pt>
                <c:pt idx="242">
                  <c:v>9724.0310000000009</c:v>
                </c:pt>
                <c:pt idx="243">
                  <c:v>9724.0310000000009</c:v>
                </c:pt>
                <c:pt idx="244">
                  <c:v>9724.0310000000009</c:v>
                </c:pt>
                <c:pt idx="245">
                  <c:v>9720.9310000000005</c:v>
                </c:pt>
                <c:pt idx="246">
                  <c:v>9720.9310000000005</c:v>
                </c:pt>
                <c:pt idx="247">
                  <c:v>9720.9310000000005</c:v>
                </c:pt>
                <c:pt idx="248">
                  <c:v>9724.0310000000009</c:v>
                </c:pt>
                <c:pt idx="249">
                  <c:v>9724.0310000000009</c:v>
                </c:pt>
                <c:pt idx="250">
                  <c:v>9724.0310000000009</c:v>
                </c:pt>
                <c:pt idx="251">
                  <c:v>9724.0310000000009</c:v>
                </c:pt>
                <c:pt idx="252">
                  <c:v>9720.9310000000005</c:v>
                </c:pt>
                <c:pt idx="253">
                  <c:v>9714.7289999999957</c:v>
                </c:pt>
                <c:pt idx="254">
                  <c:v>9717.83</c:v>
                </c:pt>
                <c:pt idx="255">
                  <c:v>9720.9310000000005</c:v>
                </c:pt>
                <c:pt idx="256">
                  <c:v>9714.7289999999957</c:v>
                </c:pt>
                <c:pt idx="257">
                  <c:v>9714.7289999999957</c:v>
                </c:pt>
                <c:pt idx="258">
                  <c:v>9708.527</c:v>
                </c:pt>
                <c:pt idx="259">
                  <c:v>9705.4269999999924</c:v>
                </c:pt>
                <c:pt idx="260">
                  <c:v>9705.4269999999924</c:v>
                </c:pt>
                <c:pt idx="261">
                  <c:v>9705.4269999999924</c:v>
                </c:pt>
                <c:pt idx="262">
                  <c:v>9705.4269999999924</c:v>
                </c:pt>
                <c:pt idx="263">
                  <c:v>9702.3259999999918</c:v>
                </c:pt>
                <c:pt idx="264">
                  <c:v>9702.3259999999918</c:v>
                </c:pt>
                <c:pt idx="265">
                  <c:v>9699.2250000000004</c:v>
                </c:pt>
                <c:pt idx="266">
                  <c:v>9699.2250000000004</c:v>
                </c:pt>
                <c:pt idx="267">
                  <c:v>9699.2250000000004</c:v>
                </c:pt>
                <c:pt idx="268">
                  <c:v>9699.2250000000004</c:v>
                </c:pt>
                <c:pt idx="269">
                  <c:v>9696.1239999999962</c:v>
                </c:pt>
                <c:pt idx="270">
                  <c:v>9696.1239999999962</c:v>
                </c:pt>
                <c:pt idx="271">
                  <c:v>9699.2250000000004</c:v>
                </c:pt>
                <c:pt idx="272">
                  <c:v>9696.1239999999962</c:v>
                </c:pt>
                <c:pt idx="273">
                  <c:v>9699.2250000000004</c:v>
                </c:pt>
                <c:pt idx="274">
                  <c:v>9699.2250000000004</c:v>
                </c:pt>
                <c:pt idx="275">
                  <c:v>9696.1239999999962</c:v>
                </c:pt>
                <c:pt idx="276">
                  <c:v>9693.0229999999956</c:v>
                </c:pt>
                <c:pt idx="277">
                  <c:v>9693.0229999999956</c:v>
                </c:pt>
                <c:pt idx="278">
                  <c:v>9693.0229999999956</c:v>
                </c:pt>
                <c:pt idx="279">
                  <c:v>9693.0229999999956</c:v>
                </c:pt>
                <c:pt idx="280">
                  <c:v>9693.0229999999956</c:v>
                </c:pt>
                <c:pt idx="281">
                  <c:v>9689.9230000000007</c:v>
                </c:pt>
                <c:pt idx="282">
                  <c:v>9689.9230000000007</c:v>
                </c:pt>
                <c:pt idx="283">
                  <c:v>9693.0229999999956</c:v>
                </c:pt>
                <c:pt idx="284">
                  <c:v>9689.9230000000007</c:v>
                </c:pt>
                <c:pt idx="285">
                  <c:v>9689.9230000000007</c:v>
                </c:pt>
                <c:pt idx="286">
                  <c:v>9689.9230000000007</c:v>
                </c:pt>
                <c:pt idx="287">
                  <c:v>9693.0229999999956</c:v>
                </c:pt>
                <c:pt idx="288">
                  <c:v>9683.7219999999961</c:v>
                </c:pt>
                <c:pt idx="289">
                  <c:v>9689.9230000000007</c:v>
                </c:pt>
                <c:pt idx="290">
                  <c:v>9689.9230000000007</c:v>
                </c:pt>
                <c:pt idx="291">
                  <c:v>9689.9230000000007</c:v>
                </c:pt>
                <c:pt idx="292">
                  <c:v>9689.9230000000007</c:v>
                </c:pt>
                <c:pt idx="293">
                  <c:v>9686.8220000000001</c:v>
                </c:pt>
                <c:pt idx="294">
                  <c:v>9689.9230000000007</c:v>
                </c:pt>
                <c:pt idx="295">
                  <c:v>9686.8220000000001</c:v>
                </c:pt>
                <c:pt idx="296">
                  <c:v>9686.8220000000001</c:v>
                </c:pt>
                <c:pt idx="297">
                  <c:v>9686.8220000000001</c:v>
                </c:pt>
                <c:pt idx="298">
                  <c:v>9686.8220000000001</c:v>
                </c:pt>
                <c:pt idx="299">
                  <c:v>9686.8220000000001</c:v>
                </c:pt>
                <c:pt idx="300">
                  <c:v>9686.8220000000001</c:v>
                </c:pt>
                <c:pt idx="301">
                  <c:v>9689.9230000000007</c:v>
                </c:pt>
                <c:pt idx="302">
                  <c:v>9686.8220000000001</c:v>
                </c:pt>
                <c:pt idx="303">
                  <c:v>9686.8220000000001</c:v>
                </c:pt>
                <c:pt idx="304">
                  <c:v>9683.7219999999961</c:v>
                </c:pt>
                <c:pt idx="305">
                  <c:v>9686.8220000000001</c:v>
                </c:pt>
                <c:pt idx="306">
                  <c:v>9686.8220000000001</c:v>
                </c:pt>
                <c:pt idx="307">
                  <c:v>9686.8220000000001</c:v>
                </c:pt>
                <c:pt idx="308">
                  <c:v>9683.7219999999961</c:v>
                </c:pt>
                <c:pt idx="309">
                  <c:v>9683.7219999999961</c:v>
                </c:pt>
                <c:pt idx="310">
                  <c:v>9680.6200000000008</c:v>
                </c:pt>
                <c:pt idx="311">
                  <c:v>9686.8220000000001</c:v>
                </c:pt>
                <c:pt idx="312">
                  <c:v>9683.7219999999961</c:v>
                </c:pt>
                <c:pt idx="313">
                  <c:v>9680.6200000000008</c:v>
                </c:pt>
                <c:pt idx="314">
                  <c:v>9683.7219999999961</c:v>
                </c:pt>
                <c:pt idx="315">
                  <c:v>9683.7219999999961</c:v>
                </c:pt>
                <c:pt idx="316">
                  <c:v>9680.6200000000008</c:v>
                </c:pt>
                <c:pt idx="317">
                  <c:v>9680.6200000000008</c:v>
                </c:pt>
                <c:pt idx="318">
                  <c:v>9680.6200000000008</c:v>
                </c:pt>
                <c:pt idx="319">
                  <c:v>9677.52</c:v>
                </c:pt>
                <c:pt idx="320">
                  <c:v>9680.6200000000008</c:v>
                </c:pt>
                <c:pt idx="321">
                  <c:v>9677.52</c:v>
                </c:pt>
                <c:pt idx="322">
                  <c:v>9674.4189999999926</c:v>
                </c:pt>
                <c:pt idx="323">
                  <c:v>9674.4189999999926</c:v>
                </c:pt>
                <c:pt idx="324">
                  <c:v>9677.52</c:v>
                </c:pt>
                <c:pt idx="325">
                  <c:v>9677.52</c:v>
                </c:pt>
                <c:pt idx="326">
                  <c:v>9677.52</c:v>
                </c:pt>
                <c:pt idx="327">
                  <c:v>9674.4189999999926</c:v>
                </c:pt>
                <c:pt idx="328">
                  <c:v>9674.4189999999926</c:v>
                </c:pt>
                <c:pt idx="329">
                  <c:v>9677.52</c:v>
                </c:pt>
                <c:pt idx="330">
                  <c:v>9674.4189999999926</c:v>
                </c:pt>
                <c:pt idx="331">
                  <c:v>9677.52</c:v>
                </c:pt>
                <c:pt idx="332">
                  <c:v>9671.317999999992</c:v>
                </c:pt>
                <c:pt idx="333">
                  <c:v>9674.4189999999926</c:v>
                </c:pt>
                <c:pt idx="334">
                  <c:v>9674.4189999999926</c:v>
                </c:pt>
                <c:pt idx="335">
                  <c:v>9674.4189999999926</c:v>
                </c:pt>
                <c:pt idx="336">
                  <c:v>9671.317999999992</c:v>
                </c:pt>
                <c:pt idx="337">
                  <c:v>9674.4189999999926</c:v>
                </c:pt>
                <c:pt idx="338">
                  <c:v>9671.317999999992</c:v>
                </c:pt>
                <c:pt idx="339">
                  <c:v>9674.4189999999926</c:v>
                </c:pt>
                <c:pt idx="340">
                  <c:v>9674.4189999999926</c:v>
                </c:pt>
                <c:pt idx="341">
                  <c:v>9674.4189999999926</c:v>
                </c:pt>
                <c:pt idx="342">
                  <c:v>9674.4189999999926</c:v>
                </c:pt>
                <c:pt idx="343">
                  <c:v>9671.317999999992</c:v>
                </c:pt>
                <c:pt idx="344">
                  <c:v>9671.317999999992</c:v>
                </c:pt>
                <c:pt idx="345">
                  <c:v>9674.4189999999926</c:v>
                </c:pt>
                <c:pt idx="346">
                  <c:v>9671.317999999992</c:v>
                </c:pt>
                <c:pt idx="347">
                  <c:v>9671.317999999992</c:v>
                </c:pt>
                <c:pt idx="348">
                  <c:v>9668.2180000000008</c:v>
                </c:pt>
                <c:pt idx="349">
                  <c:v>9674.4189999999926</c:v>
                </c:pt>
                <c:pt idx="350">
                  <c:v>9671.317999999992</c:v>
                </c:pt>
                <c:pt idx="351">
                  <c:v>9674.4189999999926</c:v>
                </c:pt>
                <c:pt idx="352">
                  <c:v>9668.2180000000008</c:v>
                </c:pt>
                <c:pt idx="353">
                  <c:v>9674.4189999999926</c:v>
                </c:pt>
                <c:pt idx="354">
                  <c:v>9668.2180000000008</c:v>
                </c:pt>
                <c:pt idx="355">
                  <c:v>9665.116</c:v>
                </c:pt>
                <c:pt idx="356">
                  <c:v>9668.2180000000008</c:v>
                </c:pt>
                <c:pt idx="357">
                  <c:v>9674.4189999999926</c:v>
                </c:pt>
                <c:pt idx="358">
                  <c:v>9671.317999999992</c:v>
                </c:pt>
                <c:pt idx="359">
                  <c:v>9674.4189999999926</c:v>
                </c:pt>
                <c:pt idx="360">
                  <c:v>9671.317999999992</c:v>
                </c:pt>
                <c:pt idx="361">
                  <c:v>9671.317999999992</c:v>
                </c:pt>
                <c:pt idx="362">
                  <c:v>9671.317999999992</c:v>
                </c:pt>
                <c:pt idx="363">
                  <c:v>9671.317999999992</c:v>
                </c:pt>
                <c:pt idx="364">
                  <c:v>9658.9149999999972</c:v>
                </c:pt>
                <c:pt idx="365">
                  <c:v>9668.2180000000008</c:v>
                </c:pt>
                <c:pt idx="366">
                  <c:v>9658.9149999999972</c:v>
                </c:pt>
                <c:pt idx="367">
                  <c:v>9674.4189999999926</c:v>
                </c:pt>
                <c:pt idx="368">
                  <c:v>9668.2180000000008</c:v>
                </c:pt>
                <c:pt idx="369">
                  <c:v>9665.116</c:v>
                </c:pt>
                <c:pt idx="370">
                  <c:v>9662.0159999999923</c:v>
                </c:pt>
                <c:pt idx="371">
                  <c:v>9662.0159999999923</c:v>
                </c:pt>
                <c:pt idx="372">
                  <c:v>9662.0159999999923</c:v>
                </c:pt>
                <c:pt idx="373">
                  <c:v>9662.0159999999923</c:v>
                </c:pt>
                <c:pt idx="374">
                  <c:v>9665.116</c:v>
                </c:pt>
                <c:pt idx="375">
                  <c:v>9662.0159999999923</c:v>
                </c:pt>
                <c:pt idx="376">
                  <c:v>9655.8140000000003</c:v>
                </c:pt>
                <c:pt idx="377">
                  <c:v>9665.116</c:v>
                </c:pt>
                <c:pt idx="378">
                  <c:v>9665.116</c:v>
                </c:pt>
                <c:pt idx="379">
                  <c:v>9662.0159999999923</c:v>
                </c:pt>
                <c:pt idx="380">
                  <c:v>9658.9149999999972</c:v>
                </c:pt>
                <c:pt idx="381">
                  <c:v>9658.9149999999972</c:v>
                </c:pt>
                <c:pt idx="382">
                  <c:v>9658.9149999999972</c:v>
                </c:pt>
                <c:pt idx="383">
                  <c:v>9662.0159999999923</c:v>
                </c:pt>
                <c:pt idx="384">
                  <c:v>9658.9149999999972</c:v>
                </c:pt>
                <c:pt idx="385">
                  <c:v>9655.8140000000003</c:v>
                </c:pt>
                <c:pt idx="386">
                  <c:v>9649.6119999999955</c:v>
                </c:pt>
                <c:pt idx="387">
                  <c:v>9658.9149999999972</c:v>
                </c:pt>
                <c:pt idx="388">
                  <c:v>9662.0159999999923</c:v>
                </c:pt>
                <c:pt idx="389">
                  <c:v>9652.7139999999963</c:v>
                </c:pt>
                <c:pt idx="390">
                  <c:v>9649.6119999999955</c:v>
                </c:pt>
                <c:pt idx="391">
                  <c:v>9652.7139999999963</c:v>
                </c:pt>
                <c:pt idx="392">
                  <c:v>9649.6119999999955</c:v>
                </c:pt>
                <c:pt idx="393">
                  <c:v>9652.7139999999963</c:v>
                </c:pt>
                <c:pt idx="394">
                  <c:v>9655.8140000000003</c:v>
                </c:pt>
                <c:pt idx="395">
                  <c:v>9652.7139999999963</c:v>
                </c:pt>
                <c:pt idx="396">
                  <c:v>9646.5120000000006</c:v>
                </c:pt>
                <c:pt idx="397">
                  <c:v>9652.7139999999963</c:v>
                </c:pt>
                <c:pt idx="398">
                  <c:v>9652.7139999999963</c:v>
                </c:pt>
                <c:pt idx="399">
                  <c:v>9649.6119999999955</c:v>
                </c:pt>
                <c:pt idx="400">
                  <c:v>9649.6119999999955</c:v>
                </c:pt>
                <c:pt idx="401">
                  <c:v>9649.6119999999955</c:v>
                </c:pt>
                <c:pt idx="402">
                  <c:v>9646.5120000000006</c:v>
                </c:pt>
                <c:pt idx="403">
                  <c:v>9646.5120000000006</c:v>
                </c:pt>
                <c:pt idx="404">
                  <c:v>9649.6119999999955</c:v>
                </c:pt>
                <c:pt idx="405">
                  <c:v>9643.4110000000001</c:v>
                </c:pt>
                <c:pt idx="406">
                  <c:v>9643.4110000000001</c:v>
                </c:pt>
                <c:pt idx="407">
                  <c:v>9646.5120000000006</c:v>
                </c:pt>
                <c:pt idx="408">
                  <c:v>9646.5120000000006</c:v>
                </c:pt>
                <c:pt idx="409">
                  <c:v>9640.3109999999924</c:v>
                </c:pt>
                <c:pt idx="410">
                  <c:v>9643.4110000000001</c:v>
                </c:pt>
                <c:pt idx="411">
                  <c:v>9637.2099999999955</c:v>
                </c:pt>
                <c:pt idx="412">
                  <c:v>9637.2099999999955</c:v>
                </c:pt>
                <c:pt idx="413">
                  <c:v>9640.3109999999924</c:v>
                </c:pt>
                <c:pt idx="414">
                  <c:v>9643.4110000000001</c:v>
                </c:pt>
                <c:pt idx="415">
                  <c:v>9640.3109999999924</c:v>
                </c:pt>
                <c:pt idx="416">
                  <c:v>9640.3109999999924</c:v>
                </c:pt>
                <c:pt idx="417">
                  <c:v>9640.3109999999924</c:v>
                </c:pt>
                <c:pt idx="418">
                  <c:v>9640.3109999999924</c:v>
                </c:pt>
                <c:pt idx="419">
                  <c:v>9640.3109999999924</c:v>
                </c:pt>
                <c:pt idx="420">
                  <c:v>9640.3109999999924</c:v>
                </c:pt>
                <c:pt idx="421">
                  <c:v>9640.3109999999924</c:v>
                </c:pt>
                <c:pt idx="422">
                  <c:v>9637.2099999999955</c:v>
                </c:pt>
                <c:pt idx="423">
                  <c:v>9640.3109999999924</c:v>
                </c:pt>
                <c:pt idx="424">
                  <c:v>9640.3109999999924</c:v>
                </c:pt>
                <c:pt idx="425">
                  <c:v>9637.2099999999955</c:v>
                </c:pt>
                <c:pt idx="426">
                  <c:v>9637.2099999999955</c:v>
                </c:pt>
                <c:pt idx="427">
                  <c:v>9637.2099999999955</c:v>
                </c:pt>
                <c:pt idx="428">
                  <c:v>9637.2099999999955</c:v>
                </c:pt>
                <c:pt idx="429">
                  <c:v>9637.2099999999955</c:v>
                </c:pt>
                <c:pt idx="430">
                  <c:v>9634.1080000000002</c:v>
                </c:pt>
                <c:pt idx="431">
                  <c:v>9637.2099999999955</c:v>
                </c:pt>
                <c:pt idx="432">
                  <c:v>9634.1080000000002</c:v>
                </c:pt>
                <c:pt idx="433">
                  <c:v>9634.1080000000002</c:v>
                </c:pt>
                <c:pt idx="434">
                  <c:v>9631.0079999999925</c:v>
                </c:pt>
                <c:pt idx="435">
                  <c:v>9631.0079999999925</c:v>
                </c:pt>
                <c:pt idx="436">
                  <c:v>9631.0079999999925</c:v>
                </c:pt>
                <c:pt idx="437">
                  <c:v>9631.0079999999925</c:v>
                </c:pt>
                <c:pt idx="438">
                  <c:v>9631.0079999999925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data!$E$6</c:f>
              <c:strCache>
                <c:ptCount val="1"/>
                <c:pt idx="0">
                  <c:v>D16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data!$E$7:$E$445</c:f>
              <c:numCache>
                <c:formatCode>0.0</c:formatCode>
                <c:ptCount val="439"/>
                <c:pt idx="0">
                  <c:v>9190.6980000000003</c:v>
                </c:pt>
                <c:pt idx="1">
                  <c:v>9187.598</c:v>
                </c:pt>
                <c:pt idx="2">
                  <c:v>9190.6980000000003</c:v>
                </c:pt>
                <c:pt idx="3">
                  <c:v>9190.6980000000003</c:v>
                </c:pt>
                <c:pt idx="4">
                  <c:v>9184.4959999999919</c:v>
                </c:pt>
                <c:pt idx="5">
                  <c:v>9190.6980000000003</c:v>
                </c:pt>
                <c:pt idx="6">
                  <c:v>9184.4959999999919</c:v>
                </c:pt>
                <c:pt idx="7">
                  <c:v>9190.6980000000003</c:v>
                </c:pt>
                <c:pt idx="8">
                  <c:v>9187.598</c:v>
                </c:pt>
                <c:pt idx="9">
                  <c:v>9187.598</c:v>
                </c:pt>
                <c:pt idx="10">
                  <c:v>9187.598</c:v>
                </c:pt>
                <c:pt idx="11">
                  <c:v>9187.598</c:v>
                </c:pt>
                <c:pt idx="12">
                  <c:v>9187.598</c:v>
                </c:pt>
                <c:pt idx="13">
                  <c:v>9187.598</c:v>
                </c:pt>
                <c:pt idx="14">
                  <c:v>9181.3954999999951</c:v>
                </c:pt>
                <c:pt idx="15">
                  <c:v>9190.6980000000003</c:v>
                </c:pt>
                <c:pt idx="16">
                  <c:v>9184.4959999999919</c:v>
                </c:pt>
                <c:pt idx="17">
                  <c:v>9190.6980000000003</c:v>
                </c:pt>
                <c:pt idx="18">
                  <c:v>9184.4959999999919</c:v>
                </c:pt>
                <c:pt idx="19">
                  <c:v>9184.4959999999919</c:v>
                </c:pt>
                <c:pt idx="20">
                  <c:v>9187.598</c:v>
                </c:pt>
                <c:pt idx="21">
                  <c:v>9187.598</c:v>
                </c:pt>
                <c:pt idx="22">
                  <c:v>9187.598</c:v>
                </c:pt>
                <c:pt idx="23">
                  <c:v>9187.598</c:v>
                </c:pt>
                <c:pt idx="24">
                  <c:v>9187.598</c:v>
                </c:pt>
                <c:pt idx="25">
                  <c:v>9190.6980000000003</c:v>
                </c:pt>
                <c:pt idx="26">
                  <c:v>9187.598</c:v>
                </c:pt>
                <c:pt idx="27">
                  <c:v>9184.4959999999919</c:v>
                </c:pt>
                <c:pt idx="28">
                  <c:v>9190.6980000000003</c:v>
                </c:pt>
                <c:pt idx="29">
                  <c:v>9187.598</c:v>
                </c:pt>
                <c:pt idx="30">
                  <c:v>9190.6980000000003</c:v>
                </c:pt>
                <c:pt idx="31">
                  <c:v>9190.6980000000003</c:v>
                </c:pt>
                <c:pt idx="32">
                  <c:v>9187.598</c:v>
                </c:pt>
                <c:pt idx="33">
                  <c:v>9190.6980000000003</c:v>
                </c:pt>
                <c:pt idx="34">
                  <c:v>9190.6980000000003</c:v>
                </c:pt>
                <c:pt idx="35">
                  <c:v>9193.7990000000009</c:v>
                </c:pt>
                <c:pt idx="36">
                  <c:v>9187.598</c:v>
                </c:pt>
                <c:pt idx="37">
                  <c:v>9190.6980000000003</c:v>
                </c:pt>
                <c:pt idx="38">
                  <c:v>9187.598</c:v>
                </c:pt>
                <c:pt idx="39">
                  <c:v>9190.6980000000003</c:v>
                </c:pt>
                <c:pt idx="40">
                  <c:v>9190.6980000000003</c:v>
                </c:pt>
                <c:pt idx="41">
                  <c:v>9190.6980000000003</c:v>
                </c:pt>
                <c:pt idx="42">
                  <c:v>9190.6980000000003</c:v>
                </c:pt>
                <c:pt idx="43">
                  <c:v>9190.6980000000003</c:v>
                </c:pt>
                <c:pt idx="44">
                  <c:v>9190.6980000000003</c:v>
                </c:pt>
                <c:pt idx="45">
                  <c:v>9190.6980000000003</c:v>
                </c:pt>
                <c:pt idx="46">
                  <c:v>9190.6980000000003</c:v>
                </c:pt>
                <c:pt idx="47">
                  <c:v>9187.598</c:v>
                </c:pt>
                <c:pt idx="48">
                  <c:v>9190.6980000000003</c:v>
                </c:pt>
                <c:pt idx="49">
                  <c:v>9193.7990000000009</c:v>
                </c:pt>
                <c:pt idx="50">
                  <c:v>9193.7990000000009</c:v>
                </c:pt>
                <c:pt idx="51">
                  <c:v>9193.7990000000009</c:v>
                </c:pt>
                <c:pt idx="52">
                  <c:v>9190.6980000000003</c:v>
                </c:pt>
                <c:pt idx="53">
                  <c:v>9193.7990000000009</c:v>
                </c:pt>
                <c:pt idx="54">
                  <c:v>9190.6980000000003</c:v>
                </c:pt>
                <c:pt idx="55">
                  <c:v>9168.9920000000002</c:v>
                </c:pt>
                <c:pt idx="56">
                  <c:v>9150.3879999999954</c:v>
                </c:pt>
                <c:pt idx="57">
                  <c:v>9144.1869999999926</c:v>
                </c:pt>
                <c:pt idx="58">
                  <c:v>9137.9840000000004</c:v>
                </c:pt>
                <c:pt idx="59">
                  <c:v>9134.884</c:v>
                </c:pt>
                <c:pt idx="60">
                  <c:v>9128.6830000000009</c:v>
                </c:pt>
                <c:pt idx="61">
                  <c:v>9131.7829999999958</c:v>
                </c:pt>
                <c:pt idx="62">
                  <c:v>9125.5820000000003</c:v>
                </c:pt>
                <c:pt idx="63">
                  <c:v>9122.48</c:v>
                </c:pt>
                <c:pt idx="64">
                  <c:v>9119.3799999999919</c:v>
                </c:pt>
                <c:pt idx="65">
                  <c:v>9113.1790000000001</c:v>
                </c:pt>
                <c:pt idx="66">
                  <c:v>9106.9769999999953</c:v>
                </c:pt>
                <c:pt idx="67">
                  <c:v>9103.8759999999929</c:v>
                </c:pt>
                <c:pt idx="68">
                  <c:v>9094.5740000000005</c:v>
                </c:pt>
                <c:pt idx="69">
                  <c:v>9085.2710000000006</c:v>
                </c:pt>
                <c:pt idx="70">
                  <c:v>9079.07</c:v>
                </c:pt>
                <c:pt idx="71">
                  <c:v>9079.07</c:v>
                </c:pt>
                <c:pt idx="72">
                  <c:v>9063.5659999999934</c:v>
                </c:pt>
                <c:pt idx="73">
                  <c:v>9054.2639999999956</c:v>
                </c:pt>
                <c:pt idx="74">
                  <c:v>9048.0625</c:v>
                </c:pt>
                <c:pt idx="75">
                  <c:v>9044.9619999999923</c:v>
                </c:pt>
                <c:pt idx="76">
                  <c:v>9041.8599999999933</c:v>
                </c:pt>
                <c:pt idx="77">
                  <c:v>9035.6589999999924</c:v>
                </c:pt>
                <c:pt idx="78">
                  <c:v>9023.2559999999921</c:v>
                </c:pt>
                <c:pt idx="79">
                  <c:v>9026.3559999999889</c:v>
                </c:pt>
                <c:pt idx="80">
                  <c:v>9020.1549999999952</c:v>
                </c:pt>
                <c:pt idx="81">
                  <c:v>9020.1549999999952</c:v>
                </c:pt>
                <c:pt idx="82">
                  <c:v>9020.1549999999952</c:v>
                </c:pt>
                <c:pt idx="83">
                  <c:v>9013.9539999999924</c:v>
                </c:pt>
                <c:pt idx="84">
                  <c:v>9017.0549999999948</c:v>
                </c:pt>
                <c:pt idx="85">
                  <c:v>9020.1549999999952</c:v>
                </c:pt>
                <c:pt idx="86">
                  <c:v>9017.0549999999948</c:v>
                </c:pt>
                <c:pt idx="87">
                  <c:v>9023.2559999999921</c:v>
                </c:pt>
                <c:pt idx="88">
                  <c:v>9020.1549999999952</c:v>
                </c:pt>
                <c:pt idx="89">
                  <c:v>9020.1549999999952</c:v>
                </c:pt>
                <c:pt idx="90">
                  <c:v>9020.1549999999952</c:v>
                </c:pt>
                <c:pt idx="91">
                  <c:v>9017.0549999999948</c:v>
                </c:pt>
                <c:pt idx="92">
                  <c:v>9010.8529999999919</c:v>
                </c:pt>
                <c:pt idx="93">
                  <c:v>9010.8529999999919</c:v>
                </c:pt>
                <c:pt idx="94">
                  <c:v>9010.8529999999919</c:v>
                </c:pt>
                <c:pt idx="95">
                  <c:v>9020.1549999999952</c:v>
                </c:pt>
                <c:pt idx="96">
                  <c:v>9020.1549999999952</c:v>
                </c:pt>
                <c:pt idx="97">
                  <c:v>9026.3559999999889</c:v>
                </c:pt>
                <c:pt idx="98">
                  <c:v>9026.3559999999889</c:v>
                </c:pt>
                <c:pt idx="99">
                  <c:v>9026.3559999999889</c:v>
                </c:pt>
                <c:pt idx="100">
                  <c:v>9029.4579999999933</c:v>
                </c:pt>
                <c:pt idx="101">
                  <c:v>9032.558999999992</c:v>
                </c:pt>
                <c:pt idx="102">
                  <c:v>9035.6589999999924</c:v>
                </c:pt>
                <c:pt idx="103">
                  <c:v>9035.6589999999924</c:v>
                </c:pt>
                <c:pt idx="104">
                  <c:v>9041.8599999999933</c:v>
                </c:pt>
                <c:pt idx="105">
                  <c:v>9041.8599999999933</c:v>
                </c:pt>
                <c:pt idx="106">
                  <c:v>9048.0625</c:v>
                </c:pt>
                <c:pt idx="107">
                  <c:v>9048.0625</c:v>
                </c:pt>
                <c:pt idx="108">
                  <c:v>9051.1630000000005</c:v>
                </c:pt>
                <c:pt idx="109">
                  <c:v>9048.0625</c:v>
                </c:pt>
                <c:pt idx="110">
                  <c:v>9054.2639999999956</c:v>
                </c:pt>
                <c:pt idx="111">
                  <c:v>9060.4659999999931</c:v>
                </c:pt>
                <c:pt idx="112">
                  <c:v>9060.4659999999931</c:v>
                </c:pt>
                <c:pt idx="113">
                  <c:v>9063.5659999999934</c:v>
                </c:pt>
                <c:pt idx="114">
                  <c:v>9060.4659999999931</c:v>
                </c:pt>
                <c:pt idx="115">
                  <c:v>9063.5659999999934</c:v>
                </c:pt>
                <c:pt idx="116">
                  <c:v>9072.8679999999931</c:v>
                </c:pt>
                <c:pt idx="117">
                  <c:v>9066.6669999999922</c:v>
                </c:pt>
                <c:pt idx="118">
                  <c:v>9069.768</c:v>
                </c:pt>
                <c:pt idx="119">
                  <c:v>9075.9699999999921</c:v>
                </c:pt>
                <c:pt idx="120">
                  <c:v>9079.07</c:v>
                </c:pt>
                <c:pt idx="121">
                  <c:v>9079.07</c:v>
                </c:pt>
                <c:pt idx="122">
                  <c:v>9079.07</c:v>
                </c:pt>
                <c:pt idx="123">
                  <c:v>9079.07</c:v>
                </c:pt>
                <c:pt idx="124">
                  <c:v>9082.1710000000003</c:v>
                </c:pt>
                <c:pt idx="125">
                  <c:v>9082.1710000000003</c:v>
                </c:pt>
                <c:pt idx="126">
                  <c:v>9085.2710000000006</c:v>
                </c:pt>
                <c:pt idx="127">
                  <c:v>9088.3719999999921</c:v>
                </c:pt>
                <c:pt idx="128">
                  <c:v>9091.473</c:v>
                </c:pt>
                <c:pt idx="129">
                  <c:v>9088.3719999999921</c:v>
                </c:pt>
                <c:pt idx="130">
                  <c:v>9091.473</c:v>
                </c:pt>
                <c:pt idx="131">
                  <c:v>9088.3719999999921</c:v>
                </c:pt>
                <c:pt idx="132">
                  <c:v>9094.5740000000005</c:v>
                </c:pt>
                <c:pt idx="133">
                  <c:v>9094.5740000000005</c:v>
                </c:pt>
                <c:pt idx="134">
                  <c:v>9091.473</c:v>
                </c:pt>
                <c:pt idx="135">
                  <c:v>9094.5740000000005</c:v>
                </c:pt>
                <c:pt idx="136">
                  <c:v>9094.5740000000005</c:v>
                </c:pt>
                <c:pt idx="137">
                  <c:v>9094.5740000000005</c:v>
                </c:pt>
                <c:pt idx="138">
                  <c:v>9094.5740000000005</c:v>
                </c:pt>
                <c:pt idx="139">
                  <c:v>9097.6749999999956</c:v>
                </c:pt>
                <c:pt idx="140">
                  <c:v>9106.9769999999953</c:v>
                </c:pt>
                <c:pt idx="141">
                  <c:v>9100.774999999996</c:v>
                </c:pt>
                <c:pt idx="142">
                  <c:v>9103.8759999999929</c:v>
                </c:pt>
                <c:pt idx="143">
                  <c:v>9103.8759999999929</c:v>
                </c:pt>
                <c:pt idx="144">
                  <c:v>9100.774999999996</c:v>
                </c:pt>
                <c:pt idx="145">
                  <c:v>9100.774999999996</c:v>
                </c:pt>
                <c:pt idx="146">
                  <c:v>9103.8759999999929</c:v>
                </c:pt>
                <c:pt idx="147">
                  <c:v>9103.8759999999929</c:v>
                </c:pt>
                <c:pt idx="148">
                  <c:v>9103.8759999999929</c:v>
                </c:pt>
                <c:pt idx="149">
                  <c:v>9106.9769999999953</c:v>
                </c:pt>
                <c:pt idx="150">
                  <c:v>9106.9769999999953</c:v>
                </c:pt>
                <c:pt idx="151">
                  <c:v>9106.9769999999953</c:v>
                </c:pt>
                <c:pt idx="152">
                  <c:v>9110.0779999999922</c:v>
                </c:pt>
                <c:pt idx="153">
                  <c:v>9113.1790000000001</c:v>
                </c:pt>
                <c:pt idx="154">
                  <c:v>9113.1790000000001</c:v>
                </c:pt>
                <c:pt idx="155">
                  <c:v>9116.2790000000005</c:v>
                </c:pt>
                <c:pt idx="156">
                  <c:v>9110.0779999999922</c:v>
                </c:pt>
                <c:pt idx="157">
                  <c:v>9119.3799999999919</c:v>
                </c:pt>
                <c:pt idx="158">
                  <c:v>9119.3799999999919</c:v>
                </c:pt>
                <c:pt idx="159">
                  <c:v>9122.48</c:v>
                </c:pt>
                <c:pt idx="160">
                  <c:v>9119.3799999999919</c:v>
                </c:pt>
                <c:pt idx="161">
                  <c:v>9125.5820000000003</c:v>
                </c:pt>
                <c:pt idx="162">
                  <c:v>9122.48</c:v>
                </c:pt>
                <c:pt idx="163">
                  <c:v>9122.48</c:v>
                </c:pt>
                <c:pt idx="164">
                  <c:v>9125.5820000000003</c:v>
                </c:pt>
                <c:pt idx="165">
                  <c:v>9128.6830000000009</c:v>
                </c:pt>
                <c:pt idx="166">
                  <c:v>9125.5820000000003</c:v>
                </c:pt>
                <c:pt idx="167">
                  <c:v>9125.5820000000003</c:v>
                </c:pt>
                <c:pt idx="168">
                  <c:v>9128.6830000000009</c:v>
                </c:pt>
                <c:pt idx="169">
                  <c:v>9125.5820000000003</c:v>
                </c:pt>
                <c:pt idx="170">
                  <c:v>9125.5820000000003</c:v>
                </c:pt>
                <c:pt idx="171">
                  <c:v>9125.5820000000003</c:v>
                </c:pt>
                <c:pt idx="172">
                  <c:v>9125.5820000000003</c:v>
                </c:pt>
                <c:pt idx="173">
                  <c:v>9125.5820000000003</c:v>
                </c:pt>
                <c:pt idx="174">
                  <c:v>9125.5820000000003</c:v>
                </c:pt>
                <c:pt idx="175">
                  <c:v>9122.48</c:v>
                </c:pt>
                <c:pt idx="176">
                  <c:v>9128.6830000000009</c:v>
                </c:pt>
                <c:pt idx="177">
                  <c:v>9125.5820000000003</c:v>
                </c:pt>
                <c:pt idx="178">
                  <c:v>9125.5820000000003</c:v>
                </c:pt>
                <c:pt idx="179">
                  <c:v>9122.48</c:v>
                </c:pt>
                <c:pt idx="180">
                  <c:v>9125.5820000000003</c:v>
                </c:pt>
                <c:pt idx="181">
                  <c:v>9125.5820000000003</c:v>
                </c:pt>
                <c:pt idx="182">
                  <c:v>9122.48</c:v>
                </c:pt>
                <c:pt idx="183">
                  <c:v>9122.48</c:v>
                </c:pt>
                <c:pt idx="184">
                  <c:v>9125.5820000000003</c:v>
                </c:pt>
                <c:pt idx="185">
                  <c:v>9122.48</c:v>
                </c:pt>
                <c:pt idx="186">
                  <c:v>9122.48</c:v>
                </c:pt>
                <c:pt idx="187">
                  <c:v>9125.5820000000003</c:v>
                </c:pt>
                <c:pt idx="188">
                  <c:v>9451.1630000000005</c:v>
                </c:pt>
                <c:pt idx="189">
                  <c:v>9342.6360000000004</c:v>
                </c:pt>
                <c:pt idx="190">
                  <c:v>9314.7289999999957</c:v>
                </c:pt>
                <c:pt idx="191">
                  <c:v>9308.527</c:v>
                </c:pt>
                <c:pt idx="192">
                  <c:v>9308.527</c:v>
                </c:pt>
                <c:pt idx="193">
                  <c:v>9314.7289999999957</c:v>
                </c:pt>
                <c:pt idx="194">
                  <c:v>9305.4269999999924</c:v>
                </c:pt>
                <c:pt idx="195">
                  <c:v>9302.3259999999918</c:v>
                </c:pt>
                <c:pt idx="196">
                  <c:v>9302.3259999999918</c:v>
                </c:pt>
                <c:pt idx="197">
                  <c:v>9299.2250000000004</c:v>
                </c:pt>
                <c:pt idx="198">
                  <c:v>9305.4269999999924</c:v>
                </c:pt>
                <c:pt idx="199">
                  <c:v>9299.2250000000004</c:v>
                </c:pt>
                <c:pt idx="200">
                  <c:v>9302.3259999999918</c:v>
                </c:pt>
                <c:pt idx="201">
                  <c:v>9299.2250000000004</c:v>
                </c:pt>
                <c:pt idx="202">
                  <c:v>9305.4269999999924</c:v>
                </c:pt>
                <c:pt idx="203">
                  <c:v>9296.1239999999962</c:v>
                </c:pt>
                <c:pt idx="204">
                  <c:v>9302.3259999999918</c:v>
                </c:pt>
                <c:pt idx="205">
                  <c:v>9299.2250000000004</c:v>
                </c:pt>
                <c:pt idx="206">
                  <c:v>9296.1239999999962</c:v>
                </c:pt>
                <c:pt idx="207">
                  <c:v>9299.2250000000004</c:v>
                </c:pt>
                <c:pt idx="208">
                  <c:v>9299.2250000000004</c:v>
                </c:pt>
                <c:pt idx="209">
                  <c:v>9243.4110000000001</c:v>
                </c:pt>
                <c:pt idx="210">
                  <c:v>9116.2790000000005</c:v>
                </c:pt>
                <c:pt idx="211">
                  <c:v>9237.2099999999955</c:v>
                </c:pt>
                <c:pt idx="212">
                  <c:v>9286.8220000000001</c:v>
                </c:pt>
                <c:pt idx="213">
                  <c:v>9122.48</c:v>
                </c:pt>
                <c:pt idx="214">
                  <c:v>9113.1790000000001</c:v>
                </c:pt>
                <c:pt idx="215">
                  <c:v>9262.0159999999923</c:v>
                </c:pt>
                <c:pt idx="216">
                  <c:v>9255.8140000000003</c:v>
                </c:pt>
                <c:pt idx="217">
                  <c:v>9110.0779999999922</c:v>
                </c:pt>
                <c:pt idx="218">
                  <c:v>9116.2790000000005</c:v>
                </c:pt>
                <c:pt idx="219">
                  <c:v>9274.4189999999926</c:v>
                </c:pt>
                <c:pt idx="220">
                  <c:v>9227.906999999992</c:v>
                </c:pt>
                <c:pt idx="221">
                  <c:v>9113.1790000000001</c:v>
                </c:pt>
                <c:pt idx="222">
                  <c:v>9231.0079999999925</c:v>
                </c:pt>
                <c:pt idx="223">
                  <c:v>9293.0229999999956</c:v>
                </c:pt>
                <c:pt idx="224">
                  <c:v>9125.5820000000003</c:v>
                </c:pt>
                <c:pt idx="225">
                  <c:v>9106.9769999999953</c:v>
                </c:pt>
                <c:pt idx="226">
                  <c:v>9106.9769999999953</c:v>
                </c:pt>
                <c:pt idx="227">
                  <c:v>9110.0779999999922</c:v>
                </c:pt>
                <c:pt idx="228">
                  <c:v>9113.1790000000001</c:v>
                </c:pt>
                <c:pt idx="229">
                  <c:v>9113.1790000000001</c:v>
                </c:pt>
                <c:pt idx="230">
                  <c:v>9113.1790000000001</c:v>
                </c:pt>
                <c:pt idx="231">
                  <c:v>9110.0779999999922</c:v>
                </c:pt>
                <c:pt idx="232">
                  <c:v>9110.0779999999922</c:v>
                </c:pt>
                <c:pt idx="233">
                  <c:v>9106.9769999999953</c:v>
                </c:pt>
                <c:pt idx="234">
                  <c:v>9110.0779999999922</c:v>
                </c:pt>
                <c:pt idx="235">
                  <c:v>9103.8759999999929</c:v>
                </c:pt>
                <c:pt idx="236">
                  <c:v>9106.9769999999953</c:v>
                </c:pt>
                <c:pt idx="237">
                  <c:v>9110.0779999999922</c:v>
                </c:pt>
                <c:pt idx="238">
                  <c:v>9106.9769999999953</c:v>
                </c:pt>
                <c:pt idx="239">
                  <c:v>9103.8759999999929</c:v>
                </c:pt>
                <c:pt idx="240">
                  <c:v>9103.8759999999929</c:v>
                </c:pt>
                <c:pt idx="241">
                  <c:v>9103.8759999999929</c:v>
                </c:pt>
                <c:pt idx="242">
                  <c:v>9106.9769999999953</c:v>
                </c:pt>
                <c:pt idx="243">
                  <c:v>9106.9769999999953</c:v>
                </c:pt>
                <c:pt idx="244">
                  <c:v>9103.8759999999929</c:v>
                </c:pt>
                <c:pt idx="245">
                  <c:v>9106.9769999999953</c:v>
                </c:pt>
                <c:pt idx="246">
                  <c:v>9103.8759999999929</c:v>
                </c:pt>
                <c:pt idx="247">
                  <c:v>9106.9769999999953</c:v>
                </c:pt>
                <c:pt idx="248">
                  <c:v>9100.774999999996</c:v>
                </c:pt>
                <c:pt idx="249">
                  <c:v>9110.0779999999922</c:v>
                </c:pt>
                <c:pt idx="250">
                  <c:v>9106.9769999999953</c:v>
                </c:pt>
                <c:pt idx="251">
                  <c:v>9103.8759999999929</c:v>
                </c:pt>
                <c:pt idx="252">
                  <c:v>9103.8759999999929</c:v>
                </c:pt>
                <c:pt idx="253">
                  <c:v>9106.9769999999953</c:v>
                </c:pt>
                <c:pt idx="254">
                  <c:v>9100.774999999996</c:v>
                </c:pt>
                <c:pt idx="255">
                  <c:v>9106.9769999999953</c:v>
                </c:pt>
                <c:pt idx="256">
                  <c:v>9103.8759999999929</c:v>
                </c:pt>
                <c:pt idx="257">
                  <c:v>9106.9769999999953</c:v>
                </c:pt>
                <c:pt idx="258">
                  <c:v>9106.9769999999953</c:v>
                </c:pt>
                <c:pt idx="259">
                  <c:v>9106.9769999999953</c:v>
                </c:pt>
                <c:pt idx="260">
                  <c:v>9100.774999999996</c:v>
                </c:pt>
                <c:pt idx="261">
                  <c:v>9110.0779999999922</c:v>
                </c:pt>
                <c:pt idx="262">
                  <c:v>9103.8759999999929</c:v>
                </c:pt>
                <c:pt idx="263">
                  <c:v>9100.774999999996</c:v>
                </c:pt>
                <c:pt idx="264">
                  <c:v>9100.774999999996</c:v>
                </c:pt>
                <c:pt idx="265">
                  <c:v>9103.8759999999929</c:v>
                </c:pt>
                <c:pt idx="266">
                  <c:v>9103.8759999999929</c:v>
                </c:pt>
                <c:pt idx="267">
                  <c:v>9097.6749999999956</c:v>
                </c:pt>
                <c:pt idx="268">
                  <c:v>9097.6749999999956</c:v>
                </c:pt>
                <c:pt idx="269">
                  <c:v>9100.774999999996</c:v>
                </c:pt>
                <c:pt idx="270">
                  <c:v>9097.6749999999956</c:v>
                </c:pt>
                <c:pt idx="271">
                  <c:v>9097.6749999999956</c:v>
                </c:pt>
                <c:pt idx="272">
                  <c:v>9097.6749999999956</c:v>
                </c:pt>
                <c:pt idx="273">
                  <c:v>9097.6749999999956</c:v>
                </c:pt>
                <c:pt idx="274">
                  <c:v>9097.6749999999956</c:v>
                </c:pt>
                <c:pt idx="275">
                  <c:v>9097.6749999999956</c:v>
                </c:pt>
                <c:pt idx="276">
                  <c:v>9097.6749999999956</c:v>
                </c:pt>
                <c:pt idx="277">
                  <c:v>9097.6749999999956</c:v>
                </c:pt>
                <c:pt idx="278">
                  <c:v>9094.5740000000005</c:v>
                </c:pt>
                <c:pt idx="279">
                  <c:v>9094.5740000000005</c:v>
                </c:pt>
                <c:pt idx="280">
                  <c:v>9091.473</c:v>
                </c:pt>
                <c:pt idx="281">
                  <c:v>9094.5740000000005</c:v>
                </c:pt>
                <c:pt idx="282">
                  <c:v>9097.6749999999956</c:v>
                </c:pt>
                <c:pt idx="283">
                  <c:v>9094.5740000000005</c:v>
                </c:pt>
                <c:pt idx="284">
                  <c:v>9091.473</c:v>
                </c:pt>
                <c:pt idx="285">
                  <c:v>9091.473</c:v>
                </c:pt>
                <c:pt idx="286">
                  <c:v>9091.473</c:v>
                </c:pt>
                <c:pt idx="287">
                  <c:v>9094.5740000000005</c:v>
                </c:pt>
                <c:pt idx="288">
                  <c:v>9091.473</c:v>
                </c:pt>
                <c:pt idx="289">
                  <c:v>9091.473</c:v>
                </c:pt>
                <c:pt idx="290">
                  <c:v>9091.473</c:v>
                </c:pt>
                <c:pt idx="291">
                  <c:v>9088.3719999999921</c:v>
                </c:pt>
                <c:pt idx="292">
                  <c:v>9091.473</c:v>
                </c:pt>
                <c:pt idx="293">
                  <c:v>9091.473</c:v>
                </c:pt>
                <c:pt idx="294">
                  <c:v>9088.3719999999921</c:v>
                </c:pt>
                <c:pt idx="295">
                  <c:v>9088.3719999999921</c:v>
                </c:pt>
                <c:pt idx="296">
                  <c:v>9091.473</c:v>
                </c:pt>
                <c:pt idx="297">
                  <c:v>9094.5740000000005</c:v>
                </c:pt>
                <c:pt idx="298">
                  <c:v>9091.473</c:v>
                </c:pt>
                <c:pt idx="299">
                  <c:v>9088.3719999999921</c:v>
                </c:pt>
                <c:pt idx="300">
                  <c:v>9088.3719999999921</c:v>
                </c:pt>
                <c:pt idx="301">
                  <c:v>9088.3719999999921</c:v>
                </c:pt>
                <c:pt idx="302">
                  <c:v>9088.3719999999921</c:v>
                </c:pt>
                <c:pt idx="303">
                  <c:v>9088.3719999999921</c:v>
                </c:pt>
                <c:pt idx="304">
                  <c:v>9088.3719999999921</c:v>
                </c:pt>
                <c:pt idx="305">
                  <c:v>9088.3719999999921</c:v>
                </c:pt>
                <c:pt idx="306">
                  <c:v>9088.3719999999921</c:v>
                </c:pt>
                <c:pt idx="307">
                  <c:v>9088.3719999999921</c:v>
                </c:pt>
                <c:pt idx="308">
                  <c:v>9088.3719999999921</c:v>
                </c:pt>
                <c:pt idx="309">
                  <c:v>9091.473</c:v>
                </c:pt>
                <c:pt idx="310">
                  <c:v>9088.3719999999921</c:v>
                </c:pt>
                <c:pt idx="311">
                  <c:v>9088.3719999999921</c:v>
                </c:pt>
                <c:pt idx="312">
                  <c:v>9085.2710000000006</c:v>
                </c:pt>
                <c:pt idx="313">
                  <c:v>9085.2710000000006</c:v>
                </c:pt>
                <c:pt idx="314">
                  <c:v>9085.2710000000006</c:v>
                </c:pt>
                <c:pt idx="315">
                  <c:v>9085.2710000000006</c:v>
                </c:pt>
                <c:pt idx="316">
                  <c:v>9082.1710000000003</c:v>
                </c:pt>
                <c:pt idx="317">
                  <c:v>9088.3719999999921</c:v>
                </c:pt>
                <c:pt idx="318">
                  <c:v>9082.1710000000003</c:v>
                </c:pt>
                <c:pt idx="319">
                  <c:v>9085.2710000000006</c:v>
                </c:pt>
                <c:pt idx="320">
                  <c:v>9082.1710000000003</c:v>
                </c:pt>
                <c:pt idx="321">
                  <c:v>9082.1710000000003</c:v>
                </c:pt>
                <c:pt idx="322">
                  <c:v>9082.1710000000003</c:v>
                </c:pt>
                <c:pt idx="323">
                  <c:v>9079.07</c:v>
                </c:pt>
                <c:pt idx="324">
                  <c:v>9085.2710000000006</c:v>
                </c:pt>
                <c:pt idx="325">
                  <c:v>9079.07</c:v>
                </c:pt>
                <c:pt idx="326">
                  <c:v>9079.07</c:v>
                </c:pt>
                <c:pt idx="327">
                  <c:v>9085.2710000000006</c:v>
                </c:pt>
                <c:pt idx="328">
                  <c:v>9082.1710000000003</c:v>
                </c:pt>
                <c:pt idx="329">
                  <c:v>9082.1710000000003</c:v>
                </c:pt>
                <c:pt idx="330">
                  <c:v>9082.1710000000003</c:v>
                </c:pt>
                <c:pt idx="331">
                  <c:v>9082.1710000000003</c:v>
                </c:pt>
                <c:pt idx="332">
                  <c:v>9085.2710000000006</c:v>
                </c:pt>
                <c:pt idx="333">
                  <c:v>9082.1710000000003</c:v>
                </c:pt>
                <c:pt idx="334">
                  <c:v>9082.1710000000003</c:v>
                </c:pt>
                <c:pt idx="335">
                  <c:v>9079.07</c:v>
                </c:pt>
                <c:pt idx="336">
                  <c:v>9079.07</c:v>
                </c:pt>
                <c:pt idx="337">
                  <c:v>9079.07</c:v>
                </c:pt>
                <c:pt idx="338">
                  <c:v>9082.1710000000003</c:v>
                </c:pt>
                <c:pt idx="339">
                  <c:v>9082.1710000000003</c:v>
                </c:pt>
                <c:pt idx="340">
                  <c:v>9079.07</c:v>
                </c:pt>
                <c:pt idx="341">
                  <c:v>9082.1710000000003</c:v>
                </c:pt>
                <c:pt idx="342">
                  <c:v>9079.07</c:v>
                </c:pt>
                <c:pt idx="343">
                  <c:v>9082.1710000000003</c:v>
                </c:pt>
                <c:pt idx="344">
                  <c:v>9082.1710000000003</c:v>
                </c:pt>
                <c:pt idx="345">
                  <c:v>9082.1710000000003</c:v>
                </c:pt>
                <c:pt idx="346">
                  <c:v>9082.1710000000003</c:v>
                </c:pt>
                <c:pt idx="347">
                  <c:v>9079.07</c:v>
                </c:pt>
                <c:pt idx="348">
                  <c:v>9082.1710000000003</c:v>
                </c:pt>
                <c:pt idx="349">
                  <c:v>9082.1710000000003</c:v>
                </c:pt>
                <c:pt idx="350">
                  <c:v>9085.2710000000006</c:v>
                </c:pt>
                <c:pt idx="351">
                  <c:v>9082.1710000000003</c:v>
                </c:pt>
                <c:pt idx="352">
                  <c:v>9079.07</c:v>
                </c:pt>
                <c:pt idx="353">
                  <c:v>9079.07</c:v>
                </c:pt>
                <c:pt idx="354">
                  <c:v>9082.1710000000003</c:v>
                </c:pt>
                <c:pt idx="355">
                  <c:v>9079.07</c:v>
                </c:pt>
                <c:pt idx="356">
                  <c:v>9079.07</c:v>
                </c:pt>
                <c:pt idx="357">
                  <c:v>9082.1710000000003</c:v>
                </c:pt>
                <c:pt idx="358">
                  <c:v>9082.1710000000003</c:v>
                </c:pt>
                <c:pt idx="359">
                  <c:v>9082.1710000000003</c:v>
                </c:pt>
                <c:pt idx="360">
                  <c:v>9085.2710000000006</c:v>
                </c:pt>
                <c:pt idx="361">
                  <c:v>9082.1710000000003</c:v>
                </c:pt>
                <c:pt idx="362">
                  <c:v>9082.1710000000003</c:v>
                </c:pt>
                <c:pt idx="363">
                  <c:v>9082.1710000000003</c:v>
                </c:pt>
                <c:pt idx="364">
                  <c:v>9079.07</c:v>
                </c:pt>
                <c:pt idx="365">
                  <c:v>9082.1710000000003</c:v>
                </c:pt>
                <c:pt idx="366">
                  <c:v>9079.07</c:v>
                </c:pt>
                <c:pt idx="367">
                  <c:v>9085.2710000000006</c:v>
                </c:pt>
                <c:pt idx="368">
                  <c:v>9079.07</c:v>
                </c:pt>
                <c:pt idx="369">
                  <c:v>9075.9699999999921</c:v>
                </c:pt>
                <c:pt idx="370">
                  <c:v>9082.1710000000003</c:v>
                </c:pt>
                <c:pt idx="371">
                  <c:v>9085.2710000000006</c:v>
                </c:pt>
                <c:pt idx="372">
                  <c:v>9079.07</c:v>
                </c:pt>
                <c:pt idx="373">
                  <c:v>9082.1710000000003</c:v>
                </c:pt>
                <c:pt idx="374">
                  <c:v>9085.2710000000006</c:v>
                </c:pt>
                <c:pt idx="375">
                  <c:v>9085.2710000000006</c:v>
                </c:pt>
                <c:pt idx="376">
                  <c:v>9082.1710000000003</c:v>
                </c:pt>
                <c:pt idx="377">
                  <c:v>9082.1710000000003</c:v>
                </c:pt>
                <c:pt idx="378">
                  <c:v>9085.2710000000006</c:v>
                </c:pt>
                <c:pt idx="379">
                  <c:v>9085.2710000000006</c:v>
                </c:pt>
                <c:pt idx="380">
                  <c:v>9082.1710000000003</c:v>
                </c:pt>
                <c:pt idx="381">
                  <c:v>9079.07</c:v>
                </c:pt>
                <c:pt idx="382">
                  <c:v>9079.07</c:v>
                </c:pt>
                <c:pt idx="383">
                  <c:v>9082.1710000000003</c:v>
                </c:pt>
                <c:pt idx="384">
                  <c:v>9082.1710000000003</c:v>
                </c:pt>
                <c:pt idx="385">
                  <c:v>9079.07</c:v>
                </c:pt>
                <c:pt idx="386">
                  <c:v>9082.1710000000003</c:v>
                </c:pt>
                <c:pt idx="387">
                  <c:v>9079.07</c:v>
                </c:pt>
                <c:pt idx="388">
                  <c:v>9082.1710000000003</c:v>
                </c:pt>
                <c:pt idx="389">
                  <c:v>9079.07</c:v>
                </c:pt>
                <c:pt idx="390">
                  <c:v>9079.07</c:v>
                </c:pt>
                <c:pt idx="391">
                  <c:v>9075.9699999999921</c:v>
                </c:pt>
                <c:pt idx="392">
                  <c:v>9075.9699999999921</c:v>
                </c:pt>
                <c:pt idx="393">
                  <c:v>9079.07</c:v>
                </c:pt>
                <c:pt idx="394">
                  <c:v>9079.07</c:v>
                </c:pt>
                <c:pt idx="395">
                  <c:v>9075.9699999999921</c:v>
                </c:pt>
                <c:pt idx="396">
                  <c:v>9075.9699999999921</c:v>
                </c:pt>
                <c:pt idx="397">
                  <c:v>9079.07</c:v>
                </c:pt>
                <c:pt idx="398">
                  <c:v>9079.07</c:v>
                </c:pt>
                <c:pt idx="399">
                  <c:v>9075.9699999999921</c:v>
                </c:pt>
                <c:pt idx="400">
                  <c:v>9075.9699999999921</c:v>
                </c:pt>
                <c:pt idx="401">
                  <c:v>9075.9699999999921</c:v>
                </c:pt>
                <c:pt idx="402">
                  <c:v>9069.768</c:v>
                </c:pt>
                <c:pt idx="403">
                  <c:v>9072.8679999999931</c:v>
                </c:pt>
                <c:pt idx="404">
                  <c:v>9075.9699999999921</c:v>
                </c:pt>
                <c:pt idx="405">
                  <c:v>9072.8679999999931</c:v>
                </c:pt>
                <c:pt idx="406">
                  <c:v>9069.768</c:v>
                </c:pt>
                <c:pt idx="407">
                  <c:v>9069.768</c:v>
                </c:pt>
                <c:pt idx="408">
                  <c:v>9069.768</c:v>
                </c:pt>
                <c:pt idx="409">
                  <c:v>9069.768</c:v>
                </c:pt>
                <c:pt idx="410">
                  <c:v>9069.768</c:v>
                </c:pt>
                <c:pt idx="411">
                  <c:v>9063.5659999999934</c:v>
                </c:pt>
                <c:pt idx="412">
                  <c:v>9069.768</c:v>
                </c:pt>
                <c:pt idx="413">
                  <c:v>9066.6669999999922</c:v>
                </c:pt>
                <c:pt idx="414">
                  <c:v>9066.6669999999922</c:v>
                </c:pt>
                <c:pt idx="415">
                  <c:v>9066.6669999999922</c:v>
                </c:pt>
                <c:pt idx="416">
                  <c:v>9063.5659999999934</c:v>
                </c:pt>
                <c:pt idx="417">
                  <c:v>9057.3639999999923</c:v>
                </c:pt>
                <c:pt idx="418">
                  <c:v>9063.5659999999934</c:v>
                </c:pt>
                <c:pt idx="419">
                  <c:v>9057.3639999999923</c:v>
                </c:pt>
                <c:pt idx="420">
                  <c:v>9060.4659999999931</c:v>
                </c:pt>
                <c:pt idx="421">
                  <c:v>9057.3639999999923</c:v>
                </c:pt>
                <c:pt idx="422">
                  <c:v>9060.4659999999931</c:v>
                </c:pt>
                <c:pt idx="423">
                  <c:v>9060.4659999999931</c:v>
                </c:pt>
                <c:pt idx="424">
                  <c:v>9057.3639999999923</c:v>
                </c:pt>
                <c:pt idx="425">
                  <c:v>9060.4659999999931</c:v>
                </c:pt>
                <c:pt idx="426">
                  <c:v>9054.2639999999956</c:v>
                </c:pt>
                <c:pt idx="427">
                  <c:v>9057.3639999999923</c:v>
                </c:pt>
                <c:pt idx="428">
                  <c:v>9060.4659999999931</c:v>
                </c:pt>
                <c:pt idx="429">
                  <c:v>9057.3639999999923</c:v>
                </c:pt>
                <c:pt idx="430">
                  <c:v>9054.2639999999956</c:v>
                </c:pt>
                <c:pt idx="431">
                  <c:v>9057.3639999999923</c:v>
                </c:pt>
                <c:pt idx="432">
                  <c:v>9057.3639999999923</c:v>
                </c:pt>
                <c:pt idx="433">
                  <c:v>9054.2639999999956</c:v>
                </c:pt>
                <c:pt idx="434">
                  <c:v>9060.4659999999931</c:v>
                </c:pt>
                <c:pt idx="435">
                  <c:v>9054.2639999999956</c:v>
                </c:pt>
                <c:pt idx="436">
                  <c:v>9054.2639999999956</c:v>
                </c:pt>
                <c:pt idx="437">
                  <c:v>9051.1630000000005</c:v>
                </c:pt>
                <c:pt idx="438">
                  <c:v>9051.1630000000005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data!$F$6</c:f>
              <c:strCache>
                <c:ptCount val="1"/>
                <c:pt idx="0">
                  <c:v>D17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data!$F$7:$F$445</c:f>
              <c:numCache>
                <c:formatCode>0.0</c:formatCode>
                <c:ptCount val="439"/>
                <c:pt idx="0">
                  <c:v>8524.0310000000009</c:v>
                </c:pt>
                <c:pt idx="1">
                  <c:v>8514.7289999999957</c:v>
                </c:pt>
                <c:pt idx="2">
                  <c:v>8524.0310000000009</c:v>
                </c:pt>
                <c:pt idx="3">
                  <c:v>8517.83</c:v>
                </c:pt>
                <c:pt idx="4">
                  <c:v>8517.83</c:v>
                </c:pt>
                <c:pt idx="5">
                  <c:v>8527.131999999996</c:v>
                </c:pt>
                <c:pt idx="6">
                  <c:v>8520.9310000000005</c:v>
                </c:pt>
                <c:pt idx="7">
                  <c:v>8520.9310000000005</c:v>
                </c:pt>
                <c:pt idx="8">
                  <c:v>8520.9310000000005</c:v>
                </c:pt>
                <c:pt idx="9">
                  <c:v>8520.9310000000005</c:v>
                </c:pt>
                <c:pt idx="10">
                  <c:v>8524.0310000000009</c:v>
                </c:pt>
                <c:pt idx="11">
                  <c:v>8524.0310000000009</c:v>
                </c:pt>
                <c:pt idx="12">
                  <c:v>8524.0310000000009</c:v>
                </c:pt>
                <c:pt idx="13">
                  <c:v>8524.0310000000009</c:v>
                </c:pt>
                <c:pt idx="14">
                  <c:v>8514.7289999999957</c:v>
                </c:pt>
                <c:pt idx="15">
                  <c:v>8524.0310000000009</c:v>
                </c:pt>
                <c:pt idx="16">
                  <c:v>8514.7289999999957</c:v>
                </c:pt>
                <c:pt idx="17">
                  <c:v>8524.0310000000009</c:v>
                </c:pt>
                <c:pt idx="18">
                  <c:v>8520.9310000000005</c:v>
                </c:pt>
                <c:pt idx="19">
                  <c:v>8520.9310000000005</c:v>
                </c:pt>
                <c:pt idx="20">
                  <c:v>8524.0310000000009</c:v>
                </c:pt>
                <c:pt idx="21">
                  <c:v>8524.0310000000009</c:v>
                </c:pt>
                <c:pt idx="22">
                  <c:v>8524.0310000000009</c:v>
                </c:pt>
                <c:pt idx="23">
                  <c:v>8527.131999999996</c:v>
                </c:pt>
                <c:pt idx="24">
                  <c:v>8527.131999999996</c:v>
                </c:pt>
                <c:pt idx="25">
                  <c:v>8527.131999999996</c:v>
                </c:pt>
                <c:pt idx="26">
                  <c:v>8517.83</c:v>
                </c:pt>
                <c:pt idx="27">
                  <c:v>8517.83</c:v>
                </c:pt>
                <c:pt idx="28">
                  <c:v>8520.9310000000005</c:v>
                </c:pt>
                <c:pt idx="29">
                  <c:v>8524.0310000000009</c:v>
                </c:pt>
                <c:pt idx="30">
                  <c:v>8527.131999999996</c:v>
                </c:pt>
                <c:pt idx="31">
                  <c:v>8520.9310000000005</c:v>
                </c:pt>
                <c:pt idx="32">
                  <c:v>8527.131999999996</c:v>
                </c:pt>
                <c:pt idx="33">
                  <c:v>8527.131999999996</c:v>
                </c:pt>
                <c:pt idx="34">
                  <c:v>8524.0310000000009</c:v>
                </c:pt>
                <c:pt idx="35">
                  <c:v>8530.2320000000036</c:v>
                </c:pt>
                <c:pt idx="36">
                  <c:v>8527.131999999996</c:v>
                </c:pt>
                <c:pt idx="37">
                  <c:v>8527.131999999996</c:v>
                </c:pt>
                <c:pt idx="38">
                  <c:v>8533.3340000000007</c:v>
                </c:pt>
                <c:pt idx="39">
                  <c:v>8530.2320000000036</c:v>
                </c:pt>
                <c:pt idx="40">
                  <c:v>8533.3340000000007</c:v>
                </c:pt>
                <c:pt idx="41">
                  <c:v>8533.3340000000007</c:v>
                </c:pt>
                <c:pt idx="42">
                  <c:v>8530.2320000000036</c:v>
                </c:pt>
                <c:pt idx="43">
                  <c:v>8530.2320000000036</c:v>
                </c:pt>
                <c:pt idx="44">
                  <c:v>8530.2320000000036</c:v>
                </c:pt>
                <c:pt idx="45">
                  <c:v>8527.131999999996</c:v>
                </c:pt>
                <c:pt idx="46">
                  <c:v>8533.3340000000007</c:v>
                </c:pt>
                <c:pt idx="47">
                  <c:v>8530.2320000000036</c:v>
                </c:pt>
                <c:pt idx="48">
                  <c:v>8527.131999999996</c:v>
                </c:pt>
                <c:pt idx="49">
                  <c:v>8524.0310000000009</c:v>
                </c:pt>
                <c:pt idx="50">
                  <c:v>8524.0310000000009</c:v>
                </c:pt>
                <c:pt idx="51">
                  <c:v>8530.2320000000036</c:v>
                </c:pt>
                <c:pt idx="52">
                  <c:v>8533.3340000000007</c:v>
                </c:pt>
                <c:pt idx="53">
                  <c:v>8533.3340000000007</c:v>
                </c:pt>
                <c:pt idx="54">
                  <c:v>8527.131999999996</c:v>
                </c:pt>
                <c:pt idx="55">
                  <c:v>8480.6200000000008</c:v>
                </c:pt>
                <c:pt idx="56">
                  <c:v>8452.7139999999963</c:v>
                </c:pt>
                <c:pt idx="57">
                  <c:v>8431.0079999999925</c:v>
                </c:pt>
                <c:pt idx="58">
                  <c:v>8412.4030000000002</c:v>
                </c:pt>
                <c:pt idx="59">
                  <c:v>8409.3029999999926</c:v>
                </c:pt>
                <c:pt idx="60">
                  <c:v>8418.6044999999995</c:v>
                </c:pt>
                <c:pt idx="61">
                  <c:v>8418.6044999999995</c:v>
                </c:pt>
                <c:pt idx="62">
                  <c:v>8421.7060000000001</c:v>
                </c:pt>
                <c:pt idx="63">
                  <c:v>8427.906999999992</c:v>
                </c:pt>
                <c:pt idx="64">
                  <c:v>8431.0079999999925</c:v>
                </c:pt>
                <c:pt idx="65">
                  <c:v>8434.1080000000002</c:v>
                </c:pt>
                <c:pt idx="66">
                  <c:v>8434.1080000000002</c:v>
                </c:pt>
                <c:pt idx="67">
                  <c:v>8437.2099999999955</c:v>
                </c:pt>
                <c:pt idx="68">
                  <c:v>8434.1080000000002</c:v>
                </c:pt>
                <c:pt idx="69">
                  <c:v>8424.8069999999934</c:v>
                </c:pt>
                <c:pt idx="70">
                  <c:v>8421.7060000000001</c:v>
                </c:pt>
                <c:pt idx="71">
                  <c:v>8406.2019999999957</c:v>
                </c:pt>
                <c:pt idx="72">
                  <c:v>8400</c:v>
                </c:pt>
                <c:pt idx="73">
                  <c:v>8393.7990000000009</c:v>
                </c:pt>
                <c:pt idx="74">
                  <c:v>8381.3954999999951</c:v>
                </c:pt>
                <c:pt idx="75">
                  <c:v>8372.0939999999955</c:v>
                </c:pt>
                <c:pt idx="76">
                  <c:v>8365.8919999999925</c:v>
                </c:pt>
                <c:pt idx="77">
                  <c:v>8353.4879999999921</c:v>
                </c:pt>
                <c:pt idx="78">
                  <c:v>8347.2870000000003</c:v>
                </c:pt>
                <c:pt idx="79">
                  <c:v>8347.2870000000003</c:v>
                </c:pt>
                <c:pt idx="80">
                  <c:v>8337.9840000000004</c:v>
                </c:pt>
                <c:pt idx="81">
                  <c:v>8331.7829999999958</c:v>
                </c:pt>
                <c:pt idx="82">
                  <c:v>8331.7829999999958</c:v>
                </c:pt>
                <c:pt idx="83">
                  <c:v>8319.3799999999919</c:v>
                </c:pt>
                <c:pt idx="84">
                  <c:v>8325.5820000000003</c:v>
                </c:pt>
                <c:pt idx="85">
                  <c:v>8325.5820000000003</c:v>
                </c:pt>
                <c:pt idx="86">
                  <c:v>8322.48</c:v>
                </c:pt>
                <c:pt idx="87">
                  <c:v>8325.5820000000003</c:v>
                </c:pt>
                <c:pt idx="88">
                  <c:v>8316.2790000000005</c:v>
                </c:pt>
                <c:pt idx="89">
                  <c:v>8316.2790000000005</c:v>
                </c:pt>
                <c:pt idx="90">
                  <c:v>8313.1790000000001</c:v>
                </c:pt>
                <c:pt idx="91">
                  <c:v>8313.1790000000001</c:v>
                </c:pt>
                <c:pt idx="92">
                  <c:v>8313.1790000000001</c:v>
                </c:pt>
                <c:pt idx="93">
                  <c:v>8316.2790000000005</c:v>
                </c:pt>
                <c:pt idx="94">
                  <c:v>8310.0779999999922</c:v>
                </c:pt>
                <c:pt idx="95">
                  <c:v>8316.2790000000005</c:v>
                </c:pt>
                <c:pt idx="96">
                  <c:v>8313.1790000000001</c:v>
                </c:pt>
                <c:pt idx="97">
                  <c:v>8313.1790000000001</c:v>
                </c:pt>
                <c:pt idx="98">
                  <c:v>8316.2790000000005</c:v>
                </c:pt>
                <c:pt idx="99">
                  <c:v>8319.3799999999919</c:v>
                </c:pt>
                <c:pt idx="100">
                  <c:v>8322.48</c:v>
                </c:pt>
                <c:pt idx="101">
                  <c:v>8328.6830000000009</c:v>
                </c:pt>
                <c:pt idx="102">
                  <c:v>8331.7829999999958</c:v>
                </c:pt>
                <c:pt idx="103">
                  <c:v>8331.7829999999958</c:v>
                </c:pt>
                <c:pt idx="104">
                  <c:v>8344.1869999999926</c:v>
                </c:pt>
                <c:pt idx="105">
                  <c:v>8344.1869999999926</c:v>
                </c:pt>
                <c:pt idx="106">
                  <c:v>8350.3879999999954</c:v>
                </c:pt>
                <c:pt idx="107">
                  <c:v>8350.3879999999954</c:v>
                </c:pt>
                <c:pt idx="108">
                  <c:v>8350.3879999999954</c:v>
                </c:pt>
                <c:pt idx="109">
                  <c:v>8359.69</c:v>
                </c:pt>
                <c:pt idx="110">
                  <c:v>8362.7909999999956</c:v>
                </c:pt>
                <c:pt idx="111">
                  <c:v>8365.8919999999925</c:v>
                </c:pt>
                <c:pt idx="112">
                  <c:v>8362.7909999999956</c:v>
                </c:pt>
                <c:pt idx="113">
                  <c:v>8368.9920000000002</c:v>
                </c:pt>
                <c:pt idx="114">
                  <c:v>8372.0939999999955</c:v>
                </c:pt>
                <c:pt idx="115">
                  <c:v>8378.2950000000001</c:v>
                </c:pt>
                <c:pt idx="116">
                  <c:v>8381.3954999999951</c:v>
                </c:pt>
                <c:pt idx="117">
                  <c:v>8384.4959999999919</c:v>
                </c:pt>
                <c:pt idx="118">
                  <c:v>8381.3954999999951</c:v>
                </c:pt>
                <c:pt idx="119">
                  <c:v>8387.5969999999925</c:v>
                </c:pt>
                <c:pt idx="120">
                  <c:v>8390.6980000000003</c:v>
                </c:pt>
                <c:pt idx="121">
                  <c:v>8393.7990000000009</c:v>
                </c:pt>
                <c:pt idx="122">
                  <c:v>8393.7990000000009</c:v>
                </c:pt>
                <c:pt idx="123">
                  <c:v>8396.8989999999922</c:v>
                </c:pt>
                <c:pt idx="124">
                  <c:v>8400</c:v>
                </c:pt>
                <c:pt idx="125">
                  <c:v>8400</c:v>
                </c:pt>
                <c:pt idx="126">
                  <c:v>8400</c:v>
                </c:pt>
                <c:pt idx="127">
                  <c:v>8400</c:v>
                </c:pt>
                <c:pt idx="128">
                  <c:v>8396.8989999999922</c:v>
                </c:pt>
                <c:pt idx="129">
                  <c:v>8400</c:v>
                </c:pt>
                <c:pt idx="130">
                  <c:v>8400</c:v>
                </c:pt>
                <c:pt idx="131">
                  <c:v>8409.3029999999926</c:v>
                </c:pt>
                <c:pt idx="132">
                  <c:v>8406.2019999999957</c:v>
                </c:pt>
                <c:pt idx="133">
                  <c:v>8406.2019999999957</c:v>
                </c:pt>
                <c:pt idx="134">
                  <c:v>8409.3029999999926</c:v>
                </c:pt>
                <c:pt idx="135">
                  <c:v>8409.3029999999926</c:v>
                </c:pt>
                <c:pt idx="136">
                  <c:v>8415.5040000000008</c:v>
                </c:pt>
                <c:pt idx="137">
                  <c:v>8415.5040000000008</c:v>
                </c:pt>
                <c:pt idx="138">
                  <c:v>8415.5040000000008</c:v>
                </c:pt>
                <c:pt idx="139">
                  <c:v>8418.6044999999995</c:v>
                </c:pt>
                <c:pt idx="140">
                  <c:v>8418.6044999999995</c:v>
                </c:pt>
                <c:pt idx="141">
                  <c:v>8421.7060000000001</c:v>
                </c:pt>
                <c:pt idx="142">
                  <c:v>8418.6044999999995</c:v>
                </c:pt>
                <c:pt idx="143">
                  <c:v>8418.6044999999995</c:v>
                </c:pt>
                <c:pt idx="144">
                  <c:v>8424.8069999999934</c:v>
                </c:pt>
                <c:pt idx="145">
                  <c:v>8427.906999999992</c:v>
                </c:pt>
                <c:pt idx="146">
                  <c:v>8424.8069999999934</c:v>
                </c:pt>
                <c:pt idx="147">
                  <c:v>8424.8069999999934</c:v>
                </c:pt>
                <c:pt idx="148">
                  <c:v>8424.8069999999934</c:v>
                </c:pt>
                <c:pt idx="149">
                  <c:v>8424.8069999999934</c:v>
                </c:pt>
                <c:pt idx="150">
                  <c:v>8427.906999999992</c:v>
                </c:pt>
                <c:pt idx="151">
                  <c:v>8431.0079999999925</c:v>
                </c:pt>
                <c:pt idx="152">
                  <c:v>8434.1080000000002</c:v>
                </c:pt>
                <c:pt idx="153">
                  <c:v>8431.0079999999925</c:v>
                </c:pt>
                <c:pt idx="154">
                  <c:v>8431.0079999999925</c:v>
                </c:pt>
                <c:pt idx="155">
                  <c:v>8434.1080000000002</c:v>
                </c:pt>
                <c:pt idx="156">
                  <c:v>8427.906999999992</c:v>
                </c:pt>
                <c:pt idx="157">
                  <c:v>8437.2099999999955</c:v>
                </c:pt>
                <c:pt idx="158">
                  <c:v>8440.3109999999924</c:v>
                </c:pt>
                <c:pt idx="159">
                  <c:v>8440.3109999999924</c:v>
                </c:pt>
                <c:pt idx="160">
                  <c:v>8443.4110000000001</c:v>
                </c:pt>
                <c:pt idx="161">
                  <c:v>8434.1080000000002</c:v>
                </c:pt>
                <c:pt idx="162">
                  <c:v>8437.2099999999955</c:v>
                </c:pt>
                <c:pt idx="163">
                  <c:v>8437.2099999999955</c:v>
                </c:pt>
                <c:pt idx="164">
                  <c:v>8437.2099999999955</c:v>
                </c:pt>
                <c:pt idx="165">
                  <c:v>8443.4110000000001</c:v>
                </c:pt>
                <c:pt idx="166">
                  <c:v>8443.4110000000001</c:v>
                </c:pt>
                <c:pt idx="167">
                  <c:v>8449.6119999999955</c:v>
                </c:pt>
                <c:pt idx="168">
                  <c:v>8446.5120000000006</c:v>
                </c:pt>
                <c:pt idx="169">
                  <c:v>8443.4110000000001</c:v>
                </c:pt>
                <c:pt idx="170">
                  <c:v>8446.5120000000006</c:v>
                </c:pt>
                <c:pt idx="171">
                  <c:v>8446.5120000000006</c:v>
                </c:pt>
                <c:pt idx="172">
                  <c:v>8446.5120000000006</c:v>
                </c:pt>
                <c:pt idx="173">
                  <c:v>8446.5120000000006</c:v>
                </c:pt>
                <c:pt idx="174">
                  <c:v>8446.5120000000006</c:v>
                </c:pt>
                <c:pt idx="175">
                  <c:v>8443.4110000000001</c:v>
                </c:pt>
                <c:pt idx="176">
                  <c:v>8446.5120000000006</c:v>
                </c:pt>
                <c:pt idx="177">
                  <c:v>8446.5120000000006</c:v>
                </c:pt>
                <c:pt idx="178">
                  <c:v>8443.4110000000001</c:v>
                </c:pt>
                <c:pt idx="179">
                  <c:v>8446.5120000000006</c:v>
                </c:pt>
                <c:pt idx="180">
                  <c:v>8446.5120000000006</c:v>
                </c:pt>
                <c:pt idx="181">
                  <c:v>8440.3109999999924</c:v>
                </c:pt>
                <c:pt idx="182">
                  <c:v>8443.4110000000001</c:v>
                </c:pt>
                <c:pt idx="183">
                  <c:v>8443.4110000000001</c:v>
                </c:pt>
                <c:pt idx="184">
                  <c:v>8443.4110000000001</c:v>
                </c:pt>
                <c:pt idx="185">
                  <c:v>8446.5120000000006</c:v>
                </c:pt>
                <c:pt idx="186">
                  <c:v>8443.4110000000001</c:v>
                </c:pt>
                <c:pt idx="187">
                  <c:v>8446.5120000000006</c:v>
                </c:pt>
                <c:pt idx="188">
                  <c:v>9001.5509999999922</c:v>
                </c:pt>
                <c:pt idx="189">
                  <c:v>8806.2019999999957</c:v>
                </c:pt>
                <c:pt idx="190">
                  <c:v>8722.48</c:v>
                </c:pt>
                <c:pt idx="191">
                  <c:v>8660.4659999999931</c:v>
                </c:pt>
                <c:pt idx="192">
                  <c:v>8657.3639999999923</c:v>
                </c:pt>
                <c:pt idx="193">
                  <c:v>8660.4659999999931</c:v>
                </c:pt>
                <c:pt idx="194">
                  <c:v>8651.1630000000005</c:v>
                </c:pt>
                <c:pt idx="195">
                  <c:v>8644.9619999999923</c:v>
                </c:pt>
                <c:pt idx="196">
                  <c:v>8644.9619999999923</c:v>
                </c:pt>
                <c:pt idx="197">
                  <c:v>8635.6589999999924</c:v>
                </c:pt>
                <c:pt idx="198">
                  <c:v>8641.8599999999933</c:v>
                </c:pt>
                <c:pt idx="199">
                  <c:v>8635.6589999999924</c:v>
                </c:pt>
                <c:pt idx="200">
                  <c:v>8644.9619999999923</c:v>
                </c:pt>
                <c:pt idx="201">
                  <c:v>8632.558999999992</c:v>
                </c:pt>
                <c:pt idx="202">
                  <c:v>8632.558999999992</c:v>
                </c:pt>
                <c:pt idx="203">
                  <c:v>8623.2559999999921</c:v>
                </c:pt>
                <c:pt idx="204">
                  <c:v>8629.4579999999933</c:v>
                </c:pt>
                <c:pt idx="205">
                  <c:v>8626.3559999999889</c:v>
                </c:pt>
                <c:pt idx="206">
                  <c:v>8626.3559999999889</c:v>
                </c:pt>
                <c:pt idx="207">
                  <c:v>8626.3559999999889</c:v>
                </c:pt>
                <c:pt idx="208">
                  <c:v>8629.4579999999933</c:v>
                </c:pt>
                <c:pt idx="209">
                  <c:v>8508.527</c:v>
                </c:pt>
                <c:pt idx="210">
                  <c:v>8437.2099999999955</c:v>
                </c:pt>
                <c:pt idx="211">
                  <c:v>8601.5509999999922</c:v>
                </c:pt>
                <c:pt idx="212">
                  <c:v>8604.6509999999926</c:v>
                </c:pt>
                <c:pt idx="213">
                  <c:v>8434.1080000000002</c:v>
                </c:pt>
                <c:pt idx="214">
                  <c:v>8431.0079999999925</c:v>
                </c:pt>
                <c:pt idx="215">
                  <c:v>8620.1549999999952</c:v>
                </c:pt>
                <c:pt idx="216">
                  <c:v>8579.8459999999923</c:v>
                </c:pt>
                <c:pt idx="217">
                  <c:v>8434.1080000000002</c:v>
                </c:pt>
                <c:pt idx="218">
                  <c:v>8431.0079999999925</c:v>
                </c:pt>
                <c:pt idx="219">
                  <c:v>8629.4579999999933</c:v>
                </c:pt>
                <c:pt idx="220">
                  <c:v>8477.52</c:v>
                </c:pt>
                <c:pt idx="221">
                  <c:v>8431.0079999999925</c:v>
                </c:pt>
                <c:pt idx="222">
                  <c:v>8592.247999999996</c:v>
                </c:pt>
                <c:pt idx="223">
                  <c:v>8644.9619999999923</c:v>
                </c:pt>
                <c:pt idx="224">
                  <c:v>8431.0079999999925</c:v>
                </c:pt>
                <c:pt idx="225">
                  <c:v>8427.906999999992</c:v>
                </c:pt>
                <c:pt idx="226">
                  <c:v>8418.6044999999995</c:v>
                </c:pt>
                <c:pt idx="227">
                  <c:v>8449.6119999999955</c:v>
                </c:pt>
                <c:pt idx="228">
                  <c:v>8443.4110000000001</c:v>
                </c:pt>
                <c:pt idx="229">
                  <c:v>8437.2099999999955</c:v>
                </c:pt>
                <c:pt idx="230">
                  <c:v>8434.1080000000002</c:v>
                </c:pt>
                <c:pt idx="231">
                  <c:v>8431.0079999999925</c:v>
                </c:pt>
                <c:pt idx="232">
                  <c:v>8431.0079999999925</c:v>
                </c:pt>
                <c:pt idx="233">
                  <c:v>8434.1080000000002</c:v>
                </c:pt>
                <c:pt idx="234">
                  <c:v>8434.1080000000002</c:v>
                </c:pt>
                <c:pt idx="235">
                  <c:v>8434.1080000000002</c:v>
                </c:pt>
                <c:pt idx="236">
                  <c:v>8434.1080000000002</c:v>
                </c:pt>
                <c:pt idx="237">
                  <c:v>8421.7060000000001</c:v>
                </c:pt>
                <c:pt idx="238">
                  <c:v>8427.906999999992</c:v>
                </c:pt>
                <c:pt idx="239">
                  <c:v>8431.0079999999925</c:v>
                </c:pt>
                <c:pt idx="240">
                  <c:v>8427.906999999992</c:v>
                </c:pt>
                <c:pt idx="241">
                  <c:v>8424.8069999999934</c:v>
                </c:pt>
                <c:pt idx="242">
                  <c:v>8424.8069999999934</c:v>
                </c:pt>
                <c:pt idx="243">
                  <c:v>8424.8069999999934</c:v>
                </c:pt>
                <c:pt idx="244">
                  <c:v>8421.7060000000001</c:v>
                </c:pt>
                <c:pt idx="245">
                  <c:v>8427.906999999992</c:v>
                </c:pt>
                <c:pt idx="246">
                  <c:v>8424.8069999999934</c:v>
                </c:pt>
                <c:pt idx="247">
                  <c:v>8427.906999999992</c:v>
                </c:pt>
                <c:pt idx="248">
                  <c:v>8418.6044999999995</c:v>
                </c:pt>
                <c:pt idx="249">
                  <c:v>8424.8069999999934</c:v>
                </c:pt>
                <c:pt idx="250">
                  <c:v>8418.6044999999995</c:v>
                </c:pt>
                <c:pt idx="251">
                  <c:v>8424.8069999999934</c:v>
                </c:pt>
                <c:pt idx="252">
                  <c:v>8421.7060000000001</c:v>
                </c:pt>
                <c:pt idx="253">
                  <c:v>8424.8069999999934</c:v>
                </c:pt>
                <c:pt idx="254">
                  <c:v>8424.8069999999934</c:v>
                </c:pt>
                <c:pt idx="255">
                  <c:v>8418.6044999999995</c:v>
                </c:pt>
                <c:pt idx="256">
                  <c:v>8418.6044999999995</c:v>
                </c:pt>
                <c:pt idx="257">
                  <c:v>8415.5040000000008</c:v>
                </c:pt>
                <c:pt idx="258">
                  <c:v>8412.4030000000002</c:v>
                </c:pt>
                <c:pt idx="259">
                  <c:v>8421.7060000000001</c:v>
                </c:pt>
                <c:pt idx="260">
                  <c:v>8421.7060000000001</c:v>
                </c:pt>
                <c:pt idx="261">
                  <c:v>8415.5040000000008</c:v>
                </c:pt>
                <c:pt idx="262">
                  <c:v>8418.6044999999995</c:v>
                </c:pt>
                <c:pt idx="263">
                  <c:v>8409.3029999999926</c:v>
                </c:pt>
                <c:pt idx="264">
                  <c:v>8412.4030000000002</c:v>
                </c:pt>
                <c:pt idx="265">
                  <c:v>8418.6044999999995</c:v>
                </c:pt>
                <c:pt idx="266">
                  <c:v>8415.5040000000008</c:v>
                </c:pt>
                <c:pt idx="267">
                  <c:v>8412.4030000000002</c:v>
                </c:pt>
                <c:pt idx="268">
                  <c:v>8415.5040000000008</c:v>
                </c:pt>
                <c:pt idx="269">
                  <c:v>8412.4030000000002</c:v>
                </c:pt>
                <c:pt idx="270">
                  <c:v>8412.4030000000002</c:v>
                </c:pt>
                <c:pt idx="271">
                  <c:v>8412.4030000000002</c:v>
                </c:pt>
                <c:pt idx="272">
                  <c:v>8409.3029999999926</c:v>
                </c:pt>
                <c:pt idx="273">
                  <c:v>8406.2019999999957</c:v>
                </c:pt>
                <c:pt idx="274">
                  <c:v>8406.2019999999957</c:v>
                </c:pt>
                <c:pt idx="275">
                  <c:v>8412.4030000000002</c:v>
                </c:pt>
                <c:pt idx="276">
                  <c:v>8409.3029999999926</c:v>
                </c:pt>
                <c:pt idx="277">
                  <c:v>8406.2019999999957</c:v>
                </c:pt>
                <c:pt idx="278">
                  <c:v>8403.1010000000006</c:v>
                </c:pt>
                <c:pt idx="279">
                  <c:v>8406.2019999999957</c:v>
                </c:pt>
                <c:pt idx="280">
                  <c:v>8403.1010000000006</c:v>
                </c:pt>
                <c:pt idx="281">
                  <c:v>8406.2019999999957</c:v>
                </c:pt>
                <c:pt idx="282">
                  <c:v>8406.2019999999957</c:v>
                </c:pt>
                <c:pt idx="283">
                  <c:v>8403.1010000000006</c:v>
                </c:pt>
                <c:pt idx="284">
                  <c:v>8409.3029999999926</c:v>
                </c:pt>
                <c:pt idx="285">
                  <c:v>8403.1010000000006</c:v>
                </c:pt>
                <c:pt idx="286">
                  <c:v>8406.2019999999957</c:v>
                </c:pt>
                <c:pt idx="287">
                  <c:v>8403.1010000000006</c:v>
                </c:pt>
                <c:pt idx="288">
                  <c:v>8403.1010000000006</c:v>
                </c:pt>
                <c:pt idx="289">
                  <c:v>8400</c:v>
                </c:pt>
                <c:pt idx="290">
                  <c:v>8400</c:v>
                </c:pt>
                <c:pt idx="291">
                  <c:v>8403.1010000000006</c:v>
                </c:pt>
                <c:pt idx="292">
                  <c:v>8406.2019999999957</c:v>
                </c:pt>
                <c:pt idx="293">
                  <c:v>8400</c:v>
                </c:pt>
                <c:pt idx="294">
                  <c:v>8403.1010000000006</c:v>
                </c:pt>
                <c:pt idx="295">
                  <c:v>8403.1010000000006</c:v>
                </c:pt>
                <c:pt idx="296">
                  <c:v>8403.1010000000006</c:v>
                </c:pt>
                <c:pt idx="297">
                  <c:v>8400</c:v>
                </c:pt>
                <c:pt idx="298">
                  <c:v>8396.8989999999922</c:v>
                </c:pt>
                <c:pt idx="299">
                  <c:v>8400</c:v>
                </c:pt>
                <c:pt idx="300">
                  <c:v>8400</c:v>
                </c:pt>
                <c:pt idx="301">
                  <c:v>8396.8989999999922</c:v>
                </c:pt>
                <c:pt idx="302">
                  <c:v>8400</c:v>
                </c:pt>
                <c:pt idx="303">
                  <c:v>8396.8989999999922</c:v>
                </c:pt>
                <c:pt idx="304">
                  <c:v>8396.8989999999922</c:v>
                </c:pt>
                <c:pt idx="305">
                  <c:v>8396.8989999999922</c:v>
                </c:pt>
                <c:pt idx="306">
                  <c:v>8400</c:v>
                </c:pt>
                <c:pt idx="307">
                  <c:v>8393.7990000000009</c:v>
                </c:pt>
                <c:pt idx="308">
                  <c:v>8396.8989999999922</c:v>
                </c:pt>
                <c:pt idx="309">
                  <c:v>8396.8989999999922</c:v>
                </c:pt>
                <c:pt idx="310">
                  <c:v>8396.8989999999922</c:v>
                </c:pt>
                <c:pt idx="311">
                  <c:v>8387.5969999999925</c:v>
                </c:pt>
                <c:pt idx="312">
                  <c:v>8390.6980000000003</c:v>
                </c:pt>
                <c:pt idx="313">
                  <c:v>8396.8989999999922</c:v>
                </c:pt>
                <c:pt idx="314">
                  <c:v>8396.8989999999922</c:v>
                </c:pt>
                <c:pt idx="315">
                  <c:v>8393.7990000000009</c:v>
                </c:pt>
                <c:pt idx="316">
                  <c:v>8390.6980000000003</c:v>
                </c:pt>
                <c:pt idx="317">
                  <c:v>8390.6980000000003</c:v>
                </c:pt>
                <c:pt idx="318">
                  <c:v>8393.7990000000009</c:v>
                </c:pt>
                <c:pt idx="319">
                  <c:v>8387.5969999999925</c:v>
                </c:pt>
                <c:pt idx="320">
                  <c:v>8390.6980000000003</c:v>
                </c:pt>
                <c:pt idx="321">
                  <c:v>8393.7990000000009</c:v>
                </c:pt>
                <c:pt idx="322">
                  <c:v>8387.5969999999925</c:v>
                </c:pt>
                <c:pt idx="323">
                  <c:v>8384.4959999999919</c:v>
                </c:pt>
                <c:pt idx="324">
                  <c:v>8384.4959999999919</c:v>
                </c:pt>
                <c:pt idx="325">
                  <c:v>8387.5969999999925</c:v>
                </c:pt>
                <c:pt idx="326">
                  <c:v>8387.5969999999925</c:v>
                </c:pt>
                <c:pt idx="327">
                  <c:v>8381.3954999999951</c:v>
                </c:pt>
                <c:pt idx="328">
                  <c:v>8387.5969999999925</c:v>
                </c:pt>
                <c:pt idx="329">
                  <c:v>8381.3954999999951</c:v>
                </c:pt>
                <c:pt idx="330">
                  <c:v>8384.4959999999919</c:v>
                </c:pt>
                <c:pt idx="331">
                  <c:v>8384.4959999999919</c:v>
                </c:pt>
                <c:pt idx="332">
                  <c:v>8384.4959999999919</c:v>
                </c:pt>
                <c:pt idx="333">
                  <c:v>8381.3954999999951</c:v>
                </c:pt>
                <c:pt idx="334">
                  <c:v>8387.5969999999925</c:v>
                </c:pt>
                <c:pt idx="335">
                  <c:v>8381.3954999999951</c:v>
                </c:pt>
                <c:pt idx="336">
                  <c:v>8381.3954999999951</c:v>
                </c:pt>
                <c:pt idx="337">
                  <c:v>8381.3954999999951</c:v>
                </c:pt>
                <c:pt idx="338">
                  <c:v>8378.2950000000001</c:v>
                </c:pt>
                <c:pt idx="339">
                  <c:v>8384.4959999999919</c:v>
                </c:pt>
                <c:pt idx="340">
                  <c:v>8381.3954999999951</c:v>
                </c:pt>
                <c:pt idx="341">
                  <c:v>8378.2950000000001</c:v>
                </c:pt>
                <c:pt idx="342">
                  <c:v>8381.3954999999951</c:v>
                </c:pt>
                <c:pt idx="343">
                  <c:v>8378.2950000000001</c:v>
                </c:pt>
                <c:pt idx="344">
                  <c:v>8381.3954999999951</c:v>
                </c:pt>
                <c:pt idx="345">
                  <c:v>8378.2950000000001</c:v>
                </c:pt>
                <c:pt idx="346">
                  <c:v>8375.1939999999959</c:v>
                </c:pt>
                <c:pt idx="347">
                  <c:v>8378.2950000000001</c:v>
                </c:pt>
                <c:pt idx="348">
                  <c:v>8381.3954999999951</c:v>
                </c:pt>
                <c:pt idx="349">
                  <c:v>8375.1939999999959</c:v>
                </c:pt>
                <c:pt idx="350">
                  <c:v>8372.0939999999955</c:v>
                </c:pt>
                <c:pt idx="351">
                  <c:v>8381.3954999999951</c:v>
                </c:pt>
                <c:pt idx="352">
                  <c:v>8378.2950000000001</c:v>
                </c:pt>
                <c:pt idx="353">
                  <c:v>8378.2950000000001</c:v>
                </c:pt>
                <c:pt idx="354">
                  <c:v>8375.1939999999959</c:v>
                </c:pt>
                <c:pt idx="355">
                  <c:v>8378.2950000000001</c:v>
                </c:pt>
                <c:pt idx="356">
                  <c:v>8375.1939999999959</c:v>
                </c:pt>
                <c:pt idx="357">
                  <c:v>8372.0939999999955</c:v>
                </c:pt>
                <c:pt idx="358">
                  <c:v>8375.1939999999959</c:v>
                </c:pt>
                <c:pt idx="359">
                  <c:v>8378.2950000000001</c:v>
                </c:pt>
                <c:pt idx="360">
                  <c:v>8368.9920000000002</c:v>
                </c:pt>
                <c:pt idx="361">
                  <c:v>8368.9920000000002</c:v>
                </c:pt>
                <c:pt idx="362">
                  <c:v>8375.1939999999959</c:v>
                </c:pt>
                <c:pt idx="363">
                  <c:v>8372.0939999999955</c:v>
                </c:pt>
                <c:pt idx="364">
                  <c:v>8368.9920000000002</c:v>
                </c:pt>
                <c:pt idx="365">
                  <c:v>8372.0939999999955</c:v>
                </c:pt>
                <c:pt idx="366">
                  <c:v>8372.0939999999955</c:v>
                </c:pt>
                <c:pt idx="367">
                  <c:v>8378.2950000000001</c:v>
                </c:pt>
                <c:pt idx="368">
                  <c:v>8372.0939999999955</c:v>
                </c:pt>
                <c:pt idx="369">
                  <c:v>8372.0939999999955</c:v>
                </c:pt>
                <c:pt idx="370">
                  <c:v>8365.8919999999925</c:v>
                </c:pt>
                <c:pt idx="371">
                  <c:v>8372.0939999999955</c:v>
                </c:pt>
                <c:pt idx="372">
                  <c:v>8378.2950000000001</c:v>
                </c:pt>
                <c:pt idx="373">
                  <c:v>8372.0939999999955</c:v>
                </c:pt>
                <c:pt idx="374">
                  <c:v>8368.9920000000002</c:v>
                </c:pt>
                <c:pt idx="375">
                  <c:v>8372.0939999999955</c:v>
                </c:pt>
                <c:pt idx="376">
                  <c:v>8368.9920000000002</c:v>
                </c:pt>
                <c:pt idx="377">
                  <c:v>8372.0939999999955</c:v>
                </c:pt>
                <c:pt idx="378">
                  <c:v>8378.2950000000001</c:v>
                </c:pt>
                <c:pt idx="379">
                  <c:v>8372.0939999999955</c:v>
                </c:pt>
                <c:pt idx="380">
                  <c:v>8375.1939999999959</c:v>
                </c:pt>
                <c:pt idx="381">
                  <c:v>8375.1939999999959</c:v>
                </c:pt>
                <c:pt idx="382">
                  <c:v>8375.1939999999959</c:v>
                </c:pt>
                <c:pt idx="383">
                  <c:v>8368.9920000000002</c:v>
                </c:pt>
                <c:pt idx="384">
                  <c:v>8375.1939999999959</c:v>
                </c:pt>
                <c:pt idx="385">
                  <c:v>8365.8919999999925</c:v>
                </c:pt>
                <c:pt idx="386">
                  <c:v>8368.9920000000002</c:v>
                </c:pt>
                <c:pt idx="387">
                  <c:v>8372.0939999999955</c:v>
                </c:pt>
                <c:pt idx="388">
                  <c:v>8368.9920000000002</c:v>
                </c:pt>
                <c:pt idx="389">
                  <c:v>8378.2950000000001</c:v>
                </c:pt>
                <c:pt idx="390">
                  <c:v>8375.1939999999959</c:v>
                </c:pt>
                <c:pt idx="391">
                  <c:v>8372.0939999999955</c:v>
                </c:pt>
                <c:pt idx="392">
                  <c:v>8372.0939999999955</c:v>
                </c:pt>
                <c:pt idx="393">
                  <c:v>8365.8919999999925</c:v>
                </c:pt>
                <c:pt idx="394">
                  <c:v>8368.9920000000002</c:v>
                </c:pt>
                <c:pt idx="395">
                  <c:v>8365.8919999999925</c:v>
                </c:pt>
                <c:pt idx="396">
                  <c:v>8368.9920000000002</c:v>
                </c:pt>
                <c:pt idx="397">
                  <c:v>8362.7909999999956</c:v>
                </c:pt>
                <c:pt idx="398">
                  <c:v>8372.0939999999955</c:v>
                </c:pt>
                <c:pt idx="399">
                  <c:v>8362.7909999999956</c:v>
                </c:pt>
                <c:pt idx="400">
                  <c:v>8372.0939999999955</c:v>
                </c:pt>
                <c:pt idx="401">
                  <c:v>8365.8919999999925</c:v>
                </c:pt>
                <c:pt idx="402">
                  <c:v>8359.69</c:v>
                </c:pt>
                <c:pt idx="403">
                  <c:v>8365.8919999999925</c:v>
                </c:pt>
                <c:pt idx="404">
                  <c:v>8359.69</c:v>
                </c:pt>
                <c:pt idx="405">
                  <c:v>8365.8919999999925</c:v>
                </c:pt>
                <c:pt idx="406">
                  <c:v>8362.7909999999956</c:v>
                </c:pt>
                <c:pt idx="407">
                  <c:v>8359.69</c:v>
                </c:pt>
                <c:pt idx="408">
                  <c:v>8359.69</c:v>
                </c:pt>
                <c:pt idx="409">
                  <c:v>8356.59</c:v>
                </c:pt>
                <c:pt idx="410">
                  <c:v>8356.59</c:v>
                </c:pt>
                <c:pt idx="411">
                  <c:v>8356.59</c:v>
                </c:pt>
                <c:pt idx="412">
                  <c:v>8356.59</c:v>
                </c:pt>
                <c:pt idx="413">
                  <c:v>8356.59</c:v>
                </c:pt>
                <c:pt idx="414">
                  <c:v>8353.4879999999921</c:v>
                </c:pt>
                <c:pt idx="415">
                  <c:v>8356.59</c:v>
                </c:pt>
                <c:pt idx="416">
                  <c:v>8350.3879999999954</c:v>
                </c:pt>
                <c:pt idx="417">
                  <c:v>8347.2870000000003</c:v>
                </c:pt>
                <c:pt idx="418">
                  <c:v>8347.2870000000003</c:v>
                </c:pt>
                <c:pt idx="419">
                  <c:v>8344.1869999999926</c:v>
                </c:pt>
                <c:pt idx="420">
                  <c:v>8350.3879999999954</c:v>
                </c:pt>
                <c:pt idx="421">
                  <c:v>8347.2870000000003</c:v>
                </c:pt>
                <c:pt idx="422">
                  <c:v>8344.1869999999926</c:v>
                </c:pt>
                <c:pt idx="423">
                  <c:v>8350.3879999999954</c:v>
                </c:pt>
                <c:pt idx="424">
                  <c:v>8344.1869999999926</c:v>
                </c:pt>
                <c:pt idx="425">
                  <c:v>8341.0859999999921</c:v>
                </c:pt>
                <c:pt idx="426">
                  <c:v>8344.1869999999926</c:v>
                </c:pt>
                <c:pt idx="427">
                  <c:v>8347.2870000000003</c:v>
                </c:pt>
                <c:pt idx="428">
                  <c:v>8341.0859999999921</c:v>
                </c:pt>
                <c:pt idx="429">
                  <c:v>8344.1869999999926</c:v>
                </c:pt>
                <c:pt idx="430">
                  <c:v>8341.0859999999921</c:v>
                </c:pt>
                <c:pt idx="431">
                  <c:v>8341.0859999999921</c:v>
                </c:pt>
                <c:pt idx="432">
                  <c:v>8337.9840000000004</c:v>
                </c:pt>
                <c:pt idx="433">
                  <c:v>8334.884</c:v>
                </c:pt>
                <c:pt idx="434">
                  <c:v>8334.884</c:v>
                </c:pt>
                <c:pt idx="435">
                  <c:v>8341.0859999999921</c:v>
                </c:pt>
                <c:pt idx="436">
                  <c:v>8334.884</c:v>
                </c:pt>
                <c:pt idx="437">
                  <c:v>8334.884</c:v>
                </c:pt>
                <c:pt idx="438">
                  <c:v>8334.884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data!$G$6</c:f>
              <c:strCache>
                <c:ptCount val="1"/>
                <c:pt idx="0">
                  <c:v>D18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data!$G$7:$G$445</c:f>
              <c:numCache>
                <c:formatCode>0.0</c:formatCode>
                <c:ptCount val="439"/>
                <c:pt idx="0">
                  <c:v>10641.859999999995</c:v>
                </c:pt>
                <c:pt idx="1">
                  <c:v>10641.859999999995</c:v>
                </c:pt>
                <c:pt idx="2">
                  <c:v>10641.859999999995</c:v>
                </c:pt>
                <c:pt idx="3">
                  <c:v>10641.859999999995</c:v>
                </c:pt>
                <c:pt idx="4">
                  <c:v>10638.76</c:v>
                </c:pt>
                <c:pt idx="5">
                  <c:v>10635.659</c:v>
                </c:pt>
                <c:pt idx="6">
                  <c:v>10641.859999999995</c:v>
                </c:pt>
                <c:pt idx="7">
                  <c:v>10638.76</c:v>
                </c:pt>
                <c:pt idx="8">
                  <c:v>10635.659</c:v>
                </c:pt>
                <c:pt idx="9">
                  <c:v>10629.458000000001</c:v>
                </c:pt>
                <c:pt idx="10">
                  <c:v>10632.558999999992</c:v>
                </c:pt>
                <c:pt idx="11">
                  <c:v>10629.458000000001</c:v>
                </c:pt>
                <c:pt idx="12">
                  <c:v>10632.558999999992</c:v>
                </c:pt>
                <c:pt idx="13">
                  <c:v>10629.458000000001</c:v>
                </c:pt>
                <c:pt idx="14">
                  <c:v>10632.558999999992</c:v>
                </c:pt>
                <c:pt idx="15">
                  <c:v>10632.558999999992</c:v>
                </c:pt>
                <c:pt idx="16">
                  <c:v>10632.558999999992</c:v>
                </c:pt>
                <c:pt idx="17">
                  <c:v>10629.458000000001</c:v>
                </c:pt>
                <c:pt idx="18">
                  <c:v>10629.458000000001</c:v>
                </c:pt>
                <c:pt idx="19">
                  <c:v>10626.355999999992</c:v>
                </c:pt>
                <c:pt idx="20">
                  <c:v>10623.255999999992</c:v>
                </c:pt>
                <c:pt idx="21">
                  <c:v>10626.355999999992</c:v>
                </c:pt>
                <c:pt idx="22">
                  <c:v>10623.255999999992</c:v>
                </c:pt>
                <c:pt idx="23">
                  <c:v>10629.458000000001</c:v>
                </c:pt>
                <c:pt idx="24">
                  <c:v>10632.558999999992</c:v>
                </c:pt>
                <c:pt idx="25">
                  <c:v>10629.458000000001</c:v>
                </c:pt>
                <c:pt idx="26">
                  <c:v>10629.458000000001</c:v>
                </c:pt>
                <c:pt idx="27">
                  <c:v>10623.255999999992</c:v>
                </c:pt>
                <c:pt idx="28">
                  <c:v>10626.355999999992</c:v>
                </c:pt>
                <c:pt idx="29">
                  <c:v>10629.458000000001</c:v>
                </c:pt>
                <c:pt idx="30">
                  <c:v>10632.558999999992</c:v>
                </c:pt>
                <c:pt idx="31">
                  <c:v>10629.458000000001</c:v>
                </c:pt>
                <c:pt idx="32">
                  <c:v>10626.355999999992</c:v>
                </c:pt>
                <c:pt idx="33">
                  <c:v>10632.558999999992</c:v>
                </c:pt>
                <c:pt idx="34">
                  <c:v>10629.458000000001</c:v>
                </c:pt>
                <c:pt idx="35">
                  <c:v>10632.558999999992</c:v>
                </c:pt>
                <c:pt idx="36">
                  <c:v>10632.558999999992</c:v>
                </c:pt>
                <c:pt idx="37">
                  <c:v>10629.458000000001</c:v>
                </c:pt>
                <c:pt idx="38">
                  <c:v>10629.458000000001</c:v>
                </c:pt>
                <c:pt idx="39">
                  <c:v>10632.558999999992</c:v>
                </c:pt>
                <c:pt idx="40">
                  <c:v>10638.76</c:v>
                </c:pt>
                <c:pt idx="41">
                  <c:v>10632.558999999992</c:v>
                </c:pt>
                <c:pt idx="42">
                  <c:v>10629.458000000001</c:v>
                </c:pt>
                <c:pt idx="43">
                  <c:v>10629.458000000001</c:v>
                </c:pt>
                <c:pt idx="44">
                  <c:v>10629.458000000001</c:v>
                </c:pt>
                <c:pt idx="45">
                  <c:v>10635.659</c:v>
                </c:pt>
                <c:pt idx="46">
                  <c:v>10632.558999999992</c:v>
                </c:pt>
                <c:pt idx="47">
                  <c:v>10635.659</c:v>
                </c:pt>
                <c:pt idx="48">
                  <c:v>10635.659</c:v>
                </c:pt>
                <c:pt idx="49">
                  <c:v>10638.76</c:v>
                </c:pt>
                <c:pt idx="50">
                  <c:v>10632.558999999992</c:v>
                </c:pt>
                <c:pt idx="51">
                  <c:v>10638.76</c:v>
                </c:pt>
                <c:pt idx="52">
                  <c:v>10638.76</c:v>
                </c:pt>
                <c:pt idx="53">
                  <c:v>10638.76</c:v>
                </c:pt>
                <c:pt idx="54">
                  <c:v>10635.659</c:v>
                </c:pt>
                <c:pt idx="55">
                  <c:v>10511.628000000002</c:v>
                </c:pt>
                <c:pt idx="56">
                  <c:v>10533.334000000004</c:v>
                </c:pt>
                <c:pt idx="57">
                  <c:v>10530.232000000004</c:v>
                </c:pt>
                <c:pt idx="58">
                  <c:v>10542.636</c:v>
                </c:pt>
                <c:pt idx="59">
                  <c:v>10555.039000000002</c:v>
                </c:pt>
                <c:pt idx="60">
                  <c:v>10558.140000000003</c:v>
                </c:pt>
                <c:pt idx="61">
                  <c:v>10564.342000000002</c:v>
                </c:pt>
                <c:pt idx="62">
                  <c:v>10573.644000000004</c:v>
                </c:pt>
                <c:pt idx="63">
                  <c:v>10586.047</c:v>
                </c:pt>
                <c:pt idx="64">
                  <c:v>10579.846</c:v>
                </c:pt>
                <c:pt idx="65">
                  <c:v>10576.744000000006</c:v>
                </c:pt>
                <c:pt idx="66">
                  <c:v>10570.543000000003</c:v>
                </c:pt>
                <c:pt idx="67">
                  <c:v>10564.342000000002</c:v>
                </c:pt>
                <c:pt idx="68">
                  <c:v>10561.240000000003</c:v>
                </c:pt>
                <c:pt idx="69">
                  <c:v>10548.838</c:v>
                </c:pt>
                <c:pt idx="70">
                  <c:v>10542.636</c:v>
                </c:pt>
                <c:pt idx="71">
                  <c:v>10530.232000000004</c:v>
                </c:pt>
                <c:pt idx="72">
                  <c:v>10517.83</c:v>
                </c:pt>
                <c:pt idx="73">
                  <c:v>10496.124000000003</c:v>
                </c:pt>
                <c:pt idx="74">
                  <c:v>10483.722000000003</c:v>
                </c:pt>
                <c:pt idx="75">
                  <c:v>10477.52</c:v>
                </c:pt>
                <c:pt idx="76">
                  <c:v>10455.814</c:v>
                </c:pt>
                <c:pt idx="77">
                  <c:v>10446.512000000002</c:v>
                </c:pt>
                <c:pt idx="78">
                  <c:v>10437.209999999995</c:v>
                </c:pt>
                <c:pt idx="79">
                  <c:v>10424.807000000001</c:v>
                </c:pt>
                <c:pt idx="80">
                  <c:v>10412.403</c:v>
                </c:pt>
                <c:pt idx="81">
                  <c:v>10400</c:v>
                </c:pt>
                <c:pt idx="82">
                  <c:v>10393.799000000005</c:v>
                </c:pt>
                <c:pt idx="83">
                  <c:v>10384.495999999992</c:v>
                </c:pt>
                <c:pt idx="84">
                  <c:v>10378.295</c:v>
                </c:pt>
                <c:pt idx="85">
                  <c:v>10378.295</c:v>
                </c:pt>
                <c:pt idx="86">
                  <c:v>10372.093999999996</c:v>
                </c:pt>
                <c:pt idx="87">
                  <c:v>10375.194000000003</c:v>
                </c:pt>
                <c:pt idx="88">
                  <c:v>10368.992</c:v>
                </c:pt>
                <c:pt idx="89">
                  <c:v>10365.892</c:v>
                </c:pt>
                <c:pt idx="90">
                  <c:v>10365.892</c:v>
                </c:pt>
                <c:pt idx="91">
                  <c:v>10365.892</c:v>
                </c:pt>
                <c:pt idx="92">
                  <c:v>10350.388000000001</c:v>
                </c:pt>
                <c:pt idx="93">
                  <c:v>10353.487999999992</c:v>
                </c:pt>
                <c:pt idx="94">
                  <c:v>10347.287</c:v>
                </c:pt>
                <c:pt idx="95">
                  <c:v>10350.388000000001</c:v>
                </c:pt>
                <c:pt idx="96">
                  <c:v>10353.487999999992</c:v>
                </c:pt>
                <c:pt idx="97">
                  <c:v>10353.487999999992</c:v>
                </c:pt>
                <c:pt idx="98">
                  <c:v>10359.69</c:v>
                </c:pt>
                <c:pt idx="99">
                  <c:v>10356.59</c:v>
                </c:pt>
                <c:pt idx="100">
                  <c:v>10359.69</c:v>
                </c:pt>
                <c:pt idx="101">
                  <c:v>10365.892</c:v>
                </c:pt>
                <c:pt idx="102">
                  <c:v>10372.093999999996</c:v>
                </c:pt>
                <c:pt idx="103">
                  <c:v>10365.892</c:v>
                </c:pt>
                <c:pt idx="104">
                  <c:v>10381.395500000001</c:v>
                </c:pt>
                <c:pt idx="105">
                  <c:v>10381.395500000001</c:v>
                </c:pt>
                <c:pt idx="106">
                  <c:v>10387.598</c:v>
                </c:pt>
                <c:pt idx="107">
                  <c:v>10390.698</c:v>
                </c:pt>
                <c:pt idx="108">
                  <c:v>10400</c:v>
                </c:pt>
                <c:pt idx="109">
                  <c:v>10403.102000000004</c:v>
                </c:pt>
                <c:pt idx="110">
                  <c:v>10409.303</c:v>
                </c:pt>
                <c:pt idx="111">
                  <c:v>10415.504000000004</c:v>
                </c:pt>
                <c:pt idx="112">
                  <c:v>10421.706</c:v>
                </c:pt>
                <c:pt idx="113">
                  <c:v>10431.008</c:v>
                </c:pt>
                <c:pt idx="114">
                  <c:v>10434.108</c:v>
                </c:pt>
                <c:pt idx="115">
                  <c:v>10434.108</c:v>
                </c:pt>
                <c:pt idx="116">
                  <c:v>10440.311</c:v>
                </c:pt>
                <c:pt idx="117">
                  <c:v>10446.512000000002</c:v>
                </c:pt>
                <c:pt idx="118">
                  <c:v>10452.714000000004</c:v>
                </c:pt>
                <c:pt idx="119">
                  <c:v>10452.714000000004</c:v>
                </c:pt>
                <c:pt idx="120">
                  <c:v>10458.915000000001</c:v>
                </c:pt>
                <c:pt idx="121">
                  <c:v>10465.116</c:v>
                </c:pt>
                <c:pt idx="122">
                  <c:v>10468.218000000004</c:v>
                </c:pt>
                <c:pt idx="123">
                  <c:v>10471.317999999992</c:v>
                </c:pt>
                <c:pt idx="124">
                  <c:v>10477.52</c:v>
                </c:pt>
                <c:pt idx="125">
                  <c:v>10480.620000000004</c:v>
                </c:pt>
                <c:pt idx="126">
                  <c:v>10480.620000000004</c:v>
                </c:pt>
                <c:pt idx="127">
                  <c:v>10483.722000000003</c:v>
                </c:pt>
                <c:pt idx="128">
                  <c:v>10489.923000000004</c:v>
                </c:pt>
                <c:pt idx="129">
                  <c:v>10489.923000000004</c:v>
                </c:pt>
                <c:pt idx="130">
                  <c:v>10496.124000000003</c:v>
                </c:pt>
                <c:pt idx="131">
                  <c:v>10496.124000000003</c:v>
                </c:pt>
                <c:pt idx="132">
                  <c:v>10499.226000000002</c:v>
                </c:pt>
                <c:pt idx="133">
                  <c:v>10499.226000000002</c:v>
                </c:pt>
                <c:pt idx="134">
                  <c:v>10499.226000000002</c:v>
                </c:pt>
                <c:pt idx="135">
                  <c:v>10505.427</c:v>
                </c:pt>
                <c:pt idx="136">
                  <c:v>10499.226000000002</c:v>
                </c:pt>
                <c:pt idx="137">
                  <c:v>10514.728999999996</c:v>
                </c:pt>
                <c:pt idx="138">
                  <c:v>10514.728999999996</c:v>
                </c:pt>
                <c:pt idx="139">
                  <c:v>10511.628000000002</c:v>
                </c:pt>
                <c:pt idx="140">
                  <c:v>10511.628000000002</c:v>
                </c:pt>
                <c:pt idx="141">
                  <c:v>10514.728999999996</c:v>
                </c:pt>
                <c:pt idx="142">
                  <c:v>10517.83</c:v>
                </c:pt>
                <c:pt idx="143">
                  <c:v>10524.031000000004</c:v>
                </c:pt>
                <c:pt idx="144">
                  <c:v>10520.931</c:v>
                </c:pt>
                <c:pt idx="145">
                  <c:v>10520.931</c:v>
                </c:pt>
                <c:pt idx="146">
                  <c:v>10527.132000000003</c:v>
                </c:pt>
                <c:pt idx="147">
                  <c:v>10530.232000000004</c:v>
                </c:pt>
                <c:pt idx="148">
                  <c:v>10527.132000000003</c:v>
                </c:pt>
                <c:pt idx="149">
                  <c:v>10527.132000000003</c:v>
                </c:pt>
                <c:pt idx="150">
                  <c:v>10530.232000000004</c:v>
                </c:pt>
                <c:pt idx="151">
                  <c:v>10530.232000000004</c:v>
                </c:pt>
                <c:pt idx="152">
                  <c:v>10533.334000000004</c:v>
                </c:pt>
                <c:pt idx="153">
                  <c:v>10524.031000000004</c:v>
                </c:pt>
                <c:pt idx="154">
                  <c:v>10530.232000000004</c:v>
                </c:pt>
                <c:pt idx="155">
                  <c:v>10530.232000000004</c:v>
                </c:pt>
                <c:pt idx="156">
                  <c:v>10533.334000000004</c:v>
                </c:pt>
                <c:pt idx="157">
                  <c:v>10533.334000000004</c:v>
                </c:pt>
                <c:pt idx="158">
                  <c:v>10530.232000000004</c:v>
                </c:pt>
                <c:pt idx="159">
                  <c:v>10533.334000000004</c:v>
                </c:pt>
                <c:pt idx="160">
                  <c:v>10530.232000000004</c:v>
                </c:pt>
                <c:pt idx="161">
                  <c:v>10533.334000000004</c:v>
                </c:pt>
                <c:pt idx="162">
                  <c:v>10533.334000000004</c:v>
                </c:pt>
                <c:pt idx="163">
                  <c:v>10536.434999999996</c:v>
                </c:pt>
                <c:pt idx="164">
                  <c:v>10539.535</c:v>
                </c:pt>
                <c:pt idx="165">
                  <c:v>10533.334000000004</c:v>
                </c:pt>
                <c:pt idx="166">
                  <c:v>10533.334000000004</c:v>
                </c:pt>
                <c:pt idx="167">
                  <c:v>10539.535</c:v>
                </c:pt>
                <c:pt idx="168">
                  <c:v>10542.636</c:v>
                </c:pt>
                <c:pt idx="169">
                  <c:v>10539.535</c:v>
                </c:pt>
                <c:pt idx="170">
                  <c:v>10539.535</c:v>
                </c:pt>
                <c:pt idx="171">
                  <c:v>10533.334000000004</c:v>
                </c:pt>
                <c:pt idx="172">
                  <c:v>10539.535</c:v>
                </c:pt>
                <c:pt idx="173">
                  <c:v>10539.535</c:v>
                </c:pt>
                <c:pt idx="174">
                  <c:v>10536.434999999996</c:v>
                </c:pt>
                <c:pt idx="175">
                  <c:v>10539.535</c:v>
                </c:pt>
                <c:pt idx="176">
                  <c:v>10536.434999999996</c:v>
                </c:pt>
                <c:pt idx="177">
                  <c:v>10536.434999999996</c:v>
                </c:pt>
                <c:pt idx="178">
                  <c:v>10542.636</c:v>
                </c:pt>
                <c:pt idx="179">
                  <c:v>10536.434999999996</c:v>
                </c:pt>
                <c:pt idx="180">
                  <c:v>10536.434999999996</c:v>
                </c:pt>
                <c:pt idx="181">
                  <c:v>10536.434999999996</c:v>
                </c:pt>
                <c:pt idx="182">
                  <c:v>10536.434999999996</c:v>
                </c:pt>
                <c:pt idx="183">
                  <c:v>10539.535</c:v>
                </c:pt>
                <c:pt idx="184">
                  <c:v>10536.434999999996</c:v>
                </c:pt>
                <c:pt idx="185">
                  <c:v>10536.434999999996</c:v>
                </c:pt>
                <c:pt idx="186">
                  <c:v>10533.334000000004</c:v>
                </c:pt>
                <c:pt idx="187">
                  <c:v>10536.434999999996</c:v>
                </c:pt>
                <c:pt idx="188">
                  <c:v>12697.674999999996</c:v>
                </c:pt>
                <c:pt idx="189">
                  <c:v>12375.194000000003</c:v>
                </c:pt>
                <c:pt idx="190">
                  <c:v>12049.611999999996</c:v>
                </c:pt>
                <c:pt idx="191">
                  <c:v>11900.775</c:v>
                </c:pt>
                <c:pt idx="192">
                  <c:v>11863.566000000001</c:v>
                </c:pt>
                <c:pt idx="193">
                  <c:v>11848.0625</c:v>
                </c:pt>
                <c:pt idx="194">
                  <c:v>11764.342000000002</c:v>
                </c:pt>
                <c:pt idx="195">
                  <c:v>11742.636</c:v>
                </c:pt>
                <c:pt idx="196">
                  <c:v>11751.938</c:v>
                </c:pt>
                <c:pt idx="197">
                  <c:v>11708.527</c:v>
                </c:pt>
                <c:pt idx="198">
                  <c:v>11748.838</c:v>
                </c:pt>
                <c:pt idx="199">
                  <c:v>11643.411</c:v>
                </c:pt>
                <c:pt idx="200">
                  <c:v>11686.822</c:v>
                </c:pt>
                <c:pt idx="201">
                  <c:v>11618.605</c:v>
                </c:pt>
                <c:pt idx="202">
                  <c:v>11655.814</c:v>
                </c:pt>
                <c:pt idx="203">
                  <c:v>11562.790999999996</c:v>
                </c:pt>
                <c:pt idx="204">
                  <c:v>11621.706</c:v>
                </c:pt>
                <c:pt idx="205">
                  <c:v>11612.403</c:v>
                </c:pt>
                <c:pt idx="206">
                  <c:v>11581.395500000001</c:v>
                </c:pt>
                <c:pt idx="207">
                  <c:v>11600</c:v>
                </c:pt>
                <c:pt idx="208">
                  <c:v>11575.194000000003</c:v>
                </c:pt>
                <c:pt idx="209">
                  <c:v>10762.790999999996</c:v>
                </c:pt>
                <c:pt idx="210">
                  <c:v>10567.441999999995</c:v>
                </c:pt>
                <c:pt idx="211">
                  <c:v>11786.047</c:v>
                </c:pt>
                <c:pt idx="212">
                  <c:v>11485.271000000002</c:v>
                </c:pt>
                <c:pt idx="213">
                  <c:v>10570.543000000003</c:v>
                </c:pt>
                <c:pt idx="214">
                  <c:v>10564.342000000002</c:v>
                </c:pt>
                <c:pt idx="215">
                  <c:v>11903.875999999993</c:v>
                </c:pt>
                <c:pt idx="216">
                  <c:v>11382.946</c:v>
                </c:pt>
                <c:pt idx="217">
                  <c:v>10561.240000000003</c:v>
                </c:pt>
                <c:pt idx="218">
                  <c:v>10586.047</c:v>
                </c:pt>
                <c:pt idx="219">
                  <c:v>11835.659</c:v>
                </c:pt>
                <c:pt idx="220">
                  <c:v>10710.078</c:v>
                </c:pt>
                <c:pt idx="221">
                  <c:v>10555.039000000002</c:v>
                </c:pt>
                <c:pt idx="222">
                  <c:v>11733.334000000004</c:v>
                </c:pt>
                <c:pt idx="223">
                  <c:v>11882.171</c:v>
                </c:pt>
                <c:pt idx="224">
                  <c:v>10697.674999999996</c:v>
                </c:pt>
                <c:pt idx="225">
                  <c:v>10551.938</c:v>
                </c:pt>
                <c:pt idx="226">
                  <c:v>10551.938</c:v>
                </c:pt>
                <c:pt idx="227">
                  <c:v>11131.782999999996</c:v>
                </c:pt>
                <c:pt idx="228">
                  <c:v>10982.946</c:v>
                </c:pt>
                <c:pt idx="229">
                  <c:v>10744.187</c:v>
                </c:pt>
                <c:pt idx="230">
                  <c:v>10753.487999999992</c:v>
                </c:pt>
                <c:pt idx="231">
                  <c:v>10759.69</c:v>
                </c:pt>
                <c:pt idx="232">
                  <c:v>10765.892</c:v>
                </c:pt>
                <c:pt idx="233">
                  <c:v>10762.790999999996</c:v>
                </c:pt>
                <c:pt idx="234">
                  <c:v>10759.69</c:v>
                </c:pt>
                <c:pt idx="235">
                  <c:v>10762.790999999996</c:v>
                </c:pt>
                <c:pt idx="236">
                  <c:v>10762.790999999996</c:v>
                </c:pt>
                <c:pt idx="237">
                  <c:v>10753.487999999992</c:v>
                </c:pt>
                <c:pt idx="238">
                  <c:v>10750.388000000001</c:v>
                </c:pt>
                <c:pt idx="239">
                  <c:v>10741.085999999992</c:v>
                </c:pt>
                <c:pt idx="240">
                  <c:v>10744.187</c:v>
                </c:pt>
                <c:pt idx="241">
                  <c:v>10731.782999999996</c:v>
                </c:pt>
                <c:pt idx="242">
                  <c:v>10731.782999999996</c:v>
                </c:pt>
                <c:pt idx="243">
                  <c:v>10728.683000000005</c:v>
                </c:pt>
                <c:pt idx="244">
                  <c:v>10728.683000000005</c:v>
                </c:pt>
                <c:pt idx="245">
                  <c:v>10728.683000000005</c:v>
                </c:pt>
                <c:pt idx="246">
                  <c:v>10725.582</c:v>
                </c:pt>
                <c:pt idx="247">
                  <c:v>10719.38</c:v>
                </c:pt>
                <c:pt idx="248">
                  <c:v>10716.279</c:v>
                </c:pt>
                <c:pt idx="249">
                  <c:v>10713.179</c:v>
                </c:pt>
                <c:pt idx="250">
                  <c:v>10710.078</c:v>
                </c:pt>
                <c:pt idx="251">
                  <c:v>10710.078</c:v>
                </c:pt>
                <c:pt idx="252">
                  <c:v>10706.977999999992</c:v>
                </c:pt>
                <c:pt idx="253">
                  <c:v>10713.179</c:v>
                </c:pt>
                <c:pt idx="254">
                  <c:v>10713.179</c:v>
                </c:pt>
                <c:pt idx="255">
                  <c:v>10710.078</c:v>
                </c:pt>
                <c:pt idx="256">
                  <c:v>10706.977999999992</c:v>
                </c:pt>
                <c:pt idx="257">
                  <c:v>10703.875999999993</c:v>
                </c:pt>
                <c:pt idx="258">
                  <c:v>10710.078</c:v>
                </c:pt>
                <c:pt idx="259">
                  <c:v>10706.977999999992</c:v>
                </c:pt>
                <c:pt idx="260">
                  <c:v>10703.875999999993</c:v>
                </c:pt>
                <c:pt idx="261">
                  <c:v>10697.674999999996</c:v>
                </c:pt>
                <c:pt idx="262">
                  <c:v>10703.875999999993</c:v>
                </c:pt>
                <c:pt idx="263">
                  <c:v>10706.977999999992</c:v>
                </c:pt>
                <c:pt idx="264">
                  <c:v>10703.875999999993</c:v>
                </c:pt>
                <c:pt idx="265">
                  <c:v>10700.775</c:v>
                </c:pt>
                <c:pt idx="266">
                  <c:v>10710.078</c:v>
                </c:pt>
                <c:pt idx="267">
                  <c:v>10697.674999999996</c:v>
                </c:pt>
                <c:pt idx="268">
                  <c:v>10697.674999999996</c:v>
                </c:pt>
                <c:pt idx="269">
                  <c:v>10700.775</c:v>
                </c:pt>
                <c:pt idx="270">
                  <c:v>10700.775</c:v>
                </c:pt>
                <c:pt idx="271">
                  <c:v>10691.474</c:v>
                </c:pt>
                <c:pt idx="272">
                  <c:v>10697.674999999996</c:v>
                </c:pt>
                <c:pt idx="273">
                  <c:v>10694.574000000002</c:v>
                </c:pt>
                <c:pt idx="274">
                  <c:v>10706.977999999992</c:v>
                </c:pt>
                <c:pt idx="275">
                  <c:v>10694.574000000002</c:v>
                </c:pt>
                <c:pt idx="276">
                  <c:v>10694.574000000002</c:v>
                </c:pt>
                <c:pt idx="277">
                  <c:v>10691.474</c:v>
                </c:pt>
                <c:pt idx="278">
                  <c:v>10697.674999999996</c:v>
                </c:pt>
                <c:pt idx="279">
                  <c:v>10700.775</c:v>
                </c:pt>
                <c:pt idx="280">
                  <c:v>10697.674999999996</c:v>
                </c:pt>
                <c:pt idx="281">
                  <c:v>10697.674999999996</c:v>
                </c:pt>
                <c:pt idx="282">
                  <c:v>10694.574000000002</c:v>
                </c:pt>
                <c:pt idx="283">
                  <c:v>10697.674999999996</c:v>
                </c:pt>
                <c:pt idx="284">
                  <c:v>10703.875999999993</c:v>
                </c:pt>
                <c:pt idx="285">
                  <c:v>10694.574000000002</c:v>
                </c:pt>
                <c:pt idx="286">
                  <c:v>10688.371999999992</c:v>
                </c:pt>
                <c:pt idx="287">
                  <c:v>10691.474</c:v>
                </c:pt>
                <c:pt idx="288">
                  <c:v>10694.574000000002</c:v>
                </c:pt>
                <c:pt idx="289">
                  <c:v>10694.574000000002</c:v>
                </c:pt>
                <c:pt idx="290">
                  <c:v>10688.371999999992</c:v>
                </c:pt>
                <c:pt idx="291">
                  <c:v>10691.474</c:v>
                </c:pt>
                <c:pt idx="292">
                  <c:v>10688.371999999992</c:v>
                </c:pt>
                <c:pt idx="293">
                  <c:v>10694.574000000002</c:v>
                </c:pt>
                <c:pt idx="294">
                  <c:v>10685.271000000002</c:v>
                </c:pt>
                <c:pt idx="295">
                  <c:v>10685.271000000002</c:v>
                </c:pt>
                <c:pt idx="296">
                  <c:v>10685.271000000002</c:v>
                </c:pt>
                <c:pt idx="297">
                  <c:v>10688.371999999992</c:v>
                </c:pt>
                <c:pt idx="298">
                  <c:v>10688.371999999992</c:v>
                </c:pt>
                <c:pt idx="299">
                  <c:v>10688.371999999992</c:v>
                </c:pt>
                <c:pt idx="300">
                  <c:v>10685.271000000002</c:v>
                </c:pt>
                <c:pt idx="301">
                  <c:v>10685.271000000002</c:v>
                </c:pt>
                <c:pt idx="302">
                  <c:v>10688.371999999992</c:v>
                </c:pt>
                <c:pt idx="303">
                  <c:v>10688.371999999992</c:v>
                </c:pt>
                <c:pt idx="304">
                  <c:v>10682.171</c:v>
                </c:pt>
                <c:pt idx="305">
                  <c:v>10685.271000000002</c:v>
                </c:pt>
                <c:pt idx="306">
                  <c:v>10682.171</c:v>
                </c:pt>
                <c:pt idx="307">
                  <c:v>10679.07</c:v>
                </c:pt>
                <c:pt idx="308">
                  <c:v>10682.171</c:v>
                </c:pt>
                <c:pt idx="309">
                  <c:v>10685.271000000002</c:v>
                </c:pt>
                <c:pt idx="310">
                  <c:v>10679.07</c:v>
                </c:pt>
                <c:pt idx="311">
                  <c:v>10682.171</c:v>
                </c:pt>
                <c:pt idx="312">
                  <c:v>10679.07</c:v>
                </c:pt>
                <c:pt idx="313">
                  <c:v>10679.07</c:v>
                </c:pt>
                <c:pt idx="314">
                  <c:v>10679.07</c:v>
                </c:pt>
                <c:pt idx="315">
                  <c:v>10679.07</c:v>
                </c:pt>
                <c:pt idx="316">
                  <c:v>10679.07</c:v>
                </c:pt>
                <c:pt idx="317">
                  <c:v>10679.07</c:v>
                </c:pt>
                <c:pt idx="318">
                  <c:v>10679.07</c:v>
                </c:pt>
                <c:pt idx="319">
                  <c:v>10675.97</c:v>
                </c:pt>
                <c:pt idx="320">
                  <c:v>10679.07</c:v>
                </c:pt>
                <c:pt idx="321">
                  <c:v>10679.07</c:v>
                </c:pt>
                <c:pt idx="322">
                  <c:v>10679.07</c:v>
                </c:pt>
                <c:pt idx="323">
                  <c:v>10682.171</c:v>
                </c:pt>
                <c:pt idx="324">
                  <c:v>10679.07</c:v>
                </c:pt>
                <c:pt idx="325">
                  <c:v>10675.97</c:v>
                </c:pt>
                <c:pt idx="326">
                  <c:v>10672.867999999995</c:v>
                </c:pt>
                <c:pt idx="327">
                  <c:v>10679.07</c:v>
                </c:pt>
                <c:pt idx="328">
                  <c:v>10675.97</c:v>
                </c:pt>
                <c:pt idx="329">
                  <c:v>10672.867999999995</c:v>
                </c:pt>
                <c:pt idx="330">
                  <c:v>10679.07</c:v>
                </c:pt>
                <c:pt idx="331">
                  <c:v>10672.867999999995</c:v>
                </c:pt>
                <c:pt idx="332">
                  <c:v>10669.768</c:v>
                </c:pt>
                <c:pt idx="333">
                  <c:v>10675.97</c:v>
                </c:pt>
                <c:pt idx="334">
                  <c:v>10672.867999999995</c:v>
                </c:pt>
                <c:pt idx="335">
                  <c:v>10672.867999999995</c:v>
                </c:pt>
                <c:pt idx="336">
                  <c:v>10672.867999999995</c:v>
                </c:pt>
                <c:pt idx="337">
                  <c:v>10672.867999999995</c:v>
                </c:pt>
                <c:pt idx="338">
                  <c:v>10672.867999999995</c:v>
                </c:pt>
                <c:pt idx="339">
                  <c:v>10672.867999999995</c:v>
                </c:pt>
                <c:pt idx="340">
                  <c:v>10666.666999999992</c:v>
                </c:pt>
                <c:pt idx="341">
                  <c:v>10669.768</c:v>
                </c:pt>
                <c:pt idx="342">
                  <c:v>10666.666999999992</c:v>
                </c:pt>
                <c:pt idx="343">
                  <c:v>10663.566000000001</c:v>
                </c:pt>
                <c:pt idx="344">
                  <c:v>10660.465999999995</c:v>
                </c:pt>
                <c:pt idx="345">
                  <c:v>10663.566000000001</c:v>
                </c:pt>
                <c:pt idx="346">
                  <c:v>10660.465999999995</c:v>
                </c:pt>
                <c:pt idx="347">
                  <c:v>10666.666999999992</c:v>
                </c:pt>
                <c:pt idx="348">
                  <c:v>10660.465999999995</c:v>
                </c:pt>
                <c:pt idx="349">
                  <c:v>10660.465999999995</c:v>
                </c:pt>
                <c:pt idx="350">
                  <c:v>10663.566000000001</c:v>
                </c:pt>
                <c:pt idx="351">
                  <c:v>10663.566000000001</c:v>
                </c:pt>
                <c:pt idx="352">
                  <c:v>10635.659</c:v>
                </c:pt>
                <c:pt idx="353">
                  <c:v>10629.458000000001</c:v>
                </c:pt>
                <c:pt idx="354">
                  <c:v>10635.659</c:v>
                </c:pt>
                <c:pt idx="355">
                  <c:v>10632.558999999992</c:v>
                </c:pt>
                <c:pt idx="356">
                  <c:v>10629.458000000001</c:v>
                </c:pt>
                <c:pt idx="357">
                  <c:v>10629.458000000001</c:v>
                </c:pt>
                <c:pt idx="358">
                  <c:v>10629.458000000001</c:v>
                </c:pt>
                <c:pt idx="359">
                  <c:v>10623.255999999992</c:v>
                </c:pt>
                <c:pt idx="360">
                  <c:v>10626.355999999992</c:v>
                </c:pt>
                <c:pt idx="361">
                  <c:v>10626.355999999992</c:v>
                </c:pt>
                <c:pt idx="362">
                  <c:v>10626.355999999992</c:v>
                </c:pt>
                <c:pt idx="363">
                  <c:v>10629.458000000001</c:v>
                </c:pt>
                <c:pt idx="364">
                  <c:v>10626.355999999992</c:v>
                </c:pt>
                <c:pt idx="365">
                  <c:v>10629.458000000001</c:v>
                </c:pt>
                <c:pt idx="366">
                  <c:v>10632.558999999992</c:v>
                </c:pt>
                <c:pt idx="367">
                  <c:v>10629.458000000001</c:v>
                </c:pt>
                <c:pt idx="368">
                  <c:v>10629.458000000001</c:v>
                </c:pt>
                <c:pt idx="369">
                  <c:v>10629.458000000001</c:v>
                </c:pt>
                <c:pt idx="370">
                  <c:v>10626.355999999992</c:v>
                </c:pt>
                <c:pt idx="371">
                  <c:v>10629.458000000001</c:v>
                </c:pt>
                <c:pt idx="372">
                  <c:v>10626.355999999992</c:v>
                </c:pt>
                <c:pt idx="373">
                  <c:v>10629.458000000001</c:v>
                </c:pt>
                <c:pt idx="374">
                  <c:v>10629.458000000001</c:v>
                </c:pt>
                <c:pt idx="375">
                  <c:v>10629.458000000001</c:v>
                </c:pt>
                <c:pt idx="376">
                  <c:v>10629.458000000001</c:v>
                </c:pt>
                <c:pt idx="377">
                  <c:v>10626.355999999992</c:v>
                </c:pt>
                <c:pt idx="378">
                  <c:v>10626.355999999992</c:v>
                </c:pt>
                <c:pt idx="379">
                  <c:v>10626.355999999992</c:v>
                </c:pt>
                <c:pt idx="380">
                  <c:v>10626.355999999992</c:v>
                </c:pt>
                <c:pt idx="381">
                  <c:v>10629.458000000001</c:v>
                </c:pt>
                <c:pt idx="382">
                  <c:v>10626.355999999992</c:v>
                </c:pt>
                <c:pt idx="383">
                  <c:v>10623.255999999992</c:v>
                </c:pt>
                <c:pt idx="384">
                  <c:v>10626.355999999992</c:v>
                </c:pt>
                <c:pt idx="385">
                  <c:v>10623.255999999992</c:v>
                </c:pt>
                <c:pt idx="386">
                  <c:v>10626.355999999992</c:v>
                </c:pt>
                <c:pt idx="387">
                  <c:v>10617.054999999995</c:v>
                </c:pt>
                <c:pt idx="388">
                  <c:v>10626.355999999992</c:v>
                </c:pt>
                <c:pt idx="389">
                  <c:v>10620.155000000001</c:v>
                </c:pt>
                <c:pt idx="390">
                  <c:v>10623.255999999992</c:v>
                </c:pt>
                <c:pt idx="391">
                  <c:v>10620.155000000001</c:v>
                </c:pt>
                <c:pt idx="392">
                  <c:v>10626.355999999992</c:v>
                </c:pt>
                <c:pt idx="393">
                  <c:v>10626.355999999992</c:v>
                </c:pt>
                <c:pt idx="394">
                  <c:v>10626.355999999992</c:v>
                </c:pt>
                <c:pt idx="395">
                  <c:v>10626.355999999992</c:v>
                </c:pt>
                <c:pt idx="396">
                  <c:v>10620.155000000001</c:v>
                </c:pt>
                <c:pt idx="397">
                  <c:v>10626.355999999992</c:v>
                </c:pt>
                <c:pt idx="398">
                  <c:v>10626.355999999992</c:v>
                </c:pt>
                <c:pt idx="399">
                  <c:v>10617.054999999995</c:v>
                </c:pt>
                <c:pt idx="400">
                  <c:v>10623.255999999992</c:v>
                </c:pt>
                <c:pt idx="401">
                  <c:v>10617.054999999995</c:v>
                </c:pt>
                <c:pt idx="402">
                  <c:v>10632.558999999992</c:v>
                </c:pt>
                <c:pt idx="403">
                  <c:v>10632.558999999992</c:v>
                </c:pt>
                <c:pt idx="404">
                  <c:v>10617.054999999995</c:v>
                </c:pt>
                <c:pt idx="405">
                  <c:v>10620.155000000001</c:v>
                </c:pt>
                <c:pt idx="406">
                  <c:v>10632.558999999992</c:v>
                </c:pt>
                <c:pt idx="407">
                  <c:v>10629.458000000001</c:v>
                </c:pt>
                <c:pt idx="408">
                  <c:v>10629.458000000001</c:v>
                </c:pt>
                <c:pt idx="409">
                  <c:v>10632.558999999992</c:v>
                </c:pt>
                <c:pt idx="410">
                  <c:v>10635.659</c:v>
                </c:pt>
                <c:pt idx="411">
                  <c:v>10635.659</c:v>
                </c:pt>
                <c:pt idx="412">
                  <c:v>10629.458000000001</c:v>
                </c:pt>
                <c:pt idx="413">
                  <c:v>10632.558999999992</c:v>
                </c:pt>
                <c:pt idx="414">
                  <c:v>10632.558999999992</c:v>
                </c:pt>
                <c:pt idx="415">
                  <c:v>10626.355999999992</c:v>
                </c:pt>
                <c:pt idx="416">
                  <c:v>10632.558999999992</c:v>
                </c:pt>
                <c:pt idx="417">
                  <c:v>10629.458000000001</c:v>
                </c:pt>
                <c:pt idx="418">
                  <c:v>10629.458000000001</c:v>
                </c:pt>
                <c:pt idx="419">
                  <c:v>10635.659</c:v>
                </c:pt>
                <c:pt idx="420">
                  <c:v>10629.458000000001</c:v>
                </c:pt>
                <c:pt idx="421">
                  <c:v>10632.558999999992</c:v>
                </c:pt>
                <c:pt idx="422">
                  <c:v>10638.76</c:v>
                </c:pt>
                <c:pt idx="423">
                  <c:v>10635.659</c:v>
                </c:pt>
                <c:pt idx="424">
                  <c:v>10638.76</c:v>
                </c:pt>
                <c:pt idx="425">
                  <c:v>10632.558999999992</c:v>
                </c:pt>
                <c:pt idx="426">
                  <c:v>10638.76</c:v>
                </c:pt>
                <c:pt idx="427">
                  <c:v>10632.558999999992</c:v>
                </c:pt>
                <c:pt idx="428">
                  <c:v>10635.659</c:v>
                </c:pt>
                <c:pt idx="429">
                  <c:v>10635.659</c:v>
                </c:pt>
                <c:pt idx="430">
                  <c:v>10635.659</c:v>
                </c:pt>
                <c:pt idx="431">
                  <c:v>10635.659</c:v>
                </c:pt>
                <c:pt idx="432">
                  <c:v>10629.458000000001</c:v>
                </c:pt>
                <c:pt idx="433">
                  <c:v>10620.155000000001</c:v>
                </c:pt>
                <c:pt idx="434">
                  <c:v>10617.054999999995</c:v>
                </c:pt>
                <c:pt idx="435">
                  <c:v>10617.054999999995</c:v>
                </c:pt>
                <c:pt idx="436">
                  <c:v>10613.954</c:v>
                </c:pt>
                <c:pt idx="437">
                  <c:v>10610.852999999992</c:v>
                </c:pt>
                <c:pt idx="438">
                  <c:v>10613.954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data!$H$6</c:f>
              <c:strCache>
                <c:ptCount val="1"/>
                <c:pt idx="0">
                  <c:v>D19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data!$H$7:$H$445</c:f>
              <c:numCache>
                <c:formatCode>0.0</c:formatCode>
                <c:ptCount val="439"/>
                <c:pt idx="0">
                  <c:v>8806.2019999999957</c:v>
                </c:pt>
                <c:pt idx="1">
                  <c:v>8803.1010000000006</c:v>
                </c:pt>
                <c:pt idx="2">
                  <c:v>8803.1010000000006</c:v>
                </c:pt>
                <c:pt idx="3">
                  <c:v>8803.1010000000006</c:v>
                </c:pt>
                <c:pt idx="4">
                  <c:v>8803.1010000000006</c:v>
                </c:pt>
                <c:pt idx="5">
                  <c:v>8796.8989999999922</c:v>
                </c:pt>
                <c:pt idx="6">
                  <c:v>8809.3029999999926</c:v>
                </c:pt>
                <c:pt idx="7">
                  <c:v>8803.1010000000006</c:v>
                </c:pt>
                <c:pt idx="8">
                  <c:v>8803.1010000000006</c:v>
                </c:pt>
                <c:pt idx="9">
                  <c:v>8800</c:v>
                </c:pt>
                <c:pt idx="10">
                  <c:v>8796.8989999999922</c:v>
                </c:pt>
                <c:pt idx="11">
                  <c:v>8800</c:v>
                </c:pt>
                <c:pt idx="12">
                  <c:v>8800</c:v>
                </c:pt>
                <c:pt idx="13">
                  <c:v>8800</c:v>
                </c:pt>
                <c:pt idx="14">
                  <c:v>8800</c:v>
                </c:pt>
                <c:pt idx="15">
                  <c:v>8800</c:v>
                </c:pt>
                <c:pt idx="16">
                  <c:v>8800</c:v>
                </c:pt>
                <c:pt idx="17">
                  <c:v>8800</c:v>
                </c:pt>
                <c:pt idx="18">
                  <c:v>8796.8989999999922</c:v>
                </c:pt>
                <c:pt idx="19">
                  <c:v>8800</c:v>
                </c:pt>
                <c:pt idx="20">
                  <c:v>8796.8989999999922</c:v>
                </c:pt>
                <c:pt idx="21">
                  <c:v>8800</c:v>
                </c:pt>
                <c:pt idx="22">
                  <c:v>8800</c:v>
                </c:pt>
                <c:pt idx="23">
                  <c:v>8800</c:v>
                </c:pt>
                <c:pt idx="24">
                  <c:v>8803.1010000000006</c:v>
                </c:pt>
                <c:pt idx="25">
                  <c:v>8796.8989999999922</c:v>
                </c:pt>
                <c:pt idx="26">
                  <c:v>8803.1010000000006</c:v>
                </c:pt>
                <c:pt idx="27">
                  <c:v>8796.8989999999922</c:v>
                </c:pt>
                <c:pt idx="28">
                  <c:v>8793.7990000000009</c:v>
                </c:pt>
                <c:pt idx="29">
                  <c:v>8796.8989999999922</c:v>
                </c:pt>
                <c:pt idx="30">
                  <c:v>8800</c:v>
                </c:pt>
                <c:pt idx="31">
                  <c:v>8796.8989999999922</c:v>
                </c:pt>
                <c:pt idx="32">
                  <c:v>8796.8989999999922</c:v>
                </c:pt>
                <c:pt idx="33">
                  <c:v>8793.7990000000009</c:v>
                </c:pt>
                <c:pt idx="34">
                  <c:v>8793.7990000000009</c:v>
                </c:pt>
                <c:pt idx="35">
                  <c:v>8796.8989999999922</c:v>
                </c:pt>
                <c:pt idx="36">
                  <c:v>8793.7990000000009</c:v>
                </c:pt>
                <c:pt idx="37">
                  <c:v>8793.7990000000009</c:v>
                </c:pt>
                <c:pt idx="38">
                  <c:v>8796.8989999999922</c:v>
                </c:pt>
                <c:pt idx="39">
                  <c:v>8803.1010000000006</c:v>
                </c:pt>
                <c:pt idx="40">
                  <c:v>8803.1010000000006</c:v>
                </c:pt>
                <c:pt idx="41">
                  <c:v>8800</c:v>
                </c:pt>
                <c:pt idx="42">
                  <c:v>8800</c:v>
                </c:pt>
                <c:pt idx="43">
                  <c:v>8800</c:v>
                </c:pt>
                <c:pt idx="44">
                  <c:v>8800</c:v>
                </c:pt>
                <c:pt idx="45">
                  <c:v>8803.1010000000006</c:v>
                </c:pt>
                <c:pt idx="46">
                  <c:v>8800</c:v>
                </c:pt>
                <c:pt idx="47">
                  <c:v>8800</c:v>
                </c:pt>
                <c:pt idx="48">
                  <c:v>8800</c:v>
                </c:pt>
                <c:pt idx="49">
                  <c:v>8800</c:v>
                </c:pt>
                <c:pt idx="50">
                  <c:v>8803.1010000000006</c:v>
                </c:pt>
                <c:pt idx="51">
                  <c:v>8803.1010000000006</c:v>
                </c:pt>
                <c:pt idx="52">
                  <c:v>8803.1010000000006</c:v>
                </c:pt>
                <c:pt idx="53">
                  <c:v>8806.2019999999957</c:v>
                </c:pt>
                <c:pt idx="54">
                  <c:v>8803.1010000000006</c:v>
                </c:pt>
                <c:pt idx="55">
                  <c:v>8778.2950000000001</c:v>
                </c:pt>
                <c:pt idx="56">
                  <c:v>8741.0859999999921</c:v>
                </c:pt>
                <c:pt idx="57">
                  <c:v>8710.0779999999922</c:v>
                </c:pt>
                <c:pt idx="58">
                  <c:v>8700.774999999996</c:v>
                </c:pt>
                <c:pt idx="59">
                  <c:v>8694.5740000000005</c:v>
                </c:pt>
                <c:pt idx="60">
                  <c:v>8691.473</c:v>
                </c:pt>
                <c:pt idx="61">
                  <c:v>8691.473</c:v>
                </c:pt>
                <c:pt idx="62">
                  <c:v>8694.5740000000005</c:v>
                </c:pt>
                <c:pt idx="63">
                  <c:v>8697.6749999999956</c:v>
                </c:pt>
                <c:pt idx="64">
                  <c:v>8691.473</c:v>
                </c:pt>
                <c:pt idx="65">
                  <c:v>8697.6749999999956</c:v>
                </c:pt>
                <c:pt idx="66">
                  <c:v>8697.6749999999956</c:v>
                </c:pt>
                <c:pt idx="67">
                  <c:v>8691.473</c:v>
                </c:pt>
                <c:pt idx="68">
                  <c:v>8694.5740000000005</c:v>
                </c:pt>
                <c:pt idx="69">
                  <c:v>8691.473</c:v>
                </c:pt>
                <c:pt idx="70">
                  <c:v>8694.5740000000005</c:v>
                </c:pt>
                <c:pt idx="71">
                  <c:v>8691.473</c:v>
                </c:pt>
                <c:pt idx="72">
                  <c:v>8682.1710000000003</c:v>
                </c:pt>
                <c:pt idx="73">
                  <c:v>8685.2710000000006</c:v>
                </c:pt>
                <c:pt idx="74">
                  <c:v>8675.9699999999921</c:v>
                </c:pt>
                <c:pt idx="75">
                  <c:v>8669.768</c:v>
                </c:pt>
                <c:pt idx="76">
                  <c:v>8672.8679999999931</c:v>
                </c:pt>
                <c:pt idx="77">
                  <c:v>8666.6669999999922</c:v>
                </c:pt>
                <c:pt idx="78">
                  <c:v>8660.4659999999931</c:v>
                </c:pt>
                <c:pt idx="79">
                  <c:v>8648.0625</c:v>
                </c:pt>
                <c:pt idx="80">
                  <c:v>8644.9619999999923</c:v>
                </c:pt>
                <c:pt idx="81">
                  <c:v>8641.8599999999933</c:v>
                </c:pt>
                <c:pt idx="82">
                  <c:v>8644.9619999999923</c:v>
                </c:pt>
                <c:pt idx="83">
                  <c:v>8638.76</c:v>
                </c:pt>
                <c:pt idx="84">
                  <c:v>8632.558999999992</c:v>
                </c:pt>
                <c:pt idx="85">
                  <c:v>8632.558999999992</c:v>
                </c:pt>
                <c:pt idx="86">
                  <c:v>8629.4579999999933</c:v>
                </c:pt>
                <c:pt idx="87">
                  <c:v>8632.558999999992</c:v>
                </c:pt>
                <c:pt idx="88">
                  <c:v>8629.4579999999933</c:v>
                </c:pt>
                <c:pt idx="89">
                  <c:v>8629.4579999999933</c:v>
                </c:pt>
                <c:pt idx="90">
                  <c:v>8629.4579999999933</c:v>
                </c:pt>
                <c:pt idx="91">
                  <c:v>8623.2559999999921</c:v>
                </c:pt>
                <c:pt idx="92">
                  <c:v>8623.2559999999921</c:v>
                </c:pt>
                <c:pt idx="93">
                  <c:v>8620.1549999999952</c:v>
                </c:pt>
                <c:pt idx="94">
                  <c:v>8617.0549999999948</c:v>
                </c:pt>
                <c:pt idx="95">
                  <c:v>8629.4579999999933</c:v>
                </c:pt>
                <c:pt idx="96">
                  <c:v>8626.3559999999889</c:v>
                </c:pt>
                <c:pt idx="97">
                  <c:v>8629.4579999999933</c:v>
                </c:pt>
                <c:pt idx="98">
                  <c:v>8626.3559999999889</c:v>
                </c:pt>
                <c:pt idx="99">
                  <c:v>8626.3559999999889</c:v>
                </c:pt>
                <c:pt idx="100">
                  <c:v>8623.2559999999921</c:v>
                </c:pt>
                <c:pt idx="101">
                  <c:v>8617.0549999999948</c:v>
                </c:pt>
                <c:pt idx="102">
                  <c:v>8632.558999999992</c:v>
                </c:pt>
                <c:pt idx="103">
                  <c:v>8632.558999999992</c:v>
                </c:pt>
                <c:pt idx="104">
                  <c:v>8635.6589999999924</c:v>
                </c:pt>
                <c:pt idx="105">
                  <c:v>8635.6589999999924</c:v>
                </c:pt>
                <c:pt idx="106">
                  <c:v>8644.9619999999923</c:v>
                </c:pt>
                <c:pt idx="107">
                  <c:v>8648.0625</c:v>
                </c:pt>
                <c:pt idx="108">
                  <c:v>8648.0625</c:v>
                </c:pt>
                <c:pt idx="109">
                  <c:v>8654.2639999999956</c:v>
                </c:pt>
                <c:pt idx="110">
                  <c:v>8651.1630000000005</c:v>
                </c:pt>
                <c:pt idx="111">
                  <c:v>8651.1630000000005</c:v>
                </c:pt>
                <c:pt idx="112">
                  <c:v>8657.3639999999923</c:v>
                </c:pt>
                <c:pt idx="113">
                  <c:v>8651.1630000000005</c:v>
                </c:pt>
                <c:pt idx="114">
                  <c:v>8660.4659999999931</c:v>
                </c:pt>
                <c:pt idx="115">
                  <c:v>8660.4659999999931</c:v>
                </c:pt>
                <c:pt idx="116">
                  <c:v>8663.5659999999934</c:v>
                </c:pt>
                <c:pt idx="117">
                  <c:v>8660.4659999999931</c:v>
                </c:pt>
                <c:pt idx="118">
                  <c:v>8666.6669999999922</c:v>
                </c:pt>
                <c:pt idx="119">
                  <c:v>8669.768</c:v>
                </c:pt>
                <c:pt idx="120">
                  <c:v>8669.768</c:v>
                </c:pt>
                <c:pt idx="121">
                  <c:v>8675.9699999999921</c:v>
                </c:pt>
                <c:pt idx="122">
                  <c:v>8675.9699999999921</c:v>
                </c:pt>
                <c:pt idx="123">
                  <c:v>8679.07</c:v>
                </c:pt>
                <c:pt idx="124">
                  <c:v>8682.1710000000003</c:v>
                </c:pt>
                <c:pt idx="125">
                  <c:v>8682.1710000000003</c:v>
                </c:pt>
                <c:pt idx="126">
                  <c:v>8682.1710000000003</c:v>
                </c:pt>
                <c:pt idx="127">
                  <c:v>8682.1710000000003</c:v>
                </c:pt>
                <c:pt idx="128">
                  <c:v>8685.2710000000006</c:v>
                </c:pt>
                <c:pt idx="129">
                  <c:v>8691.473</c:v>
                </c:pt>
                <c:pt idx="130">
                  <c:v>8688.3719999999921</c:v>
                </c:pt>
                <c:pt idx="131">
                  <c:v>8688.3719999999921</c:v>
                </c:pt>
                <c:pt idx="132">
                  <c:v>8694.5740000000005</c:v>
                </c:pt>
                <c:pt idx="133">
                  <c:v>8694.5740000000005</c:v>
                </c:pt>
                <c:pt idx="134">
                  <c:v>8694.5740000000005</c:v>
                </c:pt>
                <c:pt idx="135">
                  <c:v>8694.5740000000005</c:v>
                </c:pt>
                <c:pt idx="136">
                  <c:v>8694.5740000000005</c:v>
                </c:pt>
                <c:pt idx="137">
                  <c:v>8700.774999999996</c:v>
                </c:pt>
                <c:pt idx="138">
                  <c:v>8694.5740000000005</c:v>
                </c:pt>
                <c:pt idx="139">
                  <c:v>8700.774999999996</c:v>
                </c:pt>
                <c:pt idx="140">
                  <c:v>8697.6749999999956</c:v>
                </c:pt>
                <c:pt idx="141">
                  <c:v>8703.8759999999929</c:v>
                </c:pt>
                <c:pt idx="142">
                  <c:v>8700.774999999996</c:v>
                </c:pt>
                <c:pt idx="143">
                  <c:v>8700.774999999996</c:v>
                </c:pt>
                <c:pt idx="144">
                  <c:v>8700.774999999996</c:v>
                </c:pt>
                <c:pt idx="145">
                  <c:v>8703.8759999999929</c:v>
                </c:pt>
                <c:pt idx="146">
                  <c:v>8703.8759999999929</c:v>
                </c:pt>
                <c:pt idx="147">
                  <c:v>8710.0779999999922</c:v>
                </c:pt>
                <c:pt idx="148">
                  <c:v>8703.8759999999929</c:v>
                </c:pt>
                <c:pt idx="149">
                  <c:v>8710.0779999999922</c:v>
                </c:pt>
                <c:pt idx="150">
                  <c:v>8713.1790000000001</c:v>
                </c:pt>
                <c:pt idx="151">
                  <c:v>8716.2790000000005</c:v>
                </c:pt>
                <c:pt idx="152">
                  <c:v>8713.1790000000001</c:v>
                </c:pt>
                <c:pt idx="153">
                  <c:v>8706.9769999999953</c:v>
                </c:pt>
                <c:pt idx="154">
                  <c:v>8713.1790000000001</c:v>
                </c:pt>
                <c:pt idx="155">
                  <c:v>8716.2790000000005</c:v>
                </c:pt>
                <c:pt idx="156">
                  <c:v>8710.0779999999922</c:v>
                </c:pt>
                <c:pt idx="157">
                  <c:v>8719.3799999999919</c:v>
                </c:pt>
                <c:pt idx="158">
                  <c:v>8722.48</c:v>
                </c:pt>
                <c:pt idx="159">
                  <c:v>8722.48</c:v>
                </c:pt>
                <c:pt idx="160">
                  <c:v>8713.1790000000001</c:v>
                </c:pt>
                <c:pt idx="161">
                  <c:v>8716.2790000000005</c:v>
                </c:pt>
                <c:pt idx="162">
                  <c:v>8722.48</c:v>
                </c:pt>
                <c:pt idx="163">
                  <c:v>8716.2790000000005</c:v>
                </c:pt>
                <c:pt idx="164">
                  <c:v>8725.5820000000003</c:v>
                </c:pt>
                <c:pt idx="165">
                  <c:v>8722.48</c:v>
                </c:pt>
                <c:pt idx="166">
                  <c:v>8728.6830000000009</c:v>
                </c:pt>
                <c:pt idx="167">
                  <c:v>8728.6830000000009</c:v>
                </c:pt>
                <c:pt idx="168">
                  <c:v>8722.48</c:v>
                </c:pt>
                <c:pt idx="169">
                  <c:v>8725.5820000000003</c:v>
                </c:pt>
                <c:pt idx="170">
                  <c:v>8725.5820000000003</c:v>
                </c:pt>
                <c:pt idx="171">
                  <c:v>8725.5820000000003</c:v>
                </c:pt>
                <c:pt idx="172">
                  <c:v>8728.6830000000009</c:v>
                </c:pt>
                <c:pt idx="173">
                  <c:v>8728.6830000000009</c:v>
                </c:pt>
                <c:pt idx="174">
                  <c:v>8734.884</c:v>
                </c:pt>
                <c:pt idx="175">
                  <c:v>8734.884</c:v>
                </c:pt>
                <c:pt idx="176">
                  <c:v>8731.7829999999958</c:v>
                </c:pt>
                <c:pt idx="177">
                  <c:v>8731.7829999999958</c:v>
                </c:pt>
                <c:pt idx="178">
                  <c:v>8731.7829999999958</c:v>
                </c:pt>
                <c:pt idx="179">
                  <c:v>8734.884</c:v>
                </c:pt>
                <c:pt idx="180">
                  <c:v>8728.6830000000009</c:v>
                </c:pt>
                <c:pt idx="181">
                  <c:v>8734.884</c:v>
                </c:pt>
                <c:pt idx="182">
                  <c:v>8734.884</c:v>
                </c:pt>
                <c:pt idx="183">
                  <c:v>8725.5820000000003</c:v>
                </c:pt>
                <c:pt idx="184">
                  <c:v>8731.7829999999958</c:v>
                </c:pt>
                <c:pt idx="185">
                  <c:v>8728.6830000000009</c:v>
                </c:pt>
                <c:pt idx="186">
                  <c:v>8728.6830000000009</c:v>
                </c:pt>
                <c:pt idx="187">
                  <c:v>8725.5820000000003</c:v>
                </c:pt>
                <c:pt idx="188">
                  <c:v>9106.9769999999953</c:v>
                </c:pt>
                <c:pt idx="189">
                  <c:v>9001.5509999999922</c:v>
                </c:pt>
                <c:pt idx="190">
                  <c:v>8976.7440000000042</c:v>
                </c:pt>
                <c:pt idx="191">
                  <c:v>8967.4419999999955</c:v>
                </c:pt>
                <c:pt idx="192">
                  <c:v>8964.3420000000006</c:v>
                </c:pt>
                <c:pt idx="193">
                  <c:v>8955.0390000000007</c:v>
                </c:pt>
                <c:pt idx="194">
                  <c:v>8955.0390000000007</c:v>
                </c:pt>
                <c:pt idx="195">
                  <c:v>8951.9380000000001</c:v>
                </c:pt>
                <c:pt idx="196">
                  <c:v>8951.9380000000001</c:v>
                </c:pt>
                <c:pt idx="197">
                  <c:v>8948.8379999999925</c:v>
                </c:pt>
                <c:pt idx="198">
                  <c:v>8939.5349999999962</c:v>
                </c:pt>
                <c:pt idx="199">
                  <c:v>8924.0310000000009</c:v>
                </c:pt>
                <c:pt idx="200">
                  <c:v>8945.7360000000008</c:v>
                </c:pt>
                <c:pt idx="201">
                  <c:v>8945.7360000000008</c:v>
                </c:pt>
                <c:pt idx="202">
                  <c:v>8939.5349999999962</c:v>
                </c:pt>
                <c:pt idx="203">
                  <c:v>8933.3340000000007</c:v>
                </c:pt>
                <c:pt idx="204">
                  <c:v>8936.4349999999959</c:v>
                </c:pt>
                <c:pt idx="205">
                  <c:v>8933.3340000000007</c:v>
                </c:pt>
                <c:pt idx="206">
                  <c:v>8936.4349999999959</c:v>
                </c:pt>
                <c:pt idx="207">
                  <c:v>8933.3340000000007</c:v>
                </c:pt>
                <c:pt idx="208">
                  <c:v>8933.3340000000007</c:v>
                </c:pt>
                <c:pt idx="209">
                  <c:v>8812.4030000000002</c:v>
                </c:pt>
                <c:pt idx="210">
                  <c:v>8731.7829999999958</c:v>
                </c:pt>
                <c:pt idx="211">
                  <c:v>8899.2250000000004</c:v>
                </c:pt>
                <c:pt idx="212">
                  <c:v>8911.6280000000006</c:v>
                </c:pt>
                <c:pt idx="213">
                  <c:v>8728.6830000000009</c:v>
                </c:pt>
                <c:pt idx="214">
                  <c:v>8725.5820000000003</c:v>
                </c:pt>
                <c:pt idx="215">
                  <c:v>8930.2320000000036</c:v>
                </c:pt>
                <c:pt idx="216">
                  <c:v>8886.8220000000001</c:v>
                </c:pt>
                <c:pt idx="217">
                  <c:v>8728.6830000000009</c:v>
                </c:pt>
                <c:pt idx="218">
                  <c:v>8725.5820000000003</c:v>
                </c:pt>
                <c:pt idx="219">
                  <c:v>8930.2320000000036</c:v>
                </c:pt>
                <c:pt idx="220">
                  <c:v>8787.5969999999925</c:v>
                </c:pt>
                <c:pt idx="221">
                  <c:v>8722.48</c:v>
                </c:pt>
                <c:pt idx="222">
                  <c:v>8896.1239999999962</c:v>
                </c:pt>
                <c:pt idx="223">
                  <c:v>8945.7360000000008</c:v>
                </c:pt>
                <c:pt idx="224">
                  <c:v>8728.6830000000009</c:v>
                </c:pt>
                <c:pt idx="225">
                  <c:v>8716.2790000000005</c:v>
                </c:pt>
                <c:pt idx="226">
                  <c:v>8719.3799999999919</c:v>
                </c:pt>
                <c:pt idx="227">
                  <c:v>8725.5820000000003</c:v>
                </c:pt>
                <c:pt idx="228">
                  <c:v>8716.2790000000005</c:v>
                </c:pt>
                <c:pt idx="229">
                  <c:v>8719.3799999999919</c:v>
                </c:pt>
                <c:pt idx="230">
                  <c:v>8706.9769999999953</c:v>
                </c:pt>
                <c:pt idx="231">
                  <c:v>8713.1790000000001</c:v>
                </c:pt>
                <c:pt idx="232">
                  <c:v>8713.1790000000001</c:v>
                </c:pt>
                <c:pt idx="233">
                  <c:v>8710.0779999999922</c:v>
                </c:pt>
                <c:pt idx="234">
                  <c:v>8719.3799999999919</c:v>
                </c:pt>
                <c:pt idx="235">
                  <c:v>8706.9769999999953</c:v>
                </c:pt>
                <c:pt idx="236">
                  <c:v>8706.9769999999953</c:v>
                </c:pt>
                <c:pt idx="237">
                  <c:v>8703.8759999999929</c:v>
                </c:pt>
                <c:pt idx="238">
                  <c:v>8710.0779999999922</c:v>
                </c:pt>
                <c:pt idx="239">
                  <c:v>8706.9769999999953</c:v>
                </c:pt>
                <c:pt idx="240">
                  <c:v>8703.8759999999929</c:v>
                </c:pt>
                <c:pt idx="241">
                  <c:v>8706.9769999999953</c:v>
                </c:pt>
                <c:pt idx="242">
                  <c:v>8703.8759999999929</c:v>
                </c:pt>
                <c:pt idx="243">
                  <c:v>8706.9769999999953</c:v>
                </c:pt>
                <c:pt idx="244">
                  <c:v>8710.0779999999922</c:v>
                </c:pt>
                <c:pt idx="245">
                  <c:v>8706.9769999999953</c:v>
                </c:pt>
                <c:pt idx="246">
                  <c:v>8700.774999999996</c:v>
                </c:pt>
                <c:pt idx="247">
                  <c:v>8706.9769999999953</c:v>
                </c:pt>
                <c:pt idx="248">
                  <c:v>8700.774999999996</c:v>
                </c:pt>
                <c:pt idx="249">
                  <c:v>8703.8759999999929</c:v>
                </c:pt>
                <c:pt idx="250">
                  <c:v>8703.8759999999929</c:v>
                </c:pt>
                <c:pt idx="251">
                  <c:v>8703.8759999999929</c:v>
                </c:pt>
                <c:pt idx="252">
                  <c:v>8703.8759999999929</c:v>
                </c:pt>
                <c:pt idx="253">
                  <c:v>8700.774999999996</c:v>
                </c:pt>
                <c:pt idx="254">
                  <c:v>8703.8759999999929</c:v>
                </c:pt>
                <c:pt idx="255">
                  <c:v>8697.6749999999956</c:v>
                </c:pt>
                <c:pt idx="256">
                  <c:v>8697.6749999999956</c:v>
                </c:pt>
                <c:pt idx="257">
                  <c:v>8703.8759999999929</c:v>
                </c:pt>
                <c:pt idx="258">
                  <c:v>8697.6749999999956</c:v>
                </c:pt>
                <c:pt idx="259">
                  <c:v>8700.774999999996</c:v>
                </c:pt>
                <c:pt idx="260">
                  <c:v>8697.6749999999956</c:v>
                </c:pt>
                <c:pt idx="261">
                  <c:v>8697.6749999999956</c:v>
                </c:pt>
                <c:pt idx="262">
                  <c:v>8697.6749999999956</c:v>
                </c:pt>
                <c:pt idx="263">
                  <c:v>8697.6749999999956</c:v>
                </c:pt>
                <c:pt idx="264">
                  <c:v>8700.774999999996</c:v>
                </c:pt>
                <c:pt idx="265">
                  <c:v>8700.774999999996</c:v>
                </c:pt>
                <c:pt idx="266">
                  <c:v>8700.774999999996</c:v>
                </c:pt>
                <c:pt idx="267">
                  <c:v>8700.774999999996</c:v>
                </c:pt>
                <c:pt idx="268">
                  <c:v>8697.6749999999956</c:v>
                </c:pt>
                <c:pt idx="269">
                  <c:v>8694.5740000000005</c:v>
                </c:pt>
                <c:pt idx="270">
                  <c:v>8700.774999999996</c:v>
                </c:pt>
                <c:pt idx="271">
                  <c:v>8697.6749999999956</c:v>
                </c:pt>
                <c:pt idx="272">
                  <c:v>8697.6749999999956</c:v>
                </c:pt>
                <c:pt idx="273">
                  <c:v>8694.5740000000005</c:v>
                </c:pt>
                <c:pt idx="274">
                  <c:v>8694.5740000000005</c:v>
                </c:pt>
                <c:pt idx="275">
                  <c:v>8694.5740000000005</c:v>
                </c:pt>
                <c:pt idx="276">
                  <c:v>8694.5740000000005</c:v>
                </c:pt>
                <c:pt idx="277">
                  <c:v>8694.5740000000005</c:v>
                </c:pt>
                <c:pt idx="278">
                  <c:v>8691.473</c:v>
                </c:pt>
                <c:pt idx="279">
                  <c:v>8694.5740000000005</c:v>
                </c:pt>
                <c:pt idx="280">
                  <c:v>8694.5740000000005</c:v>
                </c:pt>
                <c:pt idx="281">
                  <c:v>8694.5740000000005</c:v>
                </c:pt>
                <c:pt idx="282">
                  <c:v>8694.5740000000005</c:v>
                </c:pt>
                <c:pt idx="283">
                  <c:v>8691.473</c:v>
                </c:pt>
                <c:pt idx="284">
                  <c:v>8694.5740000000005</c:v>
                </c:pt>
                <c:pt idx="285">
                  <c:v>8691.473</c:v>
                </c:pt>
                <c:pt idx="286">
                  <c:v>8694.5740000000005</c:v>
                </c:pt>
                <c:pt idx="287">
                  <c:v>8691.473</c:v>
                </c:pt>
                <c:pt idx="288">
                  <c:v>8691.473</c:v>
                </c:pt>
                <c:pt idx="289">
                  <c:v>8688.3719999999921</c:v>
                </c:pt>
                <c:pt idx="290">
                  <c:v>8682.1710000000003</c:v>
                </c:pt>
                <c:pt idx="291">
                  <c:v>8682.1710000000003</c:v>
                </c:pt>
                <c:pt idx="292">
                  <c:v>8682.1710000000003</c:v>
                </c:pt>
                <c:pt idx="293">
                  <c:v>8685.2710000000006</c:v>
                </c:pt>
                <c:pt idx="294">
                  <c:v>8685.2710000000006</c:v>
                </c:pt>
                <c:pt idx="295">
                  <c:v>8682.1710000000003</c:v>
                </c:pt>
                <c:pt idx="296">
                  <c:v>8685.2710000000006</c:v>
                </c:pt>
                <c:pt idx="297">
                  <c:v>8682.1710000000003</c:v>
                </c:pt>
                <c:pt idx="298">
                  <c:v>8685.2710000000006</c:v>
                </c:pt>
                <c:pt idx="299">
                  <c:v>8679.07</c:v>
                </c:pt>
                <c:pt idx="300">
                  <c:v>8679.07</c:v>
                </c:pt>
                <c:pt idx="301">
                  <c:v>8682.1710000000003</c:v>
                </c:pt>
                <c:pt idx="302">
                  <c:v>8682.1710000000003</c:v>
                </c:pt>
                <c:pt idx="303">
                  <c:v>8679.07</c:v>
                </c:pt>
                <c:pt idx="304">
                  <c:v>8682.1710000000003</c:v>
                </c:pt>
                <c:pt idx="305">
                  <c:v>8679.07</c:v>
                </c:pt>
                <c:pt idx="306">
                  <c:v>8682.1710000000003</c:v>
                </c:pt>
                <c:pt idx="307">
                  <c:v>8682.1710000000003</c:v>
                </c:pt>
                <c:pt idx="308">
                  <c:v>8679.07</c:v>
                </c:pt>
                <c:pt idx="309">
                  <c:v>8682.1710000000003</c:v>
                </c:pt>
                <c:pt idx="310">
                  <c:v>8675.9699999999921</c:v>
                </c:pt>
                <c:pt idx="311">
                  <c:v>8679.07</c:v>
                </c:pt>
                <c:pt idx="312">
                  <c:v>8679.07</c:v>
                </c:pt>
                <c:pt idx="313">
                  <c:v>8679.07</c:v>
                </c:pt>
                <c:pt idx="314">
                  <c:v>8675.9699999999921</c:v>
                </c:pt>
                <c:pt idx="315">
                  <c:v>8675.9699999999921</c:v>
                </c:pt>
                <c:pt idx="316">
                  <c:v>8675.9699999999921</c:v>
                </c:pt>
                <c:pt idx="317">
                  <c:v>8672.8679999999931</c:v>
                </c:pt>
                <c:pt idx="318">
                  <c:v>8675.9699999999921</c:v>
                </c:pt>
                <c:pt idx="319">
                  <c:v>8676</c:v>
                </c:pt>
                <c:pt idx="320">
                  <c:v>8679.07</c:v>
                </c:pt>
                <c:pt idx="321">
                  <c:v>8669.768</c:v>
                </c:pt>
                <c:pt idx="322">
                  <c:v>8672.8679999999931</c:v>
                </c:pt>
                <c:pt idx="323">
                  <c:v>8679.07</c:v>
                </c:pt>
                <c:pt idx="324">
                  <c:v>8679.07</c:v>
                </c:pt>
                <c:pt idx="325">
                  <c:v>8666.6669999999922</c:v>
                </c:pt>
                <c:pt idx="326">
                  <c:v>8672.8679999999931</c:v>
                </c:pt>
                <c:pt idx="327">
                  <c:v>8672.8679999999931</c:v>
                </c:pt>
                <c:pt idx="328">
                  <c:v>8669.768</c:v>
                </c:pt>
                <c:pt idx="329">
                  <c:v>8672.8679999999931</c:v>
                </c:pt>
                <c:pt idx="330">
                  <c:v>8669.768</c:v>
                </c:pt>
                <c:pt idx="331">
                  <c:v>8669.768</c:v>
                </c:pt>
                <c:pt idx="332">
                  <c:v>8669.768</c:v>
                </c:pt>
                <c:pt idx="333">
                  <c:v>8669.768</c:v>
                </c:pt>
                <c:pt idx="334">
                  <c:v>8663.5659999999934</c:v>
                </c:pt>
                <c:pt idx="335">
                  <c:v>8672.8679999999931</c:v>
                </c:pt>
                <c:pt idx="336">
                  <c:v>8669.768</c:v>
                </c:pt>
                <c:pt idx="337">
                  <c:v>8666.6669999999922</c:v>
                </c:pt>
                <c:pt idx="338">
                  <c:v>8669.768</c:v>
                </c:pt>
                <c:pt idx="339">
                  <c:v>8672.8679999999931</c:v>
                </c:pt>
                <c:pt idx="340">
                  <c:v>8672.8679999999931</c:v>
                </c:pt>
                <c:pt idx="341">
                  <c:v>8672.8679999999931</c:v>
                </c:pt>
                <c:pt idx="342">
                  <c:v>8669.768</c:v>
                </c:pt>
                <c:pt idx="343">
                  <c:v>8669.768</c:v>
                </c:pt>
                <c:pt idx="344">
                  <c:v>8672.8679999999931</c:v>
                </c:pt>
                <c:pt idx="345">
                  <c:v>8672.8679999999931</c:v>
                </c:pt>
                <c:pt idx="346">
                  <c:v>8666.6669999999922</c:v>
                </c:pt>
                <c:pt idx="347">
                  <c:v>8663.5659999999934</c:v>
                </c:pt>
                <c:pt idx="348">
                  <c:v>8660.4659999999931</c:v>
                </c:pt>
                <c:pt idx="349">
                  <c:v>8666.6669999999922</c:v>
                </c:pt>
                <c:pt idx="350">
                  <c:v>8669.768</c:v>
                </c:pt>
                <c:pt idx="351">
                  <c:v>8663.5659999999934</c:v>
                </c:pt>
                <c:pt idx="352">
                  <c:v>8663.5659999999934</c:v>
                </c:pt>
                <c:pt idx="353">
                  <c:v>8666.6669999999922</c:v>
                </c:pt>
                <c:pt idx="354">
                  <c:v>8663.5659999999934</c:v>
                </c:pt>
                <c:pt idx="355">
                  <c:v>8663.5659999999934</c:v>
                </c:pt>
                <c:pt idx="356">
                  <c:v>8663.5659999999934</c:v>
                </c:pt>
                <c:pt idx="357">
                  <c:v>8663.5659999999934</c:v>
                </c:pt>
                <c:pt idx="358">
                  <c:v>8660.4659999999931</c:v>
                </c:pt>
                <c:pt idx="359">
                  <c:v>8660.4659999999931</c:v>
                </c:pt>
                <c:pt idx="360">
                  <c:v>8666.6669999999922</c:v>
                </c:pt>
                <c:pt idx="361">
                  <c:v>8666.6669999999922</c:v>
                </c:pt>
                <c:pt idx="362">
                  <c:v>8660.4659999999931</c:v>
                </c:pt>
                <c:pt idx="363">
                  <c:v>8669.768</c:v>
                </c:pt>
                <c:pt idx="364">
                  <c:v>8660.4659999999931</c:v>
                </c:pt>
                <c:pt idx="365">
                  <c:v>8657.3639999999923</c:v>
                </c:pt>
                <c:pt idx="366">
                  <c:v>8669.768</c:v>
                </c:pt>
                <c:pt idx="367">
                  <c:v>8669.768</c:v>
                </c:pt>
                <c:pt idx="368">
                  <c:v>8663.5659999999934</c:v>
                </c:pt>
                <c:pt idx="369">
                  <c:v>8666.6669999999922</c:v>
                </c:pt>
                <c:pt idx="370">
                  <c:v>8669.768</c:v>
                </c:pt>
                <c:pt idx="371">
                  <c:v>8672.8679999999931</c:v>
                </c:pt>
                <c:pt idx="372">
                  <c:v>8672.8679999999931</c:v>
                </c:pt>
                <c:pt idx="373">
                  <c:v>8669.768</c:v>
                </c:pt>
                <c:pt idx="374">
                  <c:v>8672.8679999999931</c:v>
                </c:pt>
                <c:pt idx="375">
                  <c:v>8672.8679999999931</c:v>
                </c:pt>
                <c:pt idx="376">
                  <c:v>8675.9699999999921</c:v>
                </c:pt>
                <c:pt idx="377">
                  <c:v>8669.768</c:v>
                </c:pt>
                <c:pt idx="378">
                  <c:v>8669.768</c:v>
                </c:pt>
                <c:pt idx="379">
                  <c:v>8669.768</c:v>
                </c:pt>
                <c:pt idx="380">
                  <c:v>8672.8679999999931</c:v>
                </c:pt>
                <c:pt idx="381">
                  <c:v>8666.6669999999922</c:v>
                </c:pt>
                <c:pt idx="382">
                  <c:v>8669.768</c:v>
                </c:pt>
                <c:pt idx="383">
                  <c:v>8672.8679999999931</c:v>
                </c:pt>
                <c:pt idx="384">
                  <c:v>8660.4659999999931</c:v>
                </c:pt>
                <c:pt idx="385">
                  <c:v>8669.768</c:v>
                </c:pt>
                <c:pt idx="386">
                  <c:v>8669.768</c:v>
                </c:pt>
                <c:pt idx="387">
                  <c:v>8669.768</c:v>
                </c:pt>
                <c:pt idx="388">
                  <c:v>8669.768</c:v>
                </c:pt>
                <c:pt idx="389">
                  <c:v>8666.6669999999922</c:v>
                </c:pt>
                <c:pt idx="390">
                  <c:v>8666.6669999999922</c:v>
                </c:pt>
                <c:pt idx="391">
                  <c:v>8666.6669999999922</c:v>
                </c:pt>
                <c:pt idx="392">
                  <c:v>8669.768</c:v>
                </c:pt>
                <c:pt idx="393">
                  <c:v>8675.9699999999921</c:v>
                </c:pt>
                <c:pt idx="394">
                  <c:v>8660.4659999999931</c:v>
                </c:pt>
                <c:pt idx="395">
                  <c:v>8669.768</c:v>
                </c:pt>
                <c:pt idx="396">
                  <c:v>8660.4659999999931</c:v>
                </c:pt>
                <c:pt idx="397">
                  <c:v>8660.4659999999931</c:v>
                </c:pt>
                <c:pt idx="398">
                  <c:v>8657.3639999999923</c:v>
                </c:pt>
                <c:pt idx="399">
                  <c:v>8660.4659999999931</c:v>
                </c:pt>
                <c:pt idx="400">
                  <c:v>8660.4659999999931</c:v>
                </c:pt>
                <c:pt idx="401">
                  <c:v>8660.4659999999931</c:v>
                </c:pt>
                <c:pt idx="402">
                  <c:v>8657.3639999999923</c:v>
                </c:pt>
                <c:pt idx="403">
                  <c:v>8657.3639999999923</c:v>
                </c:pt>
                <c:pt idx="404">
                  <c:v>8654.2639999999956</c:v>
                </c:pt>
                <c:pt idx="405">
                  <c:v>8657.3639999999923</c:v>
                </c:pt>
                <c:pt idx="406">
                  <c:v>8660.4659999999931</c:v>
                </c:pt>
                <c:pt idx="407">
                  <c:v>8657.3639999999923</c:v>
                </c:pt>
                <c:pt idx="408">
                  <c:v>8654.2639999999956</c:v>
                </c:pt>
                <c:pt idx="409">
                  <c:v>8654.2639999999956</c:v>
                </c:pt>
                <c:pt idx="410">
                  <c:v>8654.2639999999956</c:v>
                </c:pt>
                <c:pt idx="411">
                  <c:v>8654.2639999999956</c:v>
                </c:pt>
                <c:pt idx="412">
                  <c:v>8657.3639999999923</c:v>
                </c:pt>
                <c:pt idx="413">
                  <c:v>8654.2639999999956</c:v>
                </c:pt>
                <c:pt idx="414">
                  <c:v>8657.3639999999923</c:v>
                </c:pt>
                <c:pt idx="415">
                  <c:v>8648.0625</c:v>
                </c:pt>
                <c:pt idx="416">
                  <c:v>8651.1630000000005</c:v>
                </c:pt>
                <c:pt idx="417">
                  <c:v>8651.1630000000005</c:v>
                </c:pt>
                <c:pt idx="418">
                  <c:v>8651.1630000000005</c:v>
                </c:pt>
                <c:pt idx="419">
                  <c:v>8648.0625</c:v>
                </c:pt>
                <c:pt idx="420">
                  <c:v>8651.1630000000005</c:v>
                </c:pt>
                <c:pt idx="421">
                  <c:v>8651.1630000000005</c:v>
                </c:pt>
                <c:pt idx="422">
                  <c:v>8648.0625</c:v>
                </c:pt>
                <c:pt idx="423">
                  <c:v>8651.1630000000005</c:v>
                </c:pt>
                <c:pt idx="424">
                  <c:v>8648.0625</c:v>
                </c:pt>
                <c:pt idx="425">
                  <c:v>8648.0625</c:v>
                </c:pt>
                <c:pt idx="426">
                  <c:v>8644.9619999999923</c:v>
                </c:pt>
                <c:pt idx="427">
                  <c:v>8648.0625</c:v>
                </c:pt>
                <c:pt idx="428">
                  <c:v>8651.1630000000005</c:v>
                </c:pt>
                <c:pt idx="429">
                  <c:v>8648.0625</c:v>
                </c:pt>
                <c:pt idx="430">
                  <c:v>8648.0625</c:v>
                </c:pt>
                <c:pt idx="431">
                  <c:v>8644.9619999999923</c:v>
                </c:pt>
                <c:pt idx="432">
                  <c:v>8644.9619999999923</c:v>
                </c:pt>
                <c:pt idx="433">
                  <c:v>8644.9619999999923</c:v>
                </c:pt>
                <c:pt idx="434">
                  <c:v>8648.0625</c:v>
                </c:pt>
                <c:pt idx="435">
                  <c:v>8648.0625</c:v>
                </c:pt>
                <c:pt idx="436">
                  <c:v>8644.9619999999923</c:v>
                </c:pt>
                <c:pt idx="437">
                  <c:v>8648.0625</c:v>
                </c:pt>
                <c:pt idx="438">
                  <c:v>8648.0625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data!$I$6</c:f>
              <c:strCache>
                <c:ptCount val="1"/>
                <c:pt idx="0">
                  <c:v>D21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data!$I$7:$I$445</c:f>
              <c:numCache>
                <c:formatCode>0.0</c:formatCode>
                <c:ptCount val="439"/>
                <c:pt idx="0">
                  <c:v>7327.1320000000014</c:v>
                </c:pt>
                <c:pt idx="1">
                  <c:v>7327.1320000000014</c:v>
                </c:pt>
                <c:pt idx="2">
                  <c:v>7324.0312000000004</c:v>
                </c:pt>
                <c:pt idx="3">
                  <c:v>7327.1320000000014</c:v>
                </c:pt>
                <c:pt idx="4">
                  <c:v>7327.1320000000014</c:v>
                </c:pt>
                <c:pt idx="5">
                  <c:v>7327.1320000000014</c:v>
                </c:pt>
                <c:pt idx="6">
                  <c:v>7327.1320000000014</c:v>
                </c:pt>
                <c:pt idx="7">
                  <c:v>7324.0312000000004</c:v>
                </c:pt>
                <c:pt idx="8">
                  <c:v>7324.0312000000004</c:v>
                </c:pt>
                <c:pt idx="9">
                  <c:v>7330.2329999999993</c:v>
                </c:pt>
                <c:pt idx="10">
                  <c:v>7324.0312000000004</c:v>
                </c:pt>
                <c:pt idx="11">
                  <c:v>7324.0312000000004</c:v>
                </c:pt>
                <c:pt idx="12">
                  <c:v>7317.8296000000018</c:v>
                </c:pt>
                <c:pt idx="13">
                  <c:v>7330.2329999999993</c:v>
                </c:pt>
                <c:pt idx="14">
                  <c:v>7324.0312000000004</c:v>
                </c:pt>
                <c:pt idx="15">
                  <c:v>7327.1320000000014</c:v>
                </c:pt>
                <c:pt idx="16">
                  <c:v>7327.1320000000014</c:v>
                </c:pt>
                <c:pt idx="17">
                  <c:v>7324.0312000000004</c:v>
                </c:pt>
                <c:pt idx="18">
                  <c:v>7327.1320000000014</c:v>
                </c:pt>
                <c:pt idx="19">
                  <c:v>7327.1320000000014</c:v>
                </c:pt>
                <c:pt idx="20">
                  <c:v>7330.2329999999993</c:v>
                </c:pt>
                <c:pt idx="21">
                  <c:v>7330.2329999999993</c:v>
                </c:pt>
                <c:pt idx="22">
                  <c:v>7327.1320000000014</c:v>
                </c:pt>
                <c:pt idx="23">
                  <c:v>7330.2329999999993</c:v>
                </c:pt>
                <c:pt idx="24">
                  <c:v>7320.9306999999999</c:v>
                </c:pt>
                <c:pt idx="25">
                  <c:v>7324.0312000000004</c:v>
                </c:pt>
                <c:pt idx="26">
                  <c:v>7324.0312000000004</c:v>
                </c:pt>
                <c:pt idx="27">
                  <c:v>7324.0312000000004</c:v>
                </c:pt>
                <c:pt idx="28">
                  <c:v>7327.1320000000014</c:v>
                </c:pt>
                <c:pt idx="29">
                  <c:v>7317.8296000000018</c:v>
                </c:pt>
                <c:pt idx="30">
                  <c:v>7327.1320000000014</c:v>
                </c:pt>
                <c:pt idx="31">
                  <c:v>7320.9306999999999</c:v>
                </c:pt>
                <c:pt idx="32">
                  <c:v>7324.0312000000004</c:v>
                </c:pt>
                <c:pt idx="33">
                  <c:v>7324.0312000000004</c:v>
                </c:pt>
                <c:pt idx="34">
                  <c:v>7327.1320000000014</c:v>
                </c:pt>
                <c:pt idx="35">
                  <c:v>7327.1320000000014</c:v>
                </c:pt>
                <c:pt idx="36">
                  <c:v>7333.3334999999997</c:v>
                </c:pt>
                <c:pt idx="37">
                  <c:v>7336.4339999999984</c:v>
                </c:pt>
                <c:pt idx="38">
                  <c:v>7333.3334999999997</c:v>
                </c:pt>
                <c:pt idx="39">
                  <c:v>7339.5349999999999</c:v>
                </c:pt>
                <c:pt idx="40">
                  <c:v>7333.3334999999997</c:v>
                </c:pt>
                <c:pt idx="41">
                  <c:v>7330.2329999999993</c:v>
                </c:pt>
                <c:pt idx="42">
                  <c:v>7333.3334999999997</c:v>
                </c:pt>
                <c:pt idx="43">
                  <c:v>7330.2329999999993</c:v>
                </c:pt>
                <c:pt idx="44">
                  <c:v>7333.3334999999997</c:v>
                </c:pt>
                <c:pt idx="45">
                  <c:v>7333.3334999999997</c:v>
                </c:pt>
                <c:pt idx="46">
                  <c:v>7333.3334999999997</c:v>
                </c:pt>
                <c:pt idx="47">
                  <c:v>7333.3334999999997</c:v>
                </c:pt>
                <c:pt idx="48">
                  <c:v>7333.3334999999997</c:v>
                </c:pt>
                <c:pt idx="49">
                  <c:v>7333.3334999999997</c:v>
                </c:pt>
                <c:pt idx="50">
                  <c:v>7336.4339999999984</c:v>
                </c:pt>
                <c:pt idx="51">
                  <c:v>7330.2329999999993</c:v>
                </c:pt>
                <c:pt idx="52">
                  <c:v>7330.2329999999993</c:v>
                </c:pt>
                <c:pt idx="53">
                  <c:v>7330.2329999999993</c:v>
                </c:pt>
                <c:pt idx="54">
                  <c:v>7327.1320000000014</c:v>
                </c:pt>
                <c:pt idx="55">
                  <c:v>7311.6280000000015</c:v>
                </c:pt>
                <c:pt idx="56">
                  <c:v>7302.3257000000003</c:v>
                </c:pt>
                <c:pt idx="57">
                  <c:v>7274.4189999999999</c:v>
                </c:pt>
                <c:pt idx="58">
                  <c:v>7255.8140000000003</c:v>
                </c:pt>
                <c:pt idx="59">
                  <c:v>7240.31</c:v>
                </c:pt>
                <c:pt idx="60">
                  <c:v>7224.8066000000017</c:v>
                </c:pt>
                <c:pt idx="61">
                  <c:v>7215.5039999999999</c:v>
                </c:pt>
                <c:pt idx="62">
                  <c:v>7209.3027000000002</c:v>
                </c:pt>
                <c:pt idx="63">
                  <c:v>7209.3027000000002</c:v>
                </c:pt>
                <c:pt idx="64">
                  <c:v>7203.1010000000015</c:v>
                </c:pt>
                <c:pt idx="65">
                  <c:v>7200</c:v>
                </c:pt>
                <c:pt idx="66">
                  <c:v>7203.1010000000015</c:v>
                </c:pt>
                <c:pt idx="67">
                  <c:v>7203.1010000000015</c:v>
                </c:pt>
                <c:pt idx="68">
                  <c:v>7203.1010000000015</c:v>
                </c:pt>
                <c:pt idx="69">
                  <c:v>7206.2017000000005</c:v>
                </c:pt>
                <c:pt idx="70">
                  <c:v>7203.1010000000015</c:v>
                </c:pt>
                <c:pt idx="71">
                  <c:v>7206.2017000000005</c:v>
                </c:pt>
                <c:pt idx="72">
                  <c:v>7203.1010000000015</c:v>
                </c:pt>
                <c:pt idx="73">
                  <c:v>7203.1010000000015</c:v>
                </c:pt>
                <c:pt idx="74">
                  <c:v>7203.1010000000015</c:v>
                </c:pt>
                <c:pt idx="75">
                  <c:v>7200</c:v>
                </c:pt>
                <c:pt idx="76">
                  <c:v>7193.799</c:v>
                </c:pt>
                <c:pt idx="77">
                  <c:v>7193.799</c:v>
                </c:pt>
                <c:pt idx="78">
                  <c:v>7193.799</c:v>
                </c:pt>
                <c:pt idx="79">
                  <c:v>7190.6977999999999</c:v>
                </c:pt>
                <c:pt idx="80">
                  <c:v>7187.5970000000007</c:v>
                </c:pt>
                <c:pt idx="81">
                  <c:v>7184.4960000000001</c:v>
                </c:pt>
                <c:pt idx="82">
                  <c:v>7181.3955000000014</c:v>
                </c:pt>
                <c:pt idx="83">
                  <c:v>7181.3955000000014</c:v>
                </c:pt>
                <c:pt idx="84">
                  <c:v>7181.3955000000014</c:v>
                </c:pt>
                <c:pt idx="85">
                  <c:v>7178.2950000000001</c:v>
                </c:pt>
                <c:pt idx="86">
                  <c:v>7175.1940000000004</c:v>
                </c:pt>
                <c:pt idx="87">
                  <c:v>7175.1940000000004</c:v>
                </c:pt>
                <c:pt idx="88">
                  <c:v>7168.9927000000007</c:v>
                </c:pt>
                <c:pt idx="89">
                  <c:v>7172.0933000000005</c:v>
                </c:pt>
                <c:pt idx="90">
                  <c:v>7172.0933000000005</c:v>
                </c:pt>
                <c:pt idx="91">
                  <c:v>7172.0933000000005</c:v>
                </c:pt>
                <c:pt idx="92">
                  <c:v>7168.9927000000007</c:v>
                </c:pt>
                <c:pt idx="93">
                  <c:v>7172.0933000000005</c:v>
                </c:pt>
                <c:pt idx="94">
                  <c:v>7172.0933000000005</c:v>
                </c:pt>
                <c:pt idx="95">
                  <c:v>7172.0933000000005</c:v>
                </c:pt>
                <c:pt idx="96">
                  <c:v>7175.1940000000004</c:v>
                </c:pt>
                <c:pt idx="97">
                  <c:v>7172.0933000000005</c:v>
                </c:pt>
                <c:pt idx="98">
                  <c:v>7172.0933000000005</c:v>
                </c:pt>
                <c:pt idx="99">
                  <c:v>7168.9927000000007</c:v>
                </c:pt>
                <c:pt idx="100">
                  <c:v>7172.0933000000005</c:v>
                </c:pt>
                <c:pt idx="101">
                  <c:v>7172.0933000000005</c:v>
                </c:pt>
                <c:pt idx="102">
                  <c:v>7175.1940000000004</c:v>
                </c:pt>
                <c:pt idx="103">
                  <c:v>7178.2950000000001</c:v>
                </c:pt>
                <c:pt idx="104">
                  <c:v>7184.4960000000001</c:v>
                </c:pt>
                <c:pt idx="105">
                  <c:v>7184.4960000000001</c:v>
                </c:pt>
                <c:pt idx="106">
                  <c:v>7184.4960000000001</c:v>
                </c:pt>
                <c:pt idx="107">
                  <c:v>7187.5970000000007</c:v>
                </c:pt>
                <c:pt idx="108">
                  <c:v>7187.5970000000007</c:v>
                </c:pt>
                <c:pt idx="109">
                  <c:v>7190.6977999999999</c:v>
                </c:pt>
                <c:pt idx="110">
                  <c:v>7190.6977999999999</c:v>
                </c:pt>
                <c:pt idx="111">
                  <c:v>7193.799</c:v>
                </c:pt>
                <c:pt idx="112">
                  <c:v>7187.5970000000007</c:v>
                </c:pt>
                <c:pt idx="113">
                  <c:v>7187.5970000000007</c:v>
                </c:pt>
                <c:pt idx="114">
                  <c:v>7190.6977999999999</c:v>
                </c:pt>
                <c:pt idx="115">
                  <c:v>7190.6977999999999</c:v>
                </c:pt>
                <c:pt idx="116">
                  <c:v>7190.6977999999999</c:v>
                </c:pt>
                <c:pt idx="117">
                  <c:v>7187.5970000000007</c:v>
                </c:pt>
                <c:pt idx="118">
                  <c:v>7190.6977999999999</c:v>
                </c:pt>
                <c:pt idx="119">
                  <c:v>7187.5970000000007</c:v>
                </c:pt>
                <c:pt idx="120">
                  <c:v>7193.799</c:v>
                </c:pt>
                <c:pt idx="121">
                  <c:v>7193.799</c:v>
                </c:pt>
                <c:pt idx="122">
                  <c:v>7196.8994000000002</c:v>
                </c:pt>
                <c:pt idx="123">
                  <c:v>7196.8994000000002</c:v>
                </c:pt>
                <c:pt idx="124">
                  <c:v>7203.1010000000015</c:v>
                </c:pt>
                <c:pt idx="125">
                  <c:v>7203.1010000000015</c:v>
                </c:pt>
                <c:pt idx="126">
                  <c:v>7203.1010000000015</c:v>
                </c:pt>
                <c:pt idx="127">
                  <c:v>7206.2017000000005</c:v>
                </c:pt>
                <c:pt idx="128">
                  <c:v>7206.2017000000005</c:v>
                </c:pt>
                <c:pt idx="129">
                  <c:v>7206.2017000000005</c:v>
                </c:pt>
                <c:pt idx="130">
                  <c:v>7206.2017000000005</c:v>
                </c:pt>
                <c:pt idx="131">
                  <c:v>7206.2017000000005</c:v>
                </c:pt>
                <c:pt idx="132">
                  <c:v>7206.2017000000005</c:v>
                </c:pt>
                <c:pt idx="133">
                  <c:v>7209.3027000000002</c:v>
                </c:pt>
                <c:pt idx="134">
                  <c:v>7209.3027000000002</c:v>
                </c:pt>
                <c:pt idx="135">
                  <c:v>7209.3027000000002</c:v>
                </c:pt>
                <c:pt idx="136">
                  <c:v>7212.4032999999999</c:v>
                </c:pt>
                <c:pt idx="137">
                  <c:v>7215.5039999999999</c:v>
                </c:pt>
                <c:pt idx="138">
                  <c:v>7221.7056000000002</c:v>
                </c:pt>
                <c:pt idx="139">
                  <c:v>7215.5039999999999</c:v>
                </c:pt>
                <c:pt idx="140">
                  <c:v>7218.6050000000014</c:v>
                </c:pt>
                <c:pt idx="141">
                  <c:v>7224.8066000000017</c:v>
                </c:pt>
                <c:pt idx="142">
                  <c:v>7224.8066000000017</c:v>
                </c:pt>
                <c:pt idx="143">
                  <c:v>7234.1090000000004</c:v>
                </c:pt>
                <c:pt idx="144">
                  <c:v>7231.0079999999998</c:v>
                </c:pt>
                <c:pt idx="145">
                  <c:v>7231.0079999999998</c:v>
                </c:pt>
                <c:pt idx="146">
                  <c:v>7237.2094999999999</c:v>
                </c:pt>
                <c:pt idx="147">
                  <c:v>7237.2094999999999</c:v>
                </c:pt>
                <c:pt idx="148">
                  <c:v>7237.2094999999999</c:v>
                </c:pt>
                <c:pt idx="149">
                  <c:v>7240.31</c:v>
                </c:pt>
                <c:pt idx="150">
                  <c:v>7246.5117</c:v>
                </c:pt>
                <c:pt idx="151">
                  <c:v>7240.31</c:v>
                </c:pt>
                <c:pt idx="152">
                  <c:v>7243.4110000000001</c:v>
                </c:pt>
                <c:pt idx="153">
                  <c:v>7249.6130000000003</c:v>
                </c:pt>
                <c:pt idx="154">
                  <c:v>7249.6130000000003</c:v>
                </c:pt>
                <c:pt idx="155">
                  <c:v>7243.4110000000001</c:v>
                </c:pt>
                <c:pt idx="156">
                  <c:v>7246.5117</c:v>
                </c:pt>
                <c:pt idx="157">
                  <c:v>7249.6130000000003</c:v>
                </c:pt>
                <c:pt idx="158">
                  <c:v>7249.6130000000003</c:v>
                </c:pt>
                <c:pt idx="159">
                  <c:v>7252.7133999999996</c:v>
                </c:pt>
                <c:pt idx="160">
                  <c:v>7252.7133999999996</c:v>
                </c:pt>
                <c:pt idx="161">
                  <c:v>7255.8140000000003</c:v>
                </c:pt>
                <c:pt idx="162">
                  <c:v>7258.915</c:v>
                </c:pt>
                <c:pt idx="163">
                  <c:v>7258.915</c:v>
                </c:pt>
                <c:pt idx="164">
                  <c:v>7255.8140000000003</c:v>
                </c:pt>
                <c:pt idx="165">
                  <c:v>7258.915</c:v>
                </c:pt>
                <c:pt idx="166">
                  <c:v>7262.0156000000015</c:v>
                </c:pt>
                <c:pt idx="167">
                  <c:v>7255.8140000000003</c:v>
                </c:pt>
                <c:pt idx="168">
                  <c:v>7258.915</c:v>
                </c:pt>
                <c:pt idx="169">
                  <c:v>7258.915</c:v>
                </c:pt>
                <c:pt idx="170">
                  <c:v>7258.915</c:v>
                </c:pt>
                <c:pt idx="171">
                  <c:v>7262.0156000000015</c:v>
                </c:pt>
                <c:pt idx="172">
                  <c:v>7258.915</c:v>
                </c:pt>
                <c:pt idx="173">
                  <c:v>7262.0156000000015</c:v>
                </c:pt>
                <c:pt idx="174">
                  <c:v>7258.915</c:v>
                </c:pt>
                <c:pt idx="175">
                  <c:v>7255.8140000000003</c:v>
                </c:pt>
                <c:pt idx="176">
                  <c:v>7258.915</c:v>
                </c:pt>
                <c:pt idx="177">
                  <c:v>7255.8140000000003</c:v>
                </c:pt>
                <c:pt idx="178">
                  <c:v>7252.7133999999996</c:v>
                </c:pt>
                <c:pt idx="179">
                  <c:v>7255.8140000000003</c:v>
                </c:pt>
                <c:pt idx="180">
                  <c:v>7255.8140000000003</c:v>
                </c:pt>
                <c:pt idx="181">
                  <c:v>7255.8140000000003</c:v>
                </c:pt>
                <c:pt idx="182">
                  <c:v>7258.915</c:v>
                </c:pt>
                <c:pt idx="183">
                  <c:v>7258.915</c:v>
                </c:pt>
                <c:pt idx="184">
                  <c:v>7255.8140000000003</c:v>
                </c:pt>
                <c:pt idx="185">
                  <c:v>7255.8140000000003</c:v>
                </c:pt>
                <c:pt idx="186">
                  <c:v>7258.915</c:v>
                </c:pt>
                <c:pt idx="187">
                  <c:v>7255.8140000000003</c:v>
                </c:pt>
                <c:pt idx="188">
                  <c:v>7386.0470000000005</c:v>
                </c:pt>
                <c:pt idx="189">
                  <c:v>7348.8373999999985</c:v>
                </c:pt>
                <c:pt idx="190">
                  <c:v>7336.4339999999984</c:v>
                </c:pt>
                <c:pt idx="191">
                  <c:v>7330.2329999999993</c:v>
                </c:pt>
                <c:pt idx="192">
                  <c:v>7330.2329999999993</c:v>
                </c:pt>
                <c:pt idx="193">
                  <c:v>7327.1320000000014</c:v>
                </c:pt>
                <c:pt idx="194">
                  <c:v>7317.8296000000018</c:v>
                </c:pt>
                <c:pt idx="195">
                  <c:v>7317.8296000000018</c:v>
                </c:pt>
                <c:pt idx="196">
                  <c:v>7314.7290000000003</c:v>
                </c:pt>
                <c:pt idx="197">
                  <c:v>7314.7290000000003</c:v>
                </c:pt>
                <c:pt idx="198">
                  <c:v>7314.7290000000003</c:v>
                </c:pt>
                <c:pt idx="199">
                  <c:v>7308.5273000000007</c:v>
                </c:pt>
                <c:pt idx="200">
                  <c:v>7311.6280000000015</c:v>
                </c:pt>
                <c:pt idx="201">
                  <c:v>7308.5273000000007</c:v>
                </c:pt>
                <c:pt idx="202">
                  <c:v>7308.5273000000007</c:v>
                </c:pt>
                <c:pt idx="203">
                  <c:v>7308.5273000000007</c:v>
                </c:pt>
                <c:pt idx="204">
                  <c:v>7305.4270000000006</c:v>
                </c:pt>
                <c:pt idx="205">
                  <c:v>7308.5273000000007</c:v>
                </c:pt>
                <c:pt idx="206">
                  <c:v>7302.3257000000003</c:v>
                </c:pt>
                <c:pt idx="207">
                  <c:v>7305.4270000000006</c:v>
                </c:pt>
                <c:pt idx="208">
                  <c:v>7305.4270000000006</c:v>
                </c:pt>
                <c:pt idx="209">
                  <c:v>7265.1167000000014</c:v>
                </c:pt>
                <c:pt idx="210">
                  <c:v>7240.31</c:v>
                </c:pt>
                <c:pt idx="211">
                  <c:v>7296.1240000000016</c:v>
                </c:pt>
                <c:pt idx="212">
                  <c:v>7296.1240000000016</c:v>
                </c:pt>
                <c:pt idx="213">
                  <c:v>7246.5117</c:v>
                </c:pt>
                <c:pt idx="214">
                  <c:v>7246.5117</c:v>
                </c:pt>
                <c:pt idx="215">
                  <c:v>7308.5273000000007</c:v>
                </c:pt>
                <c:pt idx="216">
                  <c:v>7293.0234</c:v>
                </c:pt>
                <c:pt idx="217">
                  <c:v>7240.31</c:v>
                </c:pt>
                <c:pt idx="218">
                  <c:v>7243.4110000000001</c:v>
                </c:pt>
                <c:pt idx="219">
                  <c:v>7299.2250000000004</c:v>
                </c:pt>
                <c:pt idx="220">
                  <c:v>7255.8140000000003</c:v>
                </c:pt>
                <c:pt idx="221">
                  <c:v>7243.4110000000001</c:v>
                </c:pt>
                <c:pt idx="222">
                  <c:v>7293.0234</c:v>
                </c:pt>
                <c:pt idx="223">
                  <c:v>7305.4270000000006</c:v>
                </c:pt>
                <c:pt idx="224">
                  <c:v>7246.5117</c:v>
                </c:pt>
                <c:pt idx="225">
                  <c:v>7240.31</c:v>
                </c:pt>
                <c:pt idx="226">
                  <c:v>7243.4110000000001</c:v>
                </c:pt>
                <c:pt idx="227">
                  <c:v>7262.0156000000015</c:v>
                </c:pt>
                <c:pt idx="228">
                  <c:v>7258.915</c:v>
                </c:pt>
                <c:pt idx="229">
                  <c:v>7252.7133999999996</c:v>
                </c:pt>
                <c:pt idx="230">
                  <c:v>7252.7133999999996</c:v>
                </c:pt>
                <c:pt idx="231">
                  <c:v>7252.7133999999996</c:v>
                </c:pt>
                <c:pt idx="232">
                  <c:v>7252.7133999999996</c:v>
                </c:pt>
                <c:pt idx="233">
                  <c:v>7252.7133999999996</c:v>
                </c:pt>
                <c:pt idx="234">
                  <c:v>7252.7133999999996</c:v>
                </c:pt>
                <c:pt idx="235">
                  <c:v>7249.6130000000003</c:v>
                </c:pt>
                <c:pt idx="236">
                  <c:v>7249.6130000000003</c:v>
                </c:pt>
                <c:pt idx="237">
                  <c:v>7249.6130000000003</c:v>
                </c:pt>
                <c:pt idx="238">
                  <c:v>7252.7133999999996</c:v>
                </c:pt>
                <c:pt idx="239">
                  <c:v>7249.6130000000003</c:v>
                </c:pt>
                <c:pt idx="240">
                  <c:v>7252.7133999999996</c:v>
                </c:pt>
                <c:pt idx="241">
                  <c:v>7249.6130000000003</c:v>
                </c:pt>
                <c:pt idx="242">
                  <c:v>7249.6130000000003</c:v>
                </c:pt>
                <c:pt idx="243">
                  <c:v>7252.7133999999996</c:v>
                </c:pt>
                <c:pt idx="244">
                  <c:v>7246.5117</c:v>
                </c:pt>
                <c:pt idx="245">
                  <c:v>7249.6130000000003</c:v>
                </c:pt>
                <c:pt idx="246">
                  <c:v>7252.7133999999996</c:v>
                </c:pt>
                <c:pt idx="247">
                  <c:v>7249.6130000000003</c:v>
                </c:pt>
                <c:pt idx="248">
                  <c:v>7252.7133999999996</c:v>
                </c:pt>
                <c:pt idx="249">
                  <c:v>7249.6130000000003</c:v>
                </c:pt>
                <c:pt idx="250">
                  <c:v>7249.6130000000003</c:v>
                </c:pt>
                <c:pt idx="251">
                  <c:v>7252.7133999999996</c:v>
                </c:pt>
                <c:pt idx="252">
                  <c:v>7246.5117</c:v>
                </c:pt>
                <c:pt idx="253">
                  <c:v>7246.5117</c:v>
                </c:pt>
                <c:pt idx="254">
                  <c:v>7246.5117</c:v>
                </c:pt>
                <c:pt idx="255">
                  <c:v>7249.6130000000003</c:v>
                </c:pt>
                <c:pt idx="256">
                  <c:v>7246.5117</c:v>
                </c:pt>
                <c:pt idx="257">
                  <c:v>7246.5117</c:v>
                </c:pt>
                <c:pt idx="258">
                  <c:v>7243.4110000000001</c:v>
                </c:pt>
                <c:pt idx="259">
                  <c:v>7246.5117</c:v>
                </c:pt>
                <c:pt idx="260">
                  <c:v>7249.6130000000003</c:v>
                </c:pt>
                <c:pt idx="261">
                  <c:v>7243.4110000000001</c:v>
                </c:pt>
                <c:pt idx="262">
                  <c:v>7243.4110000000001</c:v>
                </c:pt>
                <c:pt idx="263">
                  <c:v>7240.31</c:v>
                </c:pt>
                <c:pt idx="264">
                  <c:v>7240.31</c:v>
                </c:pt>
                <c:pt idx="265">
                  <c:v>7240.31</c:v>
                </c:pt>
                <c:pt idx="266">
                  <c:v>7240.31</c:v>
                </c:pt>
                <c:pt idx="267">
                  <c:v>7240.31</c:v>
                </c:pt>
                <c:pt idx="268">
                  <c:v>7240.31</c:v>
                </c:pt>
                <c:pt idx="269">
                  <c:v>7237.2094999999999</c:v>
                </c:pt>
                <c:pt idx="270">
                  <c:v>7237.2094999999999</c:v>
                </c:pt>
                <c:pt idx="271">
                  <c:v>7237.2094999999999</c:v>
                </c:pt>
                <c:pt idx="272">
                  <c:v>7240.31</c:v>
                </c:pt>
                <c:pt idx="273">
                  <c:v>7237.2094999999999</c:v>
                </c:pt>
                <c:pt idx="274">
                  <c:v>7240.31</c:v>
                </c:pt>
                <c:pt idx="275">
                  <c:v>7237.2094999999999</c:v>
                </c:pt>
                <c:pt idx="276">
                  <c:v>7234.1090000000004</c:v>
                </c:pt>
                <c:pt idx="277">
                  <c:v>7234.1090000000004</c:v>
                </c:pt>
                <c:pt idx="278">
                  <c:v>7231.0079999999998</c:v>
                </c:pt>
                <c:pt idx="279">
                  <c:v>7237.2094999999999</c:v>
                </c:pt>
                <c:pt idx="280">
                  <c:v>7231.0079999999998</c:v>
                </c:pt>
                <c:pt idx="281">
                  <c:v>7231.0079999999998</c:v>
                </c:pt>
                <c:pt idx="282">
                  <c:v>7231.0079999999998</c:v>
                </c:pt>
                <c:pt idx="283">
                  <c:v>7231.0079999999998</c:v>
                </c:pt>
                <c:pt idx="284">
                  <c:v>7231.0079999999998</c:v>
                </c:pt>
                <c:pt idx="285">
                  <c:v>7227.9069999999992</c:v>
                </c:pt>
                <c:pt idx="286">
                  <c:v>7231.0079999999998</c:v>
                </c:pt>
                <c:pt idx="287">
                  <c:v>7227.9069999999992</c:v>
                </c:pt>
                <c:pt idx="288">
                  <c:v>7224.8066000000017</c:v>
                </c:pt>
                <c:pt idx="289">
                  <c:v>7227.9069999999992</c:v>
                </c:pt>
                <c:pt idx="290">
                  <c:v>7227.9069999999992</c:v>
                </c:pt>
                <c:pt idx="291">
                  <c:v>7231.0079999999998</c:v>
                </c:pt>
                <c:pt idx="292">
                  <c:v>7227.9069999999992</c:v>
                </c:pt>
                <c:pt idx="293">
                  <c:v>7224.8066000000017</c:v>
                </c:pt>
                <c:pt idx="294">
                  <c:v>7227.9069999999992</c:v>
                </c:pt>
                <c:pt idx="295">
                  <c:v>7227.9069999999992</c:v>
                </c:pt>
                <c:pt idx="296">
                  <c:v>7218.6050000000014</c:v>
                </c:pt>
                <c:pt idx="297">
                  <c:v>7221.7056000000002</c:v>
                </c:pt>
                <c:pt idx="298">
                  <c:v>7224.8066000000017</c:v>
                </c:pt>
                <c:pt idx="299">
                  <c:v>7221.7056000000002</c:v>
                </c:pt>
                <c:pt idx="300">
                  <c:v>7224.8066000000017</c:v>
                </c:pt>
                <c:pt idx="301">
                  <c:v>7221.7056000000002</c:v>
                </c:pt>
                <c:pt idx="302">
                  <c:v>7224.8066000000017</c:v>
                </c:pt>
                <c:pt idx="303">
                  <c:v>7227.9069999999992</c:v>
                </c:pt>
                <c:pt idx="304">
                  <c:v>7221.7056000000002</c:v>
                </c:pt>
                <c:pt idx="305">
                  <c:v>7221.7056000000002</c:v>
                </c:pt>
                <c:pt idx="306">
                  <c:v>7221.7056000000002</c:v>
                </c:pt>
                <c:pt idx="307">
                  <c:v>7224.8066000000017</c:v>
                </c:pt>
                <c:pt idx="308">
                  <c:v>7231.0079999999998</c:v>
                </c:pt>
                <c:pt idx="309">
                  <c:v>7224.8066000000017</c:v>
                </c:pt>
                <c:pt idx="310">
                  <c:v>7224.8066000000017</c:v>
                </c:pt>
                <c:pt idx="311">
                  <c:v>7221.7056000000002</c:v>
                </c:pt>
                <c:pt idx="312">
                  <c:v>7224.8066000000017</c:v>
                </c:pt>
                <c:pt idx="313">
                  <c:v>7224.8066000000017</c:v>
                </c:pt>
                <c:pt idx="314">
                  <c:v>7224.8066000000017</c:v>
                </c:pt>
                <c:pt idx="315">
                  <c:v>7218.6050000000014</c:v>
                </c:pt>
                <c:pt idx="316">
                  <c:v>7224.8066000000017</c:v>
                </c:pt>
                <c:pt idx="317">
                  <c:v>7218.6050000000014</c:v>
                </c:pt>
                <c:pt idx="318">
                  <c:v>7218.6050000000014</c:v>
                </c:pt>
                <c:pt idx="319">
                  <c:v>7218.6050000000014</c:v>
                </c:pt>
                <c:pt idx="320">
                  <c:v>7221.7056000000002</c:v>
                </c:pt>
                <c:pt idx="321">
                  <c:v>7221.7056000000002</c:v>
                </c:pt>
                <c:pt idx="322">
                  <c:v>7221.7056000000002</c:v>
                </c:pt>
                <c:pt idx="323">
                  <c:v>7221.7056000000002</c:v>
                </c:pt>
                <c:pt idx="324">
                  <c:v>7224.8066000000017</c:v>
                </c:pt>
                <c:pt idx="325">
                  <c:v>7215.5039999999999</c:v>
                </c:pt>
                <c:pt idx="326">
                  <c:v>7221.7056000000002</c:v>
                </c:pt>
                <c:pt idx="327">
                  <c:v>7218.6050000000014</c:v>
                </c:pt>
                <c:pt idx="328">
                  <c:v>7221.7056000000002</c:v>
                </c:pt>
                <c:pt idx="329">
                  <c:v>7224.8066000000017</c:v>
                </c:pt>
                <c:pt idx="330">
                  <c:v>7221.7056000000002</c:v>
                </c:pt>
                <c:pt idx="331">
                  <c:v>7221.7056000000002</c:v>
                </c:pt>
                <c:pt idx="332">
                  <c:v>7221.7056000000002</c:v>
                </c:pt>
                <c:pt idx="333">
                  <c:v>7218.6050000000014</c:v>
                </c:pt>
                <c:pt idx="334">
                  <c:v>7221.7056000000002</c:v>
                </c:pt>
                <c:pt idx="335">
                  <c:v>7224.8066000000017</c:v>
                </c:pt>
                <c:pt idx="336">
                  <c:v>7221.7056000000002</c:v>
                </c:pt>
                <c:pt idx="337">
                  <c:v>7224.8066000000017</c:v>
                </c:pt>
                <c:pt idx="338">
                  <c:v>7221.7056000000002</c:v>
                </c:pt>
                <c:pt idx="339">
                  <c:v>7224.8066000000017</c:v>
                </c:pt>
                <c:pt idx="340">
                  <c:v>7224.8066000000017</c:v>
                </c:pt>
                <c:pt idx="341">
                  <c:v>7224.8066000000017</c:v>
                </c:pt>
                <c:pt idx="342">
                  <c:v>7224.8066000000017</c:v>
                </c:pt>
                <c:pt idx="343">
                  <c:v>7224.8066000000017</c:v>
                </c:pt>
                <c:pt idx="344">
                  <c:v>7227.9069999999992</c:v>
                </c:pt>
                <c:pt idx="345">
                  <c:v>7218.6050000000014</c:v>
                </c:pt>
                <c:pt idx="346">
                  <c:v>7221.7056000000002</c:v>
                </c:pt>
                <c:pt idx="347">
                  <c:v>7221.7056000000002</c:v>
                </c:pt>
                <c:pt idx="348">
                  <c:v>7224.8066000000017</c:v>
                </c:pt>
                <c:pt idx="349">
                  <c:v>7224.8066000000017</c:v>
                </c:pt>
                <c:pt idx="350">
                  <c:v>7221.7056000000002</c:v>
                </c:pt>
                <c:pt idx="351">
                  <c:v>7227.9069999999992</c:v>
                </c:pt>
                <c:pt idx="352">
                  <c:v>7227.9069999999992</c:v>
                </c:pt>
                <c:pt idx="353">
                  <c:v>7224.8066000000017</c:v>
                </c:pt>
                <c:pt idx="354">
                  <c:v>7224.8066000000017</c:v>
                </c:pt>
                <c:pt idx="355">
                  <c:v>7227.9069999999992</c:v>
                </c:pt>
                <c:pt idx="356">
                  <c:v>7221.7056000000002</c:v>
                </c:pt>
                <c:pt idx="357">
                  <c:v>7221.7056000000002</c:v>
                </c:pt>
                <c:pt idx="358">
                  <c:v>7224.8066000000017</c:v>
                </c:pt>
                <c:pt idx="359">
                  <c:v>7224.8066000000017</c:v>
                </c:pt>
                <c:pt idx="360">
                  <c:v>7227.9069999999992</c:v>
                </c:pt>
                <c:pt idx="361">
                  <c:v>7227.9069999999992</c:v>
                </c:pt>
                <c:pt idx="362">
                  <c:v>7231.0079999999998</c:v>
                </c:pt>
                <c:pt idx="363">
                  <c:v>7231.0079999999998</c:v>
                </c:pt>
                <c:pt idx="364">
                  <c:v>7224.8066000000017</c:v>
                </c:pt>
                <c:pt idx="365">
                  <c:v>7227.9069999999992</c:v>
                </c:pt>
                <c:pt idx="366">
                  <c:v>7224.8066000000017</c:v>
                </c:pt>
                <c:pt idx="367">
                  <c:v>7224.8066000000017</c:v>
                </c:pt>
                <c:pt idx="368">
                  <c:v>7227.9069999999992</c:v>
                </c:pt>
                <c:pt idx="369">
                  <c:v>7227.9069999999992</c:v>
                </c:pt>
                <c:pt idx="370">
                  <c:v>7218.6050000000014</c:v>
                </c:pt>
                <c:pt idx="371">
                  <c:v>7224.8066000000017</c:v>
                </c:pt>
                <c:pt idx="372">
                  <c:v>7227.9069999999992</c:v>
                </c:pt>
                <c:pt idx="373">
                  <c:v>7221.7056000000002</c:v>
                </c:pt>
                <c:pt idx="374">
                  <c:v>7224.8066000000017</c:v>
                </c:pt>
                <c:pt idx="375">
                  <c:v>7221.7056000000002</c:v>
                </c:pt>
                <c:pt idx="376">
                  <c:v>7221.7056000000002</c:v>
                </c:pt>
                <c:pt idx="377">
                  <c:v>7221.7056000000002</c:v>
                </c:pt>
                <c:pt idx="378">
                  <c:v>7224.8066000000017</c:v>
                </c:pt>
                <c:pt idx="379">
                  <c:v>7218.6050000000014</c:v>
                </c:pt>
                <c:pt idx="380">
                  <c:v>7218.6050000000014</c:v>
                </c:pt>
                <c:pt idx="381">
                  <c:v>7221.7056000000002</c:v>
                </c:pt>
                <c:pt idx="382">
                  <c:v>7218.6050000000014</c:v>
                </c:pt>
                <c:pt idx="383">
                  <c:v>7218.6050000000014</c:v>
                </c:pt>
                <c:pt idx="384">
                  <c:v>7218.6050000000014</c:v>
                </c:pt>
                <c:pt idx="385">
                  <c:v>7218.6050000000014</c:v>
                </c:pt>
                <c:pt idx="386">
                  <c:v>7221.7056000000002</c:v>
                </c:pt>
                <c:pt idx="387">
                  <c:v>7221.7056000000002</c:v>
                </c:pt>
                <c:pt idx="388">
                  <c:v>7218.6050000000014</c:v>
                </c:pt>
                <c:pt idx="389">
                  <c:v>7215.5039999999999</c:v>
                </c:pt>
                <c:pt idx="390">
                  <c:v>7218.6050000000014</c:v>
                </c:pt>
                <c:pt idx="391">
                  <c:v>7218.6050000000014</c:v>
                </c:pt>
                <c:pt idx="392">
                  <c:v>7215.5039999999999</c:v>
                </c:pt>
                <c:pt idx="393">
                  <c:v>7215.5039999999999</c:v>
                </c:pt>
                <c:pt idx="394">
                  <c:v>7212.4032999999999</c:v>
                </c:pt>
                <c:pt idx="395">
                  <c:v>7212.4032999999999</c:v>
                </c:pt>
                <c:pt idx="396">
                  <c:v>7212.4032999999999</c:v>
                </c:pt>
                <c:pt idx="397">
                  <c:v>7209.3027000000002</c:v>
                </c:pt>
                <c:pt idx="398">
                  <c:v>7209.3027000000002</c:v>
                </c:pt>
                <c:pt idx="399">
                  <c:v>7209.3027000000002</c:v>
                </c:pt>
                <c:pt idx="400">
                  <c:v>7206.2017000000005</c:v>
                </c:pt>
                <c:pt idx="401">
                  <c:v>7206.2017000000005</c:v>
                </c:pt>
                <c:pt idx="402">
                  <c:v>7206.2017000000005</c:v>
                </c:pt>
                <c:pt idx="403">
                  <c:v>7209.3027000000002</c:v>
                </c:pt>
                <c:pt idx="404">
                  <c:v>7209.3027000000002</c:v>
                </c:pt>
                <c:pt idx="405">
                  <c:v>7206.2017000000005</c:v>
                </c:pt>
                <c:pt idx="406">
                  <c:v>7206.2017000000005</c:v>
                </c:pt>
                <c:pt idx="407">
                  <c:v>7206.2017000000005</c:v>
                </c:pt>
                <c:pt idx="408">
                  <c:v>7203.1010000000015</c:v>
                </c:pt>
                <c:pt idx="409">
                  <c:v>7203.1010000000015</c:v>
                </c:pt>
                <c:pt idx="410">
                  <c:v>7203.1010000000015</c:v>
                </c:pt>
                <c:pt idx="411">
                  <c:v>7203.1010000000015</c:v>
                </c:pt>
                <c:pt idx="412">
                  <c:v>7200</c:v>
                </c:pt>
                <c:pt idx="413">
                  <c:v>7196.8994000000002</c:v>
                </c:pt>
                <c:pt idx="414">
                  <c:v>7190.6977999999999</c:v>
                </c:pt>
                <c:pt idx="415">
                  <c:v>7193.799</c:v>
                </c:pt>
                <c:pt idx="416">
                  <c:v>7190.6977999999999</c:v>
                </c:pt>
                <c:pt idx="417">
                  <c:v>7193.799</c:v>
                </c:pt>
                <c:pt idx="418">
                  <c:v>7190.6977999999999</c:v>
                </c:pt>
                <c:pt idx="419">
                  <c:v>7193.799</c:v>
                </c:pt>
                <c:pt idx="420">
                  <c:v>7193.799</c:v>
                </c:pt>
                <c:pt idx="421">
                  <c:v>7190.6977999999999</c:v>
                </c:pt>
                <c:pt idx="422">
                  <c:v>7193.799</c:v>
                </c:pt>
                <c:pt idx="423">
                  <c:v>7190.6977999999999</c:v>
                </c:pt>
                <c:pt idx="424">
                  <c:v>7190.6977999999999</c:v>
                </c:pt>
                <c:pt idx="425">
                  <c:v>7190.6977999999999</c:v>
                </c:pt>
                <c:pt idx="426">
                  <c:v>7190.6977999999999</c:v>
                </c:pt>
                <c:pt idx="427">
                  <c:v>7193.799</c:v>
                </c:pt>
                <c:pt idx="428">
                  <c:v>7187.5970000000007</c:v>
                </c:pt>
                <c:pt idx="429">
                  <c:v>7190.6977999999999</c:v>
                </c:pt>
                <c:pt idx="430">
                  <c:v>7184.4960000000001</c:v>
                </c:pt>
                <c:pt idx="431">
                  <c:v>7190.6977999999999</c:v>
                </c:pt>
                <c:pt idx="432">
                  <c:v>7190.6977999999999</c:v>
                </c:pt>
                <c:pt idx="433">
                  <c:v>7190.6977999999999</c:v>
                </c:pt>
                <c:pt idx="434">
                  <c:v>7187.5970000000007</c:v>
                </c:pt>
                <c:pt idx="435">
                  <c:v>7184.4960000000001</c:v>
                </c:pt>
                <c:pt idx="436">
                  <c:v>7184.4960000000001</c:v>
                </c:pt>
                <c:pt idx="437">
                  <c:v>7187.5970000000007</c:v>
                </c:pt>
                <c:pt idx="438">
                  <c:v>7187.5970000000007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data!$J$6</c:f>
              <c:strCache>
                <c:ptCount val="1"/>
                <c:pt idx="0">
                  <c:v>D22</c:v>
                </c:pt>
              </c:strCache>
            </c:strRef>
          </c:tx>
          <c:marker>
            <c:symbol val="none"/>
          </c:marker>
          <c:xVal>
            <c:numRef>
              <c:f>data!$A$7:$A$445</c:f>
              <c:numCache>
                <c:formatCode>m/d/yy\ h:m</c:formatCode>
                <c:ptCount val="439"/>
                <c:pt idx="0">
                  <c:v>40428.09097222222</c:v>
                </c:pt>
                <c:pt idx="1">
                  <c:v>40428.091666666638</c:v>
                </c:pt>
                <c:pt idx="2">
                  <c:v>40428.092361111099</c:v>
                </c:pt>
                <c:pt idx="3">
                  <c:v>40428.093055555539</c:v>
                </c:pt>
                <c:pt idx="4">
                  <c:v>40428.093749999985</c:v>
                </c:pt>
                <c:pt idx="5">
                  <c:v>40428.094444444447</c:v>
                </c:pt>
                <c:pt idx="6">
                  <c:v>40428.095138888886</c:v>
                </c:pt>
                <c:pt idx="7">
                  <c:v>40428.095833333326</c:v>
                </c:pt>
                <c:pt idx="8">
                  <c:v>40428.09652777778</c:v>
                </c:pt>
                <c:pt idx="9">
                  <c:v>40428.097222222204</c:v>
                </c:pt>
                <c:pt idx="10">
                  <c:v>40428.097916666651</c:v>
                </c:pt>
                <c:pt idx="11">
                  <c:v>40428.098611111105</c:v>
                </c:pt>
                <c:pt idx="12">
                  <c:v>40428.099305555545</c:v>
                </c:pt>
                <c:pt idx="13">
                  <c:v>40428.1</c:v>
                </c:pt>
                <c:pt idx="14">
                  <c:v>40428.10069444446</c:v>
                </c:pt>
                <c:pt idx="15">
                  <c:v>40428.101388888885</c:v>
                </c:pt>
                <c:pt idx="16">
                  <c:v>40428.102083333324</c:v>
                </c:pt>
                <c:pt idx="17">
                  <c:v>40428.102777777778</c:v>
                </c:pt>
                <c:pt idx="18">
                  <c:v>40428.103472222225</c:v>
                </c:pt>
                <c:pt idx="19">
                  <c:v>40428.10416666665</c:v>
                </c:pt>
                <c:pt idx="20">
                  <c:v>40428.104861111104</c:v>
                </c:pt>
                <c:pt idx="21">
                  <c:v>40428.105555555558</c:v>
                </c:pt>
                <c:pt idx="22">
                  <c:v>40428.106250000012</c:v>
                </c:pt>
                <c:pt idx="23">
                  <c:v>40428.106944444458</c:v>
                </c:pt>
                <c:pt idx="24">
                  <c:v>40428.107638888891</c:v>
                </c:pt>
                <c:pt idx="25">
                  <c:v>40428.10833333333</c:v>
                </c:pt>
                <c:pt idx="26">
                  <c:v>40428.109027777777</c:v>
                </c:pt>
                <c:pt idx="27">
                  <c:v>40428.109722222209</c:v>
                </c:pt>
                <c:pt idx="28">
                  <c:v>40428.11041666667</c:v>
                </c:pt>
                <c:pt idx="29">
                  <c:v>40428.111111111095</c:v>
                </c:pt>
                <c:pt idx="30">
                  <c:v>40428.111805555556</c:v>
                </c:pt>
                <c:pt idx="31">
                  <c:v>40428.112500000003</c:v>
                </c:pt>
                <c:pt idx="32">
                  <c:v>40428.113194444442</c:v>
                </c:pt>
                <c:pt idx="33">
                  <c:v>40428.113888888889</c:v>
                </c:pt>
                <c:pt idx="34">
                  <c:v>40428.114583333336</c:v>
                </c:pt>
                <c:pt idx="35">
                  <c:v>40428.115277777782</c:v>
                </c:pt>
                <c:pt idx="36">
                  <c:v>40428.115972222222</c:v>
                </c:pt>
                <c:pt idx="37">
                  <c:v>40428.116666666654</c:v>
                </c:pt>
                <c:pt idx="38">
                  <c:v>40428.117361111093</c:v>
                </c:pt>
                <c:pt idx="39">
                  <c:v>40428.118055555562</c:v>
                </c:pt>
                <c:pt idx="40">
                  <c:v>40428.118750000001</c:v>
                </c:pt>
                <c:pt idx="41">
                  <c:v>40428.119444444441</c:v>
                </c:pt>
                <c:pt idx="42">
                  <c:v>40428.120138888888</c:v>
                </c:pt>
                <c:pt idx="43">
                  <c:v>40428.120833333334</c:v>
                </c:pt>
                <c:pt idx="44">
                  <c:v>40428.121527777774</c:v>
                </c:pt>
                <c:pt idx="45">
                  <c:v>40428.12222222222</c:v>
                </c:pt>
                <c:pt idx="46">
                  <c:v>40428.122916666653</c:v>
                </c:pt>
                <c:pt idx="47">
                  <c:v>40428.123611111099</c:v>
                </c:pt>
                <c:pt idx="48">
                  <c:v>40428.124305555539</c:v>
                </c:pt>
                <c:pt idx="49">
                  <c:v>40428.124999999993</c:v>
                </c:pt>
                <c:pt idx="50">
                  <c:v>40428.125694444447</c:v>
                </c:pt>
                <c:pt idx="51">
                  <c:v>40428.126388888886</c:v>
                </c:pt>
                <c:pt idx="52">
                  <c:v>40428.127083333304</c:v>
                </c:pt>
                <c:pt idx="53">
                  <c:v>40428.127777777765</c:v>
                </c:pt>
                <c:pt idx="54">
                  <c:v>40428.128472222204</c:v>
                </c:pt>
                <c:pt idx="55">
                  <c:v>40428.129166666637</c:v>
                </c:pt>
                <c:pt idx="56">
                  <c:v>40428.129861111083</c:v>
                </c:pt>
                <c:pt idx="57">
                  <c:v>40428.130555555559</c:v>
                </c:pt>
                <c:pt idx="58">
                  <c:v>40428.131249999999</c:v>
                </c:pt>
                <c:pt idx="59">
                  <c:v>40428.131944444445</c:v>
                </c:pt>
                <c:pt idx="60">
                  <c:v>40428.132638888892</c:v>
                </c:pt>
                <c:pt idx="61">
                  <c:v>40428.133333333324</c:v>
                </c:pt>
                <c:pt idx="62">
                  <c:v>40428.134027777778</c:v>
                </c:pt>
                <c:pt idx="63">
                  <c:v>40428.134722222225</c:v>
                </c:pt>
                <c:pt idx="64">
                  <c:v>40428.13541666665</c:v>
                </c:pt>
                <c:pt idx="65">
                  <c:v>40428.136111111104</c:v>
                </c:pt>
                <c:pt idx="66">
                  <c:v>40428.136805555558</c:v>
                </c:pt>
                <c:pt idx="67">
                  <c:v>40428.137499999997</c:v>
                </c:pt>
                <c:pt idx="68">
                  <c:v>40428.138194444458</c:v>
                </c:pt>
                <c:pt idx="69">
                  <c:v>40428.138888888891</c:v>
                </c:pt>
                <c:pt idx="70">
                  <c:v>40428.139583333315</c:v>
                </c:pt>
                <c:pt idx="71">
                  <c:v>40428.140277777791</c:v>
                </c:pt>
                <c:pt idx="72">
                  <c:v>40428.140972222223</c:v>
                </c:pt>
                <c:pt idx="73">
                  <c:v>40428.141666666648</c:v>
                </c:pt>
                <c:pt idx="74">
                  <c:v>40428.142361111095</c:v>
                </c:pt>
                <c:pt idx="75">
                  <c:v>40428.143055555556</c:v>
                </c:pt>
                <c:pt idx="76">
                  <c:v>40428.143749999996</c:v>
                </c:pt>
                <c:pt idx="77">
                  <c:v>40428.144444444442</c:v>
                </c:pt>
                <c:pt idx="78">
                  <c:v>40428.145138888889</c:v>
                </c:pt>
                <c:pt idx="79">
                  <c:v>40428.145833333336</c:v>
                </c:pt>
                <c:pt idx="80">
                  <c:v>40428.146527777782</c:v>
                </c:pt>
                <c:pt idx="81">
                  <c:v>40428.147222222222</c:v>
                </c:pt>
                <c:pt idx="82">
                  <c:v>40428.147916666654</c:v>
                </c:pt>
                <c:pt idx="83">
                  <c:v>40428.148611111108</c:v>
                </c:pt>
                <c:pt idx="84">
                  <c:v>40428.149305555555</c:v>
                </c:pt>
                <c:pt idx="85">
                  <c:v>40428.15</c:v>
                </c:pt>
                <c:pt idx="86">
                  <c:v>40428.150694444455</c:v>
                </c:pt>
                <c:pt idx="87">
                  <c:v>40428.151388888888</c:v>
                </c:pt>
                <c:pt idx="88">
                  <c:v>40428.152083333334</c:v>
                </c:pt>
                <c:pt idx="89">
                  <c:v>40428.152777777781</c:v>
                </c:pt>
                <c:pt idx="90">
                  <c:v>40428.15347222222</c:v>
                </c:pt>
                <c:pt idx="91">
                  <c:v>40428.154166666653</c:v>
                </c:pt>
                <c:pt idx="92">
                  <c:v>40428.154861111114</c:v>
                </c:pt>
                <c:pt idx="93">
                  <c:v>40428.155555555553</c:v>
                </c:pt>
                <c:pt idx="94">
                  <c:v>40428.156250000015</c:v>
                </c:pt>
                <c:pt idx="95">
                  <c:v>40428.156944444469</c:v>
                </c:pt>
                <c:pt idx="96">
                  <c:v>40428.157638888893</c:v>
                </c:pt>
                <c:pt idx="97">
                  <c:v>40428.158333333333</c:v>
                </c:pt>
                <c:pt idx="98">
                  <c:v>40428.15902777778</c:v>
                </c:pt>
                <c:pt idx="99">
                  <c:v>40428.159722222204</c:v>
                </c:pt>
                <c:pt idx="100">
                  <c:v>40428.160416666651</c:v>
                </c:pt>
                <c:pt idx="101">
                  <c:v>40428.161111111083</c:v>
                </c:pt>
                <c:pt idx="102">
                  <c:v>40428.161805555545</c:v>
                </c:pt>
                <c:pt idx="103">
                  <c:v>40428.162499999999</c:v>
                </c:pt>
                <c:pt idx="104">
                  <c:v>40428.163194444445</c:v>
                </c:pt>
                <c:pt idx="105">
                  <c:v>40428.163888888885</c:v>
                </c:pt>
                <c:pt idx="106">
                  <c:v>40428.164583333324</c:v>
                </c:pt>
                <c:pt idx="107">
                  <c:v>40428.165277777778</c:v>
                </c:pt>
                <c:pt idx="108">
                  <c:v>40428.165972222225</c:v>
                </c:pt>
                <c:pt idx="109">
                  <c:v>40428.16666666665</c:v>
                </c:pt>
                <c:pt idx="110">
                  <c:v>40428.167361111082</c:v>
                </c:pt>
                <c:pt idx="111">
                  <c:v>40428.168055555558</c:v>
                </c:pt>
                <c:pt idx="112">
                  <c:v>40428.168749999997</c:v>
                </c:pt>
                <c:pt idx="113">
                  <c:v>40428.169444444444</c:v>
                </c:pt>
                <c:pt idx="114">
                  <c:v>40428.170138888891</c:v>
                </c:pt>
                <c:pt idx="115">
                  <c:v>40428.17083333333</c:v>
                </c:pt>
                <c:pt idx="116">
                  <c:v>40428.171527777777</c:v>
                </c:pt>
                <c:pt idx="117">
                  <c:v>40428.172222222223</c:v>
                </c:pt>
                <c:pt idx="118">
                  <c:v>40428.17291666667</c:v>
                </c:pt>
                <c:pt idx="119">
                  <c:v>40428.173611111095</c:v>
                </c:pt>
                <c:pt idx="120">
                  <c:v>40428.174305555556</c:v>
                </c:pt>
                <c:pt idx="121">
                  <c:v>40428.175000000003</c:v>
                </c:pt>
                <c:pt idx="122">
                  <c:v>40428.175694444442</c:v>
                </c:pt>
                <c:pt idx="123">
                  <c:v>40428.176388888889</c:v>
                </c:pt>
                <c:pt idx="124">
                  <c:v>40428.177083333321</c:v>
                </c:pt>
                <c:pt idx="125">
                  <c:v>40428.177777777775</c:v>
                </c:pt>
                <c:pt idx="126">
                  <c:v>40428.178472222222</c:v>
                </c:pt>
                <c:pt idx="127">
                  <c:v>40428.179166666647</c:v>
                </c:pt>
                <c:pt idx="128">
                  <c:v>40428.179861111093</c:v>
                </c:pt>
                <c:pt idx="129">
                  <c:v>40428.180555555562</c:v>
                </c:pt>
                <c:pt idx="130">
                  <c:v>40428.181250000001</c:v>
                </c:pt>
                <c:pt idx="131">
                  <c:v>40428.181944444441</c:v>
                </c:pt>
                <c:pt idx="132">
                  <c:v>40428.182638888902</c:v>
                </c:pt>
                <c:pt idx="133">
                  <c:v>40428.183333333334</c:v>
                </c:pt>
                <c:pt idx="134">
                  <c:v>40428.184027777781</c:v>
                </c:pt>
                <c:pt idx="135">
                  <c:v>40428.18472222222</c:v>
                </c:pt>
                <c:pt idx="136">
                  <c:v>40428.185416666653</c:v>
                </c:pt>
                <c:pt idx="137">
                  <c:v>40428.186111111114</c:v>
                </c:pt>
                <c:pt idx="138">
                  <c:v>40428.186805555553</c:v>
                </c:pt>
                <c:pt idx="139">
                  <c:v>40428.1875</c:v>
                </c:pt>
                <c:pt idx="140">
                  <c:v>40428.188194444469</c:v>
                </c:pt>
                <c:pt idx="141">
                  <c:v>40428.188888888893</c:v>
                </c:pt>
                <c:pt idx="142">
                  <c:v>40428.189583333326</c:v>
                </c:pt>
                <c:pt idx="143">
                  <c:v>40428.19027777778</c:v>
                </c:pt>
                <c:pt idx="144">
                  <c:v>40428.190972222204</c:v>
                </c:pt>
                <c:pt idx="145">
                  <c:v>40428.191666666637</c:v>
                </c:pt>
                <c:pt idx="146">
                  <c:v>40428.192361111083</c:v>
                </c:pt>
                <c:pt idx="147">
                  <c:v>40428.193055555545</c:v>
                </c:pt>
                <c:pt idx="148">
                  <c:v>40428.193749999984</c:v>
                </c:pt>
                <c:pt idx="149">
                  <c:v>40428.194444444445</c:v>
                </c:pt>
                <c:pt idx="150">
                  <c:v>40428.195138888885</c:v>
                </c:pt>
                <c:pt idx="151">
                  <c:v>40428.195833333324</c:v>
                </c:pt>
                <c:pt idx="152">
                  <c:v>40428.196527777778</c:v>
                </c:pt>
                <c:pt idx="153">
                  <c:v>40428.197222222225</c:v>
                </c:pt>
                <c:pt idx="154">
                  <c:v>40428.19791666665</c:v>
                </c:pt>
                <c:pt idx="155">
                  <c:v>40428.198611111104</c:v>
                </c:pt>
                <c:pt idx="156">
                  <c:v>40428.199305555543</c:v>
                </c:pt>
                <c:pt idx="157">
                  <c:v>40428.199999999997</c:v>
                </c:pt>
                <c:pt idx="158">
                  <c:v>40428.200694444458</c:v>
                </c:pt>
                <c:pt idx="159">
                  <c:v>40428.201388888876</c:v>
                </c:pt>
                <c:pt idx="160">
                  <c:v>40428.202083333315</c:v>
                </c:pt>
                <c:pt idx="161">
                  <c:v>40428.202777777777</c:v>
                </c:pt>
                <c:pt idx="162">
                  <c:v>40428.203472222209</c:v>
                </c:pt>
                <c:pt idx="163">
                  <c:v>40428.204166666648</c:v>
                </c:pt>
                <c:pt idx="164">
                  <c:v>40428.204861111095</c:v>
                </c:pt>
                <c:pt idx="165">
                  <c:v>40428.205555555556</c:v>
                </c:pt>
                <c:pt idx="166">
                  <c:v>40428.206250000003</c:v>
                </c:pt>
                <c:pt idx="167">
                  <c:v>40428.206944444442</c:v>
                </c:pt>
                <c:pt idx="168">
                  <c:v>40428.207638888889</c:v>
                </c:pt>
                <c:pt idx="169">
                  <c:v>40428.208333333336</c:v>
                </c:pt>
                <c:pt idx="170">
                  <c:v>40428.209027777775</c:v>
                </c:pt>
                <c:pt idx="171">
                  <c:v>40428.209722222207</c:v>
                </c:pt>
                <c:pt idx="172">
                  <c:v>40428.210416666654</c:v>
                </c:pt>
                <c:pt idx="173">
                  <c:v>40428.211111111093</c:v>
                </c:pt>
                <c:pt idx="174">
                  <c:v>40428.211805555555</c:v>
                </c:pt>
                <c:pt idx="175">
                  <c:v>40428.212500000001</c:v>
                </c:pt>
                <c:pt idx="176">
                  <c:v>40428.213194444441</c:v>
                </c:pt>
                <c:pt idx="177">
                  <c:v>40428.213888888888</c:v>
                </c:pt>
                <c:pt idx="178">
                  <c:v>40428.214583333334</c:v>
                </c:pt>
                <c:pt idx="179">
                  <c:v>40428.215277777781</c:v>
                </c:pt>
                <c:pt idx="180">
                  <c:v>40428.21597222222</c:v>
                </c:pt>
                <c:pt idx="181">
                  <c:v>40428.216666666653</c:v>
                </c:pt>
                <c:pt idx="182">
                  <c:v>40428.217361111099</c:v>
                </c:pt>
                <c:pt idx="183">
                  <c:v>40428.218055555553</c:v>
                </c:pt>
                <c:pt idx="184">
                  <c:v>40428.21875</c:v>
                </c:pt>
                <c:pt idx="185">
                  <c:v>40428.219444444447</c:v>
                </c:pt>
                <c:pt idx="186">
                  <c:v>40428.220138888886</c:v>
                </c:pt>
                <c:pt idx="187">
                  <c:v>40428.220833333326</c:v>
                </c:pt>
                <c:pt idx="188">
                  <c:v>40428.221527777765</c:v>
                </c:pt>
                <c:pt idx="189">
                  <c:v>40428.222222222204</c:v>
                </c:pt>
                <c:pt idx="190">
                  <c:v>40428.222916666651</c:v>
                </c:pt>
                <c:pt idx="191">
                  <c:v>40428.223611111083</c:v>
                </c:pt>
                <c:pt idx="192">
                  <c:v>40428.224305555545</c:v>
                </c:pt>
                <c:pt idx="193">
                  <c:v>40428.224999999999</c:v>
                </c:pt>
                <c:pt idx="194">
                  <c:v>40428.225694444445</c:v>
                </c:pt>
                <c:pt idx="195">
                  <c:v>40428.226388888885</c:v>
                </c:pt>
                <c:pt idx="196">
                  <c:v>40428.227083333302</c:v>
                </c:pt>
                <c:pt idx="197">
                  <c:v>40428.227777777764</c:v>
                </c:pt>
                <c:pt idx="198">
                  <c:v>40428.228472222225</c:v>
                </c:pt>
                <c:pt idx="199">
                  <c:v>40428.229166666635</c:v>
                </c:pt>
                <c:pt idx="200">
                  <c:v>40428.229861111082</c:v>
                </c:pt>
                <c:pt idx="201">
                  <c:v>40428.230555555558</c:v>
                </c:pt>
                <c:pt idx="202">
                  <c:v>40428.231249999997</c:v>
                </c:pt>
                <c:pt idx="203">
                  <c:v>40428.231944444444</c:v>
                </c:pt>
                <c:pt idx="204">
                  <c:v>40428.232638888891</c:v>
                </c:pt>
                <c:pt idx="205">
                  <c:v>40428.233333333315</c:v>
                </c:pt>
                <c:pt idx="206">
                  <c:v>40428.234027777777</c:v>
                </c:pt>
                <c:pt idx="207">
                  <c:v>40428.234722222209</c:v>
                </c:pt>
                <c:pt idx="208">
                  <c:v>40428.235416666648</c:v>
                </c:pt>
                <c:pt idx="209">
                  <c:v>40428.236111111095</c:v>
                </c:pt>
                <c:pt idx="210">
                  <c:v>40428.236805555556</c:v>
                </c:pt>
                <c:pt idx="211">
                  <c:v>40428.237499999996</c:v>
                </c:pt>
                <c:pt idx="212">
                  <c:v>40428.238194444442</c:v>
                </c:pt>
                <c:pt idx="213">
                  <c:v>40428.238888888889</c:v>
                </c:pt>
                <c:pt idx="214">
                  <c:v>40428.239583333321</c:v>
                </c:pt>
                <c:pt idx="215">
                  <c:v>40428.240277777782</c:v>
                </c:pt>
                <c:pt idx="216">
                  <c:v>40428.240972222222</c:v>
                </c:pt>
                <c:pt idx="217">
                  <c:v>40428.241666666647</c:v>
                </c:pt>
                <c:pt idx="218">
                  <c:v>40428.242361111093</c:v>
                </c:pt>
                <c:pt idx="219">
                  <c:v>40428.243055555555</c:v>
                </c:pt>
                <c:pt idx="220">
                  <c:v>40428.243749999994</c:v>
                </c:pt>
                <c:pt idx="221">
                  <c:v>40428.244444444441</c:v>
                </c:pt>
                <c:pt idx="222">
                  <c:v>40428.245138888888</c:v>
                </c:pt>
                <c:pt idx="223">
                  <c:v>40428.245833333334</c:v>
                </c:pt>
                <c:pt idx="224">
                  <c:v>40428.246527777781</c:v>
                </c:pt>
                <c:pt idx="225">
                  <c:v>40428.24722222222</c:v>
                </c:pt>
                <c:pt idx="226">
                  <c:v>40428.247916666653</c:v>
                </c:pt>
                <c:pt idx="227">
                  <c:v>40428.248611111114</c:v>
                </c:pt>
                <c:pt idx="228">
                  <c:v>40428.249305555539</c:v>
                </c:pt>
                <c:pt idx="229">
                  <c:v>40428.25</c:v>
                </c:pt>
                <c:pt idx="230">
                  <c:v>40428.250694444469</c:v>
                </c:pt>
                <c:pt idx="231">
                  <c:v>40428.251388888886</c:v>
                </c:pt>
                <c:pt idx="232">
                  <c:v>40428.252083333326</c:v>
                </c:pt>
                <c:pt idx="233">
                  <c:v>40428.25277777778</c:v>
                </c:pt>
                <c:pt idx="234">
                  <c:v>40428.253472222204</c:v>
                </c:pt>
                <c:pt idx="235">
                  <c:v>40428.254166666651</c:v>
                </c:pt>
                <c:pt idx="236">
                  <c:v>40428.254861111105</c:v>
                </c:pt>
                <c:pt idx="237">
                  <c:v>40428.255555555559</c:v>
                </c:pt>
                <c:pt idx="238">
                  <c:v>40428.256250000013</c:v>
                </c:pt>
                <c:pt idx="239">
                  <c:v>40428.25694444446</c:v>
                </c:pt>
                <c:pt idx="240">
                  <c:v>40428.257638888892</c:v>
                </c:pt>
                <c:pt idx="241">
                  <c:v>40428.258333333331</c:v>
                </c:pt>
                <c:pt idx="242">
                  <c:v>40428.259027777778</c:v>
                </c:pt>
                <c:pt idx="243">
                  <c:v>40428.259722222225</c:v>
                </c:pt>
                <c:pt idx="244">
                  <c:v>40428.26041666665</c:v>
                </c:pt>
                <c:pt idx="245">
                  <c:v>40428.261111111082</c:v>
                </c:pt>
                <c:pt idx="246">
                  <c:v>40428.261805555543</c:v>
                </c:pt>
                <c:pt idx="247">
                  <c:v>40428.262499999997</c:v>
                </c:pt>
                <c:pt idx="248">
                  <c:v>40428.263194444444</c:v>
                </c:pt>
                <c:pt idx="249">
                  <c:v>40428.263888888876</c:v>
                </c:pt>
                <c:pt idx="250">
                  <c:v>40428.264583333315</c:v>
                </c:pt>
                <c:pt idx="251">
                  <c:v>40428.265277777777</c:v>
                </c:pt>
                <c:pt idx="252">
                  <c:v>40428.265972222209</c:v>
                </c:pt>
                <c:pt idx="253">
                  <c:v>40428.266666666648</c:v>
                </c:pt>
                <c:pt idx="254">
                  <c:v>40428.26736111108</c:v>
                </c:pt>
                <c:pt idx="255">
                  <c:v>40428.268055555556</c:v>
                </c:pt>
                <c:pt idx="256">
                  <c:v>40428.268749999996</c:v>
                </c:pt>
                <c:pt idx="257">
                  <c:v>40428.269444444435</c:v>
                </c:pt>
                <c:pt idx="258">
                  <c:v>40428.270138888889</c:v>
                </c:pt>
                <c:pt idx="259">
                  <c:v>40428.270833333336</c:v>
                </c:pt>
                <c:pt idx="260">
                  <c:v>40428.271527777775</c:v>
                </c:pt>
                <c:pt idx="261">
                  <c:v>40428.272222222222</c:v>
                </c:pt>
                <c:pt idx="262">
                  <c:v>40428.272916666654</c:v>
                </c:pt>
                <c:pt idx="263">
                  <c:v>40428.273611111093</c:v>
                </c:pt>
                <c:pt idx="264">
                  <c:v>40428.274305555555</c:v>
                </c:pt>
                <c:pt idx="265">
                  <c:v>40428.275000000001</c:v>
                </c:pt>
                <c:pt idx="266">
                  <c:v>40428.275694444441</c:v>
                </c:pt>
                <c:pt idx="267">
                  <c:v>40428.276388888888</c:v>
                </c:pt>
                <c:pt idx="268">
                  <c:v>40428.27708333332</c:v>
                </c:pt>
                <c:pt idx="269">
                  <c:v>40428.277777777774</c:v>
                </c:pt>
                <c:pt idx="270">
                  <c:v>40428.27847222222</c:v>
                </c:pt>
                <c:pt idx="271">
                  <c:v>40428.279166666638</c:v>
                </c:pt>
                <c:pt idx="272">
                  <c:v>40428.279861111099</c:v>
                </c:pt>
                <c:pt idx="273">
                  <c:v>40428.280555555553</c:v>
                </c:pt>
                <c:pt idx="274">
                  <c:v>40428.28125</c:v>
                </c:pt>
                <c:pt idx="275">
                  <c:v>40428.281944444447</c:v>
                </c:pt>
                <c:pt idx="276">
                  <c:v>40428.282638888893</c:v>
                </c:pt>
                <c:pt idx="277">
                  <c:v>40428.283333333326</c:v>
                </c:pt>
                <c:pt idx="278">
                  <c:v>40428.28402777778</c:v>
                </c:pt>
                <c:pt idx="279">
                  <c:v>40428.284722222204</c:v>
                </c:pt>
                <c:pt idx="280">
                  <c:v>40428.285416666651</c:v>
                </c:pt>
                <c:pt idx="281">
                  <c:v>40428.286111111105</c:v>
                </c:pt>
                <c:pt idx="282">
                  <c:v>40428.286805555559</c:v>
                </c:pt>
                <c:pt idx="283">
                  <c:v>40428.287499999999</c:v>
                </c:pt>
                <c:pt idx="284">
                  <c:v>40428.28819444446</c:v>
                </c:pt>
                <c:pt idx="285">
                  <c:v>40428.288888888892</c:v>
                </c:pt>
                <c:pt idx="286">
                  <c:v>40428.289583333324</c:v>
                </c:pt>
                <c:pt idx="287">
                  <c:v>40428.290277777778</c:v>
                </c:pt>
                <c:pt idx="288">
                  <c:v>40428.290972222225</c:v>
                </c:pt>
                <c:pt idx="289">
                  <c:v>40428.291666666635</c:v>
                </c:pt>
                <c:pt idx="290">
                  <c:v>40428.292361111082</c:v>
                </c:pt>
                <c:pt idx="291">
                  <c:v>40428.293055555543</c:v>
                </c:pt>
                <c:pt idx="292">
                  <c:v>40428.293749999983</c:v>
                </c:pt>
                <c:pt idx="293">
                  <c:v>40428.294444444444</c:v>
                </c:pt>
                <c:pt idx="294">
                  <c:v>40428.295138888876</c:v>
                </c:pt>
                <c:pt idx="295">
                  <c:v>40428.295833333315</c:v>
                </c:pt>
                <c:pt idx="296">
                  <c:v>40428.296527777777</c:v>
                </c:pt>
                <c:pt idx="297">
                  <c:v>40428.297222222209</c:v>
                </c:pt>
                <c:pt idx="298">
                  <c:v>40428.297916666648</c:v>
                </c:pt>
                <c:pt idx="299">
                  <c:v>40428.298611111095</c:v>
                </c:pt>
                <c:pt idx="300">
                  <c:v>40428.299305555534</c:v>
                </c:pt>
                <c:pt idx="301">
                  <c:v>40428.300000000003</c:v>
                </c:pt>
                <c:pt idx="302">
                  <c:v>40428.300694444464</c:v>
                </c:pt>
                <c:pt idx="303">
                  <c:v>40428.301388888889</c:v>
                </c:pt>
                <c:pt idx="304">
                  <c:v>40428.302083333336</c:v>
                </c:pt>
                <c:pt idx="305">
                  <c:v>40428.302777777782</c:v>
                </c:pt>
                <c:pt idx="306">
                  <c:v>40428.303472222222</c:v>
                </c:pt>
                <c:pt idx="307">
                  <c:v>40428.304166666654</c:v>
                </c:pt>
                <c:pt idx="308">
                  <c:v>40428.304861111108</c:v>
                </c:pt>
                <c:pt idx="309">
                  <c:v>40428.305555555562</c:v>
                </c:pt>
                <c:pt idx="310">
                  <c:v>40428.306250000016</c:v>
                </c:pt>
                <c:pt idx="311">
                  <c:v>40428.306944444455</c:v>
                </c:pt>
                <c:pt idx="312">
                  <c:v>40428.307638888902</c:v>
                </c:pt>
                <c:pt idx="313">
                  <c:v>40428.308333333342</c:v>
                </c:pt>
                <c:pt idx="314">
                  <c:v>40428.309027777781</c:v>
                </c:pt>
                <c:pt idx="315">
                  <c:v>40428.30972222222</c:v>
                </c:pt>
                <c:pt idx="316">
                  <c:v>40428.310416666667</c:v>
                </c:pt>
                <c:pt idx="317">
                  <c:v>40428.311111111114</c:v>
                </c:pt>
                <c:pt idx="318">
                  <c:v>40428.311805555553</c:v>
                </c:pt>
                <c:pt idx="319">
                  <c:v>40428.312500000015</c:v>
                </c:pt>
                <c:pt idx="320">
                  <c:v>40428.313194444469</c:v>
                </c:pt>
                <c:pt idx="321">
                  <c:v>40428.313888888893</c:v>
                </c:pt>
                <c:pt idx="322">
                  <c:v>40428.314583333333</c:v>
                </c:pt>
                <c:pt idx="323">
                  <c:v>40428.315277777794</c:v>
                </c:pt>
                <c:pt idx="324">
                  <c:v>40428.315972222219</c:v>
                </c:pt>
                <c:pt idx="325">
                  <c:v>40428.316666666666</c:v>
                </c:pt>
                <c:pt idx="326">
                  <c:v>40428.317361111105</c:v>
                </c:pt>
                <c:pt idx="327">
                  <c:v>40428.318055555574</c:v>
                </c:pt>
                <c:pt idx="328">
                  <c:v>40428.318750000013</c:v>
                </c:pt>
                <c:pt idx="329">
                  <c:v>40428.31944444446</c:v>
                </c:pt>
                <c:pt idx="330">
                  <c:v>40428.320138888892</c:v>
                </c:pt>
                <c:pt idx="331">
                  <c:v>40428.320833333331</c:v>
                </c:pt>
                <c:pt idx="332">
                  <c:v>40428.321527777778</c:v>
                </c:pt>
                <c:pt idx="333">
                  <c:v>40428.322222222232</c:v>
                </c:pt>
                <c:pt idx="334">
                  <c:v>40428.322916666664</c:v>
                </c:pt>
                <c:pt idx="335">
                  <c:v>40428.323611111104</c:v>
                </c:pt>
                <c:pt idx="336">
                  <c:v>40428.324305555558</c:v>
                </c:pt>
                <c:pt idx="337">
                  <c:v>40428.325000000004</c:v>
                </c:pt>
                <c:pt idx="338">
                  <c:v>40428.325694444458</c:v>
                </c:pt>
                <c:pt idx="339">
                  <c:v>40428.326388888891</c:v>
                </c:pt>
                <c:pt idx="340">
                  <c:v>40428.327083333315</c:v>
                </c:pt>
                <c:pt idx="341">
                  <c:v>40428.327777777777</c:v>
                </c:pt>
                <c:pt idx="342">
                  <c:v>40428.328472222223</c:v>
                </c:pt>
                <c:pt idx="343">
                  <c:v>40428.329166666648</c:v>
                </c:pt>
                <c:pt idx="344">
                  <c:v>40428.329861111095</c:v>
                </c:pt>
                <c:pt idx="345">
                  <c:v>40428.330555555563</c:v>
                </c:pt>
                <c:pt idx="346">
                  <c:v>40428.331250000003</c:v>
                </c:pt>
                <c:pt idx="347">
                  <c:v>40428.331944444442</c:v>
                </c:pt>
                <c:pt idx="348">
                  <c:v>40428.332638888904</c:v>
                </c:pt>
                <c:pt idx="349">
                  <c:v>40428.333333333336</c:v>
                </c:pt>
                <c:pt idx="350">
                  <c:v>40428.334027777782</c:v>
                </c:pt>
                <c:pt idx="351">
                  <c:v>40428.334722222222</c:v>
                </c:pt>
                <c:pt idx="352">
                  <c:v>40428.335416666654</c:v>
                </c:pt>
                <c:pt idx="353">
                  <c:v>40428.336111111108</c:v>
                </c:pt>
                <c:pt idx="354">
                  <c:v>40428.336805555562</c:v>
                </c:pt>
                <c:pt idx="355">
                  <c:v>40428.337500000001</c:v>
                </c:pt>
                <c:pt idx="356">
                  <c:v>40428.338194444455</c:v>
                </c:pt>
                <c:pt idx="357">
                  <c:v>40428.338888888902</c:v>
                </c:pt>
                <c:pt idx="358">
                  <c:v>40428.339583333334</c:v>
                </c:pt>
                <c:pt idx="359">
                  <c:v>40428.340277777796</c:v>
                </c:pt>
                <c:pt idx="360">
                  <c:v>40428.340972222235</c:v>
                </c:pt>
                <c:pt idx="361">
                  <c:v>40428.341666666653</c:v>
                </c:pt>
                <c:pt idx="362">
                  <c:v>40428.342361111114</c:v>
                </c:pt>
                <c:pt idx="363">
                  <c:v>40428.343055555553</c:v>
                </c:pt>
                <c:pt idx="364">
                  <c:v>40428.34375</c:v>
                </c:pt>
                <c:pt idx="365">
                  <c:v>40428.344444444469</c:v>
                </c:pt>
                <c:pt idx="366">
                  <c:v>40428.345138888893</c:v>
                </c:pt>
                <c:pt idx="367">
                  <c:v>40428.345833333333</c:v>
                </c:pt>
                <c:pt idx="368">
                  <c:v>40428.346527777794</c:v>
                </c:pt>
                <c:pt idx="369">
                  <c:v>40428.347222222219</c:v>
                </c:pt>
                <c:pt idx="370">
                  <c:v>40428.347916666666</c:v>
                </c:pt>
                <c:pt idx="371">
                  <c:v>40428.348611111112</c:v>
                </c:pt>
                <c:pt idx="372">
                  <c:v>40428.349305555559</c:v>
                </c:pt>
                <c:pt idx="373">
                  <c:v>40428.350000000013</c:v>
                </c:pt>
                <c:pt idx="374">
                  <c:v>40428.350694444474</c:v>
                </c:pt>
                <c:pt idx="375">
                  <c:v>40428.351388888892</c:v>
                </c:pt>
                <c:pt idx="376">
                  <c:v>40428.352083333331</c:v>
                </c:pt>
                <c:pt idx="377">
                  <c:v>40428.352777777793</c:v>
                </c:pt>
                <c:pt idx="378">
                  <c:v>40428.353472222232</c:v>
                </c:pt>
                <c:pt idx="379">
                  <c:v>40428.354166666664</c:v>
                </c:pt>
                <c:pt idx="380">
                  <c:v>40428.354861111111</c:v>
                </c:pt>
                <c:pt idx="381">
                  <c:v>40428.355555555572</c:v>
                </c:pt>
                <c:pt idx="382">
                  <c:v>40428.356250000019</c:v>
                </c:pt>
                <c:pt idx="383">
                  <c:v>40428.356944444473</c:v>
                </c:pt>
                <c:pt idx="384">
                  <c:v>40428.357638888905</c:v>
                </c:pt>
                <c:pt idx="385">
                  <c:v>40428.358333333344</c:v>
                </c:pt>
                <c:pt idx="386">
                  <c:v>40428.359027777791</c:v>
                </c:pt>
                <c:pt idx="387">
                  <c:v>40428.359722222223</c:v>
                </c:pt>
                <c:pt idx="388">
                  <c:v>40428.36041666667</c:v>
                </c:pt>
                <c:pt idx="389">
                  <c:v>40428.361111111095</c:v>
                </c:pt>
                <c:pt idx="390">
                  <c:v>40428.361805555556</c:v>
                </c:pt>
                <c:pt idx="391">
                  <c:v>40428.362500000003</c:v>
                </c:pt>
                <c:pt idx="392">
                  <c:v>40428.363194444442</c:v>
                </c:pt>
                <c:pt idx="393">
                  <c:v>40428.363888888889</c:v>
                </c:pt>
                <c:pt idx="394">
                  <c:v>40428.364583333336</c:v>
                </c:pt>
                <c:pt idx="395">
                  <c:v>40428.365277777782</c:v>
                </c:pt>
                <c:pt idx="396">
                  <c:v>40428.365972222222</c:v>
                </c:pt>
                <c:pt idx="397">
                  <c:v>40428.366666666654</c:v>
                </c:pt>
                <c:pt idx="398">
                  <c:v>40428.367361111093</c:v>
                </c:pt>
                <c:pt idx="399">
                  <c:v>40428.368055555562</c:v>
                </c:pt>
                <c:pt idx="400">
                  <c:v>40428.368750000001</c:v>
                </c:pt>
                <c:pt idx="401">
                  <c:v>40428.369444444441</c:v>
                </c:pt>
                <c:pt idx="402">
                  <c:v>40428.370138888902</c:v>
                </c:pt>
                <c:pt idx="403">
                  <c:v>40428.370833333342</c:v>
                </c:pt>
                <c:pt idx="404">
                  <c:v>40428.371527777781</c:v>
                </c:pt>
                <c:pt idx="405">
                  <c:v>40428.372222222235</c:v>
                </c:pt>
                <c:pt idx="406">
                  <c:v>40428.372916666667</c:v>
                </c:pt>
                <c:pt idx="407">
                  <c:v>40428.373611111114</c:v>
                </c:pt>
                <c:pt idx="408">
                  <c:v>40428.374305555553</c:v>
                </c:pt>
                <c:pt idx="409">
                  <c:v>40428.375</c:v>
                </c:pt>
                <c:pt idx="410">
                  <c:v>40428.375694444469</c:v>
                </c:pt>
                <c:pt idx="411">
                  <c:v>40428.376388888893</c:v>
                </c:pt>
                <c:pt idx="412">
                  <c:v>40428.377083333326</c:v>
                </c:pt>
                <c:pt idx="413">
                  <c:v>40428.37777777778</c:v>
                </c:pt>
                <c:pt idx="414">
                  <c:v>40428.378472222219</c:v>
                </c:pt>
                <c:pt idx="415">
                  <c:v>40428.379166666651</c:v>
                </c:pt>
                <c:pt idx="416">
                  <c:v>40428.379861111105</c:v>
                </c:pt>
                <c:pt idx="417">
                  <c:v>40428.380555555574</c:v>
                </c:pt>
                <c:pt idx="418">
                  <c:v>40428.381250000013</c:v>
                </c:pt>
                <c:pt idx="419">
                  <c:v>40428.38194444446</c:v>
                </c:pt>
                <c:pt idx="420">
                  <c:v>40428.382638888907</c:v>
                </c:pt>
                <c:pt idx="421">
                  <c:v>40428.383333333331</c:v>
                </c:pt>
                <c:pt idx="422">
                  <c:v>40428.384027777793</c:v>
                </c:pt>
                <c:pt idx="423">
                  <c:v>40428.384722222232</c:v>
                </c:pt>
                <c:pt idx="424">
                  <c:v>40428.385416666664</c:v>
                </c:pt>
                <c:pt idx="425">
                  <c:v>40428.386111111111</c:v>
                </c:pt>
                <c:pt idx="426">
                  <c:v>40428.386805555572</c:v>
                </c:pt>
                <c:pt idx="427">
                  <c:v>40428.387500000012</c:v>
                </c:pt>
                <c:pt idx="428">
                  <c:v>40428.388194444473</c:v>
                </c:pt>
                <c:pt idx="429">
                  <c:v>40428.388888888905</c:v>
                </c:pt>
                <c:pt idx="430">
                  <c:v>40428.38958333333</c:v>
                </c:pt>
                <c:pt idx="431">
                  <c:v>40428.390277777791</c:v>
                </c:pt>
                <c:pt idx="432">
                  <c:v>40428.390972222223</c:v>
                </c:pt>
                <c:pt idx="433">
                  <c:v>40428.391666666648</c:v>
                </c:pt>
                <c:pt idx="434">
                  <c:v>40428.392361111095</c:v>
                </c:pt>
                <c:pt idx="435">
                  <c:v>40428.393055555556</c:v>
                </c:pt>
                <c:pt idx="436">
                  <c:v>40428.393749999996</c:v>
                </c:pt>
                <c:pt idx="437">
                  <c:v>40428.394444444442</c:v>
                </c:pt>
                <c:pt idx="438">
                  <c:v>40428.395138888889</c:v>
                </c:pt>
              </c:numCache>
            </c:numRef>
          </c:xVal>
          <c:yVal>
            <c:numRef>
              <c:f>data!$J$7:$J$445</c:f>
              <c:numCache>
                <c:formatCode>0.0</c:formatCode>
                <c:ptCount val="439"/>
                <c:pt idx="0">
                  <c:v>8000</c:v>
                </c:pt>
                <c:pt idx="1">
                  <c:v>8003.1010000000015</c:v>
                </c:pt>
                <c:pt idx="2">
                  <c:v>8000</c:v>
                </c:pt>
                <c:pt idx="3">
                  <c:v>8000</c:v>
                </c:pt>
                <c:pt idx="4">
                  <c:v>8000</c:v>
                </c:pt>
                <c:pt idx="5">
                  <c:v>8003.1010000000015</c:v>
                </c:pt>
                <c:pt idx="6">
                  <c:v>8003.1010000000015</c:v>
                </c:pt>
                <c:pt idx="7">
                  <c:v>7996.8994000000002</c:v>
                </c:pt>
                <c:pt idx="8">
                  <c:v>7996.8994000000002</c:v>
                </c:pt>
                <c:pt idx="9">
                  <c:v>8000</c:v>
                </c:pt>
                <c:pt idx="10">
                  <c:v>8000</c:v>
                </c:pt>
                <c:pt idx="11">
                  <c:v>7996.8994000000002</c:v>
                </c:pt>
                <c:pt idx="12">
                  <c:v>8000</c:v>
                </c:pt>
                <c:pt idx="13">
                  <c:v>8000</c:v>
                </c:pt>
                <c:pt idx="14">
                  <c:v>7996.8994000000002</c:v>
                </c:pt>
                <c:pt idx="15">
                  <c:v>8000</c:v>
                </c:pt>
                <c:pt idx="16">
                  <c:v>8000</c:v>
                </c:pt>
                <c:pt idx="17">
                  <c:v>7996.8994000000002</c:v>
                </c:pt>
                <c:pt idx="18">
                  <c:v>7996.8994000000002</c:v>
                </c:pt>
                <c:pt idx="19">
                  <c:v>8003.1010000000015</c:v>
                </c:pt>
                <c:pt idx="20">
                  <c:v>8003.1010000000015</c:v>
                </c:pt>
                <c:pt idx="21">
                  <c:v>7996.8994000000002</c:v>
                </c:pt>
                <c:pt idx="22">
                  <c:v>8003.1010000000015</c:v>
                </c:pt>
                <c:pt idx="23">
                  <c:v>7996.8994000000002</c:v>
                </c:pt>
                <c:pt idx="24">
                  <c:v>7993.799</c:v>
                </c:pt>
                <c:pt idx="25">
                  <c:v>7993.799</c:v>
                </c:pt>
                <c:pt idx="26">
                  <c:v>7993.799</c:v>
                </c:pt>
                <c:pt idx="27">
                  <c:v>8000</c:v>
                </c:pt>
                <c:pt idx="28">
                  <c:v>8000</c:v>
                </c:pt>
                <c:pt idx="29">
                  <c:v>7996.8994000000002</c:v>
                </c:pt>
                <c:pt idx="30">
                  <c:v>7993.799</c:v>
                </c:pt>
                <c:pt idx="31">
                  <c:v>8000</c:v>
                </c:pt>
                <c:pt idx="32">
                  <c:v>8000</c:v>
                </c:pt>
                <c:pt idx="33">
                  <c:v>8000</c:v>
                </c:pt>
                <c:pt idx="34">
                  <c:v>8003.1010000000015</c:v>
                </c:pt>
                <c:pt idx="35">
                  <c:v>8003.1010000000015</c:v>
                </c:pt>
                <c:pt idx="36">
                  <c:v>8006.2017000000005</c:v>
                </c:pt>
                <c:pt idx="37">
                  <c:v>8006.2017000000005</c:v>
                </c:pt>
                <c:pt idx="38">
                  <c:v>8003.1010000000015</c:v>
                </c:pt>
                <c:pt idx="39">
                  <c:v>8006.2017000000005</c:v>
                </c:pt>
                <c:pt idx="40">
                  <c:v>8003.1010000000015</c:v>
                </c:pt>
                <c:pt idx="41">
                  <c:v>8003.1010000000015</c:v>
                </c:pt>
                <c:pt idx="42">
                  <c:v>8006.2017000000005</c:v>
                </c:pt>
                <c:pt idx="43">
                  <c:v>8000</c:v>
                </c:pt>
                <c:pt idx="44">
                  <c:v>8006.2017000000005</c:v>
                </c:pt>
                <c:pt idx="45">
                  <c:v>8006.2017000000005</c:v>
                </c:pt>
                <c:pt idx="46">
                  <c:v>8009.3027000000002</c:v>
                </c:pt>
                <c:pt idx="47">
                  <c:v>8003.1010000000015</c:v>
                </c:pt>
                <c:pt idx="48">
                  <c:v>8003.1010000000015</c:v>
                </c:pt>
                <c:pt idx="49">
                  <c:v>8003.1010000000015</c:v>
                </c:pt>
                <c:pt idx="50">
                  <c:v>8006.2017000000005</c:v>
                </c:pt>
                <c:pt idx="51">
                  <c:v>8003.1010000000015</c:v>
                </c:pt>
                <c:pt idx="52">
                  <c:v>8006.2017000000005</c:v>
                </c:pt>
                <c:pt idx="53">
                  <c:v>8000</c:v>
                </c:pt>
                <c:pt idx="54">
                  <c:v>7996.8994000000002</c:v>
                </c:pt>
                <c:pt idx="55">
                  <c:v>8000</c:v>
                </c:pt>
                <c:pt idx="56">
                  <c:v>7990.6977999999999</c:v>
                </c:pt>
                <c:pt idx="57">
                  <c:v>7981.3955000000014</c:v>
                </c:pt>
                <c:pt idx="58">
                  <c:v>7962.7910000000002</c:v>
                </c:pt>
                <c:pt idx="59">
                  <c:v>7950.3876999999993</c:v>
                </c:pt>
                <c:pt idx="60">
                  <c:v>7941.0853999999999</c:v>
                </c:pt>
                <c:pt idx="61">
                  <c:v>7934.884</c:v>
                </c:pt>
                <c:pt idx="62">
                  <c:v>7919.38</c:v>
                </c:pt>
                <c:pt idx="63">
                  <c:v>7913.1787000000004</c:v>
                </c:pt>
                <c:pt idx="64">
                  <c:v>7910.0775999999996</c:v>
                </c:pt>
                <c:pt idx="65">
                  <c:v>7903.8760000000002</c:v>
                </c:pt>
                <c:pt idx="66">
                  <c:v>7903.8760000000002</c:v>
                </c:pt>
                <c:pt idx="67">
                  <c:v>7903.8760000000002</c:v>
                </c:pt>
                <c:pt idx="68">
                  <c:v>7900.7753999999995</c:v>
                </c:pt>
                <c:pt idx="69">
                  <c:v>7900.7753999999995</c:v>
                </c:pt>
                <c:pt idx="70">
                  <c:v>7900.7753999999995</c:v>
                </c:pt>
                <c:pt idx="71">
                  <c:v>7900.7753999999995</c:v>
                </c:pt>
                <c:pt idx="72">
                  <c:v>7897.6750000000002</c:v>
                </c:pt>
                <c:pt idx="73">
                  <c:v>7891.472999999999</c:v>
                </c:pt>
                <c:pt idx="74">
                  <c:v>7894.5736999999999</c:v>
                </c:pt>
                <c:pt idx="75">
                  <c:v>7891.472999999999</c:v>
                </c:pt>
                <c:pt idx="76">
                  <c:v>7891.472999999999</c:v>
                </c:pt>
                <c:pt idx="77">
                  <c:v>7888.3726000000015</c:v>
                </c:pt>
                <c:pt idx="78">
                  <c:v>7882.1710000000003</c:v>
                </c:pt>
                <c:pt idx="79">
                  <c:v>7879.07</c:v>
                </c:pt>
                <c:pt idx="80">
                  <c:v>7875.9690000000001</c:v>
                </c:pt>
                <c:pt idx="81">
                  <c:v>7869.7676000000001</c:v>
                </c:pt>
                <c:pt idx="82">
                  <c:v>7875.9690000000001</c:v>
                </c:pt>
                <c:pt idx="83">
                  <c:v>7866.6670000000004</c:v>
                </c:pt>
                <c:pt idx="84">
                  <c:v>7866.6670000000004</c:v>
                </c:pt>
                <c:pt idx="85">
                  <c:v>7863.5660000000016</c:v>
                </c:pt>
                <c:pt idx="86">
                  <c:v>7863.5660000000016</c:v>
                </c:pt>
                <c:pt idx="87">
                  <c:v>7857.3647000000001</c:v>
                </c:pt>
                <c:pt idx="88">
                  <c:v>7857.3647000000001</c:v>
                </c:pt>
                <c:pt idx="89">
                  <c:v>7860.4653000000008</c:v>
                </c:pt>
                <c:pt idx="90">
                  <c:v>7857.3647000000001</c:v>
                </c:pt>
                <c:pt idx="91">
                  <c:v>7857.3647000000001</c:v>
                </c:pt>
                <c:pt idx="92">
                  <c:v>7860.4653000000008</c:v>
                </c:pt>
                <c:pt idx="93">
                  <c:v>7857.3647000000001</c:v>
                </c:pt>
                <c:pt idx="94">
                  <c:v>7857.3647000000001</c:v>
                </c:pt>
                <c:pt idx="95">
                  <c:v>7854.2637000000004</c:v>
                </c:pt>
                <c:pt idx="96">
                  <c:v>7857.3647000000001</c:v>
                </c:pt>
                <c:pt idx="97">
                  <c:v>7854.2637000000004</c:v>
                </c:pt>
                <c:pt idx="98">
                  <c:v>7854.2637000000004</c:v>
                </c:pt>
                <c:pt idx="99">
                  <c:v>7857.3647000000001</c:v>
                </c:pt>
                <c:pt idx="100">
                  <c:v>7854.2637000000004</c:v>
                </c:pt>
                <c:pt idx="101">
                  <c:v>7854.2637000000004</c:v>
                </c:pt>
                <c:pt idx="102">
                  <c:v>7854.2637000000004</c:v>
                </c:pt>
                <c:pt idx="103">
                  <c:v>7857.3647000000001</c:v>
                </c:pt>
                <c:pt idx="104">
                  <c:v>7860.4653000000008</c:v>
                </c:pt>
                <c:pt idx="105">
                  <c:v>7857.3647000000001</c:v>
                </c:pt>
                <c:pt idx="106">
                  <c:v>7857.3647000000001</c:v>
                </c:pt>
                <c:pt idx="107">
                  <c:v>7860.4653000000008</c:v>
                </c:pt>
                <c:pt idx="108">
                  <c:v>7863.5660000000016</c:v>
                </c:pt>
                <c:pt idx="109">
                  <c:v>7860.4653000000008</c:v>
                </c:pt>
                <c:pt idx="110">
                  <c:v>7857.3647000000001</c:v>
                </c:pt>
                <c:pt idx="111">
                  <c:v>7860.4653000000008</c:v>
                </c:pt>
                <c:pt idx="112">
                  <c:v>7860.4653000000008</c:v>
                </c:pt>
                <c:pt idx="113">
                  <c:v>7863.5660000000016</c:v>
                </c:pt>
                <c:pt idx="114">
                  <c:v>7863.5660000000016</c:v>
                </c:pt>
                <c:pt idx="115">
                  <c:v>7857.3647000000001</c:v>
                </c:pt>
                <c:pt idx="116">
                  <c:v>7860.4653000000008</c:v>
                </c:pt>
                <c:pt idx="117">
                  <c:v>7860.4653000000008</c:v>
                </c:pt>
                <c:pt idx="118">
                  <c:v>7854.2637000000004</c:v>
                </c:pt>
                <c:pt idx="119">
                  <c:v>7860.4653000000008</c:v>
                </c:pt>
                <c:pt idx="120">
                  <c:v>7857.3647000000001</c:v>
                </c:pt>
                <c:pt idx="121">
                  <c:v>7857.3647000000001</c:v>
                </c:pt>
                <c:pt idx="122">
                  <c:v>7866.6670000000004</c:v>
                </c:pt>
                <c:pt idx="123">
                  <c:v>7863.5660000000016</c:v>
                </c:pt>
                <c:pt idx="124">
                  <c:v>7866.6670000000004</c:v>
                </c:pt>
                <c:pt idx="125">
                  <c:v>7869.7676000000001</c:v>
                </c:pt>
                <c:pt idx="126">
                  <c:v>7869.7676000000001</c:v>
                </c:pt>
                <c:pt idx="127">
                  <c:v>7869.7676000000001</c:v>
                </c:pt>
                <c:pt idx="128">
                  <c:v>7872.8687</c:v>
                </c:pt>
                <c:pt idx="129">
                  <c:v>7869.7676000000001</c:v>
                </c:pt>
                <c:pt idx="130">
                  <c:v>7872.8687</c:v>
                </c:pt>
                <c:pt idx="131">
                  <c:v>7875.9690000000001</c:v>
                </c:pt>
                <c:pt idx="132">
                  <c:v>7872.8687</c:v>
                </c:pt>
                <c:pt idx="133">
                  <c:v>7872.8687</c:v>
                </c:pt>
                <c:pt idx="134">
                  <c:v>7875.9690000000001</c:v>
                </c:pt>
                <c:pt idx="135">
                  <c:v>7875.9690000000001</c:v>
                </c:pt>
                <c:pt idx="136">
                  <c:v>7882.1710000000003</c:v>
                </c:pt>
                <c:pt idx="137">
                  <c:v>7885.2714999999998</c:v>
                </c:pt>
                <c:pt idx="138">
                  <c:v>7885.2714999999998</c:v>
                </c:pt>
                <c:pt idx="139">
                  <c:v>7888.3726000000015</c:v>
                </c:pt>
                <c:pt idx="140">
                  <c:v>7888.3726000000015</c:v>
                </c:pt>
                <c:pt idx="141">
                  <c:v>7888.3726000000015</c:v>
                </c:pt>
                <c:pt idx="142">
                  <c:v>7894.5736999999999</c:v>
                </c:pt>
                <c:pt idx="143">
                  <c:v>7894.5736999999999</c:v>
                </c:pt>
                <c:pt idx="144">
                  <c:v>7897.6750000000002</c:v>
                </c:pt>
                <c:pt idx="145">
                  <c:v>7897.6750000000002</c:v>
                </c:pt>
                <c:pt idx="146">
                  <c:v>7900.7753999999995</c:v>
                </c:pt>
                <c:pt idx="147">
                  <c:v>7903.8760000000002</c:v>
                </c:pt>
                <c:pt idx="148">
                  <c:v>7903.8760000000002</c:v>
                </c:pt>
                <c:pt idx="149">
                  <c:v>7903.8760000000002</c:v>
                </c:pt>
                <c:pt idx="150">
                  <c:v>7906.9769999999999</c:v>
                </c:pt>
                <c:pt idx="151">
                  <c:v>7906.9769999999999</c:v>
                </c:pt>
                <c:pt idx="152">
                  <c:v>7913.1787000000004</c:v>
                </c:pt>
                <c:pt idx="153">
                  <c:v>7913.1787000000004</c:v>
                </c:pt>
                <c:pt idx="154">
                  <c:v>7916.2792999999992</c:v>
                </c:pt>
                <c:pt idx="155">
                  <c:v>7916.2792999999992</c:v>
                </c:pt>
                <c:pt idx="156">
                  <c:v>7913.1787000000004</c:v>
                </c:pt>
                <c:pt idx="157">
                  <c:v>7913.1787000000004</c:v>
                </c:pt>
                <c:pt idx="158">
                  <c:v>7916.2792999999992</c:v>
                </c:pt>
                <c:pt idx="159">
                  <c:v>7916.2792999999992</c:v>
                </c:pt>
                <c:pt idx="160">
                  <c:v>7913.1787000000004</c:v>
                </c:pt>
                <c:pt idx="161">
                  <c:v>7925.5815000000002</c:v>
                </c:pt>
                <c:pt idx="162">
                  <c:v>7922.4809999999998</c:v>
                </c:pt>
                <c:pt idx="163">
                  <c:v>7928.6826000000019</c:v>
                </c:pt>
                <c:pt idx="164">
                  <c:v>7922.4809999999998</c:v>
                </c:pt>
                <c:pt idx="165">
                  <c:v>7922.4809999999998</c:v>
                </c:pt>
                <c:pt idx="166">
                  <c:v>7928.6826000000019</c:v>
                </c:pt>
                <c:pt idx="167">
                  <c:v>7922.4809999999998</c:v>
                </c:pt>
                <c:pt idx="168">
                  <c:v>7922.4809999999998</c:v>
                </c:pt>
                <c:pt idx="169">
                  <c:v>7925.5815000000002</c:v>
                </c:pt>
                <c:pt idx="170">
                  <c:v>7928.6826000000019</c:v>
                </c:pt>
                <c:pt idx="171">
                  <c:v>7931.7829999999994</c:v>
                </c:pt>
                <c:pt idx="172">
                  <c:v>7931.7829999999994</c:v>
                </c:pt>
                <c:pt idx="173">
                  <c:v>7928.6826000000019</c:v>
                </c:pt>
                <c:pt idx="174">
                  <c:v>7919.38</c:v>
                </c:pt>
                <c:pt idx="175">
                  <c:v>7928.6826000000019</c:v>
                </c:pt>
                <c:pt idx="176">
                  <c:v>7919.38</c:v>
                </c:pt>
                <c:pt idx="177">
                  <c:v>7919.38</c:v>
                </c:pt>
                <c:pt idx="178">
                  <c:v>7919.38</c:v>
                </c:pt>
                <c:pt idx="179">
                  <c:v>7916.2792999999992</c:v>
                </c:pt>
                <c:pt idx="180">
                  <c:v>7919.38</c:v>
                </c:pt>
                <c:pt idx="181">
                  <c:v>7922.4809999999998</c:v>
                </c:pt>
                <c:pt idx="182">
                  <c:v>7922.4809999999998</c:v>
                </c:pt>
                <c:pt idx="183">
                  <c:v>7919.38</c:v>
                </c:pt>
                <c:pt idx="184">
                  <c:v>7922.4809999999998</c:v>
                </c:pt>
                <c:pt idx="185">
                  <c:v>7925.5815000000002</c:v>
                </c:pt>
                <c:pt idx="186">
                  <c:v>7928.6826000000019</c:v>
                </c:pt>
                <c:pt idx="187">
                  <c:v>7922.4809999999998</c:v>
                </c:pt>
                <c:pt idx="188">
                  <c:v>8012.4032999999999</c:v>
                </c:pt>
                <c:pt idx="189">
                  <c:v>7987.5970000000007</c:v>
                </c:pt>
                <c:pt idx="190">
                  <c:v>7975.1940000000004</c:v>
                </c:pt>
                <c:pt idx="191">
                  <c:v>7968.9927000000007</c:v>
                </c:pt>
                <c:pt idx="192">
                  <c:v>7968.9927000000007</c:v>
                </c:pt>
                <c:pt idx="193">
                  <c:v>7962.7910000000002</c:v>
                </c:pt>
                <c:pt idx="194">
                  <c:v>7959.6900000000014</c:v>
                </c:pt>
                <c:pt idx="195">
                  <c:v>7953.4889999999996</c:v>
                </c:pt>
                <c:pt idx="196">
                  <c:v>7956.5893999999998</c:v>
                </c:pt>
                <c:pt idx="197">
                  <c:v>7953.4889999999996</c:v>
                </c:pt>
                <c:pt idx="198">
                  <c:v>7950.3876999999993</c:v>
                </c:pt>
                <c:pt idx="199">
                  <c:v>7947.2869999999994</c:v>
                </c:pt>
                <c:pt idx="200">
                  <c:v>7950.3876999999993</c:v>
                </c:pt>
                <c:pt idx="201">
                  <c:v>7953.4889999999996</c:v>
                </c:pt>
                <c:pt idx="202">
                  <c:v>7950.3876999999993</c:v>
                </c:pt>
                <c:pt idx="203">
                  <c:v>7950.3876999999993</c:v>
                </c:pt>
                <c:pt idx="204">
                  <c:v>7950.3876999999993</c:v>
                </c:pt>
                <c:pt idx="205">
                  <c:v>7950.3876999999993</c:v>
                </c:pt>
                <c:pt idx="206">
                  <c:v>7950.3876999999993</c:v>
                </c:pt>
                <c:pt idx="207">
                  <c:v>7950.3876999999993</c:v>
                </c:pt>
                <c:pt idx="208">
                  <c:v>7947.2869999999994</c:v>
                </c:pt>
                <c:pt idx="209">
                  <c:v>7925.5815000000002</c:v>
                </c:pt>
                <c:pt idx="210">
                  <c:v>7910.0775999999996</c:v>
                </c:pt>
                <c:pt idx="211">
                  <c:v>7941.0853999999999</c:v>
                </c:pt>
                <c:pt idx="212">
                  <c:v>7941.0853999999999</c:v>
                </c:pt>
                <c:pt idx="213">
                  <c:v>7910.0775999999996</c:v>
                </c:pt>
                <c:pt idx="214">
                  <c:v>7906.9769999999999</c:v>
                </c:pt>
                <c:pt idx="215">
                  <c:v>7950.3876999999993</c:v>
                </c:pt>
                <c:pt idx="216">
                  <c:v>7941.0853999999999</c:v>
                </c:pt>
                <c:pt idx="217">
                  <c:v>7913.1787000000004</c:v>
                </c:pt>
                <c:pt idx="218">
                  <c:v>7910.0775999999996</c:v>
                </c:pt>
                <c:pt idx="219">
                  <c:v>7944.1865000000016</c:v>
                </c:pt>
                <c:pt idx="220">
                  <c:v>7916.2792999999992</c:v>
                </c:pt>
                <c:pt idx="221">
                  <c:v>7903.8760000000002</c:v>
                </c:pt>
                <c:pt idx="222">
                  <c:v>7937.9849999999997</c:v>
                </c:pt>
                <c:pt idx="223">
                  <c:v>7944.1865000000016</c:v>
                </c:pt>
                <c:pt idx="224">
                  <c:v>7903.8760000000002</c:v>
                </c:pt>
                <c:pt idx="225">
                  <c:v>7906.9769999999999</c:v>
                </c:pt>
                <c:pt idx="226">
                  <c:v>7906.9769999999999</c:v>
                </c:pt>
                <c:pt idx="227">
                  <c:v>7910.0775999999996</c:v>
                </c:pt>
                <c:pt idx="228">
                  <c:v>7913.1787000000004</c:v>
                </c:pt>
                <c:pt idx="229">
                  <c:v>7910.0775999999996</c:v>
                </c:pt>
                <c:pt idx="230">
                  <c:v>7906.9769999999999</c:v>
                </c:pt>
                <c:pt idx="231">
                  <c:v>7906.9769999999999</c:v>
                </c:pt>
                <c:pt idx="232">
                  <c:v>7910.0775999999996</c:v>
                </c:pt>
                <c:pt idx="233">
                  <c:v>7906.9769999999999</c:v>
                </c:pt>
                <c:pt idx="234">
                  <c:v>7906.9769999999999</c:v>
                </c:pt>
                <c:pt idx="235">
                  <c:v>7910.0775999999996</c:v>
                </c:pt>
                <c:pt idx="236">
                  <c:v>7906.9769999999999</c:v>
                </c:pt>
                <c:pt idx="237">
                  <c:v>7906.9769999999999</c:v>
                </c:pt>
                <c:pt idx="238">
                  <c:v>7910.0775999999996</c:v>
                </c:pt>
                <c:pt idx="239">
                  <c:v>7906.9769999999999</c:v>
                </c:pt>
                <c:pt idx="240">
                  <c:v>7906.9769999999999</c:v>
                </c:pt>
                <c:pt idx="241">
                  <c:v>7910.0775999999996</c:v>
                </c:pt>
                <c:pt idx="242">
                  <c:v>7910.0775999999996</c:v>
                </c:pt>
                <c:pt idx="243">
                  <c:v>7910.0775999999996</c:v>
                </c:pt>
                <c:pt idx="244">
                  <c:v>7910.0775999999996</c:v>
                </c:pt>
                <c:pt idx="245">
                  <c:v>7906.9769999999999</c:v>
                </c:pt>
                <c:pt idx="246">
                  <c:v>7906.9769999999999</c:v>
                </c:pt>
                <c:pt idx="247">
                  <c:v>7910.0775999999996</c:v>
                </c:pt>
                <c:pt idx="248">
                  <c:v>7906.9769999999999</c:v>
                </c:pt>
                <c:pt idx="249">
                  <c:v>7910.0775999999996</c:v>
                </c:pt>
                <c:pt idx="250">
                  <c:v>7906.9769999999999</c:v>
                </c:pt>
                <c:pt idx="251">
                  <c:v>7910.0775999999996</c:v>
                </c:pt>
                <c:pt idx="252">
                  <c:v>7910.0775999999996</c:v>
                </c:pt>
                <c:pt idx="253">
                  <c:v>7910.0775999999996</c:v>
                </c:pt>
                <c:pt idx="254">
                  <c:v>7906.9769999999999</c:v>
                </c:pt>
                <c:pt idx="255">
                  <c:v>7913.1787000000004</c:v>
                </c:pt>
                <c:pt idx="256">
                  <c:v>7910.0775999999996</c:v>
                </c:pt>
                <c:pt idx="257">
                  <c:v>7906.9769999999999</c:v>
                </c:pt>
                <c:pt idx="258">
                  <c:v>7903.8760000000002</c:v>
                </c:pt>
                <c:pt idx="259">
                  <c:v>7900.7753999999995</c:v>
                </c:pt>
                <c:pt idx="260">
                  <c:v>7906.9769999999999</c:v>
                </c:pt>
                <c:pt idx="261">
                  <c:v>7903.8760000000002</c:v>
                </c:pt>
                <c:pt idx="262">
                  <c:v>7900.7753999999995</c:v>
                </c:pt>
                <c:pt idx="263">
                  <c:v>7903.8760000000002</c:v>
                </c:pt>
                <c:pt idx="264">
                  <c:v>7900.7753999999995</c:v>
                </c:pt>
                <c:pt idx="265">
                  <c:v>7903.8760000000002</c:v>
                </c:pt>
                <c:pt idx="266">
                  <c:v>7900.7753999999995</c:v>
                </c:pt>
                <c:pt idx="267">
                  <c:v>7903.8760000000002</c:v>
                </c:pt>
                <c:pt idx="268">
                  <c:v>7903.8760000000002</c:v>
                </c:pt>
                <c:pt idx="269">
                  <c:v>7903.8760000000002</c:v>
                </c:pt>
                <c:pt idx="270">
                  <c:v>7900.7753999999995</c:v>
                </c:pt>
                <c:pt idx="271">
                  <c:v>7903.8760000000002</c:v>
                </c:pt>
                <c:pt idx="272">
                  <c:v>7900.7753999999995</c:v>
                </c:pt>
                <c:pt idx="273">
                  <c:v>7900.7753999999995</c:v>
                </c:pt>
                <c:pt idx="274">
                  <c:v>7900.7753999999995</c:v>
                </c:pt>
                <c:pt idx="275">
                  <c:v>7900.7753999999995</c:v>
                </c:pt>
                <c:pt idx="276">
                  <c:v>7903.8760000000002</c:v>
                </c:pt>
                <c:pt idx="277">
                  <c:v>7903.8760000000002</c:v>
                </c:pt>
                <c:pt idx="278">
                  <c:v>7900.7753999999995</c:v>
                </c:pt>
                <c:pt idx="279">
                  <c:v>7897.6750000000002</c:v>
                </c:pt>
                <c:pt idx="280">
                  <c:v>7900.7753999999995</c:v>
                </c:pt>
                <c:pt idx="281">
                  <c:v>7900.7753999999995</c:v>
                </c:pt>
                <c:pt idx="282">
                  <c:v>7897.6750000000002</c:v>
                </c:pt>
                <c:pt idx="283">
                  <c:v>7900.7753999999995</c:v>
                </c:pt>
                <c:pt idx="284">
                  <c:v>7900.7753999999995</c:v>
                </c:pt>
                <c:pt idx="285">
                  <c:v>7900.7753999999995</c:v>
                </c:pt>
                <c:pt idx="286">
                  <c:v>7900.7753999999995</c:v>
                </c:pt>
                <c:pt idx="287">
                  <c:v>7900.7753999999995</c:v>
                </c:pt>
                <c:pt idx="288">
                  <c:v>7897.6750000000002</c:v>
                </c:pt>
                <c:pt idx="289">
                  <c:v>7897.6750000000002</c:v>
                </c:pt>
                <c:pt idx="290">
                  <c:v>7894.5736999999999</c:v>
                </c:pt>
                <c:pt idx="291">
                  <c:v>7897.6750000000002</c:v>
                </c:pt>
                <c:pt idx="292">
                  <c:v>7903.8760000000002</c:v>
                </c:pt>
                <c:pt idx="293">
                  <c:v>7900.7753999999995</c:v>
                </c:pt>
                <c:pt idx="294">
                  <c:v>7897.6750000000002</c:v>
                </c:pt>
                <c:pt idx="295">
                  <c:v>7900.7753999999995</c:v>
                </c:pt>
                <c:pt idx="296">
                  <c:v>7900.7753999999995</c:v>
                </c:pt>
                <c:pt idx="297">
                  <c:v>7894.5736999999999</c:v>
                </c:pt>
                <c:pt idx="298">
                  <c:v>7897.6750000000002</c:v>
                </c:pt>
                <c:pt idx="299">
                  <c:v>7900.7753999999995</c:v>
                </c:pt>
                <c:pt idx="300">
                  <c:v>7897.6750000000002</c:v>
                </c:pt>
                <c:pt idx="301">
                  <c:v>7897.6750000000002</c:v>
                </c:pt>
                <c:pt idx="302">
                  <c:v>7897.6750000000002</c:v>
                </c:pt>
                <c:pt idx="303">
                  <c:v>7900.7753999999995</c:v>
                </c:pt>
                <c:pt idx="304">
                  <c:v>7897.6750000000002</c:v>
                </c:pt>
                <c:pt idx="305">
                  <c:v>7894.5736999999999</c:v>
                </c:pt>
                <c:pt idx="306">
                  <c:v>7897.6750000000002</c:v>
                </c:pt>
                <c:pt idx="307">
                  <c:v>7900.7753999999995</c:v>
                </c:pt>
                <c:pt idx="308">
                  <c:v>7897.6750000000002</c:v>
                </c:pt>
                <c:pt idx="309">
                  <c:v>7897.6750000000002</c:v>
                </c:pt>
                <c:pt idx="310">
                  <c:v>7894.5736999999999</c:v>
                </c:pt>
                <c:pt idx="311">
                  <c:v>7900.7753999999995</c:v>
                </c:pt>
                <c:pt idx="312">
                  <c:v>7897.6750000000002</c:v>
                </c:pt>
                <c:pt idx="313">
                  <c:v>7900.7753999999995</c:v>
                </c:pt>
                <c:pt idx="314">
                  <c:v>7900.7753999999995</c:v>
                </c:pt>
                <c:pt idx="315">
                  <c:v>7897.6750000000002</c:v>
                </c:pt>
                <c:pt idx="316">
                  <c:v>7894.5736999999999</c:v>
                </c:pt>
                <c:pt idx="317">
                  <c:v>7900.7753999999995</c:v>
                </c:pt>
                <c:pt idx="318">
                  <c:v>7903.8760000000002</c:v>
                </c:pt>
                <c:pt idx="319">
                  <c:v>7897.6750000000002</c:v>
                </c:pt>
                <c:pt idx="320">
                  <c:v>7894.5736999999999</c:v>
                </c:pt>
                <c:pt idx="321">
                  <c:v>7894.5736999999999</c:v>
                </c:pt>
                <c:pt idx="322">
                  <c:v>7894.5736999999999</c:v>
                </c:pt>
                <c:pt idx="323">
                  <c:v>7894.5736999999999</c:v>
                </c:pt>
                <c:pt idx="324">
                  <c:v>7900.7753999999995</c:v>
                </c:pt>
                <c:pt idx="325">
                  <c:v>7894.5736999999999</c:v>
                </c:pt>
                <c:pt idx="326">
                  <c:v>7897.6750000000002</c:v>
                </c:pt>
                <c:pt idx="327">
                  <c:v>7894.5736999999999</c:v>
                </c:pt>
                <c:pt idx="328">
                  <c:v>7900.7753999999995</c:v>
                </c:pt>
                <c:pt idx="329">
                  <c:v>7897.6750000000002</c:v>
                </c:pt>
                <c:pt idx="330">
                  <c:v>7897.6750000000002</c:v>
                </c:pt>
                <c:pt idx="331">
                  <c:v>7897.6750000000002</c:v>
                </c:pt>
                <c:pt idx="332">
                  <c:v>7894.5736999999999</c:v>
                </c:pt>
                <c:pt idx="333">
                  <c:v>7897.6750000000002</c:v>
                </c:pt>
                <c:pt idx="334">
                  <c:v>7894.5736999999999</c:v>
                </c:pt>
                <c:pt idx="335">
                  <c:v>7897.6750000000002</c:v>
                </c:pt>
                <c:pt idx="336">
                  <c:v>7897.6750000000002</c:v>
                </c:pt>
                <c:pt idx="337">
                  <c:v>7897.6750000000002</c:v>
                </c:pt>
                <c:pt idx="338">
                  <c:v>7900.7753999999995</c:v>
                </c:pt>
                <c:pt idx="339">
                  <c:v>7903.8760000000002</c:v>
                </c:pt>
                <c:pt idx="340">
                  <c:v>7897.6750000000002</c:v>
                </c:pt>
                <c:pt idx="341">
                  <c:v>7897.6750000000002</c:v>
                </c:pt>
                <c:pt idx="342">
                  <c:v>7903.8760000000002</c:v>
                </c:pt>
                <c:pt idx="343">
                  <c:v>7900.7753999999995</c:v>
                </c:pt>
                <c:pt idx="344">
                  <c:v>7900.7753999999995</c:v>
                </c:pt>
                <c:pt idx="345">
                  <c:v>7900.7753999999995</c:v>
                </c:pt>
                <c:pt idx="346">
                  <c:v>7903.8760000000002</c:v>
                </c:pt>
                <c:pt idx="347">
                  <c:v>7903.8760000000002</c:v>
                </c:pt>
                <c:pt idx="348">
                  <c:v>7903.8760000000002</c:v>
                </c:pt>
                <c:pt idx="349">
                  <c:v>7903.8760000000002</c:v>
                </c:pt>
                <c:pt idx="350">
                  <c:v>7903.8760000000002</c:v>
                </c:pt>
                <c:pt idx="351">
                  <c:v>7900.7753999999995</c:v>
                </c:pt>
                <c:pt idx="352">
                  <c:v>7897.6750000000002</c:v>
                </c:pt>
                <c:pt idx="353">
                  <c:v>7903.8760000000002</c:v>
                </c:pt>
                <c:pt idx="354">
                  <c:v>7900.7753999999995</c:v>
                </c:pt>
                <c:pt idx="355">
                  <c:v>7903.8760000000002</c:v>
                </c:pt>
                <c:pt idx="356">
                  <c:v>7900.7753999999995</c:v>
                </c:pt>
                <c:pt idx="357">
                  <c:v>7900.7753999999995</c:v>
                </c:pt>
                <c:pt idx="358">
                  <c:v>7900.7753999999995</c:v>
                </c:pt>
                <c:pt idx="359">
                  <c:v>7900.7753999999995</c:v>
                </c:pt>
                <c:pt idx="360">
                  <c:v>7906.9769999999999</c:v>
                </c:pt>
                <c:pt idx="361">
                  <c:v>7903.8760000000002</c:v>
                </c:pt>
                <c:pt idx="362">
                  <c:v>7906.9769999999999</c:v>
                </c:pt>
                <c:pt idx="363">
                  <c:v>7903.8760000000002</c:v>
                </c:pt>
                <c:pt idx="364">
                  <c:v>7906.9769999999999</c:v>
                </c:pt>
                <c:pt idx="365">
                  <c:v>7906.9769999999999</c:v>
                </c:pt>
                <c:pt idx="366">
                  <c:v>7906.9769999999999</c:v>
                </c:pt>
                <c:pt idx="367">
                  <c:v>7903.8760000000002</c:v>
                </c:pt>
                <c:pt idx="368">
                  <c:v>7903.8760000000002</c:v>
                </c:pt>
                <c:pt idx="369">
                  <c:v>7903.8760000000002</c:v>
                </c:pt>
                <c:pt idx="370">
                  <c:v>7906.9769999999999</c:v>
                </c:pt>
                <c:pt idx="371">
                  <c:v>7903.8760000000002</c:v>
                </c:pt>
                <c:pt idx="372">
                  <c:v>7903.8760000000002</c:v>
                </c:pt>
                <c:pt idx="373">
                  <c:v>7903.8760000000002</c:v>
                </c:pt>
                <c:pt idx="374">
                  <c:v>7903.8760000000002</c:v>
                </c:pt>
                <c:pt idx="375">
                  <c:v>7906.9769999999999</c:v>
                </c:pt>
                <c:pt idx="376">
                  <c:v>7903.8760000000002</c:v>
                </c:pt>
                <c:pt idx="377">
                  <c:v>7900.7753999999995</c:v>
                </c:pt>
                <c:pt idx="378">
                  <c:v>7903.8760000000002</c:v>
                </c:pt>
                <c:pt idx="379">
                  <c:v>7903.8760000000002</c:v>
                </c:pt>
                <c:pt idx="380">
                  <c:v>7903.8760000000002</c:v>
                </c:pt>
                <c:pt idx="381">
                  <c:v>7897.6750000000002</c:v>
                </c:pt>
                <c:pt idx="382">
                  <c:v>7897.6750000000002</c:v>
                </c:pt>
                <c:pt idx="383">
                  <c:v>7897.6750000000002</c:v>
                </c:pt>
                <c:pt idx="384">
                  <c:v>7900.7753999999995</c:v>
                </c:pt>
                <c:pt idx="385">
                  <c:v>7897.6750000000002</c:v>
                </c:pt>
                <c:pt idx="386">
                  <c:v>7903.8760000000002</c:v>
                </c:pt>
                <c:pt idx="387">
                  <c:v>7903.8760000000002</c:v>
                </c:pt>
                <c:pt idx="388">
                  <c:v>7900.7753999999995</c:v>
                </c:pt>
                <c:pt idx="389">
                  <c:v>7900.7753999999995</c:v>
                </c:pt>
                <c:pt idx="390">
                  <c:v>7903.8760000000002</c:v>
                </c:pt>
                <c:pt idx="391">
                  <c:v>7897.6750000000002</c:v>
                </c:pt>
                <c:pt idx="392">
                  <c:v>7897.6750000000002</c:v>
                </c:pt>
                <c:pt idx="393">
                  <c:v>7891.472999999999</c:v>
                </c:pt>
                <c:pt idx="394">
                  <c:v>7894.5736999999999</c:v>
                </c:pt>
                <c:pt idx="395">
                  <c:v>7888.3726000000015</c:v>
                </c:pt>
                <c:pt idx="396">
                  <c:v>7888.3726000000015</c:v>
                </c:pt>
                <c:pt idx="397">
                  <c:v>7888.3726000000015</c:v>
                </c:pt>
                <c:pt idx="398">
                  <c:v>7888.3726000000015</c:v>
                </c:pt>
                <c:pt idx="399">
                  <c:v>7885.2714999999998</c:v>
                </c:pt>
                <c:pt idx="400">
                  <c:v>7885.2714999999998</c:v>
                </c:pt>
                <c:pt idx="401">
                  <c:v>7888.3726000000015</c:v>
                </c:pt>
                <c:pt idx="402">
                  <c:v>7885.2714999999998</c:v>
                </c:pt>
                <c:pt idx="403">
                  <c:v>7888.3726000000015</c:v>
                </c:pt>
                <c:pt idx="404">
                  <c:v>7888.3726000000015</c:v>
                </c:pt>
                <c:pt idx="405">
                  <c:v>7882.1710000000003</c:v>
                </c:pt>
                <c:pt idx="406">
                  <c:v>7879.07</c:v>
                </c:pt>
                <c:pt idx="407">
                  <c:v>7882.1710000000003</c:v>
                </c:pt>
                <c:pt idx="408">
                  <c:v>7875.9690000000001</c:v>
                </c:pt>
                <c:pt idx="409">
                  <c:v>7875.9690000000001</c:v>
                </c:pt>
                <c:pt idx="410">
                  <c:v>7875.9690000000001</c:v>
                </c:pt>
                <c:pt idx="411">
                  <c:v>7872.8687</c:v>
                </c:pt>
                <c:pt idx="412">
                  <c:v>7872.8687</c:v>
                </c:pt>
                <c:pt idx="413">
                  <c:v>7872.8687</c:v>
                </c:pt>
                <c:pt idx="414">
                  <c:v>7869.7676000000001</c:v>
                </c:pt>
                <c:pt idx="415">
                  <c:v>7869.7676000000001</c:v>
                </c:pt>
                <c:pt idx="416">
                  <c:v>7863.5660000000016</c:v>
                </c:pt>
                <c:pt idx="417">
                  <c:v>7863.5660000000016</c:v>
                </c:pt>
                <c:pt idx="418">
                  <c:v>7869.7676000000001</c:v>
                </c:pt>
                <c:pt idx="419">
                  <c:v>7866.6670000000004</c:v>
                </c:pt>
                <c:pt idx="420">
                  <c:v>7872.8687</c:v>
                </c:pt>
                <c:pt idx="421">
                  <c:v>7866.6670000000004</c:v>
                </c:pt>
                <c:pt idx="422">
                  <c:v>7863.5660000000016</c:v>
                </c:pt>
                <c:pt idx="423">
                  <c:v>7872.8687</c:v>
                </c:pt>
                <c:pt idx="424">
                  <c:v>7866.6670000000004</c:v>
                </c:pt>
                <c:pt idx="425">
                  <c:v>7863.5660000000016</c:v>
                </c:pt>
                <c:pt idx="426">
                  <c:v>7866.6670000000004</c:v>
                </c:pt>
                <c:pt idx="427">
                  <c:v>7863.5660000000016</c:v>
                </c:pt>
                <c:pt idx="428">
                  <c:v>7866.6670000000004</c:v>
                </c:pt>
                <c:pt idx="429">
                  <c:v>7866.6670000000004</c:v>
                </c:pt>
                <c:pt idx="430">
                  <c:v>7863.5660000000016</c:v>
                </c:pt>
                <c:pt idx="431">
                  <c:v>7860.4653000000008</c:v>
                </c:pt>
                <c:pt idx="432">
                  <c:v>7866.6670000000004</c:v>
                </c:pt>
                <c:pt idx="433">
                  <c:v>7866.6670000000004</c:v>
                </c:pt>
                <c:pt idx="434">
                  <c:v>7863.5660000000016</c:v>
                </c:pt>
                <c:pt idx="435">
                  <c:v>7860.4653000000008</c:v>
                </c:pt>
                <c:pt idx="436">
                  <c:v>7860.4653000000008</c:v>
                </c:pt>
                <c:pt idx="437">
                  <c:v>7860.4653000000008</c:v>
                </c:pt>
                <c:pt idx="438">
                  <c:v>7860.4653000000008</c:v>
                </c:pt>
              </c:numCache>
            </c:numRef>
          </c:yVal>
          <c:smooth val="1"/>
        </c:ser>
        <c:axId val="70826624"/>
        <c:axId val="70865664"/>
      </c:scatterChart>
      <c:valAx>
        <c:axId val="708266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Date</a:t>
                </a:r>
                <a:endParaRPr sz="18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m/d/yy\ h:m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0865664"/>
        <c:crosses val="autoZero"/>
        <c:crossBetween val="midCat"/>
      </c:valAx>
      <c:valAx>
        <c:axId val="70865664"/>
        <c:scaling>
          <c:orientation val="minMax"/>
          <c:max val="13000"/>
          <c:min val="6000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micro meters</a:t>
                </a:r>
                <a:endParaRPr sz="18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7082662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ser>
          <c:idx val="0"/>
          <c:order val="0"/>
          <c:tx>
            <c:strRef>
              <c:f>Data!$D$5:$D$6</c:f>
              <c:strCache>
                <c:ptCount val="1"/>
                <c:pt idx="0">
                  <c:v>SN 188  </c:v>
                </c:pt>
              </c:strCache>
            </c:strRef>
          </c:tx>
          <c:spPr>
            <a:ln w="28575">
              <a:noFill/>
            </a:ln>
          </c:spPr>
          <c:xVal>
            <c:numRef>
              <c:f>Data!$C$7:$C$16687</c:f>
              <c:numCache>
                <c:formatCode>m/d/yy\ h:mm;@</c:formatCode>
                <c:ptCount val="16681"/>
                <c:pt idx="0">
                  <c:v>40360</c:v>
                </c:pt>
                <c:pt idx="1">
                  <c:v>40360.00069444449</c:v>
                </c:pt>
                <c:pt idx="2">
                  <c:v>40360.001388888886</c:v>
                </c:pt>
                <c:pt idx="3">
                  <c:v>40360.002083333326</c:v>
                </c:pt>
                <c:pt idx="4">
                  <c:v>40360.00277777778</c:v>
                </c:pt>
                <c:pt idx="5">
                  <c:v>40360.003472222204</c:v>
                </c:pt>
                <c:pt idx="6">
                  <c:v>40360.004166666637</c:v>
                </c:pt>
                <c:pt idx="7">
                  <c:v>40360.004861111105</c:v>
                </c:pt>
                <c:pt idx="8">
                  <c:v>40360.005555555559</c:v>
                </c:pt>
                <c:pt idx="9">
                  <c:v>40360.006250000013</c:v>
                </c:pt>
                <c:pt idx="10">
                  <c:v>40360.006944444474</c:v>
                </c:pt>
                <c:pt idx="11">
                  <c:v>40360.007638888892</c:v>
                </c:pt>
                <c:pt idx="12">
                  <c:v>40360.008333333331</c:v>
                </c:pt>
                <c:pt idx="13">
                  <c:v>40360.009027777778</c:v>
                </c:pt>
                <c:pt idx="14">
                  <c:v>40360.009722222225</c:v>
                </c:pt>
                <c:pt idx="15">
                  <c:v>40360.010416666664</c:v>
                </c:pt>
                <c:pt idx="16">
                  <c:v>40360.011111111104</c:v>
                </c:pt>
                <c:pt idx="17">
                  <c:v>40360.011805555558</c:v>
                </c:pt>
                <c:pt idx="18">
                  <c:v>40360.012500000012</c:v>
                </c:pt>
                <c:pt idx="19">
                  <c:v>40360.013194444473</c:v>
                </c:pt>
                <c:pt idx="20">
                  <c:v>40360.013888888891</c:v>
                </c:pt>
                <c:pt idx="21">
                  <c:v>40360.01458333333</c:v>
                </c:pt>
                <c:pt idx="22">
                  <c:v>40360.015277777791</c:v>
                </c:pt>
                <c:pt idx="23">
                  <c:v>40360.015972222223</c:v>
                </c:pt>
                <c:pt idx="24">
                  <c:v>40360.01666666667</c:v>
                </c:pt>
                <c:pt idx="25">
                  <c:v>40360.01736111108</c:v>
                </c:pt>
                <c:pt idx="26">
                  <c:v>40360.018055555563</c:v>
                </c:pt>
                <c:pt idx="27">
                  <c:v>40360.018750000003</c:v>
                </c:pt>
                <c:pt idx="28">
                  <c:v>40360.019444444442</c:v>
                </c:pt>
                <c:pt idx="29">
                  <c:v>40360.020138888889</c:v>
                </c:pt>
                <c:pt idx="30">
                  <c:v>40360.020833333336</c:v>
                </c:pt>
                <c:pt idx="31">
                  <c:v>40360.021527777775</c:v>
                </c:pt>
                <c:pt idx="32">
                  <c:v>40360.022222222222</c:v>
                </c:pt>
                <c:pt idx="33">
                  <c:v>40360.022916666654</c:v>
                </c:pt>
                <c:pt idx="34">
                  <c:v>40360.023611111072</c:v>
                </c:pt>
                <c:pt idx="35">
                  <c:v>40360.024305555555</c:v>
                </c:pt>
                <c:pt idx="36">
                  <c:v>40360.025000000001</c:v>
                </c:pt>
                <c:pt idx="37">
                  <c:v>40360.025694444441</c:v>
                </c:pt>
                <c:pt idx="38">
                  <c:v>40360.026388888888</c:v>
                </c:pt>
                <c:pt idx="39">
                  <c:v>40360.027083333298</c:v>
                </c:pt>
                <c:pt idx="40">
                  <c:v>40360.027777777774</c:v>
                </c:pt>
                <c:pt idx="41">
                  <c:v>40360.02847222222</c:v>
                </c:pt>
                <c:pt idx="42">
                  <c:v>40360.029166666609</c:v>
                </c:pt>
                <c:pt idx="43">
                  <c:v>40360.029861111077</c:v>
                </c:pt>
                <c:pt idx="44">
                  <c:v>40360.030555555553</c:v>
                </c:pt>
                <c:pt idx="45">
                  <c:v>40360.03125</c:v>
                </c:pt>
                <c:pt idx="46">
                  <c:v>40360.031944444447</c:v>
                </c:pt>
                <c:pt idx="47">
                  <c:v>40360.032638888893</c:v>
                </c:pt>
                <c:pt idx="48">
                  <c:v>40360.033333333326</c:v>
                </c:pt>
                <c:pt idx="49">
                  <c:v>40360.03402777778</c:v>
                </c:pt>
                <c:pt idx="50">
                  <c:v>40360.034722222204</c:v>
                </c:pt>
                <c:pt idx="51">
                  <c:v>40360.035416666637</c:v>
                </c:pt>
                <c:pt idx="52">
                  <c:v>40360.036111111105</c:v>
                </c:pt>
                <c:pt idx="53">
                  <c:v>40360.036805555559</c:v>
                </c:pt>
                <c:pt idx="54">
                  <c:v>40360.037499999999</c:v>
                </c:pt>
                <c:pt idx="55">
                  <c:v>40360.038194444474</c:v>
                </c:pt>
                <c:pt idx="56">
                  <c:v>40360.038888888892</c:v>
                </c:pt>
                <c:pt idx="57">
                  <c:v>40360.039583333324</c:v>
                </c:pt>
                <c:pt idx="58">
                  <c:v>40360.040277777793</c:v>
                </c:pt>
                <c:pt idx="59">
                  <c:v>40360.040972222232</c:v>
                </c:pt>
                <c:pt idx="60">
                  <c:v>40360.041666666628</c:v>
                </c:pt>
                <c:pt idx="61">
                  <c:v>40360.042361111104</c:v>
                </c:pt>
                <c:pt idx="62">
                  <c:v>40360.043055555558</c:v>
                </c:pt>
                <c:pt idx="63">
                  <c:v>40360.043749999997</c:v>
                </c:pt>
                <c:pt idx="64">
                  <c:v>40360.044444444473</c:v>
                </c:pt>
                <c:pt idx="65">
                  <c:v>40360.045138888891</c:v>
                </c:pt>
                <c:pt idx="66">
                  <c:v>40360.04583333333</c:v>
                </c:pt>
                <c:pt idx="67">
                  <c:v>40360.046527777791</c:v>
                </c:pt>
                <c:pt idx="68">
                  <c:v>40360.047222222223</c:v>
                </c:pt>
                <c:pt idx="69">
                  <c:v>40360.04791666667</c:v>
                </c:pt>
                <c:pt idx="70">
                  <c:v>40360.048611111109</c:v>
                </c:pt>
                <c:pt idx="71">
                  <c:v>40360.049305555556</c:v>
                </c:pt>
                <c:pt idx="72">
                  <c:v>40360.050000000003</c:v>
                </c:pt>
                <c:pt idx="73">
                  <c:v>40360.050694444493</c:v>
                </c:pt>
                <c:pt idx="74">
                  <c:v>40360.051388888889</c:v>
                </c:pt>
                <c:pt idx="75">
                  <c:v>40360.052083333336</c:v>
                </c:pt>
                <c:pt idx="76">
                  <c:v>40360.052777777782</c:v>
                </c:pt>
                <c:pt idx="77">
                  <c:v>40360.053472222222</c:v>
                </c:pt>
                <c:pt idx="78">
                  <c:v>40360.054166666654</c:v>
                </c:pt>
                <c:pt idx="79">
                  <c:v>40360.054861111108</c:v>
                </c:pt>
                <c:pt idx="80">
                  <c:v>40360.055555555562</c:v>
                </c:pt>
                <c:pt idx="81">
                  <c:v>40360.056250000031</c:v>
                </c:pt>
                <c:pt idx="82">
                  <c:v>40360.056944444485</c:v>
                </c:pt>
                <c:pt idx="83">
                  <c:v>40360.057638888917</c:v>
                </c:pt>
                <c:pt idx="84">
                  <c:v>40360.058333333342</c:v>
                </c:pt>
                <c:pt idx="85">
                  <c:v>40360.059027777781</c:v>
                </c:pt>
                <c:pt idx="86">
                  <c:v>40360.05972222222</c:v>
                </c:pt>
                <c:pt idx="87">
                  <c:v>40360.060416666638</c:v>
                </c:pt>
                <c:pt idx="88">
                  <c:v>40360.061111111077</c:v>
                </c:pt>
                <c:pt idx="89">
                  <c:v>40360.061805555524</c:v>
                </c:pt>
                <c:pt idx="90">
                  <c:v>40360.0625</c:v>
                </c:pt>
                <c:pt idx="91">
                  <c:v>40360.063194444447</c:v>
                </c:pt>
                <c:pt idx="92">
                  <c:v>40360.063888888886</c:v>
                </c:pt>
                <c:pt idx="93">
                  <c:v>40360.064583333326</c:v>
                </c:pt>
                <c:pt idx="94">
                  <c:v>40360.06527777778</c:v>
                </c:pt>
                <c:pt idx="95">
                  <c:v>40360.065972222204</c:v>
                </c:pt>
                <c:pt idx="96">
                  <c:v>40360.066666666637</c:v>
                </c:pt>
                <c:pt idx="97">
                  <c:v>40360.067361111054</c:v>
                </c:pt>
                <c:pt idx="98">
                  <c:v>40360.068055555559</c:v>
                </c:pt>
                <c:pt idx="99">
                  <c:v>40360.068749999999</c:v>
                </c:pt>
                <c:pt idx="100">
                  <c:v>40360.069444444445</c:v>
                </c:pt>
                <c:pt idx="101">
                  <c:v>40360.070138888892</c:v>
                </c:pt>
                <c:pt idx="102">
                  <c:v>40360.070833333331</c:v>
                </c:pt>
                <c:pt idx="103">
                  <c:v>40360.071527777778</c:v>
                </c:pt>
                <c:pt idx="104">
                  <c:v>40360.072222222232</c:v>
                </c:pt>
                <c:pt idx="105">
                  <c:v>40360.072916666664</c:v>
                </c:pt>
                <c:pt idx="106">
                  <c:v>40360.073611111104</c:v>
                </c:pt>
                <c:pt idx="107">
                  <c:v>40360.074305555558</c:v>
                </c:pt>
                <c:pt idx="108">
                  <c:v>40360.075000000004</c:v>
                </c:pt>
                <c:pt idx="109">
                  <c:v>40360.075694444473</c:v>
                </c:pt>
                <c:pt idx="110">
                  <c:v>40360.076388888891</c:v>
                </c:pt>
                <c:pt idx="111">
                  <c:v>40360.077083333301</c:v>
                </c:pt>
                <c:pt idx="112">
                  <c:v>40360.077777777777</c:v>
                </c:pt>
                <c:pt idx="113">
                  <c:v>40360.078472222223</c:v>
                </c:pt>
                <c:pt idx="114">
                  <c:v>40360.079166666626</c:v>
                </c:pt>
                <c:pt idx="115">
                  <c:v>40360.07986111108</c:v>
                </c:pt>
                <c:pt idx="116">
                  <c:v>40360.080555555563</c:v>
                </c:pt>
                <c:pt idx="117">
                  <c:v>40360.081250000003</c:v>
                </c:pt>
                <c:pt idx="118">
                  <c:v>40360.081944444442</c:v>
                </c:pt>
                <c:pt idx="119">
                  <c:v>40360.082638888925</c:v>
                </c:pt>
                <c:pt idx="120">
                  <c:v>40360.083333333336</c:v>
                </c:pt>
                <c:pt idx="121">
                  <c:v>40360.084027777782</c:v>
                </c:pt>
                <c:pt idx="122">
                  <c:v>40360.084722222222</c:v>
                </c:pt>
                <c:pt idx="123">
                  <c:v>40360.085416666654</c:v>
                </c:pt>
                <c:pt idx="124">
                  <c:v>40360.086111111108</c:v>
                </c:pt>
                <c:pt idx="125">
                  <c:v>40360.086805555562</c:v>
                </c:pt>
                <c:pt idx="126">
                  <c:v>40360.087500000001</c:v>
                </c:pt>
                <c:pt idx="127">
                  <c:v>40360.088194444485</c:v>
                </c:pt>
                <c:pt idx="128">
                  <c:v>40360.088888888917</c:v>
                </c:pt>
                <c:pt idx="129">
                  <c:v>40360.089583333334</c:v>
                </c:pt>
                <c:pt idx="130">
                  <c:v>40360.090277777781</c:v>
                </c:pt>
                <c:pt idx="131">
                  <c:v>40360.09097222222</c:v>
                </c:pt>
                <c:pt idx="132">
                  <c:v>40360.091666666609</c:v>
                </c:pt>
                <c:pt idx="133">
                  <c:v>40360.092361111077</c:v>
                </c:pt>
                <c:pt idx="134">
                  <c:v>40360.093055555524</c:v>
                </c:pt>
                <c:pt idx="135">
                  <c:v>40360.093749999985</c:v>
                </c:pt>
                <c:pt idx="136">
                  <c:v>40360.094444444447</c:v>
                </c:pt>
                <c:pt idx="137">
                  <c:v>40360.095138888886</c:v>
                </c:pt>
                <c:pt idx="138">
                  <c:v>40360.095833333326</c:v>
                </c:pt>
                <c:pt idx="139">
                  <c:v>40360.09652777778</c:v>
                </c:pt>
                <c:pt idx="140">
                  <c:v>40360.097222222204</c:v>
                </c:pt>
                <c:pt idx="141">
                  <c:v>40360.097916666637</c:v>
                </c:pt>
                <c:pt idx="142">
                  <c:v>40360.098611111105</c:v>
                </c:pt>
                <c:pt idx="143">
                  <c:v>40360.09930555553</c:v>
                </c:pt>
                <c:pt idx="144">
                  <c:v>40360.1</c:v>
                </c:pt>
                <c:pt idx="145">
                  <c:v>40360.100694444474</c:v>
                </c:pt>
                <c:pt idx="146">
                  <c:v>40360.101388888885</c:v>
                </c:pt>
                <c:pt idx="147">
                  <c:v>40360.102083333324</c:v>
                </c:pt>
                <c:pt idx="148">
                  <c:v>40360.102777777778</c:v>
                </c:pt>
                <c:pt idx="149">
                  <c:v>40360.103472222225</c:v>
                </c:pt>
                <c:pt idx="150">
                  <c:v>40360.104166666628</c:v>
                </c:pt>
                <c:pt idx="151">
                  <c:v>40360.104861111104</c:v>
                </c:pt>
                <c:pt idx="152">
                  <c:v>40360.105555555558</c:v>
                </c:pt>
                <c:pt idx="153">
                  <c:v>40360.106250000012</c:v>
                </c:pt>
                <c:pt idx="154">
                  <c:v>40360.106944444473</c:v>
                </c:pt>
                <c:pt idx="155">
                  <c:v>40360.107638888891</c:v>
                </c:pt>
                <c:pt idx="156">
                  <c:v>40360.10833333333</c:v>
                </c:pt>
                <c:pt idx="157">
                  <c:v>40360.109027777777</c:v>
                </c:pt>
                <c:pt idx="158">
                  <c:v>40360.109722222194</c:v>
                </c:pt>
                <c:pt idx="159">
                  <c:v>40360.11041666667</c:v>
                </c:pt>
                <c:pt idx="160">
                  <c:v>40360.11111111108</c:v>
                </c:pt>
                <c:pt idx="161">
                  <c:v>40360.111805555556</c:v>
                </c:pt>
                <c:pt idx="162">
                  <c:v>40360.112500000003</c:v>
                </c:pt>
                <c:pt idx="163">
                  <c:v>40360.113194444442</c:v>
                </c:pt>
                <c:pt idx="164">
                  <c:v>40360.113888888889</c:v>
                </c:pt>
                <c:pt idx="165">
                  <c:v>40360.114583333336</c:v>
                </c:pt>
                <c:pt idx="166">
                  <c:v>40360.115277777782</c:v>
                </c:pt>
                <c:pt idx="167">
                  <c:v>40360.115972222222</c:v>
                </c:pt>
                <c:pt idx="168">
                  <c:v>40360.116666666654</c:v>
                </c:pt>
                <c:pt idx="169">
                  <c:v>40360.117361111072</c:v>
                </c:pt>
                <c:pt idx="170">
                  <c:v>40360.118055555562</c:v>
                </c:pt>
                <c:pt idx="171">
                  <c:v>40360.118750000001</c:v>
                </c:pt>
                <c:pt idx="172">
                  <c:v>40360.119444444441</c:v>
                </c:pt>
                <c:pt idx="173">
                  <c:v>40360.120138888888</c:v>
                </c:pt>
                <c:pt idx="174">
                  <c:v>40360.120833333334</c:v>
                </c:pt>
                <c:pt idx="175">
                  <c:v>40360.121527777774</c:v>
                </c:pt>
                <c:pt idx="176">
                  <c:v>40360.12222222222</c:v>
                </c:pt>
                <c:pt idx="177">
                  <c:v>40360.122916666638</c:v>
                </c:pt>
                <c:pt idx="178">
                  <c:v>40360.123611111077</c:v>
                </c:pt>
                <c:pt idx="179">
                  <c:v>40360.124305555524</c:v>
                </c:pt>
                <c:pt idx="180">
                  <c:v>40360.124999999993</c:v>
                </c:pt>
                <c:pt idx="181">
                  <c:v>40360.125694444447</c:v>
                </c:pt>
                <c:pt idx="182">
                  <c:v>40360.126388888886</c:v>
                </c:pt>
                <c:pt idx="183">
                  <c:v>40360.127083333282</c:v>
                </c:pt>
                <c:pt idx="184">
                  <c:v>40360.12777777775</c:v>
                </c:pt>
                <c:pt idx="185">
                  <c:v>40360.128472222204</c:v>
                </c:pt>
                <c:pt idx="186">
                  <c:v>40360.129166666607</c:v>
                </c:pt>
                <c:pt idx="187">
                  <c:v>40360.129861111054</c:v>
                </c:pt>
                <c:pt idx="188">
                  <c:v>40360.130555555559</c:v>
                </c:pt>
                <c:pt idx="189">
                  <c:v>40360.131249999999</c:v>
                </c:pt>
                <c:pt idx="190">
                  <c:v>40360.131944444445</c:v>
                </c:pt>
                <c:pt idx="191">
                  <c:v>40360.132638888892</c:v>
                </c:pt>
                <c:pt idx="192">
                  <c:v>40360.133333333324</c:v>
                </c:pt>
                <c:pt idx="193">
                  <c:v>40360.134027777778</c:v>
                </c:pt>
                <c:pt idx="194">
                  <c:v>40360.134722222225</c:v>
                </c:pt>
                <c:pt idx="195">
                  <c:v>40360.135416666628</c:v>
                </c:pt>
                <c:pt idx="196">
                  <c:v>40360.136111111104</c:v>
                </c:pt>
                <c:pt idx="197">
                  <c:v>40360.136805555558</c:v>
                </c:pt>
                <c:pt idx="198">
                  <c:v>40360.137499999997</c:v>
                </c:pt>
                <c:pt idx="199">
                  <c:v>40360.138194444473</c:v>
                </c:pt>
                <c:pt idx="200">
                  <c:v>40360.138888888891</c:v>
                </c:pt>
                <c:pt idx="201">
                  <c:v>40360.139583333301</c:v>
                </c:pt>
                <c:pt idx="202">
                  <c:v>40360.140277777791</c:v>
                </c:pt>
                <c:pt idx="203">
                  <c:v>40360.140972222223</c:v>
                </c:pt>
                <c:pt idx="204">
                  <c:v>40360.141666666626</c:v>
                </c:pt>
                <c:pt idx="205">
                  <c:v>40360.14236111108</c:v>
                </c:pt>
                <c:pt idx="206">
                  <c:v>40360.143055555556</c:v>
                </c:pt>
                <c:pt idx="207">
                  <c:v>40360.143749999996</c:v>
                </c:pt>
                <c:pt idx="208">
                  <c:v>40360.144444444442</c:v>
                </c:pt>
                <c:pt idx="209">
                  <c:v>40360.145138888889</c:v>
                </c:pt>
                <c:pt idx="210">
                  <c:v>40360.145833333336</c:v>
                </c:pt>
                <c:pt idx="211">
                  <c:v>40360.146527777782</c:v>
                </c:pt>
                <c:pt idx="212">
                  <c:v>40360.147222222222</c:v>
                </c:pt>
                <c:pt idx="213">
                  <c:v>40360.147916666654</c:v>
                </c:pt>
                <c:pt idx="214">
                  <c:v>40360.148611111108</c:v>
                </c:pt>
                <c:pt idx="215">
                  <c:v>40360.149305555555</c:v>
                </c:pt>
                <c:pt idx="216">
                  <c:v>40360.15</c:v>
                </c:pt>
                <c:pt idx="217">
                  <c:v>40360.150694444485</c:v>
                </c:pt>
                <c:pt idx="218">
                  <c:v>40360.151388888888</c:v>
                </c:pt>
                <c:pt idx="219">
                  <c:v>40360.152083333334</c:v>
                </c:pt>
                <c:pt idx="220">
                  <c:v>40360.152777777781</c:v>
                </c:pt>
                <c:pt idx="221">
                  <c:v>40360.15347222222</c:v>
                </c:pt>
                <c:pt idx="222">
                  <c:v>40360.154166666638</c:v>
                </c:pt>
                <c:pt idx="223">
                  <c:v>40360.154861111114</c:v>
                </c:pt>
                <c:pt idx="224">
                  <c:v>40360.155555555553</c:v>
                </c:pt>
                <c:pt idx="225">
                  <c:v>40360.156250000029</c:v>
                </c:pt>
                <c:pt idx="226">
                  <c:v>40360.15694444449</c:v>
                </c:pt>
                <c:pt idx="227">
                  <c:v>40360.157638888893</c:v>
                </c:pt>
                <c:pt idx="228">
                  <c:v>40360.158333333333</c:v>
                </c:pt>
                <c:pt idx="229">
                  <c:v>40360.15902777778</c:v>
                </c:pt>
                <c:pt idx="230">
                  <c:v>40360.159722222204</c:v>
                </c:pt>
                <c:pt idx="231">
                  <c:v>40360.160416666637</c:v>
                </c:pt>
                <c:pt idx="232">
                  <c:v>40360.161111111054</c:v>
                </c:pt>
                <c:pt idx="233">
                  <c:v>40360.16180555553</c:v>
                </c:pt>
                <c:pt idx="234">
                  <c:v>40360.162499999999</c:v>
                </c:pt>
                <c:pt idx="235">
                  <c:v>40360.163194444445</c:v>
                </c:pt>
                <c:pt idx="236">
                  <c:v>40360.163888888885</c:v>
                </c:pt>
                <c:pt idx="237">
                  <c:v>40360.164583333324</c:v>
                </c:pt>
                <c:pt idx="238">
                  <c:v>40360.165277777778</c:v>
                </c:pt>
                <c:pt idx="239">
                  <c:v>40360.165972222225</c:v>
                </c:pt>
                <c:pt idx="240">
                  <c:v>40360.166666666628</c:v>
                </c:pt>
                <c:pt idx="241">
                  <c:v>40360.167361111053</c:v>
                </c:pt>
                <c:pt idx="242">
                  <c:v>40360.168055555558</c:v>
                </c:pt>
                <c:pt idx="243">
                  <c:v>40360.168749999997</c:v>
                </c:pt>
                <c:pt idx="244">
                  <c:v>40360.169444444444</c:v>
                </c:pt>
                <c:pt idx="245">
                  <c:v>40360.170138888891</c:v>
                </c:pt>
                <c:pt idx="246">
                  <c:v>40360.17083333333</c:v>
                </c:pt>
                <c:pt idx="247">
                  <c:v>40360.171527777777</c:v>
                </c:pt>
                <c:pt idx="248">
                  <c:v>40360.172222222223</c:v>
                </c:pt>
                <c:pt idx="249">
                  <c:v>40360.17291666667</c:v>
                </c:pt>
                <c:pt idx="250">
                  <c:v>40360.17361111108</c:v>
                </c:pt>
                <c:pt idx="251">
                  <c:v>40360.174305555556</c:v>
                </c:pt>
                <c:pt idx="252">
                  <c:v>40360.175000000003</c:v>
                </c:pt>
                <c:pt idx="253">
                  <c:v>40360.175694444442</c:v>
                </c:pt>
                <c:pt idx="254">
                  <c:v>40360.176388888889</c:v>
                </c:pt>
                <c:pt idx="255">
                  <c:v>40360.177083333307</c:v>
                </c:pt>
                <c:pt idx="256">
                  <c:v>40360.177777777775</c:v>
                </c:pt>
                <c:pt idx="257">
                  <c:v>40360.178472222222</c:v>
                </c:pt>
                <c:pt idx="258">
                  <c:v>40360.179166666618</c:v>
                </c:pt>
                <c:pt idx="259">
                  <c:v>40360.179861111072</c:v>
                </c:pt>
                <c:pt idx="260">
                  <c:v>40360.180555555562</c:v>
                </c:pt>
                <c:pt idx="261">
                  <c:v>40360.181250000001</c:v>
                </c:pt>
                <c:pt idx="262">
                  <c:v>40360.181944444441</c:v>
                </c:pt>
                <c:pt idx="263">
                  <c:v>40360.182638888917</c:v>
                </c:pt>
                <c:pt idx="264">
                  <c:v>40360.183333333334</c:v>
                </c:pt>
                <c:pt idx="265">
                  <c:v>40360.184027777781</c:v>
                </c:pt>
                <c:pt idx="266">
                  <c:v>40360.18472222222</c:v>
                </c:pt>
                <c:pt idx="267">
                  <c:v>40360.185416666638</c:v>
                </c:pt>
                <c:pt idx="268">
                  <c:v>40360.186111111114</c:v>
                </c:pt>
                <c:pt idx="269">
                  <c:v>40360.186805555553</c:v>
                </c:pt>
                <c:pt idx="270">
                  <c:v>40360.1875</c:v>
                </c:pt>
                <c:pt idx="271">
                  <c:v>40360.18819444449</c:v>
                </c:pt>
                <c:pt idx="272">
                  <c:v>40360.188888888893</c:v>
                </c:pt>
                <c:pt idx="273">
                  <c:v>40360.189583333326</c:v>
                </c:pt>
                <c:pt idx="274">
                  <c:v>40360.19027777778</c:v>
                </c:pt>
                <c:pt idx="275">
                  <c:v>40360.190972222204</c:v>
                </c:pt>
                <c:pt idx="276">
                  <c:v>40360.191666666607</c:v>
                </c:pt>
                <c:pt idx="277">
                  <c:v>40360.192361111054</c:v>
                </c:pt>
                <c:pt idx="278">
                  <c:v>40360.19305555553</c:v>
                </c:pt>
                <c:pt idx="279">
                  <c:v>40360.193749999984</c:v>
                </c:pt>
                <c:pt idx="280">
                  <c:v>40360.194444444445</c:v>
                </c:pt>
                <c:pt idx="281">
                  <c:v>40360.195138888885</c:v>
                </c:pt>
                <c:pt idx="282">
                  <c:v>40360.195833333324</c:v>
                </c:pt>
                <c:pt idx="283">
                  <c:v>40360.196527777778</c:v>
                </c:pt>
                <c:pt idx="284">
                  <c:v>40360.197222222225</c:v>
                </c:pt>
                <c:pt idx="285">
                  <c:v>40360.197916666628</c:v>
                </c:pt>
                <c:pt idx="286">
                  <c:v>40360.198611111104</c:v>
                </c:pt>
                <c:pt idx="287">
                  <c:v>40360.199305555521</c:v>
                </c:pt>
                <c:pt idx="288">
                  <c:v>40360.199999999997</c:v>
                </c:pt>
                <c:pt idx="289">
                  <c:v>40360.200694444473</c:v>
                </c:pt>
                <c:pt idx="290">
                  <c:v>40360.201388888876</c:v>
                </c:pt>
                <c:pt idx="291">
                  <c:v>40360.202083333301</c:v>
                </c:pt>
                <c:pt idx="292">
                  <c:v>40360.202777777777</c:v>
                </c:pt>
                <c:pt idx="293">
                  <c:v>40360.203472222194</c:v>
                </c:pt>
                <c:pt idx="294">
                  <c:v>40360.204166666626</c:v>
                </c:pt>
                <c:pt idx="295">
                  <c:v>40360.20486111108</c:v>
                </c:pt>
                <c:pt idx="296">
                  <c:v>40360.205555555556</c:v>
                </c:pt>
                <c:pt idx="297">
                  <c:v>40360.206250000003</c:v>
                </c:pt>
                <c:pt idx="298">
                  <c:v>40360.206944444442</c:v>
                </c:pt>
                <c:pt idx="299">
                  <c:v>40360.207638888889</c:v>
                </c:pt>
                <c:pt idx="300">
                  <c:v>40360.208333333336</c:v>
                </c:pt>
                <c:pt idx="301">
                  <c:v>40360.209027777775</c:v>
                </c:pt>
                <c:pt idx="302">
                  <c:v>40360.209722222193</c:v>
                </c:pt>
                <c:pt idx="303">
                  <c:v>40360.210416666654</c:v>
                </c:pt>
                <c:pt idx="304">
                  <c:v>40360.211111111072</c:v>
                </c:pt>
                <c:pt idx="305">
                  <c:v>40360.211805555555</c:v>
                </c:pt>
                <c:pt idx="306">
                  <c:v>40360.212500000001</c:v>
                </c:pt>
                <c:pt idx="307">
                  <c:v>40360.213194444441</c:v>
                </c:pt>
                <c:pt idx="308">
                  <c:v>40360.213888888888</c:v>
                </c:pt>
                <c:pt idx="309">
                  <c:v>40360.214583333334</c:v>
                </c:pt>
                <c:pt idx="310">
                  <c:v>40360.215277777781</c:v>
                </c:pt>
                <c:pt idx="311">
                  <c:v>40360.21597222222</c:v>
                </c:pt>
                <c:pt idx="312">
                  <c:v>40360.216666666638</c:v>
                </c:pt>
                <c:pt idx="313">
                  <c:v>40360.217361111077</c:v>
                </c:pt>
                <c:pt idx="314">
                  <c:v>40360.218055555553</c:v>
                </c:pt>
                <c:pt idx="315">
                  <c:v>40360.21875</c:v>
                </c:pt>
                <c:pt idx="316">
                  <c:v>40360.219444444447</c:v>
                </c:pt>
                <c:pt idx="317">
                  <c:v>40360.220138888886</c:v>
                </c:pt>
                <c:pt idx="318">
                  <c:v>40360.220833333326</c:v>
                </c:pt>
                <c:pt idx="319">
                  <c:v>40360.22152777775</c:v>
                </c:pt>
                <c:pt idx="320">
                  <c:v>40360.222222222204</c:v>
                </c:pt>
                <c:pt idx="321">
                  <c:v>40360.222916666637</c:v>
                </c:pt>
                <c:pt idx="322">
                  <c:v>40360.223611111054</c:v>
                </c:pt>
                <c:pt idx="323">
                  <c:v>40360.22430555553</c:v>
                </c:pt>
                <c:pt idx="324">
                  <c:v>40360.224999999999</c:v>
                </c:pt>
                <c:pt idx="325">
                  <c:v>40360.225694444445</c:v>
                </c:pt>
                <c:pt idx="326">
                  <c:v>40360.226388888885</c:v>
                </c:pt>
                <c:pt idx="327">
                  <c:v>40360.227083333273</c:v>
                </c:pt>
                <c:pt idx="328">
                  <c:v>40360.227777777749</c:v>
                </c:pt>
                <c:pt idx="329">
                  <c:v>40360.228472222225</c:v>
                </c:pt>
                <c:pt idx="330">
                  <c:v>40360.229166666606</c:v>
                </c:pt>
                <c:pt idx="331">
                  <c:v>40360.229861111053</c:v>
                </c:pt>
                <c:pt idx="332">
                  <c:v>40360.230555555558</c:v>
                </c:pt>
                <c:pt idx="333">
                  <c:v>40360.231249999997</c:v>
                </c:pt>
                <c:pt idx="334">
                  <c:v>40360.231944444444</c:v>
                </c:pt>
                <c:pt idx="335">
                  <c:v>40360.232638888891</c:v>
                </c:pt>
                <c:pt idx="336">
                  <c:v>40360.233333333301</c:v>
                </c:pt>
                <c:pt idx="337">
                  <c:v>40360.234027777777</c:v>
                </c:pt>
                <c:pt idx="338">
                  <c:v>40360.234722222194</c:v>
                </c:pt>
                <c:pt idx="339">
                  <c:v>40360.235416666626</c:v>
                </c:pt>
                <c:pt idx="340">
                  <c:v>40360.23611111108</c:v>
                </c:pt>
                <c:pt idx="341">
                  <c:v>40360.236805555556</c:v>
                </c:pt>
                <c:pt idx="342">
                  <c:v>40360.237499999996</c:v>
                </c:pt>
                <c:pt idx="343">
                  <c:v>40360.238194444442</c:v>
                </c:pt>
                <c:pt idx="344">
                  <c:v>40360.238888888889</c:v>
                </c:pt>
                <c:pt idx="345">
                  <c:v>40360.239583333307</c:v>
                </c:pt>
                <c:pt idx="346">
                  <c:v>40360.240277777782</c:v>
                </c:pt>
                <c:pt idx="347">
                  <c:v>40360.240972222222</c:v>
                </c:pt>
                <c:pt idx="348">
                  <c:v>40360.241666666618</c:v>
                </c:pt>
                <c:pt idx="349">
                  <c:v>40360.242361111072</c:v>
                </c:pt>
                <c:pt idx="350">
                  <c:v>40360.243055555555</c:v>
                </c:pt>
                <c:pt idx="351">
                  <c:v>40360.243749999994</c:v>
                </c:pt>
                <c:pt idx="352">
                  <c:v>40360.244444444441</c:v>
                </c:pt>
                <c:pt idx="353">
                  <c:v>40360.245138888888</c:v>
                </c:pt>
                <c:pt idx="354">
                  <c:v>40360.245833333334</c:v>
                </c:pt>
                <c:pt idx="355">
                  <c:v>40360.246527777781</c:v>
                </c:pt>
                <c:pt idx="356">
                  <c:v>40360.24722222222</c:v>
                </c:pt>
                <c:pt idx="357">
                  <c:v>40360.247916666638</c:v>
                </c:pt>
                <c:pt idx="358">
                  <c:v>40360.248611111114</c:v>
                </c:pt>
                <c:pt idx="359">
                  <c:v>40360.249305555524</c:v>
                </c:pt>
                <c:pt idx="360">
                  <c:v>40360.25</c:v>
                </c:pt>
                <c:pt idx="361">
                  <c:v>40360.25069444449</c:v>
                </c:pt>
                <c:pt idx="362">
                  <c:v>40360.251388888886</c:v>
                </c:pt>
                <c:pt idx="363">
                  <c:v>40360.252083333326</c:v>
                </c:pt>
                <c:pt idx="364">
                  <c:v>40360.25277777778</c:v>
                </c:pt>
                <c:pt idx="365">
                  <c:v>40360.253472222204</c:v>
                </c:pt>
                <c:pt idx="366">
                  <c:v>40360.254166666637</c:v>
                </c:pt>
                <c:pt idx="367">
                  <c:v>40360.254861111105</c:v>
                </c:pt>
                <c:pt idx="368">
                  <c:v>40360.255555555559</c:v>
                </c:pt>
                <c:pt idx="369">
                  <c:v>40360.256250000013</c:v>
                </c:pt>
                <c:pt idx="370">
                  <c:v>40360.256944444474</c:v>
                </c:pt>
                <c:pt idx="371">
                  <c:v>40360.257638888892</c:v>
                </c:pt>
                <c:pt idx="372">
                  <c:v>40360.258333333331</c:v>
                </c:pt>
                <c:pt idx="373">
                  <c:v>40360.259027777778</c:v>
                </c:pt>
                <c:pt idx="374">
                  <c:v>40360.259722222225</c:v>
                </c:pt>
                <c:pt idx="375">
                  <c:v>40360.260416666628</c:v>
                </c:pt>
                <c:pt idx="376">
                  <c:v>40360.261111111053</c:v>
                </c:pt>
                <c:pt idx="377">
                  <c:v>40360.261805555521</c:v>
                </c:pt>
                <c:pt idx="378">
                  <c:v>40360.262499999997</c:v>
                </c:pt>
                <c:pt idx="379">
                  <c:v>40360.263194444444</c:v>
                </c:pt>
                <c:pt idx="380">
                  <c:v>40360.263888888876</c:v>
                </c:pt>
                <c:pt idx="381">
                  <c:v>40360.264583333301</c:v>
                </c:pt>
                <c:pt idx="382">
                  <c:v>40360.265277777777</c:v>
                </c:pt>
                <c:pt idx="383">
                  <c:v>40360.265972222194</c:v>
                </c:pt>
                <c:pt idx="384">
                  <c:v>40360.266666666626</c:v>
                </c:pt>
                <c:pt idx="385">
                  <c:v>40360.267361111051</c:v>
                </c:pt>
                <c:pt idx="386">
                  <c:v>40360.268055555556</c:v>
                </c:pt>
                <c:pt idx="387">
                  <c:v>40360.268749999996</c:v>
                </c:pt>
                <c:pt idx="388">
                  <c:v>40360.269444444435</c:v>
                </c:pt>
                <c:pt idx="389">
                  <c:v>40360.270138888889</c:v>
                </c:pt>
                <c:pt idx="390">
                  <c:v>40360.270833333336</c:v>
                </c:pt>
                <c:pt idx="391">
                  <c:v>40360.271527777775</c:v>
                </c:pt>
                <c:pt idx="392">
                  <c:v>40360.272222222222</c:v>
                </c:pt>
                <c:pt idx="393">
                  <c:v>40360.272916666654</c:v>
                </c:pt>
                <c:pt idx="394">
                  <c:v>40360.273611111072</c:v>
                </c:pt>
                <c:pt idx="395">
                  <c:v>40360.274305555555</c:v>
                </c:pt>
                <c:pt idx="396">
                  <c:v>40360.275000000001</c:v>
                </c:pt>
                <c:pt idx="397">
                  <c:v>40360.275694444441</c:v>
                </c:pt>
                <c:pt idx="398">
                  <c:v>40360.276388888888</c:v>
                </c:pt>
                <c:pt idx="399">
                  <c:v>40360.277083333298</c:v>
                </c:pt>
                <c:pt idx="400">
                  <c:v>40360.277777777774</c:v>
                </c:pt>
                <c:pt idx="401">
                  <c:v>40360.27847222222</c:v>
                </c:pt>
                <c:pt idx="402">
                  <c:v>40360.279166666609</c:v>
                </c:pt>
                <c:pt idx="403">
                  <c:v>40360.279861111077</c:v>
                </c:pt>
                <c:pt idx="404">
                  <c:v>40360.280555555553</c:v>
                </c:pt>
                <c:pt idx="405">
                  <c:v>40360.28125</c:v>
                </c:pt>
                <c:pt idx="406">
                  <c:v>40360.281944444447</c:v>
                </c:pt>
                <c:pt idx="407">
                  <c:v>40360.282638888893</c:v>
                </c:pt>
                <c:pt idx="408">
                  <c:v>40360.283333333326</c:v>
                </c:pt>
                <c:pt idx="409">
                  <c:v>40360.28402777778</c:v>
                </c:pt>
                <c:pt idx="410">
                  <c:v>40360.284722222204</c:v>
                </c:pt>
                <c:pt idx="411">
                  <c:v>40360.285416666637</c:v>
                </c:pt>
                <c:pt idx="412">
                  <c:v>40360.286111111105</c:v>
                </c:pt>
                <c:pt idx="413">
                  <c:v>40360.286805555559</c:v>
                </c:pt>
                <c:pt idx="414">
                  <c:v>40360.287499999999</c:v>
                </c:pt>
                <c:pt idx="415">
                  <c:v>40360.288194444474</c:v>
                </c:pt>
                <c:pt idx="416">
                  <c:v>40360.288888888892</c:v>
                </c:pt>
                <c:pt idx="417">
                  <c:v>40360.289583333324</c:v>
                </c:pt>
                <c:pt idx="418">
                  <c:v>40360.290277777778</c:v>
                </c:pt>
                <c:pt idx="419">
                  <c:v>40360.290972222225</c:v>
                </c:pt>
                <c:pt idx="420">
                  <c:v>40360.291666666606</c:v>
                </c:pt>
                <c:pt idx="421">
                  <c:v>40360.292361111053</c:v>
                </c:pt>
                <c:pt idx="422">
                  <c:v>40360.293055555521</c:v>
                </c:pt>
                <c:pt idx="423">
                  <c:v>40360.293749999975</c:v>
                </c:pt>
                <c:pt idx="424">
                  <c:v>40360.294444444444</c:v>
                </c:pt>
                <c:pt idx="425">
                  <c:v>40360.295138888876</c:v>
                </c:pt>
                <c:pt idx="426">
                  <c:v>40360.295833333301</c:v>
                </c:pt>
                <c:pt idx="427">
                  <c:v>40360.296527777777</c:v>
                </c:pt>
                <c:pt idx="428">
                  <c:v>40360.297222222194</c:v>
                </c:pt>
                <c:pt idx="429">
                  <c:v>40360.297916666626</c:v>
                </c:pt>
                <c:pt idx="430">
                  <c:v>40360.29861111108</c:v>
                </c:pt>
                <c:pt idx="431">
                  <c:v>40360.29930555552</c:v>
                </c:pt>
                <c:pt idx="432">
                  <c:v>40360.300000000003</c:v>
                </c:pt>
                <c:pt idx="433">
                  <c:v>40360.300694444493</c:v>
                </c:pt>
                <c:pt idx="434">
                  <c:v>40360.301388888889</c:v>
                </c:pt>
                <c:pt idx="435">
                  <c:v>40360.302083333336</c:v>
                </c:pt>
                <c:pt idx="436">
                  <c:v>40360.302777777782</c:v>
                </c:pt>
                <c:pt idx="437">
                  <c:v>40360.303472222222</c:v>
                </c:pt>
                <c:pt idx="438">
                  <c:v>40360.304166666654</c:v>
                </c:pt>
                <c:pt idx="439">
                  <c:v>40360.304861111108</c:v>
                </c:pt>
                <c:pt idx="440">
                  <c:v>40360.305555555562</c:v>
                </c:pt>
                <c:pt idx="441">
                  <c:v>40360.306250000031</c:v>
                </c:pt>
                <c:pt idx="442">
                  <c:v>40360.306944444485</c:v>
                </c:pt>
                <c:pt idx="443">
                  <c:v>40360.307638888917</c:v>
                </c:pt>
                <c:pt idx="444">
                  <c:v>40360.308333333342</c:v>
                </c:pt>
                <c:pt idx="445">
                  <c:v>40360.309027777781</c:v>
                </c:pt>
                <c:pt idx="446">
                  <c:v>40360.30972222222</c:v>
                </c:pt>
                <c:pt idx="447">
                  <c:v>40360.310416666667</c:v>
                </c:pt>
                <c:pt idx="448">
                  <c:v>40360.311111111114</c:v>
                </c:pt>
                <c:pt idx="449">
                  <c:v>40360.311805555553</c:v>
                </c:pt>
                <c:pt idx="450">
                  <c:v>40360.312500000029</c:v>
                </c:pt>
                <c:pt idx="451">
                  <c:v>40360.31319444449</c:v>
                </c:pt>
                <c:pt idx="452">
                  <c:v>40360.313888888893</c:v>
                </c:pt>
                <c:pt idx="453">
                  <c:v>40360.314583333333</c:v>
                </c:pt>
                <c:pt idx="454">
                  <c:v>40360.315277777809</c:v>
                </c:pt>
                <c:pt idx="455">
                  <c:v>40360.315972222219</c:v>
                </c:pt>
                <c:pt idx="456">
                  <c:v>40360.316666666666</c:v>
                </c:pt>
                <c:pt idx="457">
                  <c:v>40360.317361111105</c:v>
                </c:pt>
                <c:pt idx="458">
                  <c:v>40360.318055555595</c:v>
                </c:pt>
                <c:pt idx="459">
                  <c:v>40360.318750000013</c:v>
                </c:pt>
                <c:pt idx="460">
                  <c:v>40360.319444444474</c:v>
                </c:pt>
                <c:pt idx="461">
                  <c:v>40360.320138888892</c:v>
                </c:pt>
                <c:pt idx="462">
                  <c:v>40360.320833333331</c:v>
                </c:pt>
                <c:pt idx="463">
                  <c:v>40360.321527777778</c:v>
                </c:pt>
                <c:pt idx="464">
                  <c:v>40360.322222222232</c:v>
                </c:pt>
                <c:pt idx="465">
                  <c:v>40360.322916666664</c:v>
                </c:pt>
                <c:pt idx="466">
                  <c:v>40360.323611111104</c:v>
                </c:pt>
                <c:pt idx="467">
                  <c:v>40360.324305555558</c:v>
                </c:pt>
                <c:pt idx="468">
                  <c:v>40360.325000000004</c:v>
                </c:pt>
                <c:pt idx="469">
                  <c:v>40360.325694444473</c:v>
                </c:pt>
                <c:pt idx="470">
                  <c:v>40360.326388888891</c:v>
                </c:pt>
                <c:pt idx="471">
                  <c:v>40360.327083333301</c:v>
                </c:pt>
                <c:pt idx="472">
                  <c:v>40360.327777777777</c:v>
                </c:pt>
                <c:pt idx="473">
                  <c:v>40360.328472222223</c:v>
                </c:pt>
                <c:pt idx="474">
                  <c:v>40360.329166666626</c:v>
                </c:pt>
                <c:pt idx="475">
                  <c:v>40360.32986111108</c:v>
                </c:pt>
                <c:pt idx="476">
                  <c:v>40360.330555555563</c:v>
                </c:pt>
                <c:pt idx="477">
                  <c:v>40360.331250000003</c:v>
                </c:pt>
                <c:pt idx="478">
                  <c:v>40360.331944444442</c:v>
                </c:pt>
                <c:pt idx="479">
                  <c:v>40360.332638888925</c:v>
                </c:pt>
                <c:pt idx="480">
                  <c:v>40360.333333333336</c:v>
                </c:pt>
                <c:pt idx="481">
                  <c:v>40360.334027777782</c:v>
                </c:pt>
                <c:pt idx="482">
                  <c:v>40360.334722222222</c:v>
                </c:pt>
                <c:pt idx="483">
                  <c:v>40360.335416666654</c:v>
                </c:pt>
                <c:pt idx="484">
                  <c:v>40360.336111111108</c:v>
                </c:pt>
                <c:pt idx="485">
                  <c:v>40360.336805555562</c:v>
                </c:pt>
                <c:pt idx="486">
                  <c:v>40360.337500000001</c:v>
                </c:pt>
                <c:pt idx="487">
                  <c:v>40360.338194444485</c:v>
                </c:pt>
                <c:pt idx="488">
                  <c:v>40360.338888888917</c:v>
                </c:pt>
                <c:pt idx="489">
                  <c:v>40360.339583333334</c:v>
                </c:pt>
                <c:pt idx="490">
                  <c:v>40360.34027777781</c:v>
                </c:pt>
                <c:pt idx="491">
                  <c:v>40360.340972222242</c:v>
                </c:pt>
                <c:pt idx="492">
                  <c:v>40360.341666666638</c:v>
                </c:pt>
                <c:pt idx="493">
                  <c:v>40360.342361111114</c:v>
                </c:pt>
                <c:pt idx="494">
                  <c:v>40360.343055555553</c:v>
                </c:pt>
                <c:pt idx="495">
                  <c:v>40360.34375</c:v>
                </c:pt>
                <c:pt idx="496">
                  <c:v>40360.34444444449</c:v>
                </c:pt>
                <c:pt idx="497">
                  <c:v>40360.345138888893</c:v>
                </c:pt>
                <c:pt idx="498">
                  <c:v>40360.345833333333</c:v>
                </c:pt>
                <c:pt idx="499">
                  <c:v>40360.346527777809</c:v>
                </c:pt>
                <c:pt idx="500">
                  <c:v>40360.347222222219</c:v>
                </c:pt>
                <c:pt idx="501">
                  <c:v>40360.347916666666</c:v>
                </c:pt>
                <c:pt idx="502">
                  <c:v>40360.348611111112</c:v>
                </c:pt>
                <c:pt idx="503">
                  <c:v>40360.349305555559</c:v>
                </c:pt>
                <c:pt idx="504">
                  <c:v>40360.350000000013</c:v>
                </c:pt>
                <c:pt idx="505">
                  <c:v>40360.350694444511</c:v>
                </c:pt>
                <c:pt idx="506">
                  <c:v>40360.351388888892</c:v>
                </c:pt>
                <c:pt idx="507">
                  <c:v>40360.352083333331</c:v>
                </c:pt>
                <c:pt idx="508">
                  <c:v>40360.352777777793</c:v>
                </c:pt>
                <c:pt idx="509">
                  <c:v>40360.353472222232</c:v>
                </c:pt>
                <c:pt idx="510">
                  <c:v>40360.354166666664</c:v>
                </c:pt>
                <c:pt idx="511">
                  <c:v>40360.354861111111</c:v>
                </c:pt>
                <c:pt idx="512">
                  <c:v>40360.355555555587</c:v>
                </c:pt>
                <c:pt idx="513">
                  <c:v>40360.356250000041</c:v>
                </c:pt>
                <c:pt idx="514">
                  <c:v>40360.356944444502</c:v>
                </c:pt>
                <c:pt idx="515">
                  <c:v>40360.357638888934</c:v>
                </c:pt>
                <c:pt idx="516">
                  <c:v>40360.358333333359</c:v>
                </c:pt>
                <c:pt idx="517">
                  <c:v>40360.359027777791</c:v>
                </c:pt>
                <c:pt idx="518">
                  <c:v>40360.359722222223</c:v>
                </c:pt>
                <c:pt idx="519">
                  <c:v>40360.36041666667</c:v>
                </c:pt>
                <c:pt idx="520">
                  <c:v>40360.36111111108</c:v>
                </c:pt>
                <c:pt idx="521">
                  <c:v>40360.361805555556</c:v>
                </c:pt>
                <c:pt idx="522">
                  <c:v>40360.362500000003</c:v>
                </c:pt>
                <c:pt idx="523">
                  <c:v>40360.363194444442</c:v>
                </c:pt>
                <c:pt idx="524">
                  <c:v>40360.363888888889</c:v>
                </c:pt>
                <c:pt idx="525">
                  <c:v>40360.364583333336</c:v>
                </c:pt>
                <c:pt idx="526">
                  <c:v>40360.365277777782</c:v>
                </c:pt>
                <c:pt idx="527">
                  <c:v>40360.365972222222</c:v>
                </c:pt>
                <c:pt idx="528">
                  <c:v>40360.366666666654</c:v>
                </c:pt>
                <c:pt idx="529">
                  <c:v>40360.367361111072</c:v>
                </c:pt>
                <c:pt idx="530">
                  <c:v>40360.368055555562</c:v>
                </c:pt>
                <c:pt idx="531">
                  <c:v>40360.368750000001</c:v>
                </c:pt>
                <c:pt idx="532">
                  <c:v>40360.369444444441</c:v>
                </c:pt>
                <c:pt idx="533">
                  <c:v>40360.370138888917</c:v>
                </c:pt>
                <c:pt idx="534">
                  <c:v>40360.370833333342</c:v>
                </c:pt>
                <c:pt idx="535">
                  <c:v>40360.371527777781</c:v>
                </c:pt>
                <c:pt idx="536">
                  <c:v>40360.372222222242</c:v>
                </c:pt>
                <c:pt idx="537">
                  <c:v>40360.372916666667</c:v>
                </c:pt>
                <c:pt idx="538">
                  <c:v>40360.373611111114</c:v>
                </c:pt>
                <c:pt idx="539">
                  <c:v>40360.374305555553</c:v>
                </c:pt>
                <c:pt idx="540">
                  <c:v>40360.375</c:v>
                </c:pt>
                <c:pt idx="541">
                  <c:v>40360.37569444449</c:v>
                </c:pt>
                <c:pt idx="542">
                  <c:v>40360.376388888893</c:v>
                </c:pt>
                <c:pt idx="543">
                  <c:v>40360.377083333326</c:v>
                </c:pt>
                <c:pt idx="544">
                  <c:v>40360.37777777778</c:v>
                </c:pt>
                <c:pt idx="545">
                  <c:v>40360.378472222219</c:v>
                </c:pt>
                <c:pt idx="546">
                  <c:v>40360.379166666637</c:v>
                </c:pt>
                <c:pt idx="547">
                  <c:v>40360.379861111105</c:v>
                </c:pt>
                <c:pt idx="548">
                  <c:v>40360.380555555595</c:v>
                </c:pt>
                <c:pt idx="549">
                  <c:v>40360.381250000013</c:v>
                </c:pt>
                <c:pt idx="550">
                  <c:v>40360.381944444474</c:v>
                </c:pt>
                <c:pt idx="551">
                  <c:v>40360.382638888936</c:v>
                </c:pt>
                <c:pt idx="552">
                  <c:v>40360.383333333331</c:v>
                </c:pt>
                <c:pt idx="553">
                  <c:v>40360.384027777793</c:v>
                </c:pt>
                <c:pt idx="554">
                  <c:v>40360.384722222232</c:v>
                </c:pt>
                <c:pt idx="555">
                  <c:v>40360.385416666664</c:v>
                </c:pt>
                <c:pt idx="556">
                  <c:v>40360.386111111111</c:v>
                </c:pt>
                <c:pt idx="557">
                  <c:v>40360.386805555587</c:v>
                </c:pt>
                <c:pt idx="558">
                  <c:v>40360.387500000012</c:v>
                </c:pt>
                <c:pt idx="559">
                  <c:v>40360.388194444502</c:v>
                </c:pt>
                <c:pt idx="560">
                  <c:v>40360.388888888934</c:v>
                </c:pt>
                <c:pt idx="561">
                  <c:v>40360.38958333333</c:v>
                </c:pt>
                <c:pt idx="562">
                  <c:v>40360.390277777791</c:v>
                </c:pt>
                <c:pt idx="563">
                  <c:v>40360.390972222223</c:v>
                </c:pt>
                <c:pt idx="564">
                  <c:v>40360.391666666626</c:v>
                </c:pt>
                <c:pt idx="565">
                  <c:v>40360.39236111108</c:v>
                </c:pt>
                <c:pt idx="566">
                  <c:v>40360.393055555556</c:v>
                </c:pt>
                <c:pt idx="567">
                  <c:v>40360.393749999996</c:v>
                </c:pt>
                <c:pt idx="568">
                  <c:v>40360.394444444442</c:v>
                </c:pt>
                <c:pt idx="569">
                  <c:v>40360.395138888889</c:v>
                </c:pt>
                <c:pt idx="570">
                  <c:v>40360.395833333336</c:v>
                </c:pt>
                <c:pt idx="571">
                  <c:v>40360.396527777782</c:v>
                </c:pt>
                <c:pt idx="572">
                  <c:v>40360.397222222222</c:v>
                </c:pt>
                <c:pt idx="573">
                  <c:v>40360.397916666654</c:v>
                </c:pt>
                <c:pt idx="574">
                  <c:v>40360.398611111108</c:v>
                </c:pt>
                <c:pt idx="575">
                  <c:v>40360.399305555555</c:v>
                </c:pt>
                <c:pt idx="576">
                  <c:v>40360.400000000001</c:v>
                </c:pt>
                <c:pt idx="577">
                  <c:v>40360.400694444485</c:v>
                </c:pt>
                <c:pt idx="578">
                  <c:v>40360.401388888888</c:v>
                </c:pt>
                <c:pt idx="579">
                  <c:v>40360.402083333334</c:v>
                </c:pt>
                <c:pt idx="580">
                  <c:v>40360.402777777781</c:v>
                </c:pt>
                <c:pt idx="581">
                  <c:v>40360.40347222222</c:v>
                </c:pt>
                <c:pt idx="582">
                  <c:v>40360.404166666638</c:v>
                </c:pt>
                <c:pt idx="583">
                  <c:v>40360.404861111114</c:v>
                </c:pt>
                <c:pt idx="584">
                  <c:v>40360.405555555553</c:v>
                </c:pt>
                <c:pt idx="585">
                  <c:v>40360.406250000029</c:v>
                </c:pt>
                <c:pt idx="586">
                  <c:v>40360.40694444449</c:v>
                </c:pt>
                <c:pt idx="587">
                  <c:v>40360.407638888893</c:v>
                </c:pt>
                <c:pt idx="588">
                  <c:v>40360.408333333333</c:v>
                </c:pt>
                <c:pt idx="589">
                  <c:v>40360.40902777778</c:v>
                </c:pt>
                <c:pt idx="590">
                  <c:v>40360.409722222204</c:v>
                </c:pt>
                <c:pt idx="591">
                  <c:v>40360.410416666666</c:v>
                </c:pt>
                <c:pt idx="592">
                  <c:v>40360.411111111105</c:v>
                </c:pt>
                <c:pt idx="593">
                  <c:v>40360.411805555559</c:v>
                </c:pt>
                <c:pt idx="594">
                  <c:v>40360.412500000013</c:v>
                </c:pt>
                <c:pt idx="595">
                  <c:v>40360.413194444474</c:v>
                </c:pt>
                <c:pt idx="596">
                  <c:v>40360.413888888892</c:v>
                </c:pt>
                <c:pt idx="597">
                  <c:v>40360.414583333331</c:v>
                </c:pt>
                <c:pt idx="598">
                  <c:v>40360.415277777793</c:v>
                </c:pt>
                <c:pt idx="599">
                  <c:v>40360.415972222232</c:v>
                </c:pt>
                <c:pt idx="600">
                  <c:v>40360.416666666664</c:v>
                </c:pt>
                <c:pt idx="601">
                  <c:v>40360.417361111104</c:v>
                </c:pt>
                <c:pt idx="602">
                  <c:v>40360.418055555587</c:v>
                </c:pt>
                <c:pt idx="603">
                  <c:v>40360.418750000012</c:v>
                </c:pt>
                <c:pt idx="604">
                  <c:v>40360.419444444473</c:v>
                </c:pt>
                <c:pt idx="605">
                  <c:v>40360.420138888891</c:v>
                </c:pt>
                <c:pt idx="606">
                  <c:v>40360.42083333333</c:v>
                </c:pt>
                <c:pt idx="607">
                  <c:v>40360.421527777777</c:v>
                </c:pt>
                <c:pt idx="608">
                  <c:v>40360.422222222223</c:v>
                </c:pt>
                <c:pt idx="609">
                  <c:v>40360.42291666667</c:v>
                </c:pt>
                <c:pt idx="610">
                  <c:v>40360.42361111108</c:v>
                </c:pt>
                <c:pt idx="611">
                  <c:v>40360.424305555556</c:v>
                </c:pt>
                <c:pt idx="612">
                  <c:v>40360.425000000003</c:v>
                </c:pt>
                <c:pt idx="613">
                  <c:v>40360.425694444442</c:v>
                </c:pt>
                <c:pt idx="614">
                  <c:v>40360.426388888889</c:v>
                </c:pt>
                <c:pt idx="615">
                  <c:v>40360.427083333307</c:v>
                </c:pt>
                <c:pt idx="616">
                  <c:v>40360.427777777775</c:v>
                </c:pt>
                <c:pt idx="617">
                  <c:v>40360.428472222222</c:v>
                </c:pt>
                <c:pt idx="618">
                  <c:v>40360.429166666618</c:v>
                </c:pt>
                <c:pt idx="619">
                  <c:v>40360.429861111072</c:v>
                </c:pt>
                <c:pt idx="620">
                  <c:v>40360.430555555562</c:v>
                </c:pt>
                <c:pt idx="621">
                  <c:v>40360.431250000001</c:v>
                </c:pt>
                <c:pt idx="622">
                  <c:v>40360.431944444441</c:v>
                </c:pt>
                <c:pt idx="623">
                  <c:v>40360.432638888917</c:v>
                </c:pt>
                <c:pt idx="624">
                  <c:v>40360.433333333334</c:v>
                </c:pt>
                <c:pt idx="625">
                  <c:v>40360.434027777781</c:v>
                </c:pt>
                <c:pt idx="626">
                  <c:v>40360.43472222222</c:v>
                </c:pt>
                <c:pt idx="627">
                  <c:v>40360.435416666638</c:v>
                </c:pt>
                <c:pt idx="628">
                  <c:v>40360.436111111114</c:v>
                </c:pt>
                <c:pt idx="629">
                  <c:v>40360.436805555553</c:v>
                </c:pt>
                <c:pt idx="630">
                  <c:v>40360.4375</c:v>
                </c:pt>
                <c:pt idx="631">
                  <c:v>40360.43819444449</c:v>
                </c:pt>
                <c:pt idx="632">
                  <c:v>40360.438888888893</c:v>
                </c:pt>
                <c:pt idx="633">
                  <c:v>40360.439583333326</c:v>
                </c:pt>
                <c:pt idx="634">
                  <c:v>40360.440277777809</c:v>
                </c:pt>
                <c:pt idx="635">
                  <c:v>40360.440972222219</c:v>
                </c:pt>
                <c:pt idx="636">
                  <c:v>40360.441666666637</c:v>
                </c:pt>
                <c:pt idx="637">
                  <c:v>40360.442361111105</c:v>
                </c:pt>
                <c:pt idx="638">
                  <c:v>40360.443055555559</c:v>
                </c:pt>
                <c:pt idx="639">
                  <c:v>40360.443749999999</c:v>
                </c:pt>
                <c:pt idx="640">
                  <c:v>40360.444444444474</c:v>
                </c:pt>
                <c:pt idx="641">
                  <c:v>40360.445138888892</c:v>
                </c:pt>
                <c:pt idx="642">
                  <c:v>40360.445833333331</c:v>
                </c:pt>
                <c:pt idx="643">
                  <c:v>40360.446527777793</c:v>
                </c:pt>
                <c:pt idx="644">
                  <c:v>40360.447222222232</c:v>
                </c:pt>
                <c:pt idx="645">
                  <c:v>40360.447916666664</c:v>
                </c:pt>
                <c:pt idx="646">
                  <c:v>40360.448611111111</c:v>
                </c:pt>
                <c:pt idx="647">
                  <c:v>40360.449305555558</c:v>
                </c:pt>
                <c:pt idx="648">
                  <c:v>40360.450000000012</c:v>
                </c:pt>
                <c:pt idx="649">
                  <c:v>40360.450694444502</c:v>
                </c:pt>
                <c:pt idx="650">
                  <c:v>40360.451388888891</c:v>
                </c:pt>
                <c:pt idx="651">
                  <c:v>40360.45208333333</c:v>
                </c:pt>
                <c:pt idx="652">
                  <c:v>40360.452777777791</c:v>
                </c:pt>
                <c:pt idx="653">
                  <c:v>40360.453472222223</c:v>
                </c:pt>
                <c:pt idx="654">
                  <c:v>40360.45416666667</c:v>
                </c:pt>
                <c:pt idx="655">
                  <c:v>40360.454861111109</c:v>
                </c:pt>
                <c:pt idx="656">
                  <c:v>40360.455555555563</c:v>
                </c:pt>
                <c:pt idx="657">
                  <c:v>40360.456250000039</c:v>
                </c:pt>
                <c:pt idx="658">
                  <c:v>40360.456944444493</c:v>
                </c:pt>
                <c:pt idx="659">
                  <c:v>40360.457638888925</c:v>
                </c:pt>
                <c:pt idx="660">
                  <c:v>40360.458333333343</c:v>
                </c:pt>
                <c:pt idx="661">
                  <c:v>40360.459027777782</c:v>
                </c:pt>
                <c:pt idx="662">
                  <c:v>40360.459722222222</c:v>
                </c:pt>
                <c:pt idx="663">
                  <c:v>40360.460416666654</c:v>
                </c:pt>
                <c:pt idx="664">
                  <c:v>40360.461111111072</c:v>
                </c:pt>
                <c:pt idx="665">
                  <c:v>40360.461805555555</c:v>
                </c:pt>
                <c:pt idx="666">
                  <c:v>40360.462500000001</c:v>
                </c:pt>
                <c:pt idx="667">
                  <c:v>40360.463194444441</c:v>
                </c:pt>
                <c:pt idx="668">
                  <c:v>40360.463888888888</c:v>
                </c:pt>
                <c:pt idx="669">
                  <c:v>40360.464583333334</c:v>
                </c:pt>
                <c:pt idx="670">
                  <c:v>40360.465277777781</c:v>
                </c:pt>
                <c:pt idx="671">
                  <c:v>40360.46597222222</c:v>
                </c:pt>
                <c:pt idx="672">
                  <c:v>40360.466666666638</c:v>
                </c:pt>
                <c:pt idx="673">
                  <c:v>40360.467361111077</c:v>
                </c:pt>
                <c:pt idx="674">
                  <c:v>40360.468055555553</c:v>
                </c:pt>
                <c:pt idx="675">
                  <c:v>40360.46875</c:v>
                </c:pt>
                <c:pt idx="676">
                  <c:v>40360.469444444447</c:v>
                </c:pt>
                <c:pt idx="677">
                  <c:v>40360.470138888893</c:v>
                </c:pt>
                <c:pt idx="678">
                  <c:v>40360.470833333333</c:v>
                </c:pt>
                <c:pt idx="679">
                  <c:v>40360.47152777778</c:v>
                </c:pt>
                <c:pt idx="680">
                  <c:v>40360.472222222219</c:v>
                </c:pt>
                <c:pt idx="681">
                  <c:v>40360.472916666666</c:v>
                </c:pt>
                <c:pt idx="682">
                  <c:v>40360.473611111105</c:v>
                </c:pt>
                <c:pt idx="683">
                  <c:v>40360.474305555559</c:v>
                </c:pt>
                <c:pt idx="684">
                  <c:v>40360.475000000006</c:v>
                </c:pt>
                <c:pt idx="685">
                  <c:v>40360.475694444474</c:v>
                </c:pt>
                <c:pt idx="686">
                  <c:v>40360.476388888892</c:v>
                </c:pt>
                <c:pt idx="687">
                  <c:v>40360.477083333324</c:v>
                </c:pt>
                <c:pt idx="688">
                  <c:v>40360.477777777778</c:v>
                </c:pt>
                <c:pt idx="689">
                  <c:v>40360.478472222232</c:v>
                </c:pt>
                <c:pt idx="690">
                  <c:v>40360.479166666628</c:v>
                </c:pt>
                <c:pt idx="691">
                  <c:v>40360.479861111104</c:v>
                </c:pt>
                <c:pt idx="692">
                  <c:v>40360.480555555587</c:v>
                </c:pt>
                <c:pt idx="693">
                  <c:v>40360.481250000012</c:v>
                </c:pt>
                <c:pt idx="694">
                  <c:v>40360.481944444473</c:v>
                </c:pt>
                <c:pt idx="695">
                  <c:v>40360.482638888934</c:v>
                </c:pt>
                <c:pt idx="696">
                  <c:v>40360.48333333333</c:v>
                </c:pt>
                <c:pt idx="697">
                  <c:v>40360.484027777791</c:v>
                </c:pt>
                <c:pt idx="698">
                  <c:v>40360.484722222223</c:v>
                </c:pt>
                <c:pt idx="699">
                  <c:v>40360.48541666667</c:v>
                </c:pt>
                <c:pt idx="700">
                  <c:v>40360.486111111109</c:v>
                </c:pt>
                <c:pt idx="701">
                  <c:v>40360.486805555563</c:v>
                </c:pt>
                <c:pt idx="702">
                  <c:v>40360.487500000003</c:v>
                </c:pt>
                <c:pt idx="703">
                  <c:v>40360.488194444493</c:v>
                </c:pt>
                <c:pt idx="704">
                  <c:v>40360.488888888925</c:v>
                </c:pt>
                <c:pt idx="705">
                  <c:v>40360.489583333336</c:v>
                </c:pt>
                <c:pt idx="706">
                  <c:v>40360.490277777782</c:v>
                </c:pt>
                <c:pt idx="707">
                  <c:v>40360.490972222222</c:v>
                </c:pt>
                <c:pt idx="708">
                  <c:v>40360.491666666618</c:v>
                </c:pt>
                <c:pt idx="709">
                  <c:v>40360.492361111072</c:v>
                </c:pt>
                <c:pt idx="710">
                  <c:v>40360.493055555555</c:v>
                </c:pt>
                <c:pt idx="711">
                  <c:v>40360.493749999994</c:v>
                </c:pt>
                <c:pt idx="712">
                  <c:v>40360.494444444441</c:v>
                </c:pt>
                <c:pt idx="713">
                  <c:v>40360.495138888888</c:v>
                </c:pt>
                <c:pt idx="714">
                  <c:v>40360.495833333334</c:v>
                </c:pt>
                <c:pt idx="715">
                  <c:v>40360.496527777781</c:v>
                </c:pt>
                <c:pt idx="716">
                  <c:v>40360.49722222222</c:v>
                </c:pt>
                <c:pt idx="717">
                  <c:v>40360.497916666638</c:v>
                </c:pt>
                <c:pt idx="718">
                  <c:v>40360.498611111114</c:v>
                </c:pt>
                <c:pt idx="719">
                  <c:v>40360.499305555524</c:v>
                </c:pt>
                <c:pt idx="720">
                  <c:v>40360.5</c:v>
                </c:pt>
                <c:pt idx="721">
                  <c:v>40360.50069444449</c:v>
                </c:pt>
                <c:pt idx="722">
                  <c:v>40360.501388888886</c:v>
                </c:pt>
                <c:pt idx="723">
                  <c:v>40360.502083333326</c:v>
                </c:pt>
                <c:pt idx="724">
                  <c:v>40360.50277777778</c:v>
                </c:pt>
                <c:pt idx="725">
                  <c:v>40360.503472222204</c:v>
                </c:pt>
                <c:pt idx="726">
                  <c:v>40360.504166666637</c:v>
                </c:pt>
                <c:pt idx="727">
                  <c:v>40360.504861111105</c:v>
                </c:pt>
                <c:pt idx="728">
                  <c:v>40360.505555555559</c:v>
                </c:pt>
                <c:pt idx="729">
                  <c:v>40360.506250000013</c:v>
                </c:pt>
                <c:pt idx="730">
                  <c:v>40360.506944444474</c:v>
                </c:pt>
                <c:pt idx="731">
                  <c:v>40360.507638888892</c:v>
                </c:pt>
                <c:pt idx="732">
                  <c:v>40360.508333333331</c:v>
                </c:pt>
                <c:pt idx="733">
                  <c:v>40360.509027777778</c:v>
                </c:pt>
                <c:pt idx="734">
                  <c:v>40360.509722222225</c:v>
                </c:pt>
                <c:pt idx="735">
                  <c:v>40360.510416666664</c:v>
                </c:pt>
                <c:pt idx="736">
                  <c:v>40360.511111111104</c:v>
                </c:pt>
                <c:pt idx="737">
                  <c:v>40360.511805555558</c:v>
                </c:pt>
                <c:pt idx="738">
                  <c:v>40360.512500000012</c:v>
                </c:pt>
                <c:pt idx="739">
                  <c:v>40360.513194444473</c:v>
                </c:pt>
                <c:pt idx="740">
                  <c:v>40360.513888888891</c:v>
                </c:pt>
                <c:pt idx="741">
                  <c:v>40360.51458333333</c:v>
                </c:pt>
                <c:pt idx="742">
                  <c:v>40360.515277777791</c:v>
                </c:pt>
                <c:pt idx="743">
                  <c:v>40360.515972222223</c:v>
                </c:pt>
                <c:pt idx="744">
                  <c:v>40360.51666666667</c:v>
                </c:pt>
                <c:pt idx="745">
                  <c:v>40360.51736111108</c:v>
                </c:pt>
                <c:pt idx="746">
                  <c:v>40360.518055555563</c:v>
                </c:pt>
                <c:pt idx="747">
                  <c:v>40360.518750000003</c:v>
                </c:pt>
                <c:pt idx="748">
                  <c:v>40360.519444444442</c:v>
                </c:pt>
                <c:pt idx="749">
                  <c:v>40360.520138888889</c:v>
                </c:pt>
                <c:pt idx="750">
                  <c:v>40360.520833333336</c:v>
                </c:pt>
                <c:pt idx="751">
                  <c:v>40360.521527777775</c:v>
                </c:pt>
                <c:pt idx="752">
                  <c:v>40360.522222222222</c:v>
                </c:pt>
                <c:pt idx="753">
                  <c:v>40360.522916666654</c:v>
                </c:pt>
                <c:pt idx="754">
                  <c:v>40360.523611111072</c:v>
                </c:pt>
                <c:pt idx="755">
                  <c:v>40360.524305555555</c:v>
                </c:pt>
                <c:pt idx="756">
                  <c:v>40360.525000000001</c:v>
                </c:pt>
                <c:pt idx="757">
                  <c:v>40360.525694444441</c:v>
                </c:pt>
                <c:pt idx="758">
                  <c:v>40360.526388888888</c:v>
                </c:pt>
                <c:pt idx="759">
                  <c:v>40360.527083333298</c:v>
                </c:pt>
                <c:pt idx="760">
                  <c:v>40360.527777777774</c:v>
                </c:pt>
                <c:pt idx="761">
                  <c:v>40360.52847222222</c:v>
                </c:pt>
                <c:pt idx="762">
                  <c:v>40360.529166666609</c:v>
                </c:pt>
                <c:pt idx="763">
                  <c:v>40360.529861111077</c:v>
                </c:pt>
                <c:pt idx="764">
                  <c:v>40360.530555555553</c:v>
                </c:pt>
                <c:pt idx="765">
                  <c:v>40360.53125</c:v>
                </c:pt>
                <c:pt idx="766">
                  <c:v>40360.531944444447</c:v>
                </c:pt>
                <c:pt idx="767">
                  <c:v>40360.532638888893</c:v>
                </c:pt>
                <c:pt idx="768">
                  <c:v>40360.533333333326</c:v>
                </c:pt>
                <c:pt idx="769">
                  <c:v>40360.53402777778</c:v>
                </c:pt>
                <c:pt idx="770">
                  <c:v>40360.534722222204</c:v>
                </c:pt>
                <c:pt idx="771">
                  <c:v>40360.535416666637</c:v>
                </c:pt>
                <c:pt idx="772">
                  <c:v>40360.536111111105</c:v>
                </c:pt>
                <c:pt idx="773">
                  <c:v>40360.536805555559</c:v>
                </c:pt>
                <c:pt idx="774">
                  <c:v>40360.537499999999</c:v>
                </c:pt>
                <c:pt idx="775">
                  <c:v>40360.538194444474</c:v>
                </c:pt>
                <c:pt idx="776">
                  <c:v>40360.538888888892</c:v>
                </c:pt>
                <c:pt idx="777">
                  <c:v>40360.539583333324</c:v>
                </c:pt>
                <c:pt idx="778">
                  <c:v>40360.540277777793</c:v>
                </c:pt>
                <c:pt idx="779">
                  <c:v>40360.540972222232</c:v>
                </c:pt>
                <c:pt idx="780">
                  <c:v>40360.541666666628</c:v>
                </c:pt>
                <c:pt idx="781">
                  <c:v>40360.542361111104</c:v>
                </c:pt>
                <c:pt idx="782">
                  <c:v>40360.543055555558</c:v>
                </c:pt>
                <c:pt idx="783">
                  <c:v>40360.543749999997</c:v>
                </c:pt>
                <c:pt idx="784">
                  <c:v>40360.544444444473</c:v>
                </c:pt>
                <c:pt idx="785">
                  <c:v>40360.545138888891</c:v>
                </c:pt>
                <c:pt idx="786">
                  <c:v>40360.54583333333</c:v>
                </c:pt>
                <c:pt idx="787">
                  <c:v>40360.546527777791</c:v>
                </c:pt>
                <c:pt idx="788">
                  <c:v>40360.547222222223</c:v>
                </c:pt>
                <c:pt idx="789">
                  <c:v>40360.54791666667</c:v>
                </c:pt>
                <c:pt idx="790">
                  <c:v>40360.548611111109</c:v>
                </c:pt>
                <c:pt idx="791">
                  <c:v>40360.549305555556</c:v>
                </c:pt>
                <c:pt idx="792">
                  <c:v>40360.550000000003</c:v>
                </c:pt>
                <c:pt idx="793">
                  <c:v>40360.550694444493</c:v>
                </c:pt>
                <c:pt idx="794">
                  <c:v>40360.551388888889</c:v>
                </c:pt>
                <c:pt idx="795">
                  <c:v>40360.552083333336</c:v>
                </c:pt>
                <c:pt idx="796">
                  <c:v>40360.552777777782</c:v>
                </c:pt>
                <c:pt idx="797">
                  <c:v>40360.553472222222</c:v>
                </c:pt>
                <c:pt idx="798">
                  <c:v>40360.554166666654</c:v>
                </c:pt>
                <c:pt idx="799">
                  <c:v>40360.554861111108</c:v>
                </c:pt>
                <c:pt idx="800">
                  <c:v>40360.555555555562</c:v>
                </c:pt>
                <c:pt idx="801">
                  <c:v>40360.556250000031</c:v>
                </c:pt>
                <c:pt idx="802">
                  <c:v>40360.556944444485</c:v>
                </c:pt>
                <c:pt idx="803">
                  <c:v>40360.557638888917</c:v>
                </c:pt>
                <c:pt idx="804">
                  <c:v>40360.558333333342</c:v>
                </c:pt>
                <c:pt idx="805">
                  <c:v>40360.559027777781</c:v>
                </c:pt>
                <c:pt idx="806">
                  <c:v>40360.55972222222</c:v>
                </c:pt>
                <c:pt idx="807">
                  <c:v>40360.560416666638</c:v>
                </c:pt>
                <c:pt idx="808">
                  <c:v>40360.561111111077</c:v>
                </c:pt>
                <c:pt idx="809">
                  <c:v>40360.561805555524</c:v>
                </c:pt>
                <c:pt idx="810">
                  <c:v>40360.5625</c:v>
                </c:pt>
                <c:pt idx="811">
                  <c:v>40360.563194444447</c:v>
                </c:pt>
                <c:pt idx="812">
                  <c:v>40360.563888888886</c:v>
                </c:pt>
                <c:pt idx="813">
                  <c:v>40360.564583333326</c:v>
                </c:pt>
                <c:pt idx="814">
                  <c:v>40360.56527777778</c:v>
                </c:pt>
                <c:pt idx="815">
                  <c:v>40360.565972222204</c:v>
                </c:pt>
                <c:pt idx="816">
                  <c:v>40360.566666666637</c:v>
                </c:pt>
                <c:pt idx="817">
                  <c:v>40360.567361111054</c:v>
                </c:pt>
                <c:pt idx="818">
                  <c:v>40360.568055555559</c:v>
                </c:pt>
                <c:pt idx="819">
                  <c:v>40360.568749999999</c:v>
                </c:pt>
                <c:pt idx="820">
                  <c:v>40360.569444444445</c:v>
                </c:pt>
                <c:pt idx="821">
                  <c:v>40360.570138888892</c:v>
                </c:pt>
                <c:pt idx="822">
                  <c:v>40360.570833333331</c:v>
                </c:pt>
                <c:pt idx="823">
                  <c:v>40360.571527777778</c:v>
                </c:pt>
                <c:pt idx="824">
                  <c:v>40360.572222222232</c:v>
                </c:pt>
                <c:pt idx="825">
                  <c:v>40360.572916666664</c:v>
                </c:pt>
                <c:pt idx="826">
                  <c:v>40360.573611111104</c:v>
                </c:pt>
                <c:pt idx="827">
                  <c:v>40360.574305555558</c:v>
                </c:pt>
                <c:pt idx="828">
                  <c:v>40360.575000000004</c:v>
                </c:pt>
                <c:pt idx="829">
                  <c:v>40360.575694444473</c:v>
                </c:pt>
                <c:pt idx="830">
                  <c:v>40360.576388888891</c:v>
                </c:pt>
                <c:pt idx="831">
                  <c:v>40360.577083333301</c:v>
                </c:pt>
                <c:pt idx="832">
                  <c:v>40360.577777777777</c:v>
                </c:pt>
                <c:pt idx="833">
                  <c:v>40360.578472222223</c:v>
                </c:pt>
                <c:pt idx="834">
                  <c:v>40360.579166666626</c:v>
                </c:pt>
                <c:pt idx="835">
                  <c:v>40360.57986111108</c:v>
                </c:pt>
                <c:pt idx="836">
                  <c:v>40360.580555555563</c:v>
                </c:pt>
                <c:pt idx="837">
                  <c:v>40360.581250000003</c:v>
                </c:pt>
                <c:pt idx="838">
                  <c:v>40360.581944444442</c:v>
                </c:pt>
                <c:pt idx="839">
                  <c:v>40360.582638888925</c:v>
                </c:pt>
                <c:pt idx="840">
                  <c:v>40360.583333333336</c:v>
                </c:pt>
                <c:pt idx="841">
                  <c:v>40360.584027777782</c:v>
                </c:pt>
                <c:pt idx="842">
                  <c:v>40360.584722222222</c:v>
                </c:pt>
                <c:pt idx="843">
                  <c:v>40360.585416666654</c:v>
                </c:pt>
                <c:pt idx="844">
                  <c:v>40360.586111111108</c:v>
                </c:pt>
                <c:pt idx="845">
                  <c:v>40360.586805555562</c:v>
                </c:pt>
                <c:pt idx="846">
                  <c:v>40360.587500000001</c:v>
                </c:pt>
                <c:pt idx="847">
                  <c:v>40360.588194444485</c:v>
                </c:pt>
                <c:pt idx="848">
                  <c:v>40360.588888888917</c:v>
                </c:pt>
                <c:pt idx="849">
                  <c:v>40360.589583333334</c:v>
                </c:pt>
                <c:pt idx="850">
                  <c:v>40360.590277777781</c:v>
                </c:pt>
                <c:pt idx="851">
                  <c:v>40360.59097222222</c:v>
                </c:pt>
                <c:pt idx="852">
                  <c:v>40360.591666666609</c:v>
                </c:pt>
                <c:pt idx="853">
                  <c:v>40360.592361111077</c:v>
                </c:pt>
                <c:pt idx="854">
                  <c:v>40360.593055555524</c:v>
                </c:pt>
                <c:pt idx="855">
                  <c:v>40360.593749999985</c:v>
                </c:pt>
                <c:pt idx="856">
                  <c:v>40360.594444444447</c:v>
                </c:pt>
                <c:pt idx="857">
                  <c:v>40360.595138888886</c:v>
                </c:pt>
                <c:pt idx="858">
                  <c:v>40360.595833333326</c:v>
                </c:pt>
                <c:pt idx="859">
                  <c:v>40360.59652777778</c:v>
                </c:pt>
                <c:pt idx="860">
                  <c:v>40360.597222222204</c:v>
                </c:pt>
                <c:pt idx="861">
                  <c:v>40360.597916666637</c:v>
                </c:pt>
                <c:pt idx="862">
                  <c:v>40360.598611111105</c:v>
                </c:pt>
                <c:pt idx="863">
                  <c:v>40360.59930555553</c:v>
                </c:pt>
                <c:pt idx="864">
                  <c:v>40360.6</c:v>
                </c:pt>
                <c:pt idx="865">
                  <c:v>40360.600694444474</c:v>
                </c:pt>
                <c:pt idx="866">
                  <c:v>40360.601388888885</c:v>
                </c:pt>
                <c:pt idx="867">
                  <c:v>40360.602083333324</c:v>
                </c:pt>
                <c:pt idx="868">
                  <c:v>40360.602777777778</c:v>
                </c:pt>
                <c:pt idx="869">
                  <c:v>40360.603472222225</c:v>
                </c:pt>
                <c:pt idx="870">
                  <c:v>40360.604166666628</c:v>
                </c:pt>
                <c:pt idx="871">
                  <c:v>40360.604861111104</c:v>
                </c:pt>
                <c:pt idx="872">
                  <c:v>40360.605555555558</c:v>
                </c:pt>
                <c:pt idx="873">
                  <c:v>40360.606250000012</c:v>
                </c:pt>
                <c:pt idx="874">
                  <c:v>40360.606944444473</c:v>
                </c:pt>
                <c:pt idx="875">
                  <c:v>40360.607638888891</c:v>
                </c:pt>
                <c:pt idx="876">
                  <c:v>40360.60833333333</c:v>
                </c:pt>
                <c:pt idx="877">
                  <c:v>40360.609027777777</c:v>
                </c:pt>
                <c:pt idx="878">
                  <c:v>40360.609722222194</c:v>
                </c:pt>
                <c:pt idx="879">
                  <c:v>40360.61041666667</c:v>
                </c:pt>
                <c:pt idx="880">
                  <c:v>40360.61111111108</c:v>
                </c:pt>
                <c:pt idx="881">
                  <c:v>40360.611805555556</c:v>
                </c:pt>
                <c:pt idx="882">
                  <c:v>40360.612500000003</c:v>
                </c:pt>
                <c:pt idx="883">
                  <c:v>40360.613194444442</c:v>
                </c:pt>
                <c:pt idx="884">
                  <c:v>40360.613888888889</c:v>
                </c:pt>
                <c:pt idx="885">
                  <c:v>40360.614583333336</c:v>
                </c:pt>
                <c:pt idx="886">
                  <c:v>40360.615277777782</c:v>
                </c:pt>
                <c:pt idx="887">
                  <c:v>40360.615972222222</c:v>
                </c:pt>
                <c:pt idx="888">
                  <c:v>40360.616666666654</c:v>
                </c:pt>
                <c:pt idx="889">
                  <c:v>40360.617361111072</c:v>
                </c:pt>
                <c:pt idx="890">
                  <c:v>40360.618055555562</c:v>
                </c:pt>
                <c:pt idx="891">
                  <c:v>40360.618750000001</c:v>
                </c:pt>
                <c:pt idx="892">
                  <c:v>40360.619444444441</c:v>
                </c:pt>
                <c:pt idx="893">
                  <c:v>40360.620138888888</c:v>
                </c:pt>
                <c:pt idx="894">
                  <c:v>40360.620833333334</c:v>
                </c:pt>
                <c:pt idx="895">
                  <c:v>40360.621527777774</c:v>
                </c:pt>
                <c:pt idx="896">
                  <c:v>40360.62222222222</c:v>
                </c:pt>
                <c:pt idx="897">
                  <c:v>40360.622916666638</c:v>
                </c:pt>
                <c:pt idx="898">
                  <c:v>40360.623611111077</c:v>
                </c:pt>
                <c:pt idx="899">
                  <c:v>40360.624305555524</c:v>
                </c:pt>
                <c:pt idx="900">
                  <c:v>40360.624999999993</c:v>
                </c:pt>
                <c:pt idx="901">
                  <c:v>40360.625694444447</c:v>
                </c:pt>
                <c:pt idx="902">
                  <c:v>40360.626388888886</c:v>
                </c:pt>
                <c:pt idx="903">
                  <c:v>40360.627083333282</c:v>
                </c:pt>
                <c:pt idx="904">
                  <c:v>40360.62777777775</c:v>
                </c:pt>
                <c:pt idx="905">
                  <c:v>40360.628472222204</c:v>
                </c:pt>
                <c:pt idx="906">
                  <c:v>40360.629166666607</c:v>
                </c:pt>
                <c:pt idx="907">
                  <c:v>40360.629861111054</c:v>
                </c:pt>
                <c:pt idx="908">
                  <c:v>40360.630555555559</c:v>
                </c:pt>
                <c:pt idx="909">
                  <c:v>40360.631249999999</c:v>
                </c:pt>
                <c:pt idx="910">
                  <c:v>40360.631944444445</c:v>
                </c:pt>
                <c:pt idx="911">
                  <c:v>40360.632638888892</c:v>
                </c:pt>
                <c:pt idx="912">
                  <c:v>40360.633333333324</c:v>
                </c:pt>
                <c:pt idx="913">
                  <c:v>40360.634027777778</c:v>
                </c:pt>
                <c:pt idx="914">
                  <c:v>40360.634722222225</c:v>
                </c:pt>
                <c:pt idx="915">
                  <c:v>40360.635416666628</c:v>
                </c:pt>
                <c:pt idx="916">
                  <c:v>40360.636111111104</c:v>
                </c:pt>
                <c:pt idx="917">
                  <c:v>40360.636805555558</c:v>
                </c:pt>
                <c:pt idx="918">
                  <c:v>40360.637499999997</c:v>
                </c:pt>
                <c:pt idx="919">
                  <c:v>40360.638194444473</c:v>
                </c:pt>
                <c:pt idx="920">
                  <c:v>40360.638888888891</c:v>
                </c:pt>
                <c:pt idx="921">
                  <c:v>40360.639583333301</c:v>
                </c:pt>
                <c:pt idx="922">
                  <c:v>40360.640277777791</c:v>
                </c:pt>
                <c:pt idx="923">
                  <c:v>40360.640972222223</c:v>
                </c:pt>
                <c:pt idx="924">
                  <c:v>40360.641666666626</c:v>
                </c:pt>
                <c:pt idx="925">
                  <c:v>40360.64236111108</c:v>
                </c:pt>
                <c:pt idx="926">
                  <c:v>40360.643055555556</c:v>
                </c:pt>
                <c:pt idx="927">
                  <c:v>40360.643749999996</c:v>
                </c:pt>
                <c:pt idx="928">
                  <c:v>40360.644444444442</c:v>
                </c:pt>
                <c:pt idx="929">
                  <c:v>40360.645138888889</c:v>
                </c:pt>
                <c:pt idx="930">
                  <c:v>40360.645833333336</c:v>
                </c:pt>
                <c:pt idx="931">
                  <c:v>40360.646527777782</c:v>
                </c:pt>
                <c:pt idx="932">
                  <c:v>40360.647222222222</c:v>
                </c:pt>
                <c:pt idx="933">
                  <c:v>40360.647916666654</c:v>
                </c:pt>
                <c:pt idx="934">
                  <c:v>40360.648611111108</c:v>
                </c:pt>
                <c:pt idx="935">
                  <c:v>40360.649305555555</c:v>
                </c:pt>
                <c:pt idx="936">
                  <c:v>40360.65</c:v>
                </c:pt>
                <c:pt idx="937">
                  <c:v>40360.650694444485</c:v>
                </c:pt>
                <c:pt idx="938">
                  <c:v>40360.651388888888</c:v>
                </c:pt>
                <c:pt idx="939">
                  <c:v>40360.652083333334</c:v>
                </c:pt>
                <c:pt idx="940">
                  <c:v>40360.652777777781</c:v>
                </c:pt>
                <c:pt idx="941">
                  <c:v>40360.65347222222</c:v>
                </c:pt>
                <c:pt idx="942">
                  <c:v>40360.654166666638</c:v>
                </c:pt>
                <c:pt idx="943">
                  <c:v>40360.654861111114</c:v>
                </c:pt>
                <c:pt idx="944">
                  <c:v>40360.655555555553</c:v>
                </c:pt>
                <c:pt idx="945">
                  <c:v>40360.656250000029</c:v>
                </c:pt>
                <c:pt idx="946">
                  <c:v>40360.65694444449</c:v>
                </c:pt>
                <c:pt idx="947">
                  <c:v>40360.657638888893</c:v>
                </c:pt>
                <c:pt idx="948">
                  <c:v>40360.658333333333</c:v>
                </c:pt>
                <c:pt idx="949">
                  <c:v>40360.65902777778</c:v>
                </c:pt>
                <c:pt idx="950">
                  <c:v>40360.659722222204</c:v>
                </c:pt>
                <c:pt idx="951">
                  <c:v>40360.660416666637</c:v>
                </c:pt>
                <c:pt idx="952">
                  <c:v>40360.661111111054</c:v>
                </c:pt>
                <c:pt idx="953">
                  <c:v>40360.66180555553</c:v>
                </c:pt>
                <c:pt idx="954">
                  <c:v>40360.662499999999</c:v>
                </c:pt>
                <c:pt idx="955">
                  <c:v>40360.663194444445</c:v>
                </c:pt>
                <c:pt idx="956">
                  <c:v>40360.663888888885</c:v>
                </c:pt>
                <c:pt idx="957">
                  <c:v>40360.664583333324</c:v>
                </c:pt>
                <c:pt idx="958">
                  <c:v>40360.665277777778</c:v>
                </c:pt>
                <c:pt idx="959">
                  <c:v>40360.665972222225</c:v>
                </c:pt>
                <c:pt idx="960">
                  <c:v>40360.666666666628</c:v>
                </c:pt>
                <c:pt idx="961">
                  <c:v>40360.667361111053</c:v>
                </c:pt>
                <c:pt idx="962">
                  <c:v>40360.668055555558</c:v>
                </c:pt>
                <c:pt idx="963">
                  <c:v>40360.668749999997</c:v>
                </c:pt>
                <c:pt idx="964">
                  <c:v>40360.669444444444</c:v>
                </c:pt>
                <c:pt idx="965">
                  <c:v>40360.670138888891</c:v>
                </c:pt>
                <c:pt idx="966">
                  <c:v>40360.67083333333</c:v>
                </c:pt>
                <c:pt idx="967">
                  <c:v>40360.671527777777</c:v>
                </c:pt>
                <c:pt idx="968">
                  <c:v>40360.672222222223</c:v>
                </c:pt>
                <c:pt idx="969">
                  <c:v>40360.67291666667</c:v>
                </c:pt>
                <c:pt idx="970">
                  <c:v>40360.67361111108</c:v>
                </c:pt>
                <c:pt idx="971">
                  <c:v>40360.674305555556</c:v>
                </c:pt>
                <c:pt idx="972">
                  <c:v>40360.675000000003</c:v>
                </c:pt>
                <c:pt idx="973">
                  <c:v>40360.675694444442</c:v>
                </c:pt>
                <c:pt idx="974">
                  <c:v>40360.676388888889</c:v>
                </c:pt>
                <c:pt idx="975">
                  <c:v>40360.677083333307</c:v>
                </c:pt>
                <c:pt idx="976">
                  <c:v>40360.677777777775</c:v>
                </c:pt>
                <c:pt idx="977">
                  <c:v>40360.678472222222</c:v>
                </c:pt>
                <c:pt idx="978">
                  <c:v>40360.679166666618</c:v>
                </c:pt>
                <c:pt idx="979">
                  <c:v>40360.679861111072</c:v>
                </c:pt>
                <c:pt idx="980">
                  <c:v>40360.680555555562</c:v>
                </c:pt>
                <c:pt idx="981">
                  <c:v>40360.681250000001</c:v>
                </c:pt>
                <c:pt idx="982">
                  <c:v>40360.681944444441</c:v>
                </c:pt>
                <c:pt idx="983">
                  <c:v>40360.682638888917</c:v>
                </c:pt>
                <c:pt idx="984">
                  <c:v>40360.683333333334</c:v>
                </c:pt>
                <c:pt idx="985">
                  <c:v>40360.684027777781</c:v>
                </c:pt>
                <c:pt idx="986">
                  <c:v>40360.68472222222</c:v>
                </c:pt>
                <c:pt idx="987">
                  <c:v>40360.685416666638</c:v>
                </c:pt>
                <c:pt idx="988">
                  <c:v>40360.686111111114</c:v>
                </c:pt>
                <c:pt idx="989">
                  <c:v>40360.686805555553</c:v>
                </c:pt>
                <c:pt idx="990">
                  <c:v>40360.6875</c:v>
                </c:pt>
                <c:pt idx="991">
                  <c:v>40360.68819444449</c:v>
                </c:pt>
                <c:pt idx="992">
                  <c:v>40360.688888888893</c:v>
                </c:pt>
                <c:pt idx="993">
                  <c:v>40360.689583333326</c:v>
                </c:pt>
                <c:pt idx="994">
                  <c:v>40360.69027777778</c:v>
                </c:pt>
                <c:pt idx="995">
                  <c:v>40360.690972222204</c:v>
                </c:pt>
                <c:pt idx="996">
                  <c:v>40360.691666666607</c:v>
                </c:pt>
                <c:pt idx="997">
                  <c:v>40360.692361111054</c:v>
                </c:pt>
                <c:pt idx="998">
                  <c:v>40360.69305555553</c:v>
                </c:pt>
                <c:pt idx="999">
                  <c:v>40360.693749999984</c:v>
                </c:pt>
                <c:pt idx="1000">
                  <c:v>40360.694444444445</c:v>
                </c:pt>
                <c:pt idx="1001">
                  <c:v>40360.695138888885</c:v>
                </c:pt>
                <c:pt idx="1002">
                  <c:v>40360.695833333324</c:v>
                </c:pt>
                <c:pt idx="1003">
                  <c:v>40360.696527777778</c:v>
                </c:pt>
                <c:pt idx="1004">
                  <c:v>40360.697222222225</c:v>
                </c:pt>
                <c:pt idx="1005">
                  <c:v>40360.697916666628</c:v>
                </c:pt>
                <c:pt idx="1006">
                  <c:v>40360.698611111104</c:v>
                </c:pt>
                <c:pt idx="1007">
                  <c:v>40360.699305555521</c:v>
                </c:pt>
                <c:pt idx="1008">
                  <c:v>40360.699999999997</c:v>
                </c:pt>
                <c:pt idx="1009">
                  <c:v>40360.700694444473</c:v>
                </c:pt>
                <c:pt idx="1010">
                  <c:v>40360.701388888876</c:v>
                </c:pt>
                <c:pt idx="1011">
                  <c:v>40360.702083333301</c:v>
                </c:pt>
                <c:pt idx="1012">
                  <c:v>40360.702777777777</c:v>
                </c:pt>
                <c:pt idx="1013">
                  <c:v>40360.703472222194</c:v>
                </c:pt>
                <c:pt idx="1014">
                  <c:v>40360.704166666626</c:v>
                </c:pt>
                <c:pt idx="1015">
                  <c:v>40360.70486111108</c:v>
                </c:pt>
                <c:pt idx="1016">
                  <c:v>40360.705555555556</c:v>
                </c:pt>
                <c:pt idx="1017">
                  <c:v>40360.706250000003</c:v>
                </c:pt>
                <c:pt idx="1018">
                  <c:v>40360.706944444442</c:v>
                </c:pt>
                <c:pt idx="1019">
                  <c:v>40360.707638888889</c:v>
                </c:pt>
                <c:pt idx="1020">
                  <c:v>40360.708333333336</c:v>
                </c:pt>
                <c:pt idx="1021">
                  <c:v>40360.709027777775</c:v>
                </c:pt>
                <c:pt idx="1022">
                  <c:v>40360.709722222193</c:v>
                </c:pt>
                <c:pt idx="1023">
                  <c:v>40360.710416666654</c:v>
                </c:pt>
                <c:pt idx="1024">
                  <c:v>40360.711111111072</c:v>
                </c:pt>
                <c:pt idx="1025">
                  <c:v>40360.711805555555</c:v>
                </c:pt>
                <c:pt idx="1026">
                  <c:v>40360.712500000001</c:v>
                </c:pt>
                <c:pt idx="1027">
                  <c:v>40360.713194444441</c:v>
                </c:pt>
                <c:pt idx="1028">
                  <c:v>40360.713888888888</c:v>
                </c:pt>
                <c:pt idx="1029">
                  <c:v>40360.714583333334</c:v>
                </c:pt>
                <c:pt idx="1030">
                  <c:v>40360.715277777781</c:v>
                </c:pt>
                <c:pt idx="1031">
                  <c:v>40360.71597222222</c:v>
                </c:pt>
                <c:pt idx="1032">
                  <c:v>40360.716666666638</c:v>
                </c:pt>
                <c:pt idx="1033">
                  <c:v>40360.717361111077</c:v>
                </c:pt>
                <c:pt idx="1034">
                  <c:v>40360.718055555553</c:v>
                </c:pt>
                <c:pt idx="1035">
                  <c:v>40360.71875</c:v>
                </c:pt>
                <c:pt idx="1036">
                  <c:v>40360.719444444447</c:v>
                </c:pt>
                <c:pt idx="1037">
                  <c:v>40360.720138888886</c:v>
                </c:pt>
                <c:pt idx="1038">
                  <c:v>40360.720833333326</c:v>
                </c:pt>
                <c:pt idx="1039">
                  <c:v>40360.72152777775</c:v>
                </c:pt>
                <c:pt idx="1040">
                  <c:v>40360.722222222204</c:v>
                </c:pt>
                <c:pt idx="1041">
                  <c:v>40360.722916666637</c:v>
                </c:pt>
                <c:pt idx="1042">
                  <c:v>40360.723611111054</c:v>
                </c:pt>
                <c:pt idx="1043">
                  <c:v>40360.72430555553</c:v>
                </c:pt>
                <c:pt idx="1044">
                  <c:v>40360.724999999999</c:v>
                </c:pt>
                <c:pt idx="1045">
                  <c:v>40360.725694444445</c:v>
                </c:pt>
                <c:pt idx="1046">
                  <c:v>40360.726388888885</c:v>
                </c:pt>
                <c:pt idx="1047">
                  <c:v>40360.727083333273</c:v>
                </c:pt>
                <c:pt idx="1048">
                  <c:v>40360.727777777749</c:v>
                </c:pt>
                <c:pt idx="1049">
                  <c:v>40360.728472222225</c:v>
                </c:pt>
                <c:pt idx="1050">
                  <c:v>40360.729166666606</c:v>
                </c:pt>
                <c:pt idx="1051">
                  <c:v>40360.729861111053</c:v>
                </c:pt>
                <c:pt idx="1052">
                  <c:v>40360.730555555558</c:v>
                </c:pt>
                <c:pt idx="1053">
                  <c:v>40360.731249999997</c:v>
                </c:pt>
                <c:pt idx="1054">
                  <c:v>40360.731944444444</c:v>
                </c:pt>
                <c:pt idx="1055">
                  <c:v>40360.732638888891</c:v>
                </c:pt>
                <c:pt idx="1056">
                  <c:v>40360.733333333301</c:v>
                </c:pt>
                <c:pt idx="1057">
                  <c:v>40360.734027777777</c:v>
                </c:pt>
                <c:pt idx="1058">
                  <c:v>40360.734722222194</c:v>
                </c:pt>
                <c:pt idx="1059">
                  <c:v>40360.735416666626</c:v>
                </c:pt>
                <c:pt idx="1060">
                  <c:v>40360.73611111108</c:v>
                </c:pt>
                <c:pt idx="1061">
                  <c:v>40360.736805555556</c:v>
                </c:pt>
                <c:pt idx="1062">
                  <c:v>40360.737499999996</c:v>
                </c:pt>
                <c:pt idx="1063">
                  <c:v>40360.738194444442</c:v>
                </c:pt>
                <c:pt idx="1064">
                  <c:v>40360.738888888889</c:v>
                </c:pt>
                <c:pt idx="1065">
                  <c:v>40360.739583333307</c:v>
                </c:pt>
                <c:pt idx="1066">
                  <c:v>40360.740277777782</c:v>
                </c:pt>
                <c:pt idx="1067">
                  <c:v>40360.740972222222</c:v>
                </c:pt>
                <c:pt idx="1068">
                  <c:v>40360.741666666618</c:v>
                </c:pt>
                <c:pt idx="1069">
                  <c:v>40360.742361111072</c:v>
                </c:pt>
                <c:pt idx="1070">
                  <c:v>40360.743055555555</c:v>
                </c:pt>
                <c:pt idx="1071">
                  <c:v>40360.743749999994</c:v>
                </c:pt>
                <c:pt idx="1072">
                  <c:v>40360.744444444441</c:v>
                </c:pt>
                <c:pt idx="1073">
                  <c:v>40360.745138888888</c:v>
                </c:pt>
                <c:pt idx="1074">
                  <c:v>40360.745833333334</c:v>
                </c:pt>
                <c:pt idx="1075">
                  <c:v>40360.746527777781</c:v>
                </c:pt>
                <c:pt idx="1076">
                  <c:v>40360.74722222222</c:v>
                </c:pt>
                <c:pt idx="1077">
                  <c:v>40360.747916666638</c:v>
                </c:pt>
                <c:pt idx="1078">
                  <c:v>40360.748611111114</c:v>
                </c:pt>
                <c:pt idx="1079">
                  <c:v>40360.749305555524</c:v>
                </c:pt>
                <c:pt idx="1080">
                  <c:v>40360.75</c:v>
                </c:pt>
                <c:pt idx="1081">
                  <c:v>40360.75069444449</c:v>
                </c:pt>
                <c:pt idx="1082">
                  <c:v>40360.751388888886</c:v>
                </c:pt>
                <c:pt idx="1083">
                  <c:v>40360.752083333326</c:v>
                </c:pt>
                <c:pt idx="1084">
                  <c:v>40360.75277777778</c:v>
                </c:pt>
                <c:pt idx="1085">
                  <c:v>40360.753472222204</c:v>
                </c:pt>
                <c:pt idx="1086">
                  <c:v>40360.754166666637</c:v>
                </c:pt>
                <c:pt idx="1087">
                  <c:v>40360.754861111105</c:v>
                </c:pt>
                <c:pt idx="1088">
                  <c:v>40360.755555555559</c:v>
                </c:pt>
                <c:pt idx="1089">
                  <c:v>40360.756250000013</c:v>
                </c:pt>
                <c:pt idx="1090">
                  <c:v>40360.756944444474</c:v>
                </c:pt>
                <c:pt idx="1091">
                  <c:v>40360.757638888892</c:v>
                </c:pt>
                <c:pt idx="1092">
                  <c:v>40360.758333333331</c:v>
                </c:pt>
                <c:pt idx="1093">
                  <c:v>40360.759027777778</c:v>
                </c:pt>
                <c:pt idx="1094">
                  <c:v>40360.759722222225</c:v>
                </c:pt>
                <c:pt idx="1095">
                  <c:v>40360.760416666628</c:v>
                </c:pt>
                <c:pt idx="1096">
                  <c:v>40360.761111111053</c:v>
                </c:pt>
                <c:pt idx="1097">
                  <c:v>40360.761805555521</c:v>
                </c:pt>
                <c:pt idx="1098">
                  <c:v>40360.762499999997</c:v>
                </c:pt>
                <c:pt idx="1099">
                  <c:v>40360.763194444444</c:v>
                </c:pt>
                <c:pt idx="1100">
                  <c:v>40360.763888888876</c:v>
                </c:pt>
                <c:pt idx="1101">
                  <c:v>40360.764583333301</c:v>
                </c:pt>
                <c:pt idx="1102">
                  <c:v>40360.765277777777</c:v>
                </c:pt>
                <c:pt idx="1103">
                  <c:v>40360.765972222194</c:v>
                </c:pt>
                <c:pt idx="1104">
                  <c:v>40360.766666666626</c:v>
                </c:pt>
                <c:pt idx="1105">
                  <c:v>40360.767361111051</c:v>
                </c:pt>
                <c:pt idx="1106">
                  <c:v>40360.768055555556</c:v>
                </c:pt>
                <c:pt idx="1107">
                  <c:v>40360.768749999996</c:v>
                </c:pt>
                <c:pt idx="1108">
                  <c:v>40360.769444444435</c:v>
                </c:pt>
                <c:pt idx="1109">
                  <c:v>40360.770138888889</c:v>
                </c:pt>
                <c:pt idx="1110">
                  <c:v>40360.770833333336</c:v>
                </c:pt>
                <c:pt idx="1111">
                  <c:v>40360.771527777775</c:v>
                </c:pt>
                <c:pt idx="1112">
                  <c:v>40360.772222222222</c:v>
                </c:pt>
                <c:pt idx="1113">
                  <c:v>40360.772916666654</c:v>
                </c:pt>
                <c:pt idx="1114">
                  <c:v>40360.773611111072</c:v>
                </c:pt>
                <c:pt idx="1115">
                  <c:v>40360.774305555555</c:v>
                </c:pt>
                <c:pt idx="1116">
                  <c:v>40360.775000000001</c:v>
                </c:pt>
                <c:pt idx="1117">
                  <c:v>40360.775694444441</c:v>
                </c:pt>
                <c:pt idx="1118">
                  <c:v>40360.776388888888</c:v>
                </c:pt>
                <c:pt idx="1119">
                  <c:v>40360.777083333298</c:v>
                </c:pt>
                <c:pt idx="1120">
                  <c:v>40360.777777777774</c:v>
                </c:pt>
                <c:pt idx="1121">
                  <c:v>40360.77847222222</c:v>
                </c:pt>
                <c:pt idx="1122">
                  <c:v>40360.779166666609</c:v>
                </c:pt>
                <c:pt idx="1123">
                  <c:v>40360.779861111077</c:v>
                </c:pt>
                <c:pt idx="1124">
                  <c:v>40360.780555555553</c:v>
                </c:pt>
                <c:pt idx="1125">
                  <c:v>40360.78125</c:v>
                </c:pt>
                <c:pt idx="1126">
                  <c:v>40360.781944444447</c:v>
                </c:pt>
                <c:pt idx="1127">
                  <c:v>40360.782638888893</c:v>
                </c:pt>
                <c:pt idx="1128">
                  <c:v>40360.783333333326</c:v>
                </c:pt>
                <c:pt idx="1129">
                  <c:v>40360.78402777778</c:v>
                </c:pt>
                <c:pt idx="1130">
                  <c:v>40360.784722222204</c:v>
                </c:pt>
                <c:pt idx="1131">
                  <c:v>40360.785416666637</c:v>
                </c:pt>
                <c:pt idx="1132">
                  <c:v>40360.786111111105</c:v>
                </c:pt>
                <c:pt idx="1133">
                  <c:v>40360.786805555559</c:v>
                </c:pt>
                <c:pt idx="1134">
                  <c:v>40360.787499999999</c:v>
                </c:pt>
                <c:pt idx="1135">
                  <c:v>40360.788194444474</c:v>
                </c:pt>
                <c:pt idx="1136">
                  <c:v>40360.788888888892</c:v>
                </c:pt>
                <c:pt idx="1137">
                  <c:v>40360.789583333324</c:v>
                </c:pt>
                <c:pt idx="1138">
                  <c:v>40360.790277777778</c:v>
                </c:pt>
                <c:pt idx="1139">
                  <c:v>40360.790972222225</c:v>
                </c:pt>
                <c:pt idx="1140">
                  <c:v>40360.791666666606</c:v>
                </c:pt>
                <c:pt idx="1141">
                  <c:v>40360.792361111053</c:v>
                </c:pt>
                <c:pt idx="1142">
                  <c:v>40360.793055555521</c:v>
                </c:pt>
                <c:pt idx="1143">
                  <c:v>40360.793749999975</c:v>
                </c:pt>
                <c:pt idx="1144">
                  <c:v>40360.794444444444</c:v>
                </c:pt>
                <c:pt idx="1145">
                  <c:v>40360.795138888876</c:v>
                </c:pt>
                <c:pt idx="1146">
                  <c:v>40360.795833333301</c:v>
                </c:pt>
                <c:pt idx="1147">
                  <c:v>40360.796527777777</c:v>
                </c:pt>
                <c:pt idx="1148">
                  <c:v>40360.797222222194</c:v>
                </c:pt>
                <c:pt idx="1149">
                  <c:v>40360.797916666626</c:v>
                </c:pt>
                <c:pt idx="1150">
                  <c:v>40360.79861111108</c:v>
                </c:pt>
                <c:pt idx="1151">
                  <c:v>40360.79930555552</c:v>
                </c:pt>
                <c:pt idx="1152">
                  <c:v>40360.800000000003</c:v>
                </c:pt>
                <c:pt idx="1153">
                  <c:v>40360.800694444493</c:v>
                </c:pt>
                <c:pt idx="1154">
                  <c:v>40360.801388888889</c:v>
                </c:pt>
                <c:pt idx="1155">
                  <c:v>40360.802083333336</c:v>
                </c:pt>
                <c:pt idx="1156">
                  <c:v>40360.802777777782</c:v>
                </c:pt>
                <c:pt idx="1157">
                  <c:v>40360.803472222222</c:v>
                </c:pt>
                <c:pt idx="1158">
                  <c:v>40360.804166666654</c:v>
                </c:pt>
                <c:pt idx="1159">
                  <c:v>40360.804861111108</c:v>
                </c:pt>
                <c:pt idx="1160">
                  <c:v>40360.805555555562</c:v>
                </c:pt>
                <c:pt idx="1161">
                  <c:v>40360.806250000031</c:v>
                </c:pt>
                <c:pt idx="1162">
                  <c:v>40360.806944444485</c:v>
                </c:pt>
                <c:pt idx="1163">
                  <c:v>40360.807638888917</c:v>
                </c:pt>
                <c:pt idx="1164">
                  <c:v>40360.808333333342</c:v>
                </c:pt>
                <c:pt idx="1165">
                  <c:v>40360.809027777781</c:v>
                </c:pt>
                <c:pt idx="1166">
                  <c:v>40360.80972222222</c:v>
                </c:pt>
                <c:pt idx="1167">
                  <c:v>40360.810416666667</c:v>
                </c:pt>
                <c:pt idx="1168">
                  <c:v>40360.811111111114</c:v>
                </c:pt>
                <c:pt idx="1169">
                  <c:v>40360.811805555553</c:v>
                </c:pt>
                <c:pt idx="1170">
                  <c:v>40360.812500000029</c:v>
                </c:pt>
                <c:pt idx="1171">
                  <c:v>40360.81319444449</c:v>
                </c:pt>
                <c:pt idx="1172">
                  <c:v>40360.813888888893</c:v>
                </c:pt>
                <c:pt idx="1173">
                  <c:v>40360.814583333333</c:v>
                </c:pt>
                <c:pt idx="1174">
                  <c:v>40360.815277777809</c:v>
                </c:pt>
                <c:pt idx="1175">
                  <c:v>40360.815972222219</c:v>
                </c:pt>
                <c:pt idx="1176">
                  <c:v>40360.816666666666</c:v>
                </c:pt>
                <c:pt idx="1177">
                  <c:v>40360.817361111105</c:v>
                </c:pt>
                <c:pt idx="1178">
                  <c:v>40360.818055555595</c:v>
                </c:pt>
                <c:pt idx="1179">
                  <c:v>40360.818750000013</c:v>
                </c:pt>
                <c:pt idx="1180">
                  <c:v>40360.819444444474</c:v>
                </c:pt>
                <c:pt idx="1181">
                  <c:v>40360.820138888892</c:v>
                </c:pt>
                <c:pt idx="1182">
                  <c:v>40360.820833333331</c:v>
                </c:pt>
                <c:pt idx="1183">
                  <c:v>40360.821527777778</c:v>
                </c:pt>
                <c:pt idx="1184">
                  <c:v>40360.822222222232</c:v>
                </c:pt>
                <c:pt idx="1185">
                  <c:v>40360.822916666664</c:v>
                </c:pt>
                <c:pt idx="1186">
                  <c:v>40360.823611111104</c:v>
                </c:pt>
                <c:pt idx="1187">
                  <c:v>40360.824305555558</c:v>
                </c:pt>
                <c:pt idx="1188">
                  <c:v>40360.825000000004</c:v>
                </c:pt>
                <c:pt idx="1189">
                  <c:v>40360.825694444473</c:v>
                </c:pt>
                <c:pt idx="1190">
                  <c:v>40360.826388888891</c:v>
                </c:pt>
                <c:pt idx="1191">
                  <c:v>40360.827083333301</c:v>
                </c:pt>
                <c:pt idx="1192">
                  <c:v>40360.827777777777</c:v>
                </c:pt>
                <c:pt idx="1193">
                  <c:v>40360.828472222223</c:v>
                </c:pt>
                <c:pt idx="1194">
                  <c:v>40360.829166666626</c:v>
                </c:pt>
                <c:pt idx="1195">
                  <c:v>40360.82986111108</c:v>
                </c:pt>
                <c:pt idx="1196">
                  <c:v>40360.830555555563</c:v>
                </c:pt>
                <c:pt idx="1197">
                  <c:v>40360.831250000003</c:v>
                </c:pt>
                <c:pt idx="1198">
                  <c:v>40360.831944444442</c:v>
                </c:pt>
                <c:pt idx="1199">
                  <c:v>40360.832638888925</c:v>
                </c:pt>
                <c:pt idx="1200">
                  <c:v>40360.833333333336</c:v>
                </c:pt>
                <c:pt idx="1201">
                  <c:v>40360.834027777782</c:v>
                </c:pt>
                <c:pt idx="1202">
                  <c:v>40360.834722222222</c:v>
                </c:pt>
                <c:pt idx="1203">
                  <c:v>40360.835416666654</c:v>
                </c:pt>
                <c:pt idx="1204">
                  <c:v>40360.836111111108</c:v>
                </c:pt>
                <c:pt idx="1205">
                  <c:v>40360.836805555562</c:v>
                </c:pt>
                <c:pt idx="1206">
                  <c:v>40360.837500000001</c:v>
                </c:pt>
                <c:pt idx="1207">
                  <c:v>40360.838194444485</c:v>
                </c:pt>
                <c:pt idx="1208">
                  <c:v>40360.838888888917</c:v>
                </c:pt>
                <c:pt idx="1209">
                  <c:v>40360.839583333334</c:v>
                </c:pt>
                <c:pt idx="1210">
                  <c:v>40360.84027777781</c:v>
                </c:pt>
                <c:pt idx="1211">
                  <c:v>40360.840972222242</c:v>
                </c:pt>
                <c:pt idx="1212">
                  <c:v>40360.841666666638</c:v>
                </c:pt>
                <c:pt idx="1213">
                  <c:v>40360.842361111114</c:v>
                </c:pt>
                <c:pt idx="1214">
                  <c:v>40360.843055555553</c:v>
                </c:pt>
                <c:pt idx="1215">
                  <c:v>40360.84375</c:v>
                </c:pt>
                <c:pt idx="1216">
                  <c:v>40360.84444444449</c:v>
                </c:pt>
                <c:pt idx="1217">
                  <c:v>40360.845138888893</c:v>
                </c:pt>
                <c:pt idx="1218">
                  <c:v>40360.845833333333</c:v>
                </c:pt>
                <c:pt idx="1219">
                  <c:v>40360.846527777809</c:v>
                </c:pt>
                <c:pt idx="1220">
                  <c:v>40360.847222222219</c:v>
                </c:pt>
                <c:pt idx="1221">
                  <c:v>40360.847916666666</c:v>
                </c:pt>
                <c:pt idx="1222">
                  <c:v>40360.848611111112</c:v>
                </c:pt>
                <c:pt idx="1223">
                  <c:v>40360.849305555559</c:v>
                </c:pt>
                <c:pt idx="1224">
                  <c:v>40360.850000000013</c:v>
                </c:pt>
                <c:pt idx="1225">
                  <c:v>40360.850694444511</c:v>
                </c:pt>
                <c:pt idx="1226">
                  <c:v>40360.851388888892</c:v>
                </c:pt>
                <c:pt idx="1227">
                  <c:v>40360.852083333331</c:v>
                </c:pt>
                <c:pt idx="1228">
                  <c:v>40360.852777777793</c:v>
                </c:pt>
                <c:pt idx="1229">
                  <c:v>40360.853472222232</c:v>
                </c:pt>
                <c:pt idx="1230">
                  <c:v>40360.854166666664</c:v>
                </c:pt>
                <c:pt idx="1231">
                  <c:v>40360.854861111111</c:v>
                </c:pt>
                <c:pt idx="1232">
                  <c:v>40360.855555555587</c:v>
                </c:pt>
                <c:pt idx="1233">
                  <c:v>40360.856250000041</c:v>
                </c:pt>
                <c:pt idx="1234">
                  <c:v>40360.856944444502</c:v>
                </c:pt>
                <c:pt idx="1235">
                  <c:v>40360.857638888934</c:v>
                </c:pt>
                <c:pt idx="1236">
                  <c:v>40360.858333333359</c:v>
                </c:pt>
                <c:pt idx="1237">
                  <c:v>40360.859027777791</c:v>
                </c:pt>
                <c:pt idx="1238">
                  <c:v>40360.859722222223</c:v>
                </c:pt>
                <c:pt idx="1239">
                  <c:v>40360.86041666667</c:v>
                </c:pt>
                <c:pt idx="1240">
                  <c:v>40360.86111111108</c:v>
                </c:pt>
                <c:pt idx="1241">
                  <c:v>40360.861805555556</c:v>
                </c:pt>
                <c:pt idx="1242">
                  <c:v>40360.862500000003</c:v>
                </c:pt>
                <c:pt idx="1243">
                  <c:v>40360.863194444442</c:v>
                </c:pt>
                <c:pt idx="1244">
                  <c:v>40360.863888888889</c:v>
                </c:pt>
                <c:pt idx="1245">
                  <c:v>40360.864583333336</c:v>
                </c:pt>
                <c:pt idx="1246">
                  <c:v>40360.865277777782</c:v>
                </c:pt>
                <c:pt idx="1247">
                  <c:v>40360.865972222222</c:v>
                </c:pt>
                <c:pt idx="1248">
                  <c:v>40360.866666666654</c:v>
                </c:pt>
                <c:pt idx="1249">
                  <c:v>40360.867361111072</c:v>
                </c:pt>
                <c:pt idx="1250">
                  <c:v>40360.868055555562</c:v>
                </c:pt>
                <c:pt idx="1251">
                  <c:v>40360.868750000001</c:v>
                </c:pt>
                <c:pt idx="1252">
                  <c:v>40360.869444444441</c:v>
                </c:pt>
                <c:pt idx="1253">
                  <c:v>40360.870138888917</c:v>
                </c:pt>
                <c:pt idx="1254">
                  <c:v>40360.870833333342</c:v>
                </c:pt>
                <c:pt idx="1255">
                  <c:v>40360.871527777781</c:v>
                </c:pt>
                <c:pt idx="1256">
                  <c:v>40360.872222222242</c:v>
                </c:pt>
                <c:pt idx="1257">
                  <c:v>40360.872916666667</c:v>
                </c:pt>
                <c:pt idx="1258">
                  <c:v>40360.873611111114</c:v>
                </c:pt>
                <c:pt idx="1259">
                  <c:v>40360.874305555553</c:v>
                </c:pt>
                <c:pt idx="1260">
                  <c:v>40360.875</c:v>
                </c:pt>
                <c:pt idx="1261">
                  <c:v>40360.87569444449</c:v>
                </c:pt>
                <c:pt idx="1262">
                  <c:v>40360.876388888893</c:v>
                </c:pt>
                <c:pt idx="1263">
                  <c:v>40360.877083333326</c:v>
                </c:pt>
                <c:pt idx="1264">
                  <c:v>40360.87777777778</c:v>
                </c:pt>
                <c:pt idx="1265">
                  <c:v>40360.878472222219</c:v>
                </c:pt>
                <c:pt idx="1266">
                  <c:v>40360.879166666637</c:v>
                </c:pt>
                <c:pt idx="1267">
                  <c:v>40360.879861111105</c:v>
                </c:pt>
                <c:pt idx="1268">
                  <c:v>40360.880555555595</c:v>
                </c:pt>
                <c:pt idx="1269">
                  <c:v>40360.881250000013</c:v>
                </c:pt>
                <c:pt idx="1270">
                  <c:v>40360.881944444474</c:v>
                </c:pt>
                <c:pt idx="1271">
                  <c:v>40360.882638888936</c:v>
                </c:pt>
                <c:pt idx="1272">
                  <c:v>40360.883333333331</c:v>
                </c:pt>
                <c:pt idx="1273">
                  <c:v>40360.884027777793</c:v>
                </c:pt>
                <c:pt idx="1274">
                  <c:v>40360.884722222232</c:v>
                </c:pt>
                <c:pt idx="1275">
                  <c:v>40360.885416666664</c:v>
                </c:pt>
                <c:pt idx="1276">
                  <c:v>40360.886111111111</c:v>
                </c:pt>
                <c:pt idx="1277">
                  <c:v>40360.886805555587</c:v>
                </c:pt>
                <c:pt idx="1278">
                  <c:v>40360.887500000012</c:v>
                </c:pt>
                <c:pt idx="1279">
                  <c:v>40360.888194444502</c:v>
                </c:pt>
                <c:pt idx="1280">
                  <c:v>40360.888888888934</c:v>
                </c:pt>
                <c:pt idx="1281">
                  <c:v>40360.88958333333</c:v>
                </c:pt>
                <c:pt idx="1282">
                  <c:v>40360.890277777791</c:v>
                </c:pt>
                <c:pt idx="1283">
                  <c:v>40360.890972222223</c:v>
                </c:pt>
                <c:pt idx="1284">
                  <c:v>40360.891666666626</c:v>
                </c:pt>
                <c:pt idx="1285">
                  <c:v>40360.89236111108</c:v>
                </c:pt>
                <c:pt idx="1286">
                  <c:v>40360.893055555556</c:v>
                </c:pt>
                <c:pt idx="1287">
                  <c:v>40360.893749999996</c:v>
                </c:pt>
                <c:pt idx="1288">
                  <c:v>40360.894444444442</c:v>
                </c:pt>
                <c:pt idx="1289">
                  <c:v>40360.895138888889</c:v>
                </c:pt>
                <c:pt idx="1290">
                  <c:v>40360.895833333336</c:v>
                </c:pt>
                <c:pt idx="1291">
                  <c:v>40360.896527777782</c:v>
                </c:pt>
                <c:pt idx="1292">
                  <c:v>40360.897222222222</c:v>
                </c:pt>
                <c:pt idx="1293">
                  <c:v>40360.897916666654</c:v>
                </c:pt>
                <c:pt idx="1294">
                  <c:v>40360.898611111108</c:v>
                </c:pt>
                <c:pt idx="1295">
                  <c:v>40360.899305555555</c:v>
                </c:pt>
                <c:pt idx="1296">
                  <c:v>40360.9</c:v>
                </c:pt>
                <c:pt idx="1297">
                  <c:v>40360.900694444485</c:v>
                </c:pt>
                <c:pt idx="1298">
                  <c:v>40360.901388888888</c:v>
                </c:pt>
                <c:pt idx="1299">
                  <c:v>40360.902083333334</c:v>
                </c:pt>
                <c:pt idx="1300">
                  <c:v>40360.902777777781</c:v>
                </c:pt>
                <c:pt idx="1301">
                  <c:v>40360.90347222222</c:v>
                </c:pt>
                <c:pt idx="1302">
                  <c:v>40360.904166666638</c:v>
                </c:pt>
                <c:pt idx="1303">
                  <c:v>40360.904861111114</c:v>
                </c:pt>
                <c:pt idx="1304">
                  <c:v>40360.905555555553</c:v>
                </c:pt>
                <c:pt idx="1305">
                  <c:v>40360.906250000029</c:v>
                </c:pt>
                <c:pt idx="1306">
                  <c:v>40360.90694444449</c:v>
                </c:pt>
                <c:pt idx="1307">
                  <c:v>40360.907638888893</c:v>
                </c:pt>
                <c:pt idx="1308">
                  <c:v>40360.908333333333</c:v>
                </c:pt>
                <c:pt idx="1309">
                  <c:v>40360.90902777778</c:v>
                </c:pt>
                <c:pt idx="1310">
                  <c:v>40360.909722222204</c:v>
                </c:pt>
                <c:pt idx="1311">
                  <c:v>40360.910416666666</c:v>
                </c:pt>
                <c:pt idx="1312">
                  <c:v>40360.911111111105</c:v>
                </c:pt>
                <c:pt idx="1313">
                  <c:v>40360.911805555559</c:v>
                </c:pt>
                <c:pt idx="1314">
                  <c:v>40360.912500000013</c:v>
                </c:pt>
                <c:pt idx="1315">
                  <c:v>40360.913194444474</c:v>
                </c:pt>
                <c:pt idx="1316">
                  <c:v>40360.913888888892</c:v>
                </c:pt>
                <c:pt idx="1317">
                  <c:v>40360.914583333331</c:v>
                </c:pt>
                <c:pt idx="1318">
                  <c:v>40360.915277777793</c:v>
                </c:pt>
                <c:pt idx="1319">
                  <c:v>40360.915972222232</c:v>
                </c:pt>
                <c:pt idx="1320">
                  <c:v>40360.916666666664</c:v>
                </c:pt>
                <c:pt idx="1321">
                  <c:v>40360.917361111104</c:v>
                </c:pt>
                <c:pt idx="1322">
                  <c:v>40360.918055555587</c:v>
                </c:pt>
                <c:pt idx="1323">
                  <c:v>40360.918750000012</c:v>
                </c:pt>
                <c:pt idx="1324">
                  <c:v>40360.919444444473</c:v>
                </c:pt>
                <c:pt idx="1325">
                  <c:v>40360.920138888891</c:v>
                </c:pt>
                <c:pt idx="1326">
                  <c:v>40360.92083333333</c:v>
                </c:pt>
                <c:pt idx="1327">
                  <c:v>40360.921527777777</c:v>
                </c:pt>
                <c:pt idx="1328">
                  <c:v>40360.922222222223</c:v>
                </c:pt>
                <c:pt idx="1329">
                  <c:v>40360.92291666667</c:v>
                </c:pt>
                <c:pt idx="1330">
                  <c:v>40360.92361111108</c:v>
                </c:pt>
                <c:pt idx="1331">
                  <c:v>40360.924305555556</c:v>
                </c:pt>
                <c:pt idx="1332">
                  <c:v>40360.925000000003</c:v>
                </c:pt>
                <c:pt idx="1333">
                  <c:v>40360.925694444442</c:v>
                </c:pt>
                <c:pt idx="1334">
                  <c:v>40360.926388888889</c:v>
                </c:pt>
                <c:pt idx="1335">
                  <c:v>40360.927083333307</c:v>
                </c:pt>
                <c:pt idx="1336">
                  <c:v>40360.927777777775</c:v>
                </c:pt>
                <c:pt idx="1337">
                  <c:v>40360.928472222222</c:v>
                </c:pt>
                <c:pt idx="1338">
                  <c:v>40360.929166666618</c:v>
                </c:pt>
                <c:pt idx="1339">
                  <c:v>40360.929861111072</c:v>
                </c:pt>
                <c:pt idx="1340">
                  <c:v>40360.930555555562</c:v>
                </c:pt>
                <c:pt idx="1341">
                  <c:v>40360.931250000001</c:v>
                </c:pt>
                <c:pt idx="1342">
                  <c:v>40360.931944444441</c:v>
                </c:pt>
                <c:pt idx="1343">
                  <c:v>40360.932638888917</c:v>
                </c:pt>
                <c:pt idx="1344">
                  <c:v>40360.933333333334</c:v>
                </c:pt>
                <c:pt idx="1345">
                  <c:v>40360.934027777781</c:v>
                </c:pt>
                <c:pt idx="1346">
                  <c:v>40360.93472222222</c:v>
                </c:pt>
                <c:pt idx="1347">
                  <c:v>40360.935416666638</c:v>
                </c:pt>
                <c:pt idx="1348">
                  <c:v>40360.936111111114</c:v>
                </c:pt>
                <c:pt idx="1349">
                  <c:v>40360.936805555553</c:v>
                </c:pt>
                <c:pt idx="1350">
                  <c:v>40360.9375</c:v>
                </c:pt>
                <c:pt idx="1351">
                  <c:v>40360.93819444449</c:v>
                </c:pt>
                <c:pt idx="1352">
                  <c:v>40360.938888888893</c:v>
                </c:pt>
                <c:pt idx="1353">
                  <c:v>40360.939583333326</c:v>
                </c:pt>
                <c:pt idx="1354">
                  <c:v>40360.940277777809</c:v>
                </c:pt>
                <c:pt idx="1355">
                  <c:v>40360.940972222219</c:v>
                </c:pt>
                <c:pt idx="1356">
                  <c:v>40360.941666666637</c:v>
                </c:pt>
                <c:pt idx="1357">
                  <c:v>40360.942361111105</c:v>
                </c:pt>
                <c:pt idx="1358">
                  <c:v>40360.943055555559</c:v>
                </c:pt>
                <c:pt idx="1359">
                  <c:v>40360.943749999999</c:v>
                </c:pt>
                <c:pt idx="1360">
                  <c:v>40360.944444444474</c:v>
                </c:pt>
                <c:pt idx="1361">
                  <c:v>40360.945138888892</c:v>
                </c:pt>
                <c:pt idx="1362">
                  <c:v>40360.945833333331</c:v>
                </c:pt>
                <c:pt idx="1363">
                  <c:v>40360.946527777793</c:v>
                </c:pt>
                <c:pt idx="1364">
                  <c:v>40360.947222222232</c:v>
                </c:pt>
                <c:pt idx="1365">
                  <c:v>40360.947916666664</c:v>
                </c:pt>
                <c:pt idx="1366">
                  <c:v>40360.948611111111</c:v>
                </c:pt>
                <c:pt idx="1367">
                  <c:v>40360.949305555558</c:v>
                </c:pt>
                <c:pt idx="1368">
                  <c:v>40360.950000000012</c:v>
                </c:pt>
                <c:pt idx="1369">
                  <c:v>40360.950694444502</c:v>
                </c:pt>
                <c:pt idx="1370">
                  <c:v>40360.951388888891</c:v>
                </c:pt>
                <c:pt idx="1371">
                  <c:v>40360.95208333333</c:v>
                </c:pt>
                <c:pt idx="1372">
                  <c:v>40360.952777777791</c:v>
                </c:pt>
                <c:pt idx="1373">
                  <c:v>40360.953472222223</c:v>
                </c:pt>
                <c:pt idx="1374">
                  <c:v>40360.95416666667</c:v>
                </c:pt>
                <c:pt idx="1375">
                  <c:v>40360.954861111109</c:v>
                </c:pt>
                <c:pt idx="1376">
                  <c:v>40360.955555555563</c:v>
                </c:pt>
                <c:pt idx="1377">
                  <c:v>40360.956250000039</c:v>
                </c:pt>
                <c:pt idx="1378">
                  <c:v>40360.956944444493</c:v>
                </c:pt>
                <c:pt idx="1379">
                  <c:v>40360.957638888925</c:v>
                </c:pt>
                <c:pt idx="1380">
                  <c:v>40360.958333333343</c:v>
                </c:pt>
                <c:pt idx="1381">
                  <c:v>40360.959027777782</c:v>
                </c:pt>
                <c:pt idx="1382">
                  <c:v>40360.959722222222</c:v>
                </c:pt>
                <c:pt idx="1383">
                  <c:v>40360.960416666654</c:v>
                </c:pt>
                <c:pt idx="1384">
                  <c:v>40360.961111111072</c:v>
                </c:pt>
                <c:pt idx="1385">
                  <c:v>40360.961805555555</c:v>
                </c:pt>
                <c:pt idx="1386">
                  <c:v>40360.962500000001</c:v>
                </c:pt>
                <c:pt idx="1387">
                  <c:v>40360.963194444441</c:v>
                </c:pt>
                <c:pt idx="1388">
                  <c:v>40360.963888888888</c:v>
                </c:pt>
                <c:pt idx="1389">
                  <c:v>40360.964583333334</c:v>
                </c:pt>
                <c:pt idx="1390">
                  <c:v>40360.965277777781</c:v>
                </c:pt>
                <c:pt idx="1391">
                  <c:v>40360.96597222222</c:v>
                </c:pt>
                <c:pt idx="1392">
                  <c:v>40360.966666666638</c:v>
                </c:pt>
                <c:pt idx="1393">
                  <c:v>40360.967361111077</c:v>
                </c:pt>
                <c:pt idx="1394">
                  <c:v>40360.968055555553</c:v>
                </c:pt>
                <c:pt idx="1395">
                  <c:v>40360.96875</c:v>
                </c:pt>
                <c:pt idx="1396">
                  <c:v>40360.969444444447</c:v>
                </c:pt>
                <c:pt idx="1397">
                  <c:v>40360.970138888893</c:v>
                </c:pt>
                <c:pt idx="1398">
                  <c:v>40360.970833333333</c:v>
                </c:pt>
                <c:pt idx="1399">
                  <c:v>40360.97152777778</c:v>
                </c:pt>
                <c:pt idx="1400">
                  <c:v>40360.972222222219</c:v>
                </c:pt>
                <c:pt idx="1401">
                  <c:v>40360.972916666666</c:v>
                </c:pt>
                <c:pt idx="1402">
                  <c:v>40360.973611111105</c:v>
                </c:pt>
                <c:pt idx="1403">
                  <c:v>40360.974305555559</c:v>
                </c:pt>
                <c:pt idx="1404">
                  <c:v>40360.975000000006</c:v>
                </c:pt>
                <c:pt idx="1405">
                  <c:v>40360.975694444474</c:v>
                </c:pt>
                <c:pt idx="1406">
                  <c:v>40360.976388888892</c:v>
                </c:pt>
                <c:pt idx="1407">
                  <c:v>40360.977083333324</c:v>
                </c:pt>
                <c:pt idx="1408">
                  <c:v>40360.977777777778</c:v>
                </c:pt>
                <c:pt idx="1409">
                  <c:v>40360.978472222232</c:v>
                </c:pt>
                <c:pt idx="1410">
                  <c:v>40360.979166666628</c:v>
                </c:pt>
                <c:pt idx="1411">
                  <c:v>40360.979861111104</c:v>
                </c:pt>
                <c:pt idx="1412">
                  <c:v>40360.980555555587</c:v>
                </c:pt>
                <c:pt idx="1413">
                  <c:v>40360.981250000012</c:v>
                </c:pt>
                <c:pt idx="1414">
                  <c:v>40360.981944444473</c:v>
                </c:pt>
                <c:pt idx="1415">
                  <c:v>40360.982638888934</c:v>
                </c:pt>
                <c:pt idx="1416">
                  <c:v>40360.98333333333</c:v>
                </c:pt>
                <c:pt idx="1417">
                  <c:v>40360.984027777791</c:v>
                </c:pt>
                <c:pt idx="1418">
                  <c:v>40360.984722222223</c:v>
                </c:pt>
                <c:pt idx="1419">
                  <c:v>40360.98541666667</c:v>
                </c:pt>
                <c:pt idx="1420">
                  <c:v>40360.986111111109</c:v>
                </c:pt>
                <c:pt idx="1421">
                  <c:v>40360.986805555563</c:v>
                </c:pt>
                <c:pt idx="1422">
                  <c:v>40360.987500000003</c:v>
                </c:pt>
                <c:pt idx="1423">
                  <c:v>40360.988194444493</c:v>
                </c:pt>
                <c:pt idx="1424">
                  <c:v>40360.988888888925</c:v>
                </c:pt>
                <c:pt idx="1425">
                  <c:v>40360.989583333336</c:v>
                </c:pt>
                <c:pt idx="1426">
                  <c:v>40360.990277777782</c:v>
                </c:pt>
                <c:pt idx="1427">
                  <c:v>40360.990972222222</c:v>
                </c:pt>
                <c:pt idx="1428">
                  <c:v>40360.991666666618</c:v>
                </c:pt>
                <c:pt idx="1429">
                  <c:v>40360.992361111072</c:v>
                </c:pt>
                <c:pt idx="1430">
                  <c:v>40360.993055555555</c:v>
                </c:pt>
                <c:pt idx="1431">
                  <c:v>40360.993749999994</c:v>
                </c:pt>
                <c:pt idx="1432">
                  <c:v>40360.994444444441</c:v>
                </c:pt>
                <c:pt idx="1433">
                  <c:v>40360.995138888888</c:v>
                </c:pt>
                <c:pt idx="1434">
                  <c:v>40360.995833333334</c:v>
                </c:pt>
                <c:pt idx="1435">
                  <c:v>40360.996527777781</c:v>
                </c:pt>
                <c:pt idx="1436">
                  <c:v>40360.99722222222</c:v>
                </c:pt>
                <c:pt idx="1437">
                  <c:v>40360.997916666638</c:v>
                </c:pt>
                <c:pt idx="1438">
                  <c:v>40360.998611111114</c:v>
                </c:pt>
                <c:pt idx="1439">
                  <c:v>40360.999305555524</c:v>
                </c:pt>
                <c:pt idx="1440">
                  <c:v>40361</c:v>
                </c:pt>
                <c:pt idx="1441">
                  <c:v>40361.00069444449</c:v>
                </c:pt>
                <c:pt idx="1442">
                  <c:v>40361.001388888886</c:v>
                </c:pt>
                <c:pt idx="1443">
                  <c:v>40361.002083333326</c:v>
                </c:pt>
                <c:pt idx="1444">
                  <c:v>40361.00277777778</c:v>
                </c:pt>
                <c:pt idx="1445">
                  <c:v>40361.003472222204</c:v>
                </c:pt>
                <c:pt idx="1446">
                  <c:v>40361.004166666637</c:v>
                </c:pt>
                <c:pt idx="1447">
                  <c:v>40361.004861111105</c:v>
                </c:pt>
                <c:pt idx="1448">
                  <c:v>40361.005555555559</c:v>
                </c:pt>
                <c:pt idx="1449">
                  <c:v>40361.006250000013</c:v>
                </c:pt>
                <c:pt idx="1450">
                  <c:v>40361.006944444474</c:v>
                </c:pt>
                <c:pt idx="1451">
                  <c:v>40361.007638888892</c:v>
                </c:pt>
                <c:pt idx="1452">
                  <c:v>40361.008333333331</c:v>
                </c:pt>
                <c:pt idx="1453">
                  <c:v>40361.009027777778</c:v>
                </c:pt>
                <c:pt idx="1454">
                  <c:v>40361.009722222225</c:v>
                </c:pt>
                <c:pt idx="1455">
                  <c:v>40361.010416666664</c:v>
                </c:pt>
                <c:pt idx="1456">
                  <c:v>40361.011111111104</c:v>
                </c:pt>
                <c:pt idx="1457">
                  <c:v>40361.011805555558</c:v>
                </c:pt>
                <c:pt idx="1458">
                  <c:v>40361.012500000012</c:v>
                </c:pt>
                <c:pt idx="1459">
                  <c:v>40361.013194444473</c:v>
                </c:pt>
                <c:pt idx="1460">
                  <c:v>40361.013888888891</c:v>
                </c:pt>
                <c:pt idx="1461">
                  <c:v>40361.01458333333</c:v>
                </c:pt>
                <c:pt idx="1462">
                  <c:v>40361.015277777791</c:v>
                </c:pt>
                <c:pt idx="1463">
                  <c:v>40361.015972222223</c:v>
                </c:pt>
                <c:pt idx="1464">
                  <c:v>40361.01666666667</c:v>
                </c:pt>
                <c:pt idx="1465">
                  <c:v>40361.01736111108</c:v>
                </c:pt>
                <c:pt idx="1466">
                  <c:v>40361.018055555563</c:v>
                </c:pt>
                <c:pt idx="1467">
                  <c:v>40361.018750000003</c:v>
                </c:pt>
                <c:pt idx="1468">
                  <c:v>40361.019444444442</c:v>
                </c:pt>
                <c:pt idx="1469">
                  <c:v>40361.020138888889</c:v>
                </c:pt>
                <c:pt idx="1470">
                  <c:v>40361.020833333336</c:v>
                </c:pt>
                <c:pt idx="1471">
                  <c:v>40361.021527777775</c:v>
                </c:pt>
                <c:pt idx="1472">
                  <c:v>40361.022222222222</c:v>
                </c:pt>
                <c:pt idx="1473">
                  <c:v>40361.022916666654</c:v>
                </c:pt>
                <c:pt idx="1474">
                  <c:v>40361.023611111072</c:v>
                </c:pt>
                <c:pt idx="1475">
                  <c:v>40361.024305555555</c:v>
                </c:pt>
                <c:pt idx="1476">
                  <c:v>40361.025000000001</c:v>
                </c:pt>
                <c:pt idx="1477">
                  <c:v>40361.025694444441</c:v>
                </c:pt>
                <c:pt idx="1478">
                  <c:v>40361.026388888888</c:v>
                </c:pt>
                <c:pt idx="1479">
                  <c:v>40361.027083333298</c:v>
                </c:pt>
                <c:pt idx="1480">
                  <c:v>40361.027777777774</c:v>
                </c:pt>
                <c:pt idx="1481">
                  <c:v>40361.02847222222</c:v>
                </c:pt>
                <c:pt idx="1482">
                  <c:v>40361.029166666609</c:v>
                </c:pt>
                <c:pt idx="1483">
                  <c:v>40361.029861111077</c:v>
                </c:pt>
                <c:pt idx="1484">
                  <c:v>40361.030555555553</c:v>
                </c:pt>
                <c:pt idx="1485">
                  <c:v>40361.03125</c:v>
                </c:pt>
                <c:pt idx="1486">
                  <c:v>40361.031944444447</c:v>
                </c:pt>
                <c:pt idx="1487">
                  <c:v>40361.032638888893</c:v>
                </c:pt>
                <c:pt idx="1488">
                  <c:v>40361.033333333326</c:v>
                </c:pt>
                <c:pt idx="1489">
                  <c:v>40361.03402777778</c:v>
                </c:pt>
                <c:pt idx="1490">
                  <c:v>40361.034722222204</c:v>
                </c:pt>
                <c:pt idx="1491">
                  <c:v>40361.035416666637</c:v>
                </c:pt>
                <c:pt idx="1492">
                  <c:v>40361.036111111105</c:v>
                </c:pt>
                <c:pt idx="1493">
                  <c:v>40361.036805555559</c:v>
                </c:pt>
                <c:pt idx="1494">
                  <c:v>40361.037499999999</c:v>
                </c:pt>
                <c:pt idx="1495">
                  <c:v>40361.038194444474</c:v>
                </c:pt>
                <c:pt idx="1496">
                  <c:v>40361.038888888892</c:v>
                </c:pt>
                <c:pt idx="1497">
                  <c:v>40361.039583333324</c:v>
                </c:pt>
                <c:pt idx="1498">
                  <c:v>40361.040277777793</c:v>
                </c:pt>
                <c:pt idx="1499">
                  <c:v>40361.040972222232</c:v>
                </c:pt>
                <c:pt idx="1500">
                  <c:v>40361.041666666628</c:v>
                </c:pt>
                <c:pt idx="1501">
                  <c:v>40361.042361111104</c:v>
                </c:pt>
                <c:pt idx="1502">
                  <c:v>40361.043055555558</c:v>
                </c:pt>
                <c:pt idx="1503">
                  <c:v>40361.043749999997</c:v>
                </c:pt>
                <c:pt idx="1504">
                  <c:v>40361.044444444473</c:v>
                </c:pt>
                <c:pt idx="1505">
                  <c:v>40361.045138888891</c:v>
                </c:pt>
                <c:pt idx="1506">
                  <c:v>40361.04583333333</c:v>
                </c:pt>
                <c:pt idx="1507">
                  <c:v>40361.046527777791</c:v>
                </c:pt>
                <c:pt idx="1508">
                  <c:v>40361.047222222223</c:v>
                </c:pt>
                <c:pt idx="1509">
                  <c:v>40361.04791666667</c:v>
                </c:pt>
                <c:pt idx="1510">
                  <c:v>40361.048611111109</c:v>
                </c:pt>
                <c:pt idx="1511">
                  <c:v>40361.049305555556</c:v>
                </c:pt>
                <c:pt idx="1512">
                  <c:v>40361.050000000003</c:v>
                </c:pt>
                <c:pt idx="1513">
                  <c:v>40361.050694444493</c:v>
                </c:pt>
                <c:pt idx="1514">
                  <c:v>40361.051388888889</c:v>
                </c:pt>
                <c:pt idx="1515">
                  <c:v>40361.052083333336</c:v>
                </c:pt>
                <c:pt idx="1516">
                  <c:v>40361.052777777782</c:v>
                </c:pt>
                <c:pt idx="1517">
                  <c:v>40361.053472222222</c:v>
                </c:pt>
                <c:pt idx="1518">
                  <c:v>40361.054166666654</c:v>
                </c:pt>
                <c:pt idx="1519">
                  <c:v>40361.054861111108</c:v>
                </c:pt>
                <c:pt idx="1520">
                  <c:v>40361.055555555562</c:v>
                </c:pt>
                <c:pt idx="1521">
                  <c:v>40361.056250000031</c:v>
                </c:pt>
                <c:pt idx="1522">
                  <c:v>40361.056944444485</c:v>
                </c:pt>
                <c:pt idx="1523">
                  <c:v>40361.057638888917</c:v>
                </c:pt>
                <c:pt idx="1524">
                  <c:v>40361.058333333342</c:v>
                </c:pt>
                <c:pt idx="1525">
                  <c:v>40361.059027777781</c:v>
                </c:pt>
                <c:pt idx="1526">
                  <c:v>40361.05972222222</c:v>
                </c:pt>
                <c:pt idx="1527">
                  <c:v>40361.060416666638</c:v>
                </c:pt>
                <c:pt idx="1528">
                  <c:v>40361.061111111077</c:v>
                </c:pt>
                <c:pt idx="1529">
                  <c:v>40361.061805555524</c:v>
                </c:pt>
                <c:pt idx="1530">
                  <c:v>40361.0625</c:v>
                </c:pt>
                <c:pt idx="1531">
                  <c:v>40361.063194444447</c:v>
                </c:pt>
                <c:pt idx="1532">
                  <c:v>40361.063888888886</c:v>
                </c:pt>
                <c:pt idx="1533">
                  <c:v>40361.064583333326</c:v>
                </c:pt>
                <c:pt idx="1534">
                  <c:v>40361.06527777778</c:v>
                </c:pt>
                <c:pt idx="1535">
                  <c:v>40361.065972222204</c:v>
                </c:pt>
                <c:pt idx="1536">
                  <c:v>40361.066666666637</c:v>
                </c:pt>
                <c:pt idx="1537">
                  <c:v>40361.067361111054</c:v>
                </c:pt>
                <c:pt idx="1538">
                  <c:v>40361.068055555559</c:v>
                </c:pt>
                <c:pt idx="1539">
                  <c:v>40361.068749999999</c:v>
                </c:pt>
                <c:pt idx="1540">
                  <c:v>40361.069444444445</c:v>
                </c:pt>
                <c:pt idx="1541">
                  <c:v>40361.070138888892</c:v>
                </c:pt>
                <c:pt idx="1542">
                  <c:v>40361.070833333331</c:v>
                </c:pt>
                <c:pt idx="1543">
                  <c:v>40361.071527777778</c:v>
                </c:pt>
                <c:pt idx="1544">
                  <c:v>40361.072222222232</c:v>
                </c:pt>
                <c:pt idx="1545">
                  <c:v>40361.072916666664</c:v>
                </c:pt>
                <c:pt idx="1546">
                  <c:v>40361.073611111104</c:v>
                </c:pt>
                <c:pt idx="1547">
                  <c:v>40361.074305555558</c:v>
                </c:pt>
                <c:pt idx="1548">
                  <c:v>40361.075000000004</c:v>
                </c:pt>
                <c:pt idx="1549">
                  <c:v>40361.075694444473</c:v>
                </c:pt>
                <c:pt idx="1550">
                  <c:v>40361.076388888891</c:v>
                </c:pt>
                <c:pt idx="1551">
                  <c:v>40361.077083333301</c:v>
                </c:pt>
                <c:pt idx="1552">
                  <c:v>40361.077777777777</c:v>
                </c:pt>
                <c:pt idx="1553">
                  <c:v>40361.078472222223</c:v>
                </c:pt>
                <c:pt idx="1554">
                  <c:v>40361.079166666626</c:v>
                </c:pt>
                <c:pt idx="1555">
                  <c:v>40361.07986111108</c:v>
                </c:pt>
                <c:pt idx="1556">
                  <c:v>40361.080555555563</c:v>
                </c:pt>
                <c:pt idx="1557">
                  <c:v>40361.081250000003</c:v>
                </c:pt>
                <c:pt idx="1558">
                  <c:v>40361.081944444442</c:v>
                </c:pt>
                <c:pt idx="1559">
                  <c:v>40361.082638888925</c:v>
                </c:pt>
                <c:pt idx="1560">
                  <c:v>40361.083333333336</c:v>
                </c:pt>
                <c:pt idx="1561">
                  <c:v>40361.084027777782</c:v>
                </c:pt>
                <c:pt idx="1562">
                  <c:v>40361.084722222222</c:v>
                </c:pt>
                <c:pt idx="1563">
                  <c:v>40361.085416666654</c:v>
                </c:pt>
                <c:pt idx="1564">
                  <c:v>40361.086111111108</c:v>
                </c:pt>
                <c:pt idx="1565">
                  <c:v>40361.086805555562</c:v>
                </c:pt>
                <c:pt idx="1566">
                  <c:v>40361.087500000001</c:v>
                </c:pt>
                <c:pt idx="1567">
                  <c:v>40361.088194444485</c:v>
                </c:pt>
                <c:pt idx="1568">
                  <c:v>40361.088888888917</c:v>
                </c:pt>
                <c:pt idx="1569">
                  <c:v>40361.089583333334</c:v>
                </c:pt>
                <c:pt idx="1570">
                  <c:v>40361.090277777781</c:v>
                </c:pt>
                <c:pt idx="1571">
                  <c:v>40361.09097222222</c:v>
                </c:pt>
                <c:pt idx="1572">
                  <c:v>40361.091666666609</c:v>
                </c:pt>
                <c:pt idx="1573">
                  <c:v>40361.092361111077</c:v>
                </c:pt>
                <c:pt idx="1574">
                  <c:v>40361.093055555524</c:v>
                </c:pt>
                <c:pt idx="1575">
                  <c:v>40361.093749999985</c:v>
                </c:pt>
                <c:pt idx="1576">
                  <c:v>40361.094444444447</c:v>
                </c:pt>
                <c:pt idx="1577">
                  <c:v>40361.095138888886</c:v>
                </c:pt>
                <c:pt idx="1578">
                  <c:v>40361.095833333326</c:v>
                </c:pt>
                <c:pt idx="1579">
                  <c:v>40361.09652777778</c:v>
                </c:pt>
                <c:pt idx="1580">
                  <c:v>40361.097222222204</c:v>
                </c:pt>
                <c:pt idx="1581">
                  <c:v>40361.097916666637</c:v>
                </c:pt>
                <c:pt idx="1582">
                  <c:v>40361.098611111105</c:v>
                </c:pt>
                <c:pt idx="1583">
                  <c:v>40361.09930555553</c:v>
                </c:pt>
                <c:pt idx="1584">
                  <c:v>40361.1</c:v>
                </c:pt>
                <c:pt idx="1585">
                  <c:v>40361.100694444474</c:v>
                </c:pt>
                <c:pt idx="1586">
                  <c:v>40361.101388888885</c:v>
                </c:pt>
                <c:pt idx="1587">
                  <c:v>40361.102083333324</c:v>
                </c:pt>
                <c:pt idx="1588">
                  <c:v>40361.102777777778</c:v>
                </c:pt>
                <c:pt idx="1589">
                  <c:v>40361.103472222225</c:v>
                </c:pt>
                <c:pt idx="1590">
                  <c:v>40361.104166666628</c:v>
                </c:pt>
                <c:pt idx="1591">
                  <c:v>40361.104861111104</c:v>
                </c:pt>
                <c:pt idx="1592">
                  <c:v>40361.105555555558</c:v>
                </c:pt>
                <c:pt idx="1593">
                  <c:v>40361.106250000012</c:v>
                </c:pt>
                <c:pt idx="1594">
                  <c:v>40361.106944444473</c:v>
                </c:pt>
                <c:pt idx="1595">
                  <c:v>40361.107638888891</c:v>
                </c:pt>
                <c:pt idx="1596">
                  <c:v>40361.10833333333</c:v>
                </c:pt>
                <c:pt idx="1597">
                  <c:v>40361.109027777777</c:v>
                </c:pt>
                <c:pt idx="1598">
                  <c:v>40361.109722222194</c:v>
                </c:pt>
                <c:pt idx="1599">
                  <c:v>40361.11041666667</c:v>
                </c:pt>
                <c:pt idx="1600">
                  <c:v>40361.11111111108</c:v>
                </c:pt>
                <c:pt idx="1601">
                  <c:v>40361.111805555556</c:v>
                </c:pt>
                <c:pt idx="1602">
                  <c:v>40361.112500000003</c:v>
                </c:pt>
                <c:pt idx="1603">
                  <c:v>40361.113194444442</c:v>
                </c:pt>
                <c:pt idx="1604">
                  <c:v>40361.113888888889</c:v>
                </c:pt>
                <c:pt idx="1605">
                  <c:v>40361.114583333336</c:v>
                </c:pt>
                <c:pt idx="1606">
                  <c:v>40361.115277777782</c:v>
                </c:pt>
                <c:pt idx="1607">
                  <c:v>40361.115972222222</c:v>
                </c:pt>
                <c:pt idx="1608">
                  <c:v>40361.116666666654</c:v>
                </c:pt>
                <c:pt idx="1609">
                  <c:v>40361.117361111072</c:v>
                </c:pt>
                <c:pt idx="1610">
                  <c:v>40361.118055555562</c:v>
                </c:pt>
                <c:pt idx="1611">
                  <c:v>40361.118750000001</c:v>
                </c:pt>
                <c:pt idx="1612">
                  <c:v>40361.119444444441</c:v>
                </c:pt>
                <c:pt idx="1613">
                  <c:v>40361.120138888888</c:v>
                </c:pt>
                <c:pt idx="1614">
                  <c:v>40361.120833333334</c:v>
                </c:pt>
                <c:pt idx="1615">
                  <c:v>40361.121527777774</c:v>
                </c:pt>
                <c:pt idx="1616">
                  <c:v>40361.12222222222</c:v>
                </c:pt>
                <c:pt idx="1617">
                  <c:v>40361.122916666638</c:v>
                </c:pt>
                <c:pt idx="1618">
                  <c:v>40361.123611111077</c:v>
                </c:pt>
                <c:pt idx="1619">
                  <c:v>40361.124305555524</c:v>
                </c:pt>
                <c:pt idx="1620">
                  <c:v>40361.124999999993</c:v>
                </c:pt>
                <c:pt idx="1621">
                  <c:v>40361.125694444447</c:v>
                </c:pt>
                <c:pt idx="1622">
                  <c:v>40361.126388888886</c:v>
                </c:pt>
                <c:pt idx="1623">
                  <c:v>40361.127083333282</c:v>
                </c:pt>
                <c:pt idx="1624">
                  <c:v>40361.12777777775</c:v>
                </c:pt>
                <c:pt idx="1625">
                  <c:v>40361.128472222204</c:v>
                </c:pt>
                <c:pt idx="1626">
                  <c:v>40361.129166666607</c:v>
                </c:pt>
                <c:pt idx="1627">
                  <c:v>40361.129861111054</c:v>
                </c:pt>
                <c:pt idx="1628">
                  <c:v>40361.130555555559</c:v>
                </c:pt>
                <c:pt idx="1629">
                  <c:v>40361.131249999999</c:v>
                </c:pt>
                <c:pt idx="1630">
                  <c:v>40361.131944444445</c:v>
                </c:pt>
                <c:pt idx="1631">
                  <c:v>40361.132638888892</c:v>
                </c:pt>
                <c:pt idx="1632">
                  <c:v>40361.133333333324</c:v>
                </c:pt>
                <c:pt idx="1633">
                  <c:v>40361.134027777778</c:v>
                </c:pt>
                <c:pt idx="1634">
                  <c:v>40361.134722222225</c:v>
                </c:pt>
                <c:pt idx="1635">
                  <c:v>40361.135416666628</c:v>
                </c:pt>
                <c:pt idx="1636">
                  <c:v>40361.136111111104</c:v>
                </c:pt>
                <c:pt idx="1637">
                  <c:v>40361.136805555558</c:v>
                </c:pt>
                <c:pt idx="1638">
                  <c:v>40361.137499999997</c:v>
                </c:pt>
                <c:pt idx="1639">
                  <c:v>40361.138194444473</c:v>
                </c:pt>
                <c:pt idx="1640">
                  <c:v>40361.138888888891</c:v>
                </c:pt>
                <c:pt idx="1641">
                  <c:v>40361.139583333301</c:v>
                </c:pt>
                <c:pt idx="1642">
                  <c:v>40361.140277777791</c:v>
                </c:pt>
                <c:pt idx="1643">
                  <c:v>40361.140972222223</c:v>
                </c:pt>
                <c:pt idx="1644">
                  <c:v>40361.141666666626</c:v>
                </c:pt>
                <c:pt idx="1645">
                  <c:v>40361.14236111108</c:v>
                </c:pt>
                <c:pt idx="1646">
                  <c:v>40361.143055555556</c:v>
                </c:pt>
                <c:pt idx="1647">
                  <c:v>40361.143749999996</c:v>
                </c:pt>
                <c:pt idx="1648">
                  <c:v>40361.144444444442</c:v>
                </c:pt>
                <c:pt idx="1649">
                  <c:v>40361.145138888889</c:v>
                </c:pt>
                <c:pt idx="1650">
                  <c:v>40361.145833333336</c:v>
                </c:pt>
                <c:pt idx="1651">
                  <c:v>40361.146527777782</c:v>
                </c:pt>
                <c:pt idx="1652">
                  <c:v>40361.147222222222</c:v>
                </c:pt>
                <c:pt idx="1653">
                  <c:v>40361.147916666654</c:v>
                </c:pt>
                <c:pt idx="1654">
                  <c:v>40361.148611111108</c:v>
                </c:pt>
                <c:pt idx="1655">
                  <c:v>40361.149305555555</c:v>
                </c:pt>
                <c:pt idx="1656">
                  <c:v>40361.15</c:v>
                </c:pt>
                <c:pt idx="1657">
                  <c:v>40361.150694444485</c:v>
                </c:pt>
                <c:pt idx="1658">
                  <c:v>40361.151388888888</c:v>
                </c:pt>
                <c:pt idx="1659">
                  <c:v>40361.152083333334</c:v>
                </c:pt>
                <c:pt idx="1660">
                  <c:v>40361.152777777781</c:v>
                </c:pt>
                <c:pt idx="1661">
                  <c:v>40361.15347222222</c:v>
                </c:pt>
                <c:pt idx="1662">
                  <c:v>40361.154166666638</c:v>
                </c:pt>
                <c:pt idx="1663">
                  <c:v>40361.154861111114</c:v>
                </c:pt>
                <c:pt idx="1664">
                  <c:v>40361.155555555553</c:v>
                </c:pt>
                <c:pt idx="1665">
                  <c:v>40361.156250000029</c:v>
                </c:pt>
                <c:pt idx="1666">
                  <c:v>40361.15694444449</c:v>
                </c:pt>
                <c:pt idx="1667">
                  <c:v>40361.157638888893</c:v>
                </c:pt>
                <c:pt idx="1668">
                  <c:v>40361.158333333333</c:v>
                </c:pt>
                <c:pt idx="1669">
                  <c:v>40361.15902777778</c:v>
                </c:pt>
                <c:pt idx="1670">
                  <c:v>40361.159722222204</c:v>
                </c:pt>
                <c:pt idx="1671">
                  <c:v>40361.160416666637</c:v>
                </c:pt>
                <c:pt idx="1672">
                  <c:v>40361.161111111054</c:v>
                </c:pt>
                <c:pt idx="1673">
                  <c:v>40361.16180555553</c:v>
                </c:pt>
                <c:pt idx="1674">
                  <c:v>40361.162499999999</c:v>
                </c:pt>
                <c:pt idx="1675">
                  <c:v>40361.163194444445</c:v>
                </c:pt>
                <c:pt idx="1676">
                  <c:v>40361.163888888885</c:v>
                </c:pt>
                <c:pt idx="1677">
                  <c:v>40361.164583333324</c:v>
                </c:pt>
                <c:pt idx="1678">
                  <c:v>40361.165277777778</c:v>
                </c:pt>
                <c:pt idx="1679">
                  <c:v>40361.165972222225</c:v>
                </c:pt>
                <c:pt idx="1680">
                  <c:v>40361.166666666628</c:v>
                </c:pt>
                <c:pt idx="1681">
                  <c:v>40361.167361111053</c:v>
                </c:pt>
                <c:pt idx="1682">
                  <c:v>40361.168055555558</c:v>
                </c:pt>
                <c:pt idx="1683">
                  <c:v>40361.168749999997</c:v>
                </c:pt>
                <c:pt idx="1684">
                  <c:v>40361.169444444444</c:v>
                </c:pt>
                <c:pt idx="1685">
                  <c:v>40361.170138888891</c:v>
                </c:pt>
                <c:pt idx="1686">
                  <c:v>40361.17083333333</c:v>
                </c:pt>
                <c:pt idx="1687">
                  <c:v>40361.171527777777</c:v>
                </c:pt>
                <c:pt idx="1688">
                  <c:v>40361.172222222223</c:v>
                </c:pt>
                <c:pt idx="1689">
                  <c:v>40361.17291666667</c:v>
                </c:pt>
                <c:pt idx="1690">
                  <c:v>40361.17361111108</c:v>
                </c:pt>
                <c:pt idx="1691">
                  <c:v>40361.174305555556</c:v>
                </c:pt>
                <c:pt idx="1692">
                  <c:v>40361.175000000003</c:v>
                </c:pt>
                <c:pt idx="1693">
                  <c:v>40361.175694444442</c:v>
                </c:pt>
                <c:pt idx="1694">
                  <c:v>40361.176388888889</c:v>
                </c:pt>
                <c:pt idx="1695">
                  <c:v>40361.177083333307</c:v>
                </c:pt>
                <c:pt idx="1696">
                  <c:v>40361.177777777775</c:v>
                </c:pt>
                <c:pt idx="1697">
                  <c:v>40361.178472222222</c:v>
                </c:pt>
                <c:pt idx="1698">
                  <c:v>40361.179166666618</c:v>
                </c:pt>
                <c:pt idx="1699">
                  <c:v>40361.179861111072</c:v>
                </c:pt>
                <c:pt idx="1700">
                  <c:v>40361.180555555562</c:v>
                </c:pt>
                <c:pt idx="1701">
                  <c:v>40361.181250000001</c:v>
                </c:pt>
                <c:pt idx="1702">
                  <c:v>40361.181944444441</c:v>
                </c:pt>
                <c:pt idx="1703">
                  <c:v>40361.182638888917</c:v>
                </c:pt>
                <c:pt idx="1704">
                  <c:v>40361.183333333334</c:v>
                </c:pt>
                <c:pt idx="1705">
                  <c:v>40361.184027777781</c:v>
                </c:pt>
                <c:pt idx="1706">
                  <c:v>40361.18472222222</c:v>
                </c:pt>
                <c:pt idx="1707">
                  <c:v>40361.185416666638</c:v>
                </c:pt>
                <c:pt idx="1708">
                  <c:v>40361.186111111114</c:v>
                </c:pt>
                <c:pt idx="1709">
                  <c:v>40361.186805555553</c:v>
                </c:pt>
                <c:pt idx="1710">
                  <c:v>40361.1875</c:v>
                </c:pt>
                <c:pt idx="1711">
                  <c:v>40361.18819444449</c:v>
                </c:pt>
                <c:pt idx="1712">
                  <c:v>40361.188888888893</c:v>
                </c:pt>
                <c:pt idx="1713">
                  <c:v>40361.189583333326</c:v>
                </c:pt>
                <c:pt idx="1714">
                  <c:v>40361.19027777778</c:v>
                </c:pt>
                <c:pt idx="1715">
                  <c:v>40361.190972222204</c:v>
                </c:pt>
                <c:pt idx="1716">
                  <c:v>40361.191666666607</c:v>
                </c:pt>
                <c:pt idx="1717">
                  <c:v>40361.192361111054</c:v>
                </c:pt>
                <c:pt idx="1718">
                  <c:v>40361.19305555553</c:v>
                </c:pt>
                <c:pt idx="1719">
                  <c:v>40361.193749999984</c:v>
                </c:pt>
                <c:pt idx="1720">
                  <c:v>40361.194444444445</c:v>
                </c:pt>
                <c:pt idx="1721">
                  <c:v>40361.195138888885</c:v>
                </c:pt>
                <c:pt idx="1722">
                  <c:v>40361.195833333324</c:v>
                </c:pt>
                <c:pt idx="1723">
                  <c:v>40361.196527777778</c:v>
                </c:pt>
                <c:pt idx="1724">
                  <c:v>40361.197222222225</c:v>
                </c:pt>
                <c:pt idx="1725">
                  <c:v>40361.197916666628</c:v>
                </c:pt>
                <c:pt idx="1726">
                  <c:v>40361.198611111104</c:v>
                </c:pt>
                <c:pt idx="1727">
                  <c:v>40361.199305555521</c:v>
                </c:pt>
                <c:pt idx="1728">
                  <c:v>40361.199999999997</c:v>
                </c:pt>
                <c:pt idx="1729">
                  <c:v>40361.200694444473</c:v>
                </c:pt>
                <c:pt idx="1730">
                  <c:v>40361.201388888876</c:v>
                </c:pt>
                <c:pt idx="1731">
                  <c:v>40361.202083333301</c:v>
                </c:pt>
                <c:pt idx="1732">
                  <c:v>40361.202777777777</c:v>
                </c:pt>
                <c:pt idx="1733">
                  <c:v>40361.203472222194</c:v>
                </c:pt>
                <c:pt idx="1734">
                  <c:v>40361.204166666626</c:v>
                </c:pt>
                <c:pt idx="1735">
                  <c:v>40361.20486111108</c:v>
                </c:pt>
                <c:pt idx="1736">
                  <c:v>40361.205555555556</c:v>
                </c:pt>
                <c:pt idx="1737">
                  <c:v>40361.206250000003</c:v>
                </c:pt>
                <c:pt idx="1738">
                  <c:v>40361.206944444442</c:v>
                </c:pt>
                <c:pt idx="1739">
                  <c:v>40361.207638888889</c:v>
                </c:pt>
                <c:pt idx="1740">
                  <c:v>40361.208333333336</c:v>
                </c:pt>
                <c:pt idx="1741">
                  <c:v>40361.209027777775</c:v>
                </c:pt>
                <c:pt idx="1742">
                  <c:v>40361.209722222193</c:v>
                </c:pt>
                <c:pt idx="1743">
                  <c:v>40361.210416666654</c:v>
                </c:pt>
                <c:pt idx="1744">
                  <c:v>40361.211111111072</c:v>
                </c:pt>
                <c:pt idx="1745">
                  <c:v>40361.211805555555</c:v>
                </c:pt>
                <c:pt idx="1746">
                  <c:v>40361.212500000001</c:v>
                </c:pt>
                <c:pt idx="1747">
                  <c:v>40361.213194444441</c:v>
                </c:pt>
                <c:pt idx="1748">
                  <c:v>40361.213888888888</c:v>
                </c:pt>
                <c:pt idx="1749">
                  <c:v>40361.214583333334</c:v>
                </c:pt>
                <c:pt idx="1750">
                  <c:v>40361.215277777781</c:v>
                </c:pt>
                <c:pt idx="1751">
                  <c:v>40361.21597222222</c:v>
                </c:pt>
                <c:pt idx="1752">
                  <c:v>40361.216666666638</c:v>
                </c:pt>
                <c:pt idx="1753">
                  <c:v>40361.217361111077</c:v>
                </c:pt>
                <c:pt idx="1754">
                  <c:v>40361.218055555553</c:v>
                </c:pt>
                <c:pt idx="1755">
                  <c:v>40361.21875</c:v>
                </c:pt>
                <c:pt idx="1756">
                  <c:v>40361.219444444447</c:v>
                </c:pt>
                <c:pt idx="1757">
                  <c:v>40361.220138888886</c:v>
                </c:pt>
                <c:pt idx="1758">
                  <c:v>40361.220833333326</c:v>
                </c:pt>
                <c:pt idx="1759">
                  <c:v>40361.22152777775</c:v>
                </c:pt>
                <c:pt idx="1760">
                  <c:v>40361.222222222204</c:v>
                </c:pt>
                <c:pt idx="1761">
                  <c:v>40361.222916666637</c:v>
                </c:pt>
                <c:pt idx="1762">
                  <c:v>40361.223611111054</c:v>
                </c:pt>
                <c:pt idx="1763">
                  <c:v>40361.22430555553</c:v>
                </c:pt>
                <c:pt idx="1764">
                  <c:v>40361.224999999999</c:v>
                </c:pt>
                <c:pt idx="1765">
                  <c:v>40361.225694444445</c:v>
                </c:pt>
                <c:pt idx="1766">
                  <c:v>40361.226388888885</c:v>
                </c:pt>
                <c:pt idx="1767">
                  <c:v>40361.227083333273</c:v>
                </c:pt>
                <c:pt idx="1768">
                  <c:v>40361.227777777749</c:v>
                </c:pt>
                <c:pt idx="1769">
                  <c:v>40361.228472222225</c:v>
                </c:pt>
                <c:pt idx="1770">
                  <c:v>40361.229166666606</c:v>
                </c:pt>
                <c:pt idx="1771">
                  <c:v>40361.229861111053</c:v>
                </c:pt>
                <c:pt idx="1772">
                  <c:v>40361.230555555558</c:v>
                </c:pt>
                <c:pt idx="1773">
                  <c:v>40361.231249999997</c:v>
                </c:pt>
                <c:pt idx="1774">
                  <c:v>40361.231944444444</c:v>
                </c:pt>
                <c:pt idx="1775">
                  <c:v>40361.232638888891</c:v>
                </c:pt>
                <c:pt idx="1776">
                  <c:v>40361.233333333301</c:v>
                </c:pt>
                <c:pt idx="1777">
                  <c:v>40361.234027777777</c:v>
                </c:pt>
                <c:pt idx="1778">
                  <c:v>40361.234722222194</c:v>
                </c:pt>
                <c:pt idx="1779">
                  <c:v>40361.235416666626</c:v>
                </c:pt>
                <c:pt idx="1780">
                  <c:v>40361.23611111108</c:v>
                </c:pt>
                <c:pt idx="1781">
                  <c:v>40361.236805555556</c:v>
                </c:pt>
                <c:pt idx="1782">
                  <c:v>40361.237499999996</c:v>
                </c:pt>
                <c:pt idx="1783">
                  <c:v>40361.238194444442</c:v>
                </c:pt>
                <c:pt idx="1784">
                  <c:v>40361.238888888889</c:v>
                </c:pt>
                <c:pt idx="1785">
                  <c:v>40361.239583333307</c:v>
                </c:pt>
                <c:pt idx="1786">
                  <c:v>40361.240277777782</c:v>
                </c:pt>
                <c:pt idx="1787">
                  <c:v>40361.240972222222</c:v>
                </c:pt>
                <c:pt idx="1788">
                  <c:v>40361.241666666618</c:v>
                </c:pt>
                <c:pt idx="1789">
                  <c:v>40361.242361111072</c:v>
                </c:pt>
                <c:pt idx="1790">
                  <c:v>40361.243055555555</c:v>
                </c:pt>
                <c:pt idx="1791">
                  <c:v>40361.243749999994</c:v>
                </c:pt>
                <c:pt idx="1792">
                  <c:v>40361.244444444441</c:v>
                </c:pt>
                <c:pt idx="1793">
                  <c:v>40361.245138888888</c:v>
                </c:pt>
                <c:pt idx="1794">
                  <c:v>40361.245833333334</c:v>
                </c:pt>
                <c:pt idx="1795">
                  <c:v>40361.246527777781</c:v>
                </c:pt>
                <c:pt idx="1796">
                  <c:v>40361.24722222222</c:v>
                </c:pt>
                <c:pt idx="1797">
                  <c:v>40361.247916666638</c:v>
                </c:pt>
                <c:pt idx="1798">
                  <c:v>40361.248611111114</c:v>
                </c:pt>
                <c:pt idx="1799">
                  <c:v>40361.249305555524</c:v>
                </c:pt>
                <c:pt idx="1800">
                  <c:v>40361.25</c:v>
                </c:pt>
                <c:pt idx="1801">
                  <c:v>40361.25069444449</c:v>
                </c:pt>
                <c:pt idx="1802">
                  <c:v>40361.251388888886</c:v>
                </c:pt>
                <c:pt idx="1803">
                  <c:v>40361.252083333326</c:v>
                </c:pt>
                <c:pt idx="1804">
                  <c:v>40361.25277777778</c:v>
                </c:pt>
                <c:pt idx="1805">
                  <c:v>40361.253472222204</c:v>
                </c:pt>
                <c:pt idx="1806">
                  <c:v>40361.254166666637</c:v>
                </c:pt>
                <c:pt idx="1807">
                  <c:v>40361.254861111105</c:v>
                </c:pt>
                <c:pt idx="1808">
                  <c:v>40361.255555555559</c:v>
                </c:pt>
                <c:pt idx="1809">
                  <c:v>40361.256250000013</c:v>
                </c:pt>
                <c:pt idx="1810">
                  <c:v>40361.256944444474</c:v>
                </c:pt>
                <c:pt idx="1811">
                  <c:v>40361.257638888892</c:v>
                </c:pt>
                <c:pt idx="1812">
                  <c:v>40361.258333333331</c:v>
                </c:pt>
                <c:pt idx="1813">
                  <c:v>40361.259027777778</c:v>
                </c:pt>
                <c:pt idx="1814">
                  <c:v>40361.259722222225</c:v>
                </c:pt>
                <c:pt idx="1815">
                  <c:v>40361.260416666628</c:v>
                </c:pt>
                <c:pt idx="1816">
                  <c:v>40361.261111111053</c:v>
                </c:pt>
                <c:pt idx="1817">
                  <c:v>40361.261805555521</c:v>
                </c:pt>
                <c:pt idx="1818">
                  <c:v>40361.262499999997</c:v>
                </c:pt>
                <c:pt idx="1819">
                  <c:v>40361.263194444444</c:v>
                </c:pt>
                <c:pt idx="1820">
                  <c:v>40361.263888888876</c:v>
                </c:pt>
                <c:pt idx="1821">
                  <c:v>40361.264583333301</c:v>
                </c:pt>
                <c:pt idx="1822">
                  <c:v>40361.265277777777</c:v>
                </c:pt>
                <c:pt idx="1823">
                  <c:v>40361.265972222194</c:v>
                </c:pt>
                <c:pt idx="1824">
                  <c:v>40361.266666666626</c:v>
                </c:pt>
                <c:pt idx="1825">
                  <c:v>40361.267361111051</c:v>
                </c:pt>
                <c:pt idx="1826">
                  <c:v>40361.268055555556</c:v>
                </c:pt>
                <c:pt idx="1827">
                  <c:v>40361.268749999996</c:v>
                </c:pt>
                <c:pt idx="1828">
                  <c:v>40361.269444444435</c:v>
                </c:pt>
                <c:pt idx="1829">
                  <c:v>40361.270138888889</c:v>
                </c:pt>
                <c:pt idx="1830">
                  <c:v>40361.270833333336</c:v>
                </c:pt>
                <c:pt idx="1831">
                  <c:v>40361.271527777775</c:v>
                </c:pt>
                <c:pt idx="1832">
                  <c:v>40361.272222222222</c:v>
                </c:pt>
                <c:pt idx="1833">
                  <c:v>40361.272916666654</c:v>
                </c:pt>
                <c:pt idx="1834">
                  <c:v>40361.273611111072</c:v>
                </c:pt>
                <c:pt idx="1835">
                  <c:v>40361.274305555555</c:v>
                </c:pt>
                <c:pt idx="1836">
                  <c:v>40361.275000000001</c:v>
                </c:pt>
                <c:pt idx="1837">
                  <c:v>40361.275694444441</c:v>
                </c:pt>
                <c:pt idx="1838">
                  <c:v>40361.276388888888</c:v>
                </c:pt>
                <c:pt idx="1839">
                  <c:v>40361.277083333298</c:v>
                </c:pt>
                <c:pt idx="1840">
                  <c:v>40361.277777777774</c:v>
                </c:pt>
                <c:pt idx="1841">
                  <c:v>40361.27847222222</c:v>
                </c:pt>
                <c:pt idx="1842">
                  <c:v>40361.279166666609</c:v>
                </c:pt>
                <c:pt idx="1843">
                  <c:v>40361.279861111077</c:v>
                </c:pt>
                <c:pt idx="1844">
                  <c:v>40361.280555555553</c:v>
                </c:pt>
                <c:pt idx="1845">
                  <c:v>40361.28125</c:v>
                </c:pt>
                <c:pt idx="1846">
                  <c:v>40361.281944444447</c:v>
                </c:pt>
                <c:pt idx="1847">
                  <c:v>40361.282638888893</c:v>
                </c:pt>
                <c:pt idx="1848">
                  <c:v>40361.283333333326</c:v>
                </c:pt>
                <c:pt idx="1849">
                  <c:v>40361.28402777778</c:v>
                </c:pt>
                <c:pt idx="1850">
                  <c:v>40361.284722222204</c:v>
                </c:pt>
                <c:pt idx="1851">
                  <c:v>40361.285416666637</c:v>
                </c:pt>
                <c:pt idx="1852">
                  <c:v>40361.286111111105</c:v>
                </c:pt>
                <c:pt idx="1853">
                  <c:v>40361.286805555559</c:v>
                </c:pt>
                <c:pt idx="1854">
                  <c:v>40361.287499999999</c:v>
                </c:pt>
                <c:pt idx="1855">
                  <c:v>40361.288194444474</c:v>
                </c:pt>
                <c:pt idx="1856">
                  <c:v>40361.288888888892</c:v>
                </c:pt>
                <c:pt idx="1857">
                  <c:v>40361.289583333324</c:v>
                </c:pt>
                <c:pt idx="1858">
                  <c:v>40361.290277777778</c:v>
                </c:pt>
                <c:pt idx="1859">
                  <c:v>40361.290972222225</c:v>
                </c:pt>
                <c:pt idx="1860">
                  <c:v>40361.291666666606</c:v>
                </c:pt>
                <c:pt idx="1861">
                  <c:v>40361.292361111053</c:v>
                </c:pt>
                <c:pt idx="1862">
                  <c:v>40361.293055555521</c:v>
                </c:pt>
                <c:pt idx="1863">
                  <c:v>40361.293749999975</c:v>
                </c:pt>
                <c:pt idx="1864">
                  <c:v>40361.294444444444</c:v>
                </c:pt>
                <c:pt idx="1865">
                  <c:v>40361.295138888876</c:v>
                </c:pt>
                <c:pt idx="1866">
                  <c:v>40361.295833333301</c:v>
                </c:pt>
                <c:pt idx="1867">
                  <c:v>40361.296527777777</c:v>
                </c:pt>
                <c:pt idx="1868">
                  <c:v>40361.297222222194</c:v>
                </c:pt>
                <c:pt idx="1869">
                  <c:v>40361.297916666626</c:v>
                </c:pt>
                <c:pt idx="1870">
                  <c:v>40361.29861111108</c:v>
                </c:pt>
                <c:pt idx="1871">
                  <c:v>40361.29930555552</c:v>
                </c:pt>
                <c:pt idx="1872">
                  <c:v>40361.300000000003</c:v>
                </c:pt>
                <c:pt idx="1873">
                  <c:v>40361.300694444493</c:v>
                </c:pt>
                <c:pt idx="1874">
                  <c:v>40361.301388888889</c:v>
                </c:pt>
                <c:pt idx="1875">
                  <c:v>40361.302083333336</c:v>
                </c:pt>
                <c:pt idx="1876">
                  <c:v>40361.302777777782</c:v>
                </c:pt>
                <c:pt idx="1877">
                  <c:v>40361.303472222222</c:v>
                </c:pt>
                <c:pt idx="1878">
                  <c:v>40361.304166666654</c:v>
                </c:pt>
                <c:pt idx="1879">
                  <c:v>40361.304861111108</c:v>
                </c:pt>
                <c:pt idx="1880">
                  <c:v>40361.305555555562</c:v>
                </c:pt>
                <c:pt idx="1881">
                  <c:v>40361.306250000031</c:v>
                </c:pt>
                <c:pt idx="1882">
                  <c:v>40361.306944444485</c:v>
                </c:pt>
                <c:pt idx="1883">
                  <c:v>40361.307638888917</c:v>
                </c:pt>
                <c:pt idx="1884">
                  <c:v>40361.308333333342</c:v>
                </c:pt>
                <c:pt idx="1885">
                  <c:v>40361.309027777781</c:v>
                </c:pt>
                <c:pt idx="1886">
                  <c:v>40361.30972222222</c:v>
                </c:pt>
                <c:pt idx="1887">
                  <c:v>40361.310416666667</c:v>
                </c:pt>
                <c:pt idx="1888">
                  <c:v>40361.311111111114</c:v>
                </c:pt>
                <c:pt idx="1889">
                  <c:v>40361.311805555553</c:v>
                </c:pt>
                <c:pt idx="1890">
                  <c:v>40361.312500000029</c:v>
                </c:pt>
                <c:pt idx="1891">
                  <c:v>40361.31319444449</c:v>
                </c:pt>
                <c:pt idx="1892">
                  <c:v>40361.313888888893</c:v>
                </c:pt>
                <c:pt idx="1893">
                  <c:v>40361.314583333333</c:v>
                </c:pt>
                <c:pt idx="1894">
                  <c:v>40361.315277777809</c:v>
                </c:pt>
                <c:pt idx="1895">
                  <c:v>40361.315972222219</c:v>
                </c:pt>
                <c:pt idx="1896">
                  <c:v>40361.316666666666</c:v>
                </c:pt>
                <c:pt idx="1897">
                  <c:v>40361.317361111105</c:v>
                </c:pt>
                <c:pt idx="1898">
                  <c:v>40361.318055555595</c:v>
                </c:pt>
                <c:pt idx="1899">
                  <c:v>40361.318750000013</c:v>
                </c:pt>
                <c:pt idx="1900">
                  <c:v>40361.319444444474</c:v>
                </c:pt>
                <c:pt idx="1901">
                  <c:v>40361.320138888892</c:v>
                </c:pt>
                <c:pt idx="1902">
                  <c:v>40361.320833333331</c:v>
                </c:pt>
                <c:pt idx="1903">
                  <c:v>40361.321527777778</c:v>
                </c:pt>
                <c:pt idx="1904">
                  <c:v>40361.322222222232</c:v>
                </c:pt>
                <c:pt idx="1905">
                  <c:v>40361.322916666664</c:v>
                </c:pt>
                <c:pt idx="1906">
                  <c:v>40361.323611111104</c:v>
                </c:pt>
                <c:pt idx="1907">
                  <c:v>40361.324305555558</c:v>
                </c:pt>
                <c:pt idx="1908">
                  <c:v>40361.325000000004</c:v>
                </c:pt>
                <c:pt idx="1909">
                  <c:v>40361.325694444473</c:v>
                </c:pt>
                <c:pt idx="1910">
                  <c:v>40361.326388888891</c:v>
                </c:pt>
                <c:pt idx="1911">
                  <c:v>40361.327083333301</c:v>
                </c:pt>
                <c:pt idx="1912">
                  <c:v>40361.327777777777</c:v>
                </c:pt>
                <c:pt idx="1913">
                  <c:v>40361.328472222223</c:v>
                </c:pt>
                <c:pt idx="1914">
                  <c:v>40361.329166666626</c:v>
                </c:pt>
                <c:pt idx="1915">
                  <c:v>40361.32986111108</c:v>
                </c:pt>
                <c:pt idx="1916">
                  <c:v>40361.330555555563</c:v>
                </c:pt>
                <c:pt idx="1917">
                  <c:v>40361.331250000003</c:v>
                </c:pt>
                <c:pt idx="1918">
                  <c:v>40361.331944444442</c:v>
                </c:pt>
                <c:pt idx="1919">
                  <c:v>40361.332638888925</c:v>
                </c:pt>
                <c:pt idx="1920">
                  <c:v>40361.333333333336</c:v>
                </c:pt>
                <c:pt idx="1921">
                  <c:v>40361.334027777782</c:v>
                </c:pt>
                <c:pt idx="1922">
                  <c:v>40361.334722222222</c:v>
                </c:pt>
                <c:pt idx="1923">
                  <c:v>40361.335416666654</c:v>
                </c:pt>
                <c:pt idx="1924">
                  <c:v>40361.336111111108</c:v>
                </c:pt>
                <c:pt idx="1925">
                  <c:v>40361.336805555562</c:v>
                </c:pt>
                <c:pt idx="1926">
                  <c:v>40361.337500000001</c:v>
                </c:pt>
                <c:pt idx="1927">
                  <c:v>40361.338194444485</c:v>
                </c:pt>
                <c:pt idx="1928">
                  <c:v>40361.338888888917</c:v>
                </c:pt>
                <c:pt idx="1929">
                  <c:v>40361.339583333334</c:v>
                </c:pt>
                <c:pt idx="1930">
                  <c:v>40361.34027777781</c:v>
                </c:pt>
                <c:pt idx="1931">
                  <c:v>40361.340972222242</c:v>
                </c:pt>
                <c:pt idx="1932">
                  <c:v>40361.341666666638</c:v>
                </c:pt>
                <c:pt idx="1933">
                  <c:v>40361.342361111114</c:v>
                </c:pt>
                <c:pt idx="1934">
                  <c:v>40361.343055555553</c:v>
                </c:pt>
                <c:pt idx="1935">
                  <c:v>40361.34375</c:v>
                </c:pt>
                <c:pt idx="1936">
                  <c:v>40361.34444444449</c:v>
                </c:pt>
                <c:pt idx="1937">
                  <c:v>40361.345138888893</c:v>
                </c:pt>
                <c:pt idx="1938">
                  <c:v>40361.345833333333</c:v>
                </c:pt>
                <c:pt idx="1939">
                  <c:v>40361.346527777809</c:v>
                </c:pt>
                <c:pt idx="1940">
                  <c:v>40361.347222222219</c:v>
                </c:pt>
                <c:pt idx="1941">
                  <c:v>40361.347916666666</c:v>
                </c:pt>
                <c:pt idx="1942">
                  <c:v>40361.348611111112</c:v>
                </c:pt>
                <c:pt idx="1943">
                  <c:v>40361.349305555559</c:v>
                </c:pt>
                <c:pt idx="1944">
                  <c:v>40361.350000000013</c:v>
                </c:pt>
                <c:pt idx="1945">
                  <c:v>40361.350694444511</c:v>
                </c:pt>
                <c:pt idx="1946">
                  <c:v>40361.351388888892</c:v>
                </c:pt>
                <c:pt idx="1947">
                  <c:v>40361.352083333331</c:v>
                </c:pt>
                <c:pt idx="1948">
                  <c:v>40361.352777777793</c:v>
                </c:pt>
                <c:pt idx="1949">
                  <c:v>40361.353472222232</c:v>
                </c:pt>
                <c:pt idx="1950">
                  <c:v>40361.354166666664</c:v>
                </c:pt>
                <c:pt idx="1951">
                  <c:v>40361.354861111111</c:v>
                </c:pt>
                <c:pt idx="1952">
                  <c:v>40361.355555555587</c:v>
                </c:pt>
                <c:pt idx="1953">
                  <c:v>40361.356250000041</c:v>
                </c:pt>
                <c:pt idx="1954">
                  <c:v>40361.356944444502</c:v>
                </c:pt>
                <c:pt idx="1955">
                  <c:v>40361.357638888934</c:v>
                </c:pt>
                <c:pt idx="1956">
                  <c:v>40361.358333333359</c:v>
                </c:pt>
                <c:pt idx="1957">
                  <c:v>40361.359027777791</c:v>
                </c:pt>
                <c:pt idx="1958">
                  <c:v>40361.359722222223</c:v>
                </c:pt>
                <c:pt idx="1959">
                  <c:v>40361.36041666667</c:v>
                </c:pt>
                <c:pt idx="1960">
                  <c:v>40361.36111111108</c:v>
                </c:pt>
                <c:pt idx="1961">
                  <c:v>40361.361805555556</c:v>
                </c:pt>
                <c:pt idx="1962">
                  <c:v>40361.362500000003</c:v>
                </c:pt>
                <c:pt idx="1963">
                  <c:v>40361.363194444442</c:v>
                </c:pt>
                <c:pt idx="1964">
                  <c:v>40361.363888888889</c:v>
                </c:pt>
                <c:pt idx="1965">
                  <c:v>40361.364583333336</c:v>
                </c:pt>
                <c:pt idx="1966">
                  <c:v>40361.365277777782</c:v>
                </c:pt>
                <c:pt idx="1967">
                  <c:v>40361.365972222222</c:v>
                </c:pt>
                <c:pt idx="1968">
                  <c:v>40361.366666666654</c:v>
                </c:pt>
                <c:pt idx="1969">
                  <c:v>40361.367361111072</c:v>
                </c:pt>
                <c:pt idx="1970">
                  <c:v>40361.368055555562</c:v>
                </c:pt>
                <c:pt idx="1971">
                  <c:v>40361.368750000001</c:v>
                </c:pt>
                <c:pt idx="1972">
                  <c:v>40361.369444444441</c:v>
                </c:pt>
                <c:pt idx="1973">
                  <c:v>40361.370138888917</c:v>
                </c:pt>
                <c:pt idx="1974">
                  <c:v>40361.370833333342</c:v>
                </c:pt>
                <c:pt idx="1975">
                  <c:v>40361.371527777781</c:v>
                </c:pt>
                <c:pt idx="1976">
                  <c:v>40361.372222222242</c:v>
                </c:pt>
                <c:pt idx="1977">
                  <c:v>40361.372916666667</c:v>
                </c:pt>
                <c:pt idx="1978">
                  <c:v>40361.373611111114</c:v>
                </c:pt>
                <c:pt idx="1979">
                  <c:v>40361.374305555553</c:v>
                </c:pt>
                <c:pt idx="1980">
                  <c:v>40361.375</c:v>
                </c:pt>
                <c:pt idx="1981">
                  <c:v>40361.37569444449</c:v>
                </c:pt>
                <c:pt idx="1982">
                  <c:v>40361.376388888893</c:v>
                </c:pt>
                <c:pt idx="1983">
                  <c:v>40361.377083333326</c:v>
                </c:pt>
                <c:pt idx="1984">
                  <c:v>40361.37777777778</c:v>
                </c:pt>
                <c:pt idx="1985">
                  <c:v>40361.378472222219</c:v>
                </c:pt>
                <c:pt idx="1986">
                  <c:v>40361.379166666637</c:v>
                </c:pt>
                <c:pt idx="1987">
                  <c:v>40361.379861111105</c:v>
                </c:pt>
                <c:pt idx="1988">
                  <c:v>40361.380555555595</c:v>
                </c:pt>
                <c:pt idx="1989">
                  <c:v>40361.381250000013</c:v>
                </c:pt>
                <c:pt idx="1990">
                  <c:v>40361.381944444474</c:v>
                </c:pt>
                <c:pt idx="1991">
                  <c:v>40361.382638888936</c:v>
                </c:pt>
                <c:pt idx="1992">
                  <c:v>40361.383333333331</c:v>
                </c:pt>
                <c:pt idx="1993">
                  <c:v>40361.384027777793</c:v>
                </c:pt>
                <c:pt idx="1994">
                  <c:v>40361.384722222232</c:v>
                </c:pt>
                <c:pt idx="1995">
                  <c:v>40361.385416666664</c:v>
                </c:pt>
                <c:pt idx="1996">
                  <c:v>40361.386111111111</c:v>
                </c:pt>
                <c:pt idx="1997">
                  <c:v>40361.386805555587</c:v>
                </c:pt>
                <c:pt idx="1998">
                  <c:v>40361.387500000012</c:v>
                </c:pt>
                <c:pt idx="1999">
                  <c:v>40361.388194444502</c:v>
                </c:pt>
                <c:pt idx="2000">
                  <c:v>40361.388888888934</c:v>
                </c:pt>
                <c:pt idx="2001">
                  <c:v>40361.38958333333</c:v>
                </c:pt>
                <c:pt idx="2002">
                  <c:v>40361.390277777791</c:v>
                </c:pt>
                <c:pt idx="2003">
                  <c:v>40361.390972222223</c:v>
                </c:pt>
                <c:pt idx="2004">
                  <c:v>40361.391666666626</c:v>
                </c:pt>
                <c:pt idx="2005">
                  <c:v>40361.39236111108</c:v>
                </c:pt>
                <c:pt idx="2006">
                  <c:v>40361.393055555556</c:v>
                </c:pt>
                <c:pt idx="2007">
                  <c:v>40361.393749999996</c:v>
                </c:pt>
                <c:pt idx="2008">
                  <c:v>40361.394444444442</c:v>
                </c:pt>
                <c:pt idx="2009">
                  <c:v>40361.395138888889</c:v>
                </c:pt>
                <c:pt idx="2010">
                  <c:v>40361.395833333336</c:v>
                </c:pt>
                <c:pt idx="2011">
                  <c:v>40361.396527777782</c:v>
                </c:pt>
                <c:pt idx="2012">
                  <c:v>40361.397222222222</c:v>
                </c:pt>
                <c:pt idx="2013">
                  <c:v>40361.397916666654</c:v>
                </c:pt>
                <c:pt idx="2014">
                  <c:v>40361.398611111108</c:v>
                </c:pt>
                <c:pt idx="2015">
                  <c:v>40361.399305555555</c:v>
                </c:pt>
                <c:pt idx="2016">
                  <c:v>40361.4</c:v>
                </c:pt>
                <c:pt idx="2017">
                  <c:v>40361.400694444485</c:v>
                </c:pt>
                <c:pt idx="2018">
                  <c:v>40361.401388888888</c:v>
                </c:pt>
                <c:pt idx="2019">
                  <c:v>40361.402083333334</c:v>
                </c:pt>
                <c:pt idx="2020">
                  <c:v>40361.402777777781</c:v>
                </c:pt>
                <c:pt idx="2021">
                  <c:v>40361.40347222222</c:v>
                </c:pt>
                <c:pt idx="2022">
                  <c:v>40361.404166666638</c:v>
                </c:pt>
                <c:pt idx="2023">
                  <c:v>40361.404861111114</c:v>
                </c:pt>
                <c:pt idx="2024">
                  <c:v>40361.405555555553</c:v>
                </c:pt>
                <c:pt idx="2025">
                  <c:v>40361.406250000029</c:v>
                </c:pt>
                <c:pt idx="2026">
                  <c:v>40361.40694444449</c:v>
                </c:pt>
                <c:pt idx="2027">
                  <c:v>40361.407638888893</c:v>
                </c:pt>
                <c:pt idx="2028">
                  <c:v>40361.408333333333</c:v>
                </c:pt>
                <c:pt idx="2029">
                  <c:v>40361.40902777778</c:v>
                </c:pt>
                <c:pt idx="2030">
                  <c:v>40361.409722222204</c:v>
                </c:pt>
                <c:pt idx="2031">
                  <c:v>40361.410416666666</c:v>
                </c:pt>
                <c:pt idx="2032">
                  <c:v>40361.411111111105</c:v>
                </c:pt>
                <c:pt idx="2033">
                  <c:v>40361.411805555559</c:v>
                </c:pt>
                <c:pt idx="2034">
                  <c:v>40361.412500000013</c:v>
                </c:pt>
                <c:pt idx="2035">
                  <c:v>40361.413194444474</c:v>
                </c:pt>
                <c:pt idx="2036">
                  <c:v>40361.413888888892</c:v>
                </c:pt>
                <c:pt idx="2037">
                  <c:v>40361.414583333331</c:v>
                </c:pt>
                <c:pt idx="2038">
                  <c:v>40361.415277777793</c:v>
                </c:pt>
                <c:pt idx="2039">
                  <c:v>40361.415972222232</c:v>
                </c:pt>
                <c:pt idx="2040">
                  <c:v>40361.416666666664</c:v>
                </c:pt>
                <c:pt idx="2041">
                  <c:v>40361.417361111104</c:v>
                </c:pt>
                <c:pt idx="2042">
                  <c:v>40361.418055555587</c:v>
                </c:pt>
                <c:pt idx="2043">
                  <c:v>40361.418750000012</c:v>
                </c:pt>
                <c:pt idx="2044">
                  <c:v>40361.419444444473</c:v>
                </c:pt>
                <c:pt idx="2045">
                  <c:v>40361.420138888891</c:v>
                </c:pt>
                <c:pt idx="2046">
                  <c:v>40361.42083333333</c:v>
                </c:pt>
                <c:pt idx="2047">
                  <c:v>40361.421527777777</c:v>
                </c:pt>
                <c:pt idx="2048">
                  <c:v>40361.422222222223</c:v>
                </c:pt>
                <c:pt idx="2049">
                  <c:v>40361.42291666667</c:v>
                </c:pt>
                <c:pt idx="2050">
                  <c:v>40361.42361111108</c:v>
                </c:pt>
                <c:pt idx="2051">
                  <c:v>40361.424305555556</c:v>
                </c:pt>
                <c:pt idx="2052">
                  <c:v>40361.425000000003</c:v>
                </c:pt>
                <c:pt idx="2053">
                  <c:v>40361.425694444442</c:v>
                </c:pt>
                <c:pt idx="2054">
                  <c:v>40361.426388888889</c:v>
                </c:pt>
                <c:pt idx="2055">
                  <c:v>40361.427083333307</c:v>
                </c:pt>
                <c:pt idx="2056">
                  <c:v>40361.427777777775</c:v>
                </c:pt>
                <c:pt idx="2057">
                  <c:v>40361.428472222222</c:v>
                </c:pt>
                <c:pt idx="2058">
                  <c:v>40361.429166666618</c:v>
                </c:pt>
                <c:pt idx="2059">
                  <c:v>40361.429861111072</c:v>
                </c:pt>
                <c:pt idx="2060">
                  <c:v>40361.430555555562</c:v>
                </c:pt>
                <c:pt idx="2061">
                  <c:v>40361.431250000001</c:v>
                </c:pt>
                <c:pt idx="2062">
                  <c:v>40361.431944444441</c:v>
                </c:pt>
                <c:pt idx="2063">
                  <c:v>40361.432638888917</c:v>
                </c:pt>
                <c:pt idx="2064">
                  <c:v>40361.433333333334</c:v>
                </c:pt>
                <c:pt idx="2065">
                  <c:v>40361.434027777781</c:v>
                </c:pt>
                <c:pt idx="2066">
                  <c:v>40361.43472222222</c:v>
                </c:pt>
                <c:pt idx="2067">
                  <c:v>40361.435416666638</c:v>
                </c:pt>
                <c:pt idx="2068">
                  <c:v>40361.436111111114</c:v>
                </c:pt>
                <c:pt idx="2069">
                  <c:v>40361.436805555553</c:v>
                </c:pt>
                <c:pt idx="2070">
                  <c:v>40361.4375</c:v>
                </c:pt>
                <c:pt idx="2071">
                  <c:v>40361.43819444449</c:v>
                </c:pt>
                <c:pt idx="2072">
                  <c:v>40361.438888888893</c:v>
                </c:pt>
                <c:pt idx="2073">
                  <c:v>40361.439583333326</c:v>
                </c:pt>
                <c:pt idx="2074">
                  <c:v>40361.440277777809</c:v>
                </c:pt>
                <c:pt idx="2075">
                  <c:v>40361.440972222219</c:v>
                </c:pt>
                <c:pt idx="2076">
                  <c:v>40361.441666666637</c:v>
                </c:pt>
                <c:pt idx="2077">
                  <c:v>40361.442361111105</c:v>
                </c:pt>
                <c:pt idx="2078">
                  <c:v>40361.443055555559</c:v>
                </c:pt>
                <c:pt idx="2079">
                  <c:v>40361.443749999999</c:v>
                </c:pt>
                <c:pt idx="2080">
                  <c:v>40361.444444444474</c:v>
                </c:pt>
                <c:pt idx="2081">
                  <c:v>40361.445138888892</c:v>
                </c:pt>
                <c:pt idx="2082">
                  <c:v>40361.445833333331</c:v>
                </c:pt>
                <c:pt idx="2083">
                  <c:v>40361.446527777793</c:v>
                </c:pt>
                <c:pt idx="2084">
                  <c:v>40361.447222222232</c:v>
                </c:pt>
                <c:pt idx="2085">
                  <c:v>40361.447916666664</c:v>
                </c:pt>
                <c:pt idx="2086">
                  <c:v>40361.448611111111</c:v>
                </c:pt>
                <c:pt idx="2087">
                  <c:v>40361.449305555558</c:v>
                </c:pt>
                <c:pt idx="2088">
                  <c:v>40361.450000000012</c:v>
                </c:pt>
                <c:pt idx="2089">
                  <c:v>40361.450694444502</c:v>
                </c:pt>
                <c:pt idx="2090">
                  <c:v>40361.451388888891</c:v>
                </c:pt>
                <c:pt idx="2091">
                  <c:v>40361.45208333333</c:v>
                </c:pt>
                <c:pt idx="2092">
                  <c:v>40361.452777777791</c:v>
                </c:pt>
                <c:pt idx="2093">
                  <c:v>40361.453472222223</c:v>
                </c:pt>
                <c:pt idx="2094">
                  <c:v>40361.45416666667</c:v>
                </c:pt>
                <c:pt idx="2095">
                  <c:v>40361.454861111109</c:v>
                </c:pt>
                <c:pt idx="2096">
                  <c:v>40361.455555555563</c:v>
                </c:pt>
                <c:pt idx="2097">
                  <c:v>40361.456250000039</c:v>
                </c:pt>
                <c:pt idx="2098">
                  <c:v>40361.456944444493</c:v>
                </c:pt>
                <c:pt idx="2099">
                  <c:v>40361.457638888925</c:v>
                </c:pt>
                <c:pt idx="2100">
                  <c:v>40361.458333333343</c:v>
                </c:pt>
                <c:pt idx="2101">
                  <c:v>40361.459027777782</c:v>
                </c:pt>
                <c:pt idx="2102">
                  <c:v>40361.459722222222</c:v>
                </c:pt>
                <c:pt idx="2103">
                  <c:v>40361.460416666654</c:v>
                </c:pt>
                <c:pt idx="2104">
                  <c:v>40361.461111111072</c:v>
                </c:pt>
                <c:pt idx="2105">
                  <c:v>40361.461805555555</c:v>
                </c:pt>
                <c:pt idx="2106">
                  <c:v>40361.462500000001</c:v>
                </c:pt>
                <c:pt idx="2107">
                  <c:v>40361.463194444441</c:v>
                </c:pt>
                <c:pt idx="2108">
                  <c:v>40361.463888888888</c:v>
                </c:pt>
                <c:pt idx="2109">
                  <c:v>40361.464583333334</c:v>
                </c:pt>
                <c:pt idx="2110">
                  <c:v>40361.465277777781</c:v>
                </c:pt>
                <c:pt idx="2111">
                  <c:v>40361.46597222222</c:v>
                </c:pt>
                <c:pt idx="2112">
                  <c:v>40361.466666666638</c:v>
                </c:pt>
                <c:pt idx="2113">
                  <c:v>40361.467361111077</c:v>
                </c:pt>
                <c:pt idx="2114">
                  <c:v>40361.468055555553</c:v>
                </c:pt>
                <c:pt idx="2115">
                  <c:v>40361.46875</c:v>
                </c:pt>
                <c:pt idx="2116">
                  <c:v>40361.469444444447</c:v>
                </c:pt>
                <c:pt idx="2117">
                  <c:v>40361.470138888893</c:v>
                </c:pt>
                <c:pt idx="2118">
                  <c:v>40361.470833333333</c:v>
                </c:pt>
                <c:pt idx="2119">
                  <c:v>40361.47152777778</c:v>
                </c:pt>
                <c:pt idx="2120">
                  <c:v>40361.472222222219</c:v>
                </c:pt>
                <c:pt idx="2121">
                  <c:v>40361.472916666666</c:v>
                </c:pt>
                <c:pt idx="2122">
                  <c:v>40361.473611111105</c:v>
                </c:pt>
                <c:pt idx="2123">
                  <c:v>40361.474305555559</c:v>
                </c:pt>
                <c:pt idx="2124">
                  <c:v>40361.475000000006</c:v>
                </c:pt>
                <c:pt idx="2125">
                  <c:v>40361.475694444474</c:v>
                </c:pt>
                <c:pt idx="2126">
                  <c:v>40361.476388888892</c:v>
                </c:pt>
                <c:pt idx="2127">
                  <c:v>40361.477083333324</c:v>
                </c:pt>
                <c:pt idx="2128">
                  <c:v>40361.477777777778</c:v>
                </c:pt>
                <c:pt idx="2129">
                  <c:v>40361.478472222232</c:v>
                </c:pt>
                <c:pt idx="2130">
                  <c:v>40361.479166666628</c:v>
                </c:pt>
                <c:pt idx="2131">
                  <c:v>40361.479861111104</c:v>
                </c:pt>
                <c:pt idx="2132">
                  <c:v>40361.480555555587</c:v>
                </c:pt>
                <c:pt idx="2133">
                  <c:v>40361.481250000012</c:v>
                </c:pt>
                <c:pt idx="2134">
                  <c:v>40361.481944444473</c:v>
                </c:pt>
                <c:pt idx="2135">
                  <c:v>40361.482638888934</c:v>
                </c:pt>
                <c:pt idx="2136">
                  <c:v>40361.48333333333</c:v>
                </c:pt>
                <c:pt idx="2137">
                  <c:v>40361.484027777791</c:v>
                </c:pt>
                <c:pt idx="2138">
                  <c:v>40361.484722222223</c:v>
                </c:pt>
                <c:pt idx="2139">
                  <c:v>40361.48541666667</c:v>
                </c:pt>
                <c:pt idx="2140">
                  <c:v>40361.486111111109</c:v>
                </c:pt>
                <c:pt idx="2141">
                  <c:v>40361.486805555563</c:v>
                </c:pt>
                <c:pt idx="2142">
                  <c:v>40361.487500000003</c:v>
                </c:pt>
                <c:pt idx="2143">
                  <c:v>40361.488194444493</c:v>
                </c:pt>
                <c:pt idx="2144">
                  <c:v>40361.488888888925</c:v>
                </c:pt>
                <c:pt idx="2145">
                  <c:v>40361.489583333336</c:v>
                </c:pt>
                <c:pt idx="2146">
                  <c:v>40361.490277777782</c:v>
                </c:pt>
                <c:pt idx="2147">
                  <c:v>40361.490972222222</c:v>
                </c:pt>
                <c:pt idx="2148">
                  <c:v>40361.491666666618</c:v>
                </c:pt>
                <c:pt idx="2149">
                  <c:v>40361.492361111072</c:v>
                </c:pt>
                <c:pt idx="2150">
                  <c:v>40361.493055555555</c:v>
                </c:pt>
                <c:pt idx="2151">
                  <c:v>40361.493749999994</c:v>
                </c:pt>
                <c:pt idx="2152">
                  <c:v>40361.494444444441</c:v>
                </c:pt>
                <c:pt idx="2153">
                  <c:v>40361.495138888888</c:v>
                </c:pt>
                <c:pt idx="2154">
                  <c:v>40361.495833333334</c:v>
                </c:pt>
                <c:pt idx="2155">
                  <c:v>40361.496527777781</c:v>
                </c:pt>
                <c:pt idx="2156">
                  <c:v>40361.49722222222</c:v>
                </c:pt>
                <c:pt idx="2157">
                  <c:v>40361.497916666638</c:v>
                </c:pt>
                <c:pt idx="2158">
                  <c:v>40361.498611111114</c:v>
                </c:pt>
                <c:pt idx="2159">
                  <c:v>40361.499305555524</c:v>
                </c:pt>
                <c:pt idx="2160">
                  <c:v>40361.5</c:v>
                </c:pt>
                <c:pt idx="2161">
                  <c:v>40361.50069444449</c:v>
                </c:pt>
                <c:pt idx="2162">
                  <c:v>40361.501388888886</c:v>
                </c:pt>
                <c:pt idx="2163">
                  <c:v>40361.502083333326</c:v>
                </c:pt>
                <c:pt idx="2164">
                  <c:v>40361.50277777778</c:v>
                </c:pt>
                <c:pt idx="2165">
                  <c:v>40361.503472222204</c:v>
                </c:pt>
                <c:pt idx="2166">
                  <c:v>40361.504166666637</c:v>
                </c:pt>
                <c:pt idx="2167">
                  <c:v>40361.504861111105</c:v>
                </c:pt>
                <c:pt idx="2168">
                  <c:v>40361.505555555559</c:v>
                </c:pt>
                <c:pt idx="2169">
                  <c:v>40361.506250000013</c:v>
                </c:pt>
                <c:pt idx="2170">
                  <c:v>40361.506944444474</c:v>
                </c:pt>
                <c:pt idx="2171">
                  <c:v>40361.507638888892</c:v>
                </c:pt>
                <c:pt idx="2172">
                  <c:v>40361.508333333331</c:v>
                </c:pt>
                <c:pt idx="2173">
                  <c:v>40361.509027777778</c:v>
                </c:pt>
                <c:pt idx="2174">
                  <c:v>40361.509722222225</c:v>
                </c:pt>
                <c:pt idx="2175">
                  <c:v>40361.510416666664</c:v>
                </c:pt>
                <c:pt idx="2176">
                  <c:v>40361.511111111104</c:v>
                </c:pt>
                <c:pt idx="2177">
                  <c:v>40361.511805555558</c:v>
                </c:pt>
                <c:pt idx="2178">
                  <c:v>40361.512500000012</c:v>
                </c:pt>
                <c:pt idx="2179">
                  <c:v>40361.513194444473</c:v>
                </c:pt>
                <c:pt idx="2180">
                  <c:v>40361.513888888891</c:v>
                </c:pt>
                <c:pt idx="2181">
                  <c:v>40361.51458333333</c:v>
                </c:pt>
                <c:pt idx="2182">
                  <c:v>40361.515277777791</c:v>
                </c:pt>
                <c:pt idx="2183">
                  <c:v>40361.515972222223</c:v>
                </c:pt>
                <c:pt idx="2184">
                  <c:v>40361.51666666667</c:v>
                </c:pt>
                <c:pt idx="2185">
                  <c:v>40361.51736111108</c:v>
                </c:pt>
                <c:pt idx="2186">
                  <c:v>40361.518055555563</c:v>
                </c:pt>
                <c:pt idx="2187">
                  <c:v>40361.518750000003</c:v>
                </c:pt>
                <c:pt idx="2188">
                  <c:v>40361.519444444442</c:v>
                </c:pt>
                <c:pt idx="2189">
                  <c:v>40361.520138888889</c:v>
                </c:pt>
                <c:pt idx="2190">
                  <c:v>40361.520833333336</c:v>
                </c:pt>
                <c:pt idx="2191">
                  <c:v>40361.521527777775</c:v>
                </c:pt>
                <c:pt idx="2192">
                  <c:v>40361.522222222222</c:v>
                </c:pt>
                <c:pt idx="2193">
                  <c:v>40361.522916666654</c:v>
                </c:pt>
                <c:pt idx="2194">
                  <c:v>40361.523611111072</c:v>
                </c:pt>
                <c:pt idx="2195">
                  <c:v>40361.524305555555</c:v>
                </c:pt>
                <c:pt idx="2196">
                  <c:v>40361.525000000001</c:v>
                </c:pt>
                <c:pt idx="2197">
                  <c:v>40361.525694444441</c:v>
                </c:pt>
                <c:pt idx="2198">
                  <c:v>40361.526388888888</c:v>
                </c:pt>
                <c:pt idx="2199">
                  <c:v>40361.527083333298</c:v>
                </c:pt>
                <c:pt idx="2200">
                  <c:v>40361.527777777774</c:v>
                </c:pt>
                <c:pt idx="2201">
                  <c:v>40361.52847222222</c:v>
                </c:pt>
                <c:pt idx="2202">
                  <c:v>40361.529166666609</c:v>
                </c:pt>
                <c:pt idx="2203">
                  <c:v>40361.529861111077</c:v>
                </c:pt>
                <c:pt idx="2204">
                  <c:v>40361.530555555553</c:v>
                </c:pt>
                <c:pt idx="2205">
                  <c:v>40361.53125</c:v>
                </c:pt>
                <c:pt idx="2206">
                  <c:v>40361.531944444447</c:v>
                </c:pt>
                <c:pt idx="2207">
                  <c:v>40361.532638888893</c:v>
                </c:pt>
                <c:pt idx="2208">
                  <c:v>40361.533333333326</c:v>
                </c:pt>
                <c:pt idx="2209">
                  <c:v>40361.53402777778</c:v>
                </c:pt>
                <c:pt idx="2210">
                  <c:v>40361.534722222204</c:v>
                </c:pt>
                <c:pt idx="2211">
                  <c:v>40361.535416666637</c:v>
                </c:pt>
                <c:pt idx="2212">
                  <c:v>40361.536111111105</c:v>
                </c:pt>
                <c:pt idx="2213">
                  <c:v>40361.536805555559</c:v>
                </c:pt>
                <c:pt idx="2214">
                  <c:v>40361.537499999999</c:v>
                </c:pt>
                <c:pt idx="2215">
                  <c:v>40361.538194444474</c:v>
                </c:pt>
                <c:pt idx="2216">
                  <c:v>40361.538888888892</c:v>
                </c:pt>
                <c:pt idx="2217">
                  <c:v>40361.539583333324</c:v>
                </c:pt>
                <c:pt idx="2218">
                  <c:v>40361.540277777793</c:v>
                </c:pt>
                <c:pt idx="2219">
                  <c:v>40361.540972222232</c:v>
                </c:pt>
                <c:pt idx="2220">
                  <c:v>40361.541666666628</c:v>
                </c:pt>
                <c:pt idx="2221">
                  <c:v>40361.542361111104</c:v>
                </c:pt>
                <c:pt idx="2222">
                  <c:v>40361.543055555558</c:v>
                </c:pt>
                <c:pt idx="2223">
                  <c:v>40361.543749999997</c:v>
                </c:pt>
                <c:pt idx="2224">
                  <c:v>40361.544444444473</c:v>
                </c:pt>
                <c:pt idx="2225">
                  <c:v>40361.545138888891</c:v>
                </c:pt>
                <c:pt idx="2226">
                  <c:v>40361.54583333333</c:v>
                </c:pt>
                <c:pt idx="2227">
                  <c:v>40361.546527777791</c:v>
                </c:pt>
                <c:pt idx="2228">
                  <c:v>40361.547222222223</c:v>
                </c:pt>
                <c:pt idx="2229">
                  <c:v>40361.54791666667</c:v>
                </c:pt>
                <c:pt idx="2230">
                  <c:v>40361.548611111109</c:v>
                </c:pt>
                <c:pt idx="2231">
                  <c:v>40361.549305555556</c:v>
                </c:pt>
                <c:pt idx="2232">
                  <c:v>40361.550000000003</c:v>
                </c:pt>
                <c:pt idx="2233">
                  <c:v>40361.550694444493</c:v>
                </c:pt>
                <c:pt idx="2234">
                  <c:v>40361.551388888889</c:v>
                </c:pt>
                <c:pt idx="2235">
                  <c:v>40361.552083333336</c:v>
                </c:pt>
                <c:pt idx="2236">
                  <c:v>40361.552777777782</c:v>
                </c:pt>
                <c:pt idx="2237">
                  <c:v>40361.553472222222</c:v>
                </c:pt>
                <c:pt idx="2238">
                  <c:v>40361.554166666654</c:v>
                </c:pt>
                <c:pt idx="2239">
                  <c:v>40361.554861111108</c:v>
                </c:pt>
                <c:pt idx="2240">
                  <c:v>40361.555555555562</c:v>
                </c:pt>
                <c:pt idx="2241">
                  <c:v>40361.556250000031</c:v>
                </c:pt>
                <c:pt idx="2242">
                  <c:v>40361.556944444485</c:v>
                </c:pt>
                <c:pt idx="2243">
                  <c:v>40361.557638888917</c:v>
                </c:pt>
                <c:pt idx="2244">
                  <c:v>40361.558333333342</c:v>
                </c:pt>
                <c:pt idx="2245">
                  <c:v>40361.559027777781</c:v>
                </c:pt>
                <c:pt idx="2246">
                  <c:v>40361.55972222222</c:v>
                </c:pt>
                <c:pt idx="2247">
                  <c:v>40361.560416666638</c:v>
                </c:pt>
                <c:pt idx="2248">
                  <c:v>40361.561111111077</c:v>
                </c:pt>
                <c:pt idx="2249">
                  <c:v>40361.561805555524</c:v>
                </c:pt>
                <c:pt idx="2250">
                  <c:v>40361.5625</c:v>
                </c:pt>
                <c:pt idx="2251">
                  <c:v>40361.563194444447</c:v>
                </c:pt>
                <c:pt idx="2252">
                  <c:v>40361.563888888886</c:v>
                </c:pt>
                <c:pt idx="2253">
                  <c:v>40361.564583333326</c:v>
                </c:pt>
                <c:pt idx="2254">
                  <c:v>40361.56527777778</c:v>
                </c:pt>
                <c:pt idx="2255">
                  <c:v>40361.565972222204</c:v>
                </c:pt>
                <c:pt idx="2256">
                  <c:v>40361.566666666637</c:v>
                </c:pt>
                <c:pt idx="2257">
                  <c:v>40361.567361111054</c:v>
                </c:pt>
                <c:pt idx="2258">
                  <c:v>40361.568055555559</c:v>
                </c:pt>
                <c:pt idx="2259">
                  <c:v>40361.568749999999</c:v>
                </c:pt>
                <c:pt idx="2260">
                  <c:v>40361.569444444445</c:v>
                </c:pt>
                <c:pt idx="2261">
                  <c:v>40361.570138888892</c:v>
                </c:pt>
                <c:pt idx="2262">
                  <c:v>40361.570833333331</c:v>
                </c:pt>
                <c:pt idx="2263">
                  <c:v>40361.571527777778</c:v>
                </c:pt>
                <c:pt idx="2264">
                  <c:v>40361.572222222232</c:v>
                </c:pt>
                <c:pt idx="2265">
                  <c:v>40361.572916666664</c:v>
                </c:pt>
                <c:pt idx="2266">
                  <c:v>40361.573611111104</c:v>
                </c:pt>
                <c:pt idx="2267">
                  <c:v>40361.574305555558</c:v>
                </c:pt>
                <c:pt idx="2268">
                  <c:v>40361.575000000004</c:v>
                </c:pt>
                <c:pt idx="2269">
                  <c:v>40361.575694444473</c:v>
                </c:pt>
                <c:pt idx="2270">
                  <c:v>40361.576388888891</c:v>
                </c:pt>
                <c:pt idx="2271">
                  <c:v>40361.577083333301</c:v>
                </c:pt>
                <c:pt idx="2272">
                  <c:v>40361.577777777777</c:v>
                </c:pt>
                <c:pt idx="2273">
                  <c:v>40361.578472222223</c:v>
                </c:pt>
                <c:pt idx="2274">
                  <c:v>40361.579166666626</c:v>
                </c:pt>
                <c:pt idx="2275">
                  <c:v>40361.57986111108</c:v>
                </c:pt>
                <c:pt idx="2276">
                  <c:v>40361.580555555563</c:v>
                </c:pt>
                <c:pt idx="2277">
                  <c:v>40361.581250000003</c:v>
                </c:pt>
                <c:pt idx="2278">
                  <c:v>40361.581944444442</c:v>
                </c:pt>
                <c:pt idx="2279">
                  <c:v>40361.582638888925</c:v>
                </c:pt>
                <c:pt idx="2280">
                  <c:v>40361.583333333336</c:v>
                </c:pt>
                <c:pt idx="2281">
                  <c:v>40361.584027777782</c:v>
                </c:pt>
                <c:pt idx="2282">
                  <c:v>40361.584722222222</c:v>
                </c:pt>
                <c:pt idx="2283">
                  <c:v>40361.585416666654</c:v>
                </c:pt>
                <c:pt idx="2284">
                  <c:v>40361.586111111108</c:v>
                </c:pt>
                <c:pt idx="2285">
                  <c:v>40361.586805555562</c:v>
                </c:pt>
                <c:pt idx="2286">
                  <c:v>40361.587500000001</c:v>
                </c:pt>
                <c:pt idx="2287">
                  <c:v>40361.588194444485</c:v>
                </c:pt>
                <c:pt idx="2288">
                  <c:v>40361.588888888917</c:v>
                </c:pt>
                <c:pt idx="2289">
                  <c:v>40361.589583333334</c:v>
                </c:pt>
                <c:pt idx="2290">
                  <c:v>40361.590277777781</c:v>
                </c:pt>
                <c:pt idx="2291">
                  <c:v>40361.59097222222</c:v>
                </c:pt>
                <c:pt idx="2292">
                  <c:v>40361.591666666609</c:v>
                </c:pt>
                <c:pt idx="2293">
                  <c:v>40361.592361111077</c:v>
                </c:pt>
                <c:pt idx="2294">
                  <c:v>40361.593055555524</c:v>
                </c:pt>
                <c:pt idx="2295">
                  <c:v>40361.593749999985</c:v>
                </c:pt>
                <c:pt idx="2296">
                  <c:v>40361.594444444447</c:v>
                </c:pt>
                <c:pt idx="2297">
                  <c:v>40361.595138888886</c:v>
                </c:pt>
                <c:pt idx="2298">
                  <c:v>40361.595833333326</c:v>
                </c:pt>
                <c:pt idx="2299">
                  <c:v>40361.59652777778</c:v>
                </c:pt>
                <c:pt idx="2300">
                  <c:v>40361.597222222204</c:v>
                </c:pt>
                <c:pt idx="2301">
                  <c:v>40361.597916666637</c:v>
                </c:pt>
                <c:pt idx="2302">
                  <c:v>40361.598611111105</c:v>
                </c:pt>
                <c:pt idx="2303">
                  <c:v>40361.59930555553</c:v>
                </c:pt>
                <c:pt idx="2304">
                  <c:v>40361.599999999999</c:v>
                </c:pt>
                <c:pt idx="2305">
                  <c:v>40361.600694444474</c:v>
                </c:pt>
                <c:pt idx="2306">
                  <c:v>40361.601388888885</c:v>
                </c:pt>
                <c:pt idx="2307">
                  <c:v>40361.602083333324</c:v>
                </c:pt>
                <c:pt idx="2308">
                  <c:v>40361.602777777778</c:v>
                </c:pt>
                <c:pt idx="2309">
                  <c:v>40361.603472222225</c:v>
                </c:pt>
                <c:pt idx="2310">
                  <c:v>40361.604166666628</c:v>
                </c:pt>
                <c:pt idx="2311">
                  <c:v>40361.604861111104</c:v>
                </c:pt>
                <c:pt idx="2312">
                  <c:v>40361.605555555558</c:v>
                </c:pt>
                <c:pt idx="2313">
                  <c:v>40361.606250000012</c:v>
                </c:pt>
                <c:pt idx="2314">
                  <c:v>40361.606944444473</c:v>
                </c:pt>
                <c:pt idx="2315">
                  <c:v>40361.607638888891</c:v>
                </c:pt>
                <c:pt idx="2316">
                  <c:v>40361.60833333333</c:v>
                </c:pt>
                <c:pt idx="2317">
                  <c:v>40361.609027777777</c:v>
                </c:pt>
                <c:pt idx="2318">
                  <c:v>40361.609722222194</c:v>
                </c:pt>
                <c:pt idx="2319">
                  <c:v>40361.61041666667</c:v>
                </c:pt>
                <c:pt idx="2320">
                  <c:v>40361.61111111108</c:v>
                </c:pt>
                <c:pt idx="2321">
                  <c:v>40361.611805555556</c:v>
                </c:pt>
                <c:pt idx="2322">
                  <c:v>40361.612500000003</c:v>
                </c:pt>
                <c:pt idx="2323">
                  <c:v>40361.613194444442</c:v>
                </c:pt>
                <c:pt idx="2324">
                  <c:v>40361.613888888889</c:v>
                </c:pt>
                <c:pt idx="2325">
                  <c:v>40361.614583333336</c:v>
                </c:pt>
                <c:pt idx="2326">
                  <c:v>40361.615277777782</c:v>
                </c:pt>
                <c:pt idx="2327">
                  <c:v>40361.615972222222</c:v>
                </c:pt>
                <c:pt idx="2328">
                  <c:v>40361.616666666654</c:v>
                </c:pt>
                <c:pt idx="2329">
                  <c:v>40361.617361111072</c:v>
                </c:pt>
                <c:pt idx="2330">
                  <c:v>40361.618055555562</c:v>
                </c:pt>
                <c:pt idx="2331">
                  <c:v>40361.618750000001</c:v>
                </c:pt>
                <c:pt idx="2332">
                  <c:v>40361.619444444441</c:v>
                </c:pt>
                <c:pt idx="2333">
                  <c:v>40361.620138888888</c:v>
                </c:pt>
                <c:pt idx="2334">
                  <c:v>40361.620833333334</c:v>
                </c:pt>
                <c:pt idx="2335">
                  <c:v>40361.621527777774</c:v>
                </c:pt>
                <c:pt idx="2336">
                  <c:v>40361.62222222222</c:v>
                </c:pt>
                <c:pt idx="2337">
                  <c:v>40361.622916666638</c:v>
                </c:pt>
                <c:pt idx="2338">
                  <c:v>40361.623611111077</c:v>
                </c:pt>
                <c:pt idx="2339">
                  <c:v>40361.624305555524</c:v>
                </c:pt>
                <c:pt idx="2340">
                  <c:v>40361.624999999993</c:v>
                </c:pt>
                <c:pt idx="2341">
                  <c:v>40361.625694444447</c:v>
                </c:pt>
                <c:pt idx="2342">
                  <c:v>40361.626388888886</c:v>
                </c:pt>
                <c:pt idx="2343">
                  <c:v>40361.627083333282</c:v>
                </c:pt>
                <c:pt idx="2344">
                  <c:v>40361.62777777775</c:v>
                </c:pt>
                <c:pt idx="2345">
                  <c:v>40361.628472222204</c:v>
                </c:pt>
                <c:pt idx="2346">
                  <c:v>40361.629166666607</c:v>
                </c:pt>
                <c:pt idx="2347">
                  <c:v>40361.629861111054</c:v>
                </c:pt>
                <c:pt idx="2348">
                  <c:v>40361.630555555559</c:v>
                </c:pt>
                <c:pt idx="2349">
                  <c:v>40361.631249999999</c:v>
                </c:pt>
                <c:pt idx="2350">
                  <c:v>40361.631944444445</c:v>
                </c:pt>
                <c:pt idx="2351">
                  <c:v>40361.632638888892</c:v>
                </c:pt>
                <c:pt idx="2352">
                  <c:v>40361.633333333324</c:v>
                </c:pt>
                <c:pt idx="2353">
                  <c:v>40361.634027777778</c:v>
                </c:pt>
                <c:pt idx="2354">
                  <c:v>40361.634722222225</c:v>
                </c:pt>
                <c:pt idx="2355">
                  <c:v>40361.635416666628</c:v>
                </c:pt>
                <c:pt idx="2356">
                  <c:v>40361.636111111104</c:v>
                </c:pt>
                <c:pt idx="2357">
                  <c:v>40361.636805555558</c:v>
                </c:pt>
                <c:pt idx="2358">
                  <c:v>40361.637499999997</c:v>
                </c:pt>
                <c:pt idx="2359">
                  <c:v>40361.638194444473</c:v>
                </c:pt>
                <c:pt idx="2360">
                  <c:v>40361.638888888891</c:v>
                </c:pt>
                <c:pt idx="2361">
                  <c:v>40361.639583333301</c:v>
                </c:pt>
                <c:pt idx="2362">
                  <c:v>40361.640277777791</c:v>
                </c:pt>
                <c:pt idx="2363">
                  <c:v>40361.640972222223</c:v>
                </c:pt>
                <c:pt idx="2364">
                  <c:v>40361.641666666626</c:v>
                </c:pt>
                <c:pt idx="2365">
                  <c:v>40361.64236111108</c:v>
                </c:pt>
                <c:pt idx="2366">
                  <c:v>40361.643055555556</c:v>
                </c:pt>
                <c:pt idx="2367">
                  <c:v>40361.643749999996</c:v>
                </c:pt>
                <c:pt idx="2368">
                  <c:v>40361.644444444442</c:v>
                </c:pt>
                <c:pt idx="2369">
                  <c:v>40361.645138888889</c:v>
                </c:pt>
                <c:pt idx="2370">
                  <c:v>40361.645833333336</c:v>
                </c:pt>
                <c:pt idx="2371">
                  <c:v>40361.646527777782</c:v>
                </c:pt>
                <c:pt idx="2372">
                  <c:v>40361.647222222222</c:v>
                </c:pt>
                <c:pt idx="2373">
                  <c:v>40361.647916666654</c:v>
                </c:pt>
                <c:pt idx="2374">
                  <c:v>40361.648611111108</c:v>
                </c:pt>
                <c:pt idx="2375">
                  <c:v>40361.649305555555</c:v>
                </c:pt>
                <c:pt idx="2376">
                  <c:v>40361.65</c:v>
                </c:pt>
                <c:pt idx="2377">
                  <c:v>40361.650694444485</c:v>
                </c:pt>
                <c:pt idx="2378">
                  <c:v>40361.651388888888</c:v>
                </c:pt>
                <c:pt idx="2379">
                  <c:v>40361.652083333334</c:v>
                </c:pt>
                <c:pt idx="2380">
                  <c:v>40361.652777777781</c:v>
                </c:pt>
                <c:pt idx="2381">
                  <c:v>40361.65347222222</c:v>
                </c:pt>
                <c:pt idx="2382">
                  <c:v>40361.654166666638</c:v>
                </c:pt>
                <c:pt idx="2383">
                  <c:v>40361.654861111114</c:v>
                </c:pt>
                <c:pt idx="2384">
                  <c:v>40361.655555555553</c:v>
                </c:pt>
                <c:pt idx="2385">
                  <c:v>40361.656250000029</c:v>
                </c:pt>
                <c:pt idx="2386">
                  <c:v>40361.65694444449</c:v>
                </c:pt>
                <c:pt idx="2387">
                  <c:v>40361.657638888893</c:v>
                </c:pt>
                <c:pt idx="2388">
                  <c:v>40361.658333333333</c:v>
                </c:pt>
                <c:pt idx="2389">
                  <c:v>40361.65902777778</c:v>
                </c:pt>
                <c:pt idx="2390">
                  <c:v>40361.659722222204</c:v>
                </c:pt>
                <c:pt idx="2391">
                  <c:v>40361.660416666637</c:v>
                </c:pt>
                <c:pt idx="2392">
                  <c:v>40361.661111111054</c:v>
                </c:pt>
                <c:pt idx="2393">
                  <c:v>40361.66180555553</c:v>
                </c:pt>
                <c:pt idx="2394">
                  <c:v>40361.662499999999</c:v>
                </c:pt>
                <c:pt idx="2395">
                  <c:v>40361.663194444445</c:v>
                </c:pt>
                <c:pt idx="2396">
                  <c:v>40361.663888888885</c:v>
                </c:pt>
                <c:pt idx="2397">
                  <c:v>40361.664583333324</c:v>
                </c:pt>
                <c:pt idx="2398">
                  <c:v>40361.665277777778</c:v>
                </c:pt>
                <c:pt idx="2399">
                  <c:v>40361.665972222225</c:v>
                </c:pt>
                <c:pt idx="2400">
                  <c:v>40361.666666666628</c:v>
                </c:pt>
                <c:pt idx="2401">
                  <c:v>40361.667361111053</c:v>
                </c:pt>
                <c:pt idx="2402">
                  <c:v>40361.668055555558</c:v>
                </c:pt>
                <c:pt idx="2403">
                  <c:v>40361.668749999997</c:v>
                </c:pt>
                <c:pt idx="2404">
                  <c:v>40361.669444444444</c:v>
                </c:pt>
                <c:pt idx="2405">
                  <c:v>40361.670138888891</c:v>
                </c:pt>
                <c:pt idx="2406">
                  <c:v>40361.67083333333</c:v>
                </c:pt>
                <c:pt idx="2407">
                  <c:v>40361.671527777777</c:v>
                </c:pt>
                <c:pt idx="2408">
                  <c:v>40361.672222222223</c:v>
                </c:pt>
                <c:pt idx="2409">
                  <c:v>40361.67291666667</c:v>
                </c:pt>
                <c:pt idx="2410">
                  <c:v>40361.67361111108</c:v>
                </c:pt>
                <c:pt idx="2411">
                  <c:v>40361.674305555556</c:v>
                </c:pt>
                <c:pt idx="2412">
                  <c:v>40361.675000000003</c:v>
                </c:pt>
                <c:pt idx="2413">
                  <c:v>40361.675694444442</c:v>
                </c:pt>
                <c:pt idx="2414">
                  <c:v>40361.676388888889</c:v>
                </c:pt>
                <c:pt idx="2415">
                  <c:v>40361.677083333307</c:v>
                </c:pt>
                <c:pt idx="2416">
                  <c:v>40361.677777777775</c:v>
                </c:pt>
                <c:pt idx="2417">
                  <c:v>40361.678472222222</c:v>
                </c:pt>
                <c:pt idx="2418">
                  <c:v>40361.679166666618</c:v>
                </c:pt>
                <c:pt idx="2419">
                  <c:v>40361.679861111072</c:v>
                </c:pt>
                <c:pt idx="2420">
                  <c:v>40361.680555555562</c:v>
                </c:pt>
                <c:pt idx="2421">
                  <c:v>40361.681250000001</c:v>
                </c:pt>
                <c:pt idx="2422">
                  <c:v>40361.681944444441</c:v>
                </c:pt>
                <c:pt idx="2423">
                  <c:v>40361.682638888917</c:v>
                </c:pt>
                <c:pt idx="2424">
                  <c:v>40361.683333333334</c:v>
                </c:pt>
                <c:pt idx="2425">
                  <c:v>40361.684027777781</c:v>
                </c:pt>
                <c:pt idx="2426">
                  <c:v>40361.68472222222</c:v>
                </c:pt>
                <c:pt idx="2427">
                  <c:v>40361.685416666638</c:v>
                </c:pt>
                <c:pt idx="2428">
                  <c:v>40361.686111111114</c:v>
                </c:pt>
                <c:pt idx="2429">
                  <c:v>40361.686805555553</c:v>
                </c:pt>
                <c:pt idx="2430">
                  <c:v>40361.6875</c:v>
                </c:pt>
                <c:pt idx="2431">
                  <c:v>40361.68819444449</c:v>
                </c:pt>
                <c:pt idx="2432">
                  <c:v>40361.688888888893</c:v>
                </c:pt>
                <c:pt idx="2433">
                  <c:v>40361.689583333326</c:v>
                </c:pt>
                <c:pt idx="2434">
                  <c:v>40361.69027777778</c:v>
                </c:pt>
                <c:pt idx="2435">
                  <c:v>40361.690972222204</c:v>
                </c:pt>
                <c:pt idx="2436">
                  <c:v>40361.691666666607</c:v>
                </c:pt>
                <c:pt idx="2437">
                  <c:v>40361.692361111054</c:v>
                </c:pt>
                <c:pt idx="2438">
                  <c:v>40361.69305555553</c:v>
                </c:pt>
                <c:pt idx="2439">
                  <c:v>40361.693749999984</c:v>
                </c:pt>
                <c:pt idx="2440">
                  <c:v>40361.694444444445</c:v>
                </c:pt>
                <c:pt idx="2441">
                  <c:v>40361.695138888885</c:v>
                </c:pt>
                <c:pt idx="2442">
                  <c:v>40361.695833333324</c:v>
                </c:pt>
                <c:pt idx="2443">
                  <c:v>40361.696527777778</c:v>
                </c:pt>
                <c:pt idx="2444">
                  <c:v>40361.697222222225</c:v>
                </c:pt>
                <c:pt idx="2445">
                  <c:v>40361.697916666628</c:v>
                </c:pt>
                <c:pt idx="2446">
                  <c:v>40361.698611111104</c:v>
                </c:pt>
                <c:pt idx="2447">
                  <c:v>40361.699305555521</c:v>
                </c:pt>
                <c:pt idx="2448">
                  <c:v>40361.699999999997</c:v>
                </c:pt>
                <c:pt idx="2449">
                  <c:v>40361.700694444473</c:v>
                </c:pt>
                <c:pt idx="2450">
                  <c:v>40361.701388888876</c:v>
                </c:pt>
                <c:pt idx="2451">
                  <c:v>40361.702083333301</c:v>
                </c:pt>
                <c:pt idx="2452">
                  <c:v>40361.702777777777</c:v>
                </c:pt>
                <c:pt idx="2453">
                  <c:v>40361.703472222194</c:v>
                </c:pt>
                <c:pt idx="2454">
                  <c:v>40361.704166666626</c:v>
                </c:pt>
                <c:pt idx="2455">
                  <c:v>40361.70486111108</c:v>
                </c:pt>
                <c:pt idx="2456">
                  <c:v>40361.705555555556</c:v>
                </c:pt>
                <c:pt idx="2457">
                  <c:v>40361.706250000003</c:v>
                </c:pt>
                <c:pt idx="2458">
                  <c:v>40361.706944444442</c:v>
                </c:pt>
                <c:pt idx="2459">
                  <c:v>40361.707638888889</c:v>
                </c:pt>
                <c:pt idx="2460">
                  <c:v>40361.708333333336</c:v>
                </c:pt>
                <c:pt idx="2461">
                  <c:v>40361.709027777775</c:v>
                </c:pt>
                <c:pt idx="2462">
                  <c:v>40361.709722222193</c:v>
                </c:pt>
                <c:pt idx="2463">
                  <c:v>40361.710416666654</c:v>
                </c:pt>
                <c:pt idx="2464">
                  <c:v>40361.711111111072</c:v>
                </c:pt>
                <c:pt idx="2465">
                  <c:v>40361.711805555555</c:v>
                </c:pt>
                <c:pt idx="2466">
                  <c:v>40361.712500000001</c:v>
                </c:pt>
                <c:pt idx="2467">
                  <c:v>40361.713194444441</c:v>
                </c:pt>
                <c:pt idx="2468">
                  <c:v>40361.713888888888</c:v>
                </c:pt>
                <c:pt idx="2469">
                  <c:v>40361.714583333334</c:v>
                </c:pt>
                <c:pt idx="2470">
                  <c:v>40361.715277777781</c:v>
                </c:pt>
                <c:pt idx="2471">
                  <c:v>40361.71597222222</c:v>
                </c:pt>
                <c:pt idx="2472">
                  <c:v>40361.716666666638</c:v>
                </c:pt>
                <c:pt idx="2473">
                  <c:v>40361.717361111077</c:v>
                </c:pt>
                <c:pt idx="2474">
                  <c:v>40361.718055555553</c:v>
                </c:pt>
                <c:pt idx="2475">
                  <c:v>40361.71875</c:v>
                </c:pt>
                <c:pt idx="2476">
                  <c:v>40361.719444444447</c:v>
                </c:pt>
                <c:pt idx="2477">
                  <c:v>40361.720138888886</c:v>
                </c:pt>
                <c:pt idx="2478">
                  <c:v>40361.720833333326</c:v>
                </c:pt>
                <c:pt idx="2479">
                  <c:v>40361.72152777775</c:v>
                </c:pt>
                <c:pt idx="2480">
                  <c:v>40361.722222222204</c:v>
                </c:pt>
                <c:pt idx="2481">
                  <c:v>40361.722916666637</c:v>
                </c:pt>
                <c:pt idx="2482">
                  <c:v>40361.723611111054</c:v>
                </c:pt>
                <c:pt idx="2483">
                  <c:v>40361.72430555553</c:v>
                </c:pt>
                <c:pt idx="2484">
                  <c:v>40361.724999999999</c:v>
                </c:pt>
                <c:pt idx="2485">
                  <c:v>40361.725694444445</c:v>
                </c:pt>
                <c:pt idx="2486">
                  <c:v>40361.726388888885</c:v>
                </c:pt>
                <c:pt idx="2487">
                  <c:v>40361.727083333273</c:v>
                </c:pt>
                <c:pt idx="2488">
                  <c:v>40361.727777777749</c:v>
                </c:pt>
                <c:pt idx="2489">
                  <c:v>40361.728472222225</c:v>
                </c:pt>
                <c:pt idx="2490">
                  <c:v>40361.729166666606</c:v>
                </c:pt>
                <c:pt idx="2491">
                  <c:v>40361.729861111053</c:v>
                </c:pt>
                <c:pt idx="2492">
                  <c:v>40361.730555555558</c:v>
                </c:pt>
                <c:pt idx="2493">
                  <c:v>40361.731249999997</c:v>
                </c:pt>
                <c:pt idx="2494">
                  <c:v>40361.731944444444</c:v>
                </c:pt>
                <c:pt idx="2495">
                  <c:v>40361.732638888891</c:v>
                </c:pt>
                <c:pt idx="2496">
                  <c:v>40361.733333333301</c:v>
                </c:pt>
                <c:pt idx="2497">
                  <c:v>40361.734027777777</c:v>
                </c:pt>
                <c:pt idx="2498">
                  <c:v>40361.734722222194</c:v>
                </c:pt>
                <c:pt idx="2499">
                  <c:v>40361.735416666626</c:v>
                </c:pt>
                <c:pt idx="2500">
                  <c:v>40361.73611111108</c:v>
                </c:pt>
                <c:pt idx="2501">
                  <c:v>40361.736805555556</c:v>
                </c:pt>
                <c:pt idx="2502">
                  <c:v>40361.737499999996</c:v>
                </c:pt>
                <c:pt idx="2503">
                  <c:v>40361.738194444442</c:v>
                </c:pt>
                <c:pt idx="2504">
                  <c:v>40361.738888888889</c:v>
                </c:pt>
                <c:pt idx="2505">
                  <c:v>40361.739583333307</c:v>
                </c:pt>
                <c:pt idx="2506">
                  <c:v>40361.740277777782</c:v>
                </c:pt>
                <c:pt idx="2507">
                  <c:v>40361.740972222222</c:v>
                </c:pt>
                <c:pt idx="2508">
                  <c:v>40361.741666666618</c:v>
                </c:pt>
                <c:pt idx="2509">
                  <c:v>40361.742361111072</c:v>
                </c:pt>
                <c:pt idx="2510">
                  <c:v>40361.743055555555</c:v>
                </c:pt>
                <c:pt idx="2511">
                  <c:v>40361.743749999994</c:v>
                </c:pt>
                <c:pt idx="2512">
                  <c:v>40361.744444444441</c:v>
                </c:pt>
                <c:pt idx="2513">
                  <c:v>40361.745138888888</c:v>
                </c:pt>
                <c:pt idx="2514">
                  <c:v>40361.745833333334</c:v>
                </c:pt>
                <c:pt idx="2515">
                  <c:v>40361.746527777781</c:v>
                </c:pt>
                <c:pt idx="2516">
                  <c:v>40361.74722222222</c:v>
                </c:pt>
                <c:pt idx="2517">
                  <c:v>40361.747916666638</c:v>
                </c:pt>
                <c:pt idx="2518">
                  <c:v>40361.748611111114</c:v>
                </c:pt>
                <c:pt idx="2519">
                  <c:v>40361.749305555524</c:v>
                </c:pt>
                <c:pt idx="2520">
                  <c:v>40361.75</c:v>
                </c:pt>
                <c:pt idx="2521">
                  <c:v>40361.75069444449</c:v>
                </c:pt>
                <c:pt idx="2522">
                  <c:v>40361.751388888886</c:v>
                </c:pt>
                <c:pt idx="2523">
                  <c:v>40361.752083333326</c:v>
                </c:pt>
                <c:pt idx="2524">
                  <c:v>40361.75277777778</c:v>
                </c:pt>
                <c:pt idx="2525">
                  <c:v>40361.753472222204</c:v>
                </c:pt>
                <c:pt idx="2526">
                  <c:v>40361.754166666637</c:v>
                </c:pt>
                <c:pt idx="2527">
                  <c:v>40361.754861111105</c:v>
                </c:pt>
                <c:pt idx="2528">
                  <c:v>40361.755555555559</c:v>
                </c:pt>
                <c:pt idx="2529">
                  <c:v>40361.756250000013</c:v>
                </c:pt>
                <c:pt idx="2530">
                  <c:v>40361.756944444474</c:v>
                </c:pt>
                <c:pt idx="2531">
                  <c:v>40361.757638888892</c:v>
                </c:pt>
                <c:pt idx="2532">
                  <c:v>40361.758333333331</c:v>
                </c:pt>
                <c:pt idx="2533">
                  <c:v>40361.759027777778</c:v>
                </c:pt>
                <c:pt idx="2534">
                  <c:v>40361.759722222225</c:v>
                </c:pt>
                <c:pt idx="2535">
                  <c:v>40361.760416666628</c:v>
                </c:pt>
                <c:pt idx="2536">
                  <c:v>40361.761111111053</c:v>
                </c:pt>
                <c:pt idx="2537">
                  <c:v>40361.761805555521</c:v>
                </c:pt>
                <c:pt idx="2538">
                  <c:v>40361.762499999997</c:v>
                </c:pt>
                <c:pt idx="2539">
                  <c:v>40361.763194444444</c:v>
                </c:pt>
                <c:pt idx="2540">
                  <c:v>40361.763888888876</c:v>
                </c:pt>
                <c:pt idx="2541">
                  <c:v>40361.764583333301</c:v>
                </c:pt>
                <c:pt idx="2542">
                  <c:v>40361.765277777777</c:v>
                </c:pt>
                <c:pt idx="2543">
                  <c:v>40361.765972222194</c:v>
                </c:pt>
                <c:pt idx="2544">
                  <c:v>40361.766666666626</c:v>
                </c:pt>
                <c:pt idx="2545">
                  <c:v>40361.767361111051</c:v>
                </c:pt>
                <c:pt idx="2546">
                  <c:v>40361.768055555556</c:v>
                </c:pt>
                <c:pt idx="2547">
                  <c:v>40361.768749999996</c:v>
                </c:pt>
                <c:pt idx="2548">
                  <c:v>40361.769444444435</c:v>
                </c:pt>
                <c:pt idx="2549">
                  <c:v>40361.770138888889</c:v>
                </c:pt>
                <c:pt idx="2550">
                  <c:v>40361.770833333336</c:v>
                </c:pt>
                <c:pt idx="2551">
                  <c:v>40361.771527777775</c:v>
                </c:pt>
                <c:pt idx="2552">
                  <c:v>40361.772222222222</c:v>
                </c:pt>
                <c:pt idx="2553">
                  <c:v>40361.772916666654</c:v>
                </c:pt>
                <c:pt idx="2554">
                  <c:v>40361.773611111072</c:v>
                </c:pt>
                <c:pt idx="2555">
                  <c:v>40361.774305555555</c:v>
                </c:pt>
                <c:pt idx="2556">
                  <c:v>40361.775000000001</c:v>
                </c:pt>
                <c:pt idx="2557">
                  <c:v>40361.775694444441</c:v>
                </c:pt>
                <c:pt idx="2558">
                  <c:v>40361.776388888888</c:v>
                </c:pt>
                <c:pt idx="2559">
                  <c:v>40361.777083333298</c:v>
                </c:pt>
                <c:pt idx="2560">
                  <c:v>40361.777777777774</c:v>
                </c:pt>
                <c:pt idx="2561">
                  <c:v>40361.77847222222</c:v>
                </c:pt>
                <c:pt idx="2562">
                  <c:v>40361.779166666609</c:v>
                </c:pt>
                <c:pt idx="2563">
                  <c:v>40361.779861111077</c:v>
                </c:pt>
                <c:pt idx="2564">
                  <c:v>40361.780555555553</c:v>
                </c:pt>
                <c:pt idx="2565">
                  <c:v>40361.78125</c:v>
                </c:pt>
                <c:pt idx="2566">
                  <c:v>40361.781944444447</c:v>
                </c:pt>
                <c:pt idx="2567">
                  <c:v>40361.782638888893</c:v>
                </c:pt>
                <c:pt idx="2568">
                  <c:v>40361.783333333326</c:v>
                </c:pt>
                <c:pt idx="2569">
                  <c:v>40361.78402777778</c:v>
                </c:pt>
                <c:pt idx="2570">
                  <c:v>40361.784722222204</c:v>
                </c:pt>
                <c:pt idx="2571">
                  <c:v>40361.785416666637</c:v>
                </c:pt>
                <c:pt idx="2572">
                  <c:v>40361.786111111105</c:v>
                </c:pt>
                <c:pt idx="2573">
                  <c:v>40361.786805555559</c:v>
                </c:pt>
                <c:pt idx="2574">
                  <c:v>40361.787499999999</c:v>
                </c:pt>
                <c:pt idx="2575">
                  <c:v>40361.788194444474</c:v>
                </c:pt>
                <c:pt idx="2576">
                  <c:v>40361.788888888892</c:v>
                </c:pt>
                <c:pt idx="2577">
                  <c:v>40361.789583333324</c:v>
                </c:pt>
                <c:pt idx="2578">
                  <c:v>40361.790277777778</c:v>
                </c:pt>
                <c:pt idx="2579">
                  <c:v>40361.790972222225</c:v>
                </c:pt>
                <c:pt idx="2580">
                  <c:v>40361.791666666606</c:v>
                </c:pt>
                <c:pt idx="2581">
                  <c:v>40361.792361111053</c:v>
                </c:pt>
                <c:pt idx="2582">
                  <c:v>40361.793055555521</c:v>
                </c:pt>
                <c:pt idx="2583">
                  <c:v>40361.793749999975</c:v>
                </c:pt>
                <c:pt idx="2584">
                  <c:v>40361.794444444444</c:v>
                </c:pt>
                <c:pt idx="2585">
                  <c:v>40361.795138888876</c:v>
                </c:pt>
                <c:pt idx="2586">
                  <c:v>40361.795833333301</c:v>
                </c:pt>
                <c:pt idx="2587">
                  <c:v>40361.796527777777</c:v>
                </c:pt>
                <c:pt idx="2588">
                  <c:v>40361.797222222194</c:v>
                </c:pt>
                <c:pt idx="2589">
                  <c:v>40361.797916666626</c:v>
                </c:pt>
                <c:pt idx="2590">
                  <c:v>40361.79861111108</c:v>
                </c:pt>
                <c:pt idx="2591">
                  <c:v>40361.79930555552</c:v>
                </c:pt>
                <c:pt idx="2592">
                  <c:v>40361.800000000003</c:v>
                </c:pt>
                <c:pt idx="2593">
                  <c:v>40361.800694444493</c:v>
                </c:pt>
                <c:pt idx="2594">
                  <c:v>40361.801388888889</c:v>
                </c:pt>
                <c:pt idx="2595">
                  <c:v>40361.802083333336</c:v>
                </c:pt>
                <c:pt idx="2596">
                  <c:v>40361.802777777782</c:v>
                </c:pt>
                <c:pt idx="2597">
                  <c:v>40361.803472222222</c:v>
                </c:pt>
                <c:pt idx="2598">
                  <c:v>40361.804166666654</c:v>
                </c:pt>
                <c:pt idx="2599">
                  <c:v>40361.804861111108</c:v>
                </c:pt>
                <c:pt idx="2600">
                  <c:v>40361.805555555562</c:v>
                </c:pt>
                <c:pt idx="2601">
                  <c:v>40361.806250000031</c:v>
                </c:pt>
                <c:pt idx="2602">
                  <c:v>40361.806944444485</c:v>
                </c:pt>
                <c:pt idx="2603">
                  <c:v>40361.807638888917</c:v>
                </c:pt>
                <c:pt idx="2604">
                  <c:v>40361.808333333342</c:v>
                </c:pt>
                <c:pt idx="2605">
                  <c:v>40361.809027777781</c:v>
                </c:pt>
                <c:pt idx="2606">
                  <c:v>40361.80972222222</c:v>
                </c:pt>
                <c:pt idx="2607">
                  <c:v>40361.810416666667</c:v>
                </c:pt>
                <c:pt idx="2608">
                  <c:v>40361.811111111114</c:v>
                </c:pt>
                <c:pt idx="2609">
                  <c:v>40361.811805555553</c:v>
                </c:pt>
                <c:pt idx="2610">
                  <c:v>40361.812500000029</c:v>
                </c:pt>
                <c:pt idx="2611">
                  <c:v>40361.81319444449</c:v>
                </c:pt>
                <c:pt idx="2612">
                  <c:v>40361.813888888893</c:v>
                </c:pt>
                <c:pt idx="2613">
                  <c:v>40361.814583333333</c:v>
                </c:pt>
                <c:pt idx="2614">
                  <c:v>40361.815277777809</c:v>
                </c:pt>
                <c:pt idx="2615">
                  <c:v>40361.815972222219</c:v>
                </c:pt>
                <c:pt idx="2616">
                  <c:v>40361.816666666666</c:v>
                </c:pt>
                <c:pt idx="2617">
                  <c:v>40361.817361111105</c:v>
                </c:pt>
                <c:pt idx="2618">
                  <c:v>40361.818055555595</c:v>
                </c:pt>
                <c:pt idx="2619">
                  <c:v>40361.818750000013</c:v>
                </c:pt>
                <c:pt idx="2620">
                  <c:v>40361.819444444474</c:v>
                </c:pt>
                <c:pt idx="2621">
                  <c:v>40361.820138888892</c:v>
                </c:pt>
                <c:pt idx="2622">
                  <c:v>40361.820833333331</c:v>
                </c:pt>
                <c:pt idx="2623">
                  <c:v>40361.821527777778</c:v>
                </c:pt>
                <c:pt idx="2624">
                  <c:v>40361.822222222232</c:v>
                </c:pt>
                <c:pt idx="2625">
                  <c:v>40361.822916666664</c:v>
                </c:pt>
                <c:pt idx="2626">
                  <c:v>40361.823611111104</c:v>
                </c:pt>
                <c:pt idx="2627">
                  <c:v>40361.824305555558</c:v>
                </c:pt>
                <c:pt idx="2628">
                  <c:v>40361.825000000004</c:v>
                </c:pt>
                <c:pt idx="2629">
                  <c:v>40361.825694444473</c:v>
                </c:pt>
                <c:pt idx="2630">
                  <c:v>40361.826388888891</c:v>
                </c:pt>
                <c:pt idx="2631">
                  <c:v>40361.827083333301</c:v>
                </c:pt>
                <c:pt idx="2632">
                  <c:v>40361.827777777777</c:v>
                </c:pt>
                <c:pt idx="2633">
                  <c:v>40361.828472222223</c:v>
                </c:pt>
                <c:pt idx="2634">
                  <c:v>40361.829166666626</c:v>
                </c:pt>
                <c:pt idx="2635">
                  <c:v>40361.82986111108</c:v>
                </c:pt>
                <c:pt idx="2636">
                  <c:v>40361.830555555563</c:v>
                </c:pt>
                <c:pt idx="2637">
                  <c:v>40361.831250000003</c:v>
                </c:pt>
                <c:pt idx="2638">
                  <c:v>40361.831944444442</c:v>
                </c:pt>
                <c:pt idx="2639">
                  <c:v>40361.832638888925</c:v>
                </c:pt>
                <c:pt idx="2640">
                  <c:v>40361.833333333336</c:v>
                </c:pt>
                <c:pt idx="2641">
                  <c:v>40361.834027777782</c:v>
                </c:pt>
                <c:pt idx="2642">
                  <c:v>40361.834722222222</c:v>
                </c:pt>
                <c:pt idx="2643">
                  <c:v>40361.835416666654</c:v>
                </c:pt>
                <c:pt idx="2644">
                  <c:v>40361.836111111108</c:v>
                </c:pt>
                <c:pt idx="2645">
                  <c:v>40361.836805555562</c:v>
                </c:pt>
                <c:pt idx="2646">
                  <c:v>40361.837500000001</c:v>
                </c:pt>
                <c:pt idx="2647">
                  <c:v>40361.838194444485</c:v>
                </c:pt>
                <c:pt idx="2648">
                  <c:v>40361.838888888917</c:v>
                </c:pt>
                <c:pt idx="2649">
                  <c:v>40361.839583333334</c:v>
                </c:pt>
                <c:pt idx="2650">
                  <c:v>40361.84027777781</c:v>
                </c:pt>
                <c:pt idx="2651">
                  <c:v>40361.840972222242</c:v>
                </c:pt>
                <c:pt idx="2652">
                  <c:v>40361.841666666638</c:v>
                </c:pt>
                <c:pt idx="2653">
                  <c:v>40361.842361111114</c:v>
                </c:pt>
                <c:pt idx="2654">
                  <c:v>40361.843055555553</c:v>
                </c:pt>
                <c:pt idx="2655">
                  <c:v>40361.84375</c:v>
                </c:pt>
                <c:pt idx="2656">
                  <c:v>40361.84444444449</c:v>
                </c:pt>
                <c:pt idx="2657">
                  <c:v>40361.845138888893</c:v>
                </c:pt>
                <c:pt idx="2658">
                  <c:v>40361.845833333333</c:v>
                </c:pt>
                <c:pt idx="2659">
                  <c:v>40361.846527777809</c:v>
                </c:pt>
                <c:pt idx="2660">
                  <c:v>40361.847222222219</c:v>
                </c:pt>
                <c:pt idx="2661">
                  <c:v>40361.847916666666</c:v>
                </c:pt>
                <c:pt idx="2662">
                  <c:v>40361.848611111112</c:v>
                </c:pt>
                <c:pt idx="2663">
                  <c:v>40361.849305555559</c:v>
                </c:pt>
                <c:pt idx="2664">
                  <c:v>40361.850000000013</c:v>
                </c:pt>
                <c:pt idx="2665">
                  <c:v>40361.850694444511</c:v>
                </c:pt>
                <c:pt idx="2666">
                  <c:v>40361.851388888892</c:v>
                </c:pt>
                <c:pt idx="2667">
                  <c:v>40361.852083333331</c:v>
                </c:pt>
                <c:pt idx="2668">
                  <c:v>40361.852777777793</c:v>
                </c:pt>
                <c:pt idx="2669">
                  <c:v>40361.853472222232</c:v>
                </c:pt>
                <c:pt idx="2670">
                  <c:v>40361.854166666664</c:v>
                </c:pt>
                <c:pt idx="2671">
                  <c:v>40361.854861111111</c:v>
                </c:pt>
                <c:pt idx="2672">
                  <c:v>40361.855555555587</c:v>
                </c:pt>
                <c:pt idx="2673">
                  <c:v>40361.856250000041</c:v>
                </c:pt>
                <c:pt idx="2674">
                  <c:v>40361.856944444502</c:v>
                </c:pt>
                <c:pt idx="2675">
                  <c:v>40361.857638888934</c:v>
                </c:pt>
                <c:pt idx="2676">
                  <c:v>40361.858333333359</c:v>
                </c:pt>
                <c:pt idx="2677">
                  <c:v>40361.859027777791</c:v>
                </c:pt>
                <c:pt idx="2678">
                  <c:v>40361.859722222223</c:v>
                </c:pt>
                <c:pt idx="2679">
                  <c:v>40361.86041666667</c:v>
                </c:pt>
                <c:pt idx="2680">
                  <c:v>40361.86111111108</c:v>
                </c:pt>
                <c:pt idx="2681">
                  <c:v>40361.861805555556</c:v>
                </c:pt>
                <c:pt idx="2682">
                  <c:v>40361.862500000003</c:v>
                </c:pt>
                <c:pt idx="2683">
                  <c:v>40361.863194444442</c:v>
                </c:pt>
                <c:pt idx="2684">
                  <c:v>40361.863888888889</c:v>
                </c:pt>
                <c:pt idx="2685">
                  <c:v>40361.864583333336</c:v>
                </c:pt>
                <c:pt idx="2686">
                  <c:v>40361.865277777782</c:v>
                </c:pt>
                <c:pt idx="2687">
                  <c:v>40361.865972222222</c:v>
                </c:pt>
                <c:pt idx="2688">
                  <c:v>40361.866666666654</c:v>
                </c:pt>
                <c:pt idx="2689">
                  <c:v>40361.867361111072</c:v>
                </c:pt>
                <c:pt idx="2690">
                  <c:v>40361.868055555562</c:v>
                </c:pt>
                <c:pt idx="2691">
                  <c:v>40361.868750000001</c:v>
                </c:pt>
                <c:pt idx="2692">
                  <c:v>40361.869444444441</c:v>
                </c:pt>
                <c:pt idx="2693">
                  <c:v>40361.870138888917</c:v>
                </c:pt>
                <c:pt idx="2694">
                  <c:v>40361.870833333342</c:v>
                </c:pt>
                <c:pt idx="2695">
                  <c:v>40361.871527777781</c:v>
                </c:pt>
                <c:pt idx="2696">
                  <c:v>40361.872222222242</c:v>
                </c:pt>
                <c:pt idx="2697">
                  <c:v>40361.872916666667</c:v>
                </c:pt>
                <c:pt idx="2698">
                  <c:v>40361.873611111114</c:v>
                </c:pt>
                <c:pt idx="2699">
                  <c:v>40361.874305555553</c:v>
                </c:pt>
                <c:pt idx="2700">
                  <c:v>40361.875</c:v>
                </c:pt>
                <c:pt idx="2701">
                  <c:v>40361.87569444449</c:v>
                </c:pt>
                <c:pt idx="2702">
                  <c:v>40361.876388888893</c:v>
                </c:pt>
                <c:pt idx="2703">
                  <c:v>40361.877083333326</c:v>
                </c:pt>
                <c:pt idx="2704">
                  <c:v>40361.87777777778</c:v>
                </c:pt>
                <c:pt idx="2705">
                  <c:v>40361.878472222219</c:v>
                </c:pt>
                <c:pt idx="2706">
                  <c:v>40361.879166666637</c:v>
                </c:pt>
                <c:pt idx="2707">
                  <c:v>40361.879861111105</c:v>
                </c:pt>
                <c:pt idx="2708">
                  <c:v>40361.880555555595</c:v>
                </c:pt>
                <c:pt idx="2709">
                  <c:v>40361.881250000013</c:v>
                </c:pt>
                <c:pt idx="2710">
                  <c:v>40361.881944444474</c:v>
                </c:pt>
                <c:pt idx="2711">
                  <c:v>40361.882638888936</c:v>
                </c:pt>
                <c:pt idx="2712">
                  <c:v>40361.883333333331</c:v>
                </c:pt>
                <c:pt idx="2713">
                  <c:v>40361.884027777793</c:v>
                </c:pt>
                <c:pt idx="2714">
                  <c:v>40361.884722222232</c:v>
                </c:pt>
                <c:pt idx="2715">
                  <c:v>40361.885416666664</c:v>
                </c:pt>
                <c:pt idx="2716">
                  <c:v>40361.886111111111</c:v>
                </c:pt>
                <c:pt idx="2717">
                  <c:v>40361.886805555587</c:v>
                </c:pt>
                <c:pt idx="2718">
                  <c:v>40361.887500000012</c:v>
                </c:pt>
                <c:pt idx="2719">
                  <c:v>40361.888194444502</c:v>
                </c:pt>
                <c:pt idx="2720">
                  <c:v>40361.888888888934</c:v>
                </c:pt>
                <c:pt idx="2721">
                  <c:v>40361.88958333333</c:v>
                </c:pt>
                <c:pt idx="2722">
                  <c:v>40361.890277777791</c:v>
                </c:pt>
                <c:pt idx="2723">
                  <c:v>40361.890972222223</c:v>
                </c:pt>
                <c:pt idx="2724">
                  <c:v>40361.891666666626</c:v>
                </c:pt>
                <c:pt idx="2725">
                  <c:v>40361.89236111108</c:v>
                </c:pt>
                <c:pt idx="2726">
                  <c:v>40361.893055555556</c:v>
                </c:pt>
                <c:pt idx="2727">
                  <c:v>40361.893749999996</c:v>
                </c:pt>
                <c:pt idx="2728">
                  <c:v>40361.894444444442</c:v>
                </c:pt>
                <c:pt idx="2729">
                  <c:v>40361.895138888889</c:v>
                </c:pt>
                <c:pt idx="2730">
                  <c:v>40361.895833333336</c:v>
                </c:pt>
                <c:pt idx="2731">
                  <c:v>40361.896527777782</c:v>
                </c:pt>
                <c:pt idx="2732">
                  <c:v>40361.897222222222</c:v>
                </c:pt>
                <c:pt idx="2733">
                  <c:v>40361.897916666654</c:v>
                </c:pt>
                <c:pt idx="2734">
                  <c:v>40361.898611111108</c:v>
                </c:pt>
                <c:pt idx="2735">
                  <c:v>40361.899305555555</c:v>
                </c:pt>
                <c:pt idx="2736">
                  <c:v>40361.9</c:v>
                </c:pt>
                <c:pt idx="2737">
                  <c:v>40361.900694444485</c:v>
                </c:pt>
                <c:pt idx="2738">
                  <c:v>40361.901388888888</c:v>
                </c:pt>
                <c:pt idx="2739">
                  <c:v>40361.902083333334</c:v>
                </c:pt>
                <c:pt idx="2740">
                  <c:v>40361.902777777781</c:v>
                </c:pt>
                <c:pt idx="2741">
                  <c:v>40361.90347222222</c:v>
                </c:pt>
                <c:pt idx="2742">
                  <c:v>40361.904166666638</c:v>
                </c:pt>
                <c:pt idx="2743">
                  <c:v>40361.904861111114</c:v>
                </c:pt>
                <c:pt idx="2744">
                  <c:v>40361.905555555553</c:v>
                </c:pt>
                <c:pt idx="2745">
                  <c:v>40361.906250000029</c:v>
                </c:pt>
                <c:pt idx="2746">
                  <c:v>40361.90694444449</c:v>
                </c:pt>
                <c:pt idx="2747">
                  <c:v>40361.907638888893</c:v>
                </c:pt>
                <c:pt idx="2748">
                  <c:v>40361.908333333333</c:v>
                </c:pt>
                <c:pt idx="2749">
                  <c:v>40361.90902777778</c:v>
                </c:pt>
                <c:pt idx="2750">
                  <c:v>40361.909722222204</c:v>
                </c:pt>
                <c:pt idx="2751">
                  <c:v>40361.910416666666</c:v>
                </c:pt>
                <c:pt idx="2752">
                  <c:v>40361.911111111105</c:v>
                </c:pt>
                <c:pt idx="2753">
                  <c:v>40361.911805555559</c:v>
                </c:pt>
                <c:pt idx="2754">
                  <c:v>40361.912500000013</c:v>
                </c:pt>
                <c:pt idx="2755">
                  <c:v>40361.913194444474</c:v>
                </c:pt>
                <c:pt idx="2756">
                  <c:v>40361.913888888892</c:v>
                </c:pt>
                <c:pt idx="2757">
                  <c:v>40361.914583333331</c:v>
                </c:pt>
                <c:pt idx="2758">
                  <c:v>40361.915277777793</c:v>
                </c:pt>
                <c:pt idx="2759">
                  <c:v>40361.915972222232</c:v>
                </c:pt>
                <c:pt idx="2760">
                  <c:v>40361.916666666664</c:v>
                </c:pt>
                <c:pt idx="2761">
                  <c:v>40361.917361111104</c:v>
                </c:pt>
                <c:pt idx="2762">
                  <c:v>40361.918055555587</c:v>
                </c:pt>
                <c:pt idx="2763">
                  <c:v>40361.918750000012</c:v>
                </c:pt>
                <c:pt idx="2764">
                  <c:v>40361.919444444473</c:v>
                </c:pt>
                <c:pt idx="2765">
                  <c:v>40361.920138888891</c:v>
                </c:pt>
                <c:pt idx="2766">
                  <c:v>40361.92083333333</c:v>
                </c:pt>
                <c:pt idx="2767">
                  <c:v>40361.921527777777</c:v>
                </c:pt>
                <c:pt idx="2768">
                  <c:v>40361.922222222223</c:v>
                </c:pt>
                <c:pt idx="2769">
                  <c:v>40361.92291666667</c:v>
                </c:pt>
                <c:pt idx="2770">
                  <c:v>40361.92361111108</c:v>
                </c:pt>
                <c:pt idx="2771">
                  <c:v>40361.924305555556</c:v>
                </c:pt>
                <c:pt idx="2772">
                  <c:v>40361.925000000003</c:v>
                </c:pt>
                <c:pt idx="2773">
                  <c:v>40361.925694444442</c:v>
                </c:pt>
                <c:pt idx="2774">
                  <c:v>40361.926388888889</c:v>
                </c:pt>
                <c:pt idx="2775">
                  <c:v>40361.927083333307</c:v>
                </c:pt>
                <c:pt idx="2776">
                  <c:v>40361.927777777775</c:v>
                </c:pt>
                <c:pt idx="2777">
                  <c:v>40361.928472222222</c:v>
                </c:pt>
                <c:pt idx="2778">
                  <c:v>40361.929166666618</c:v>
                </c:pt>
                <c:pt idx="2779">
                  <c:v>40361.929861111072</c:v>
                </c:pt>
                <c:pt idx="2780">
                  <c:v>40361.930555555562</c:v>
                </c:pt>
                <c:pt idx="2781">
                  <c:v>40361.931250000001</c:v>
                </c:pt>
                <c:pt idx="2782">
                  <c:v>40361.931944444441</c:v>
                </c:pt>
                <c:pt idx="2783">
                  <c:v>40361.932638888917</c:v>
                </c:pt>
                <c:pt idx="2784">
                  <c:v>40361.933333333334</c:v>
                </c:pt>
                <c:pt idx="2785">
                  <c:v>40361.934027777781</c:v>
                </c:pt>
                <c:pt idx="2786">
                  <c:v>40361.93472222222</c:v>
                </c:pt>
                <c:pt idx="2787">
                  <c:v>40361.935416666638</c:v>
                </c:pt>
                <c:pt idx="2788">
                  <c:v>40361.936111111114</c:v>
                </c:pt>
                <c:pt idx="2789">
                  <c:v>40361.936805555553</c:v>
                </c:pt>
                <c:pt idx="2790">
                  <c:v>40361.9375</c:v>
                </c:pt>
                <c:pt idx="2791">
                  <c:v>40361.93819444449</c:v>
                </c:pt>
                <c:pt idx="2792">
                  <c:v>40361.938888888893</c:v>
                </c:pt>
                <c:pt idx="2793">
                  <c:v>40361.939583333326</c:v>
                </c:pt>
                <c:pt idx="2794">
                  <c:v>40361.940277777809</c:v>
                </c:pt>
                <c:pt idx="2795">
                  <c:v>40361.940972222219</c:v>
                </c:pt>
                <c:pt idx="2796">
                  <c:v>40361.941666666637</c:v>
                </c:pt>
                <c:pt idx="2797">
                  <c:v>40361.942361111105</c:v>
                </c:pt>
                <c:pt idx="2798">
                  <c:v>40361.943055555559</c:v>
                </c:pt>
                <c:pt idx="2799">
                  <c:v>40361.943749999999</c:v>
                </c:pt>
                <c:pt idx="2800">
                  <c:v>40361.944444444474</c:v>
                </c:pt>
                <c:pt idx="2801">
                  <c:v>40361.945138888892</c:v>
                </c:pt>
                <c:pt idx="2802">
                  <c:v>40361.945833333331</c:v>
                </c:pt>
                <c:pt idx="2803">
                  <c:v>40361.946527777793</c:v>
                </c:pt>
                <c:pt idx="2804">
                  <c:v>40361.947222222232</c:v>
                </c:pt>
                <c:pt idx="2805">
                  <c:v>40361.947916666664</c:v>
                </c:pt>
                <c:pt idx="2806">
                  <c:v>40361.948611111111</c:v>
                </c:pt>
                <c:pt idx="2807">
                  <c:v>40361.949305555558</c:v>
                </c:pt>
                <c:pt idx="2808">
                  <c:v>40361.950000000012</c:v>
                </c:pt>
                <c:pt idx="2809">
                  <c:v>40361.950694444502</c:v>
                </c:pt>
                <c:pt idx="2810">
                  <c:v>40361.951388888891</c:v>
                </c:pt>
                <c:pt idx="2811">
                  <c:v>40361.95208333333</c:v>
                </c:pt>
                <c:pt idx="2812">
                  <c:v>40361.952777777791</c:v>
                </c:pt>
                <c:pt idx="2813">
                  <c:v>40361.953472222223</c:v>
                </c:pt>
                <c:pt idx="2814">
                  <c:v>40361.95416666667</c:v>
                </c:pt>
                <c:pt idx="2815">
                  <c:v>40361.954861111109</c:v>
                </c:pt>
                <c:pt idx="2816">
                  <c:v>40361.955555555563</c:v>
                </c:pt>
                <c:pt idx="2817">
                  <c:v>40361.956250000039</c:v>
                </c:pt>
                <c:pt idx="2818">
                  <c:v>40361.956944444493</c:v>
                </c:pt>
                <c:pt idx="2819">
                  <c:v>40361.957638888925</c:v>
                </c:pt>
                <c:pt idx="2820">
                  <c:v>40361.958333333343</c:v>
                </c:pt>
                <c:pt idx="2821">
                  <c:v>40361.959027777782</c:v>
                </c:pt>
                <c:pt idx="2822">
                  <c:v>40361.959722222222</c:v>
                </c:pt>
                <c:pt idx="2823">
                  <c:v>40361.960416666654</c:v>
                </c:pt>
                <c:pt idx="2824">
                  <c:v>40361.961111111072</c:v>
                </c:pt>
                <c:pt idx="2825">
                  <c:v>40361.961805555555</c:v>
                </c:pt>
                <c:pt idx="2826">
                  <c:v>40361.962500000001</c:v>
                </c:pt>
                <c:pt idx="2827">
                  <c:v>40361.963194444441</c:v>
                </c:pt>
                <c:pt idx="2828">
                  <c:v>40361.963888888888</c:v>
                </c:pt>
                <c:pt idx="2829">
                  <c:v>40361.964583333334</c:v>
                </c:pt>
                <c:pt idx="2830">
                  <c:v>40361.965277777781</c:v>
                </c:pt>
                <c:pt idx="2831">
                  <c:v>40361.96597222222</c:v>
                </c:pt>
                <c:pt idx="2832">
                  <c:v>40361.966666666638</c:v>
                </c:pt>
                <c:pt idx="2833">
                  <c:v>40361.967361111077</c:v>
                </c:pt>
                <c:pt idx="2834">
                  <c:v>40361.968055555553</c:v>
                </c:pt>
                <c:pt idx="2835">
                  <c:v>40361.96875</c:v>
                </c:pt>
                <c:pt idx="2836">
                  <c:v>40361.969444444447</c:v>
                </c:pt>
                <c:pt idx="2837">
                  <c:v>40361.970138888893</c:v>
                </c:pt>
                <c:pt idx="2838">
                  <c:v>40361.970833333333</c:v>
                </c:pt>
                <c:pt idx="2839">
                  <c:v>40361.97152777778</c:v>
                </c:pt>
                <c:pt idx="2840">
                  <c:v>40361.972222222219</c:v>
                </c:pt>
                <c:pt idx="2841">
                  <c:v>40361.972916666666</c:v>
                </c:pt>
                <c:pt idx="2842">
                  <c:v>40361.973611111105</c:v>
                </c:pt>
                <c:pt idx="2843">
                  <c:v>40361.974305555559</c:v>
                </c:pt>
                <c:pt idx="2844">
                  <c:v>40361.975000000006</c:v>
                </c:pt>
                <c:pt idx="2845">
                  <c:v>40361.975694444474</c:v>
                </c:pt>
                <c:pt idx="2846">
                  <c:v>40361.976388888892</c:v>
                </c:pt>
                <c:pt idx="2847">
                  <c:v>40361.977083333324</c:v>
                </c:pt>
                <c:pt idx="2848">
                  <c:v>40361.977777777778</c:v>
                </c:pt>
                <c:pt idx="2849">
                  <c:v>40361.978472222232</c:v>
                </c:pt>
                <c:pt idx="2850">
                  <c:v>40361.979166666628</c:v>
                </c:pt>
                <c:pt idx="2851">
                  <c:v>40361.979861111104</c:v>
                </c:pt>
                <c:pt idx="2852">
                  <c:v>40361.980555555587</c:v>
                </c:pt>
                <c:pt idx="2853">
                  <c:v>40361.981250000012</c:v>
                </c:pt>
                <c:pt idx="2854">
                  <c:v>40361.981944444473</c:v>
                </c:pt>
                <c:pt idx="2855">
                  <c:v>40361.982638888934</c:v>
                </c:pt>
                <c:pt idx="2856">
                  <c:v>40361.98333333333</c:v>
                </c:pt>
                <c:pt idx="2857">
                  <c:v>40361.984027777791</c:v>
                </c:pt>
                <c:pt idx="2858">
                  <c:v>40361.984722222223</c:v>
                </c:pt>
                <c:pt idx="2859">
                  <c:v>40361.98541666667</c:v>
                </c:pt>
                <c:pt idx="2860">
                  <c:v>40361.986111111109</c:v>
                </c:pt>
                <c:pt idx="2861">
                  <c:v>40361.986805555563</c:v>
                </c:pt>
                <c:pt idx="2862">
                  <c:v>40361.987500000003</c:v>
                </c:pt>
                <c:pt idx="2863">
                  <c:v>40361.988194444493</c:v>
                </c:pt>
                <c:pt idx="2864">
                  <c:v>40361.988888888925</c:v>
                </c:pt>
                <c:pt idx="2865">
                  <c:v>40361.989583333336</c:v>
                </c:pt>
                <c:pt idx="2866">
                  <c:v>40361.990277777782</c:v>
                </c:pt>
                <c:pt idx="2867">
                  <c:v>40361.990972222222</c:v>
                </c:pt>
                <c:pt idx="2868">
                  <c:v>40361.991666666618</c:v>
                </c:pt>
                <c:pt idx="2869">
                  <c:v>40361.992361111072</c:v>
                </c:pt>
                <c:pt idx="2870">
                  <c:v>40361.993055555555</c:v>
                </c:pt>
                <c:pt idx="2871">
                  <c:v>40361.993749999994</c:v>
                </c:pt>
                <c:pt idx="2872">
                  <c:v>40361.994444444441</c:v>
                </c:pt>
                <c:pt idx="2873">
                  <c:v>40361.995138888888</c:v>
                </c:pt>
                <c:pt idx="2874">
                  <c:v>40361.995833333334</c:v>
                </c:pt>
                <c:pt idx="2875">
                  <c:v>40361.996527777781</c:v>
                </c:pt>
                <c:pt idx="2876">
                  <c:v>40361.99722222222</c:v>
                </c:pt>
                <c:pt idx="2877">
                  <c:v>40361.997916666638</c:v>
                </c:pt>
                <c:pt idx="2878">
                  <c:v>40361.998611111114</c:v>
                </c:pt>
                <c:pt idx="2879">
                  <c:v>40361.999305555524</c:v>
                </c:pt>
                <c:pt idx="2880">
                  <c:v>40362</c:v>
                </c:pt>
                <c:pt idx="2881">
                  <c:v>40362.00069444449</c:v>
                </c:pt>
                <c:pt idx="2882">
                  <c:v>40362.001388888886</c:v>
                </c:pt>
                <c:pt idx="2883">
                  <c:v>40362.002083333326</c:v>
                </c:pt>
                <c:pt idx="2884">
                  <c:v>40362.00277777778</c:v>
                </c:pt>
                <c:pt idx="2885">
                  <c:v>40362.003472222204</c:v>
                </c:pt>
                <c:pt idx="2886">
                  <c:v>40362.004166666637</c:v>
                </c:pt>
                <c:pt idx="2887">
                  <c:v>40362.004861111105</c:v>
                </c:pt>
                <c:pt idx="2888">
                  <c:v>40362.005555555559</c:v>
                </c:pt>
                <c:pt idx="2889">
                  <c:v>40362.006250000013</c:v>
                </c:pt>
                <c:pt idx="2890">
                  <c:v>40362.006944444474</c:v>
                </c:pt>
                <c:pt idx="2891">
                  <c:v>40362.007638888892</c:v>
                </c:pt>
                <c:pt idx="2892">
                  <c:v>40362.008333333331</c:v>
                </c:pt>
                <c:pt idx="2893">
                  <c:v>40362.009027777778</c:v>
                </c:pt>
                <c:pt idx="2894">
                  <c:v>40362.009722222225</c:v>
                </c:pt>
                <c:pt idx="2895">
                  <c:v>40362.010416666664</c:v>
                </c:pt>
                <c:pt idx="2896">
                  <c:v>40362.011111111104</c:v>
                </c:pt>
                <c:pt idx="2897">
                  <c:v>40362.011805555558</c:v>
                </c:pt>
                <c:pt idx="2898">
                  <c:v>40362.012500000012</c:v>
                </c:pt>
                <c:pt idx="2899">
                  <c:v>40362.013194444473</c:v>
                </c:pt>
                <c:pt idx="2900">
                  <c:v>40362.013888888891</c:v>
                </c:pt>
                <c:pt idx="2901">
                  <c:v>40362.01458333333</c:v>
                </c:pt>
                <c:pt idx="2902">
                  <c:v>40362.015277777791</c:v>
                </c:pt>
                <c:pt idx="2903">
                  <c:v>40362.015972222223</c:v>
                </c:pt>
                <c:pt idx="2904">
                  <c:v>40362.01666666667</c:v>
                </c:pt>
                <c:pt idx="2905">
                  <c:v>40362.01736111108</c:v>
                </c:pt>
                <c:pt idx="2906">
                  <c:v>40362.018055555563</c:v>
                </c:pt>
                <c:pt idx="2907">
                  <c:v>40362.018750000003</c:v>
                </c:pt>
                <c:pt idx="2908">
                  <c:v>40362.019444444442</c:v>
                </c:pt>
                <c:pt idx="2909">
                  <c:v>40362.020138888889</c:v>
                </c:pt>
                <c:pt idx="2910">
                  <c:v>40362.020833333336</c:v>
                </c:pt>
                <c:pt idx="2911">
                  <c:v>40362.021527777775</c:v>
                </c:pt>
                <c:pt idx="2912">
                  <c:v>40362.022222222222</c:v>
                </c:pt>
                <c:pt idx="2913">
                  <c:v>40362.022916666654</c:v>
                </c:pt>
                <c:pt idx="2914">
                  <c:v>40362.023611111072</c:v>
                </c:pt>
                <c:pt idx="2915">
                  <c:v>40362.024305555555</c:v>
                </c:pt>
                <c:pt idx="2916">
                  <c:v>40362.025000000001</c:v>
                </c:pt>
                <c:pt idx="2917">
                  <c:v>40362.025694444441</c:v>
                </c:pt>
                <c:pt idx="2918">
                  <c:v>40362.026388888888</c:v>
                </c:pt>
                <c:pt idx="2919">
                  <c:v>40362.027083333298</c:v>
                </c:pt>
                <c:pt idx="2920">
                  <c:v>40362.027777777774</c:v>
                </c:pt>
                <c:pt idx="2921">
                  <c:v>40362.02847222222</c:v>
                </c:pt>
                <c:pt idx="2922">
                  <c:v>40362.029166666609</c:v>
                </c:pt>
                <c:pt idx="2923">
                  <c:v>40362.029861111077</c:v>
                </c:pt>
                <c:pt idx="2924">
                  <c:v>40362.030555555553</c:v>
                </c:pt>
                <c:pt idx="2925">
                  <c:v>40362.03125</c:v>
                </c:pt>
                <c:pt idx="2926">
                  <c:v>40362.031944444447</c:v>
                </c:pt>
                <c:pt idx="2927">
                  <c:v>40362.032638888893</c:v>
                </c:pt>
                <c:pt idx="2928">
                  <c:v>40362.033333333326</c:v>
                </c:pt>
                <c:pt idx="2929">
                  <c:v>40362.03402777778</c:v>
                </c:pt>
                <c:pt idx="2930">
                  <c:v>40362.034722222204</c:v>
                </c:pt>
                <c:pt idx="2931">
                  <c:v>40362.035416666637</c:v>
                </c:pt>
                <c:pt idx="2932">
                  <c:v>40362.036111111105</c:v>
                </c:pt>
                <c:pt idx="2933">
                  <c:v>40362.036805555559</c:v>
                </c:pt>
                <c:pt idx="2934">
                  <c:v>40362.037499999999</c:v>
                </c:pt>
                <c:pt idx="2935">
                  <c:v>40362.038194444474</c:v>
                </c:pt>
                <c:pt idx="2936">
                  <c:v>40362.038888888892</c:v>
                </c:pt>
                <c:pt idx="2937">
                  <c:v>40362.039583333324</c:v>
                </c:pt>
                <c:pt idx="2938">
                  <c:v>40362.040277777793</c:v>
                </c:pt>
                <c:pt idx="2939">
                  <c:v>40362.040972222232</c:v>
                </c:pt>
                <c:pt idx="2940">
                  <c:v>40362.041666666628</c:v>
                </c:pt>
                <c:pt idx="2941">
                  <c:v>40362.042361111104</c:v>
                </c:pt>
                <c:pt idx="2942">
                  <c:v>40362.043055555558</c:v>
                </c:pt>
                <c:pt idx="2943">
                  <c:v>40362.043749999997</c:v>
                </c:pt>
                <c:pt idx="2944">
                  <c:v>40362.044444444473</c:v>
                </c:pt>
                <c:pt idx="2945">
                  <c:v>40362.045138888891</c:v>
                </c:pt>
                <c:pt idx="2946">
                  <c:v>40362.04583333333</c:v>
                </c:pt>
                <c:pt idx="2947">
                  <c:v>40362.046527777791</c:v>
                </c:pt>
                <c:pt idx="2948">
                  <c:v>40362.047222222223</c:v>
                </c:pt>
                <c:pt idx="2949">
                  <c:v>40362.04791666667</c:v>
                </c:pt>
                <c:pt idx="2950">
                  <c:v>40362.048611111109</c:v>
                </c:pt>
                <c:pt idx="2951">
                  <c:v>40362.049305555556</c:v>
                </c:pt>
                <c:pt idx="2952">
                  <c:v>40362.050000000003</c:v>
                </c:pt>
                <c:pt idx="2953">
                  <c:v>40362.050694444493</c:v>
                </c:pt>
                <c:pt idx="2954">
                  <c:v>40362.051388888889</c:v>
                </c:pt>
                <c:pt idx="2955">
                  <c:v>40362.052083333336</c:v>
                </c:pt>
                <c:pt idx="2956">
                  <c:v>40362.052777777782</c:v>
                </c:pt>
                <c:pt idx="2957">
                  <c:v>40362.053472222222</c:v>
                </c:pt>
                <c:pt idx="2958">
                  <c:v>40362.054166666654</c:v>
                </c:pt>
                <c:pt idx="2959">
                  <c:v>40362.054861111108</c:v>
                </c:pt>
                <c:pt idx="2960">
                  <c:v>40362.055555555562</c:v>
                </c:pt>
                <c:pt idx="2961">
                  <c:v>40362.056250000031</c:v>
                </c:pt>
                <c:pt idx="2962">
                  <c:v>40362.056944444485</c:v>
                </c:pt>
                <c:pt idx="2963">
                  <c:v>40362.057638888917</c:v>
                </c:pt>
                <c:pt idx="2964">
                  <c:v>40362.058333333342</c:v>
                </c:pt>
                <c:pt idx="2965">
                  <c:v>40362.059027777781</c:v>
                </c:pt>
                <c:pt idx="2966">
                  <c:v>40362.05972222222</c:v>
                </c:pt>
                <c:pt idx="2967">
                  <c:v>40362.060416666638</c:v>
                </c:pt>
                <c:pt idx="2968">
                  <c:v>40362.061111111077</c:v>
                </c:pt>
                <c:pt idx="2969">
                  <c:v>40362.061805555524</c:v>
                </c:pt>
                <c:pt idx="2970">
                  <c:v>40362.0625</c:v>
                </c:pt>
                <c:pt idx="2971">
                  <c:v>40362.063194444447</c:v>
                </c:pt>
                <c:pt idx="2972">
                  <c:v>40362.063888888886</c:v>
                </c:pt>
                <c:pt idx="2973">
                  <c:v>40362.064583333326</c:v>
                </c:pt>
                <c:pt idx="2974">
                  <c:v>40362.06527777778</c:v>
                </c:pt>
                <c:pt idx="2975">
                  <c:v>40362.065972222204</c:v>
                </c:pt>
                <c:pt idx="2976">
                  <c:v>40362.066666666637</c:v>
                </c:pt>
                <c:pt idx="2977">
                  <c:v>40362.067361111054</c:v>
                </c:pt>
                <c:pt idx="2978">
                  <c:v>40362.068055555559</c:v>
                </c:pt>
                <c:pt idx="2979">
                  <c:v>40362.068749999999</c:v>
                </c:pt>
                <c:pt idx="2980">
                  <c:v>40362.069444444445</c:v>
                </c:pt>
                <c:pt idx="2981">
                  <c:v>40362.070138888892</c:v>
                </c:pt>
                <c:pt idx="2982">
                  <c:v>40362.070833333331</c:v>
                </c:pt>
                <c:pt idx="2983">
                  <c:v>40362.071527777778</c:v>
                </c:pt>
                <c:pt idx="2984">
                  <c:v>40362.072222222232</c:v>
                </c:pt>
                <c:pt idx="2985">
                  <c:v>40362.072916666664</c:v>
                </c:pt>
                <c:pt idx="2986">
                  <c:v>40362.073611111104</c:v>
                </c:pt>
                <c:pt idx="2987">
                  <c:v>40362.074305555558</c:v>
                </c:pt>
                <c:pt idx="2988">
                  <c:v>40362.075000000004</c:v>
                </c:pt>
                <c:pt idx="2989">
                  <c:v>40362.075694444473</c:v>
                </c:pt>
                <c:pt idx="2990">
                  <c:v>40362.076388888891</c:v>
                </c:pt>
                <c:pt idx="2991">
                  <c:v>40362.077083333301</c:v>
                </c:pt>
                <c:pt idx="2992">
                  <c:v>40362.077777777777</c:v>
                </c:pt>
                <c:pt idx="2993">
                  <c:v>40362.078472222223</c:v>
                </c:pt>
                <c:pt idx="2994">
                  <c:v>40362.079166666626</c:v>
                </c:pt>
                <c:pt idx="2995">
                  <c:v>40362.07986111108</c:v>
                </c:pt>
                <c:pt idx="2996">
                  <c:v>40362.080555555563</c:v>
                </c:pt>
                <c:pt idx="2997">
                  <c:v>40362.081250000003</c:v>
                </c:pt>
                <c:pt idx="2998">
                  <c:v>40362.081944444442</c:v>
                </c:pt>
                <c:pt idx="2999">
                  <c:v>40362.082638888925</c:v>
                </c:pt>
                <c:pt idx="3000">
                  <c:v>40362.083333333336</c:v>
                </c:pt>
                <c:pt idx="3001">
                  <c:v>40362.084027777782</c:v>
                </c:pt>
                <c:pt idx="3002">
                  <c:v>40362.084722222222</c:v>
                </c:pt>
                <c:pt idx="3003">
                  <c:v>40362.085416666654</c:v>
                </c:pt>
                <c:pt idx="3004">
                  <c:v>40362.086111111108</c:v>
                </c:pt>
                <c:pt idx="3005">
                  <c:v>40362.086805555562</c:v>
                </c:pt>
                <c:pt idx="3006">
                  <c:v>40362.087500000001</c:v>
                </c:pt>
                <c:pt idx="3007">
                  <c:v>40362.088194444485</c:v>
                </c:pt>
                <c:pt idx="3008">
                  <c:v>40362.088888888917</c:v>
                </c:pt>
                <c:pt idx="3009">
                  <c:v>40362.089583333334</c:v>
                </c:pt>
                <c:pt idx="3010">
                  <c:v>40362.090277777781</c:v>
                </c:pt>
                <c:pt idx="3011">
                  <c:v>40362.09097222222</c:v>
                </c:pt>
                <c:pt idx="3012">
                  <c:v>40362.091666666609</c:v>
                </c:pt>
                <c:pt idx="3013">
                  <c:v>40362.092361111077</c:v>
                </c:pt>
                <c:pt idx="3014">
                  <c:v>40362.093055555524</c:v>
                </c:pt>
                <c:pt idx="3015">
                  <c:v>40362.093749999985</c:v>
                </c:pt>
                <c:pt idx="3016">
                  <c:v>40362.094444444447</c:v>
                </c:pt>
                <c:pt idx="3017">
                  <c:v>40362.095138888886</c:v>
                </c:pt>
                <c:pt idx="3018">
                  <c:v>40362.095833333326</c:v>
                </c:pt>
                <c:pt idx="3019">
                  <c:v>40362.09652777778</c:v>
                </c:pt>
                <c:pt idx="3020">
                  <c:v>40362.097222222204</c:v>
                </c:pt>
                <c:pt idx="3021">
                  <c:v>40362.097916666637</c:v>
                </c:pt>
                <c:pt idx="3022">
                  <c:v>40362.098611111105</c:v>
                </c:pt>
                <c:pt idx="3023">
                  <c:v>40362.09930555553</c:v>
                </c:pt>
                <c:pt idx="3024">
                  <c:v>40362.1</c:v>
                </c:pt>
                <c:pt idx="3025">
                  <c:v>40362.100694444474</c:v>
                </c:pt>
                <c:pt idx="3026">
                  <c:v>40362.101388888885</c:v>
                </c:pt>
                <c:pt idx="3027">
                  <c:v>40362.102083333324</c:v>
                </c:pt>
                <c:pt idx="3028">
                  <c:v>40362.102777777778</c:v>
                </c:pt>
                <c:pt idx="3029">
                  <c:v>40362.103472222225</c:v>
                </c:pt>
                <c:pt idx="3030">
                  <c:v>40362.104166666628</c:v>
                </c:pt>
                <c:pt idx="3031">
                  <c:v>40362.104861111104</c:v>
                </c:pt>
                <c:pt idx="3032">
                  <c:v>40362.105555555558</c:v>
                </c:pt>
                <c:pt idx="3033">
                  <c:v>40362.106250000012</c:v>
                </c:pt>
                <c:pt idx="3034">
                  <c:v>40362.106944444473</c:v>
                </c:pt>
                <c:pt idx="3035">
                  <c:v>40362.107638888891</c:v>
                </c:pt>
                <c:pt idx="3036">
                  <c:v>40362.10833333333</c:v>
                </c:pt>
                <c:pt idx="3037">
                  <c:v>40362.109027777777</c:v>
                </c:pt>
                <c:pt idx="3038">
                  <c:v>40362.109722222194</c:v>
                </c:pt>
                <c:pt idx="3039">
                  <c:v>40362.11041666667</c:v>
                </c:pt>
                <c:pt idx="3040">
                  <c:v>40362.11111111108</c:v>
                </c:pt>
                <c:pt idx="3041">
                  <c:v>40362.111805555556</c:v>
                </c:pt>
                <c:pt idx="3042">
                  <c:v>40362.112500000003</c:v>
                </c:pt>
                <c:pt idx="3043">
                  <c:v>40362.113194444442</c:v>
                </c:pt>
                <c:pt idx="3044">
                  <c:v>40362.113888888889</c:v>
                </c:pt>
                <c:pt idx="3045">
                  <c:v>40362.114583333336</c:v>
                </c:pt>
                <c:pt idx="3046">
                  <c:v>40362.115277777782</c:v>
                </c:pt>
                <c:pt idx="3047">
                  <c:v>40362.115972222222</c:v>
                </c:pt>
                <c:pt idx="3048">
                  <c:v>40362.116666666654</c:v>
                </c:pt>
                <c:pt idx="3049">
                  <c:v>40362.117361111072</c:v>
                </c:pt>
                <c:pt idx="3050">
                  <c:v>40362.118055555562</c:v>
                </c:pt>
                <c:pt idx="3051">
                  <c:v>40362.118750000001</c:v>
                </c:pt>
                <c:pt idx="3052">
                  <c:v>40362.119444444441</c:v>
                </c:pt>
                <c:pt idx="3053">
                  <c:v>40362.120138888888</c:v>
                </c:pt>
                <c:pt idx="3054">
                  <c:v>40362.120833333334</c:v>
                </c:pt>
                <c:pt idx="3055">
                  <c:v>40362.121527777774</c:v>
                </c:pt>
                <c:pt idx="3056">
                  <c:v>40362.12222222222</c:v>
                </c:pt>
                <c:pt idx="3057">
                  <c:v>40362.122916666638</c:v>
                </c:pt>
                <c:pt idx="3058">
                  <c:v>40362.123611111077</c:v>
                </c:pt>
                <c:pt idx="3059">
                  <c:v>40362.124305555524</c:v>
                </c:pt>
                <c:pt idx="3060">
                  <c:v>40362.124999999993</c:v>
                </c:pt>
                <c:pt idx="3061">
                  <c:v>40362.125694444447</c:v>
                </c:pt>
                <c:pt idx="3062">
                  <c:v>40362.126388888886</c:v>
                </c:pt>
                <c:pt idx="3063">
                  <c:v>40362.127083333282</c:v>
                </c:pt>
                <c:pt idx="3064">
                  <c:v>40362.12777777775</c:v>
                </c:pt>
                <c:pt idx="3065">
                  <c:v>40362.128472222204</c:v>
                </c:pt>
                <c:pt idx="3066">
                  <c:v>40362.129166666607</c:v>
                </c:pt>
                <c:pt idx="3067">
                  <c:v>40362.129861111054</c:v>
                </c:pt>
                <c:pt idx="3068">
                  <c:v>40362.130555555559</c:v>
                </c:pt>
                <c:pt idx="3069">
                  <c:v>40362.131249999999</c:v>
                </c:pt>
                <c:pt idx="3070">
                  <c:v>40362.131944444445</c:v>
                </c:pt>
                <c:pt idx="3071">
                  <c:v>40362.132638888892</c:v>
                </c:pt>
                <c:pt idx="3072">
                  <c:v>40362.133333333324</c:v>
                </c:pt>
                <c:pt idx="3073">
                  <c:v>40362.134027777778</c:v>
                </c:pt>
                <c:pt idx="3074">
                  <c:v>40362.134722222225</c:v>
                </c:pt>
                <c:pt idx="3075">
                  <c:v>40362.135416666628</c:v>
                </c:pt>
                <c:pt idx="3076">
                  <c:v>40362.136111111104</c:v>
                </c:pt>
                <c:pt idx="3077">
                  <c:v>40362.136805555558</c:v>
                </c:pt>
                <c:pt idx="3078">
                  <c:v>40362.137499999997</c:v>
                </c:pt>
                <c:pt idx="3079">
                  <c:v>40362.138194444473</c:v>
                </c:pt>
                <c:pt idx="3080">
                  <c:v>40362.138888888891</c:v>
                </c:pt>
                <c:pt idx="3081">
                  <c:v>40362.139583333301</c:v>
                </c:pt>
                <c:pt idx="3082">
                  <c:v>40362.140277777791</c:v>
                </c:pt>
                <c:pt idx="3083">
                  <c:v>40362.140972222223</c:v>
                </c:pt>
                <c:pt idx="3084">
                  <c:v>40362.141666666626</c:v>
                </c:pt>
                <c:pt idx="3085">
                  <c:v>40362.14236111108</c:v>
                </c:pt>
                <c:pt idx="3086">
                  <c:v>40362.143055555556</c:v>
                </c:pt>
                <c:pt idx="3087">
                  <c:v>40362.143749999996</c:v>
                </c:pt>
                <c:pt idx="3088">
                  <c:v>40362.144444444442</c:v>
                </c:pt>
                <c:pt idx="3089">
                  <c:v>40362.145138888889</c:v>
                </c:pt>
                <c:pt idx="3090">
                  <c:v>40362.145833333336</c:v>
                </c:pt>
                <c:pt idx="3091">
                  <c:v>40362.146527777782</c:v>
                </c:pt>
                <c:pt idx="3092">
                  <c:v>40362.147222222222</c:v>
                </c:pt>
                <c:pt idx="3093">
                  <c:v>40362.147916666654</c:v>
                </c:pt>
                <c:pt idx="3094">
                  <c:v>40362.148611111108</c:v>
                </c:pt>
                <c:pt idx="3095">
                  <c:v>40362.149305555555</c:v>
                </c:pt>
                <c:pt idx="3096">
                  <c:v>40362.15</c:v>
                </c:pt>
                <c:pt idx="3097">
                  <c:v>40362.150694444485</c:v>
                </c:pt>
                <c:pt idx="3098">
                  <c:v>40362.151388888888</c:v>
                </c:pt>
                <c:pt idx="3099">
                  <c:v>40362.152083333334</c:v>
                </c:pt>
                <c:pt idx="3100">
                  <c:v>40362.152777777781</c:v>
                </c:pt>
                <c:pt idx="3101">
                  <c:v>40362.15347222222</c:v>
                </c:pt>
                <c:pt idx="3102">
                  <c:v>40362.154166666638</c:v>
                </c:pt>
                <c:pt idx="3103">
                  <c:v>40362.154861111114</c:v>
                </c:pt>
                <c:pt idx="3104">
                  <c:v>40362.155555555553</c:v>
                </c:pt>
                <c:pt idx="3105">
                  <c:v>40362.156250000029</c:v>
                </c:pt>
                <c:pt idx="3106">
                  <c:v>40362.15694444449</c:v>
                </c:pt>
                <c:pt idx="3107">
                  <c:v>40362.157638888893</c:v>
                </c:pt>
                <c:pt idx="3108">
                  <c:v>40362.158333333333</c:v>
                </c:pt>
                <c:pt idx="3109">
                  <c:v>40362.15902777778</c:v>
                </c:pt>
                <c:pt idx="3110">
                  <c:v>40362.159722222204</c:v>
                </c:pt>
                <c:pt idx="3111">
                  <c:v>40362.160416666637</c:v>
                </c:pt>
                <c:pt idx="3112">
                  <c:v>40362.161111111054</c:v>
                </c:pt>
                <c:pt idx="3113">
                  <c:v>40362.16180555553</c:v>
                </c:pt>
                <c:pt idx="3114">
                  <c:v>40362.162499999999</c:v>
                </c:pt>
                <c:pt idx="3115">
                  <c:v>40362.163194444445</c:v>
                </c:pt>
                <c:pt idx="3116">
                  <c:v>40362.163888888885</c:v>
                </c:pt>
                <c:pt idx="3117">
                  <c:v>40362.164583333324</c:v>
                </c:pt>
                <c:pt idx="3118">
                  <c:v>40362.165277777778</c:v>
                </c:pt>
                <c:pt idx="3119">
                  <c:v>40362.165972222225</c:v>
                </c:pt>
                <c:pt idx="3120">
                  <c:v>40362.166666666628</c:v>
                </c:pt>
                <c:pt idx="3121">
                  <c:v>40362.167361111053</c:v>
                </c:pt>
                <c:pt idx="3122">
                  <c:v>40362.168055555558</c:v>
                </c:pt>
                <c:pt idx="3123">
                  <c:v>40362.168749999997</c:v>
                </c:pt>
                <c:pt idx="3124">
                  <c:v>40362.169444444444</c:v>
                </c:pt>
                <c:pt idx="3125">
                  <c:v>40362.170138888891</c:v>
                </c:pt>
                <c:pt idx="3126">
                  <c:v>40362.17083333333</c:v>
                </c:pt>
                <c:pt idx="3127">
                  <c:v>40362.171527777777</c:v>
                </c:pt>
                <c:pt idx="3128">
                  <c:v>40362.172222222223</c:v>
                </c:pt>
                <c:pt idx="3129">
                  <c:v>40362.17291666667</c:v>
                </c:pt>
                <c:pt idx="3130">
                  <c:v>40362.17361111108</c:v>
                </c:pt>
                <c:pt idx="3131">
                  <c:v>40362.174305555556</c:v>
                </c:pt>
                <c:pt idx="3132">
                  <c:v>40362.175000000003</c:v>
                </c:pt>
                <c:pt idx="3133">
                  <c:v>40362.175694444442</c:v>
                </c:pt>
                <c:pt idx="3134">
                  <c:v>40362.176388888889</c:v>
                </c:pt>
                <c:pt idx="3135">
                  <c:v>40362.177083333307</c:v>
                </c:pt>
                <c:pt idx="3136">
                  <c:v>40362.177777777775</c:v>
                </c:pt>
                <c:pt idx="3137">
                  <c:v>40362.178472222222</c:v>
                </c:pt>
                <c:pt idx="3138">
                  <c:v>40362.179166666618</c:v>
                </c:pt>
                <c:pt idx="3139">
                  <c:v>40362.179861111072</c:v>
                </c:pt>
                <c:pt idx="3140">
                  <c:v>40362.180555555562</c:v>
                </c:pt>
                <c:pt idx="3141">
                  <c:v>40362.181250000001</c:v>
                </c:pt>
                <c:pt idx="3142">
                  <c:v>40362.181944444441</c:v>
                </c:pt>
                <c:pt idx="3143">
                  <c:v>40362.182638888917</c:v>
                </c:pt>
                <c:pt idx="3144">
                  <c:v>40362.183333333334</c:v>
                </c:pt>
                <c:pt idx="3145">
                  <c:v>40362.184027777781</c:v>
                </c:pt>
                <c:pt idx="3146">
                  <c:v>40362.18472222222</c:v>
                </c:pt>
                <c:pt idx="3147">
                  <c:v>40362.185416666638</c:v>
                </c:pt>
                <c:pt idx="3148">
                  <c:v>40362.186111111114</c:v>
                </c:pt>
                <c:pt idx="3149">
                  <c:v>40362.186805555553</c:v>
                </c:pt>
                <c:pt idx="3150">
                  <c:v>40362.1875</c:v>
                </c:pt>
                <c:pt idx="3151">
                  <c:v>40362.18819444449</c:v>
                </c:pt>
                <c:pt idx="3152">
                  <c:v>40362.188888888893</c:v>
                </c:pt>
                <c:pt idx="3153">
                  <c:v>40362.189583333326</c:v>
                </c:pt>
                <c:pt idx="3154">
                  <c:v>40362.19027777778</c:v>
                </c:pt>
                <c:pt idx="3155">
                  <c:v>40362.190972222204</c:v>
                </c:pt>
                <c:pt idx="3156">
                  <c:v>40362.191666666607</c:v>
                </c:pt>
                <c:pt idx="3157">
                  <c:v>40362.192361111054</c:v>
                </c:pt>
                <c:pt idx="3158">
                  <c:v>40362.19305555553</c:v>
                </c:pt>
                <c:pt idx="3159">
                  <c:v>40362.193749999984</c:v>
                </c:pt>
                <c:pt idx="3160">
                  <c:v>40362.194444444445</c:v>
                </c:pt>
                <c:pt idx="3161">
                  <c:v>40362.195138888885</c:v>
                </c:pt>
                <c:pt idx="3162">
                  <c:v>40362.195833333324</c:v>
                </c:pt>
                <c:pt idx="3163">
                  <c:v>40362.196527777778</c:v>
                </c:pt>
                <c:pt idx="3164">
                  <c:v>40362.197222222225</c:v>
                </c:pt>
                <c:pt idx="3165">
                  <c:v>40362.197916666628</c:v>
                </c:pt>
                <c:pt idx="3166">
                  <c:v>40362.198611111104</c:v>
                </c:pt>
                <c:pt idx="3167">
                  <c:v>40362.199305555521</c:v>
                </c:pt>
                <c:pt idx="3168">
                  <c:v>40362.199999999997</c:v>
                </c:pt>
                <c:pt idx="3169">
                  <c:v>40362.200694444473</c:v>
                </c:pt>
                <c:pt idx="3170">
                  <c:v>40362.201388888876</c:v>
                </c:pt>
                <c:pt idx="3171">
                  <c:v>40362.202083333301</c:v>
                </c:pt>
                <c:pt idx="3172">
                  <c:v>40362.202777777777</c:v>
                </c:pt>
                <c:pt idx="3173">
                  <c:v>40362.203472222194</c:v>
                </c:pt>
                <c:pt idx="3174">
                  <c:v>40362.204166666626</c:v>
                </c:pt>
                <c:pt idx="3175">
                  <c:v>40362.20486111108</c:v>
                </c:pt>
                <c:pt idx="3176">
                  <c:v>40362.205555555556</c:v>
                </c:pt>
                <c:pt idx="3177">
                  <c:v>40362.206250000003</c:v>
                </c:pt>
                <c:pt idx="3178">
                  <c:v>40362.206944444442</c:v>
                </c:pt>
                <c:pt idx="3179">
                  <c:v>40362.207638888889</c:v>
                </c:pt>
                <c:pt idx="3180">
                  <c:v>40362.208333333336</c:v>
                </c:pt>
                <c:pt idx="3181">
                  <c:v>40362.209027777775</c:v>
                </c:pt>
                <c:pt idx="3182">
                  <c:v>40362.209722222193</c:v>
                </c:pt>
                <c:pt idx="3183">
                  <c:v>40362.210416666654</c:v>
                </c:pt>
                <c:pt idx="3184">
                  <c:v>40362.211111111072</c:v>
                </c:pt>
                <c:pt idx="3185">
                  <c:v>40362.211805555555</c:v>
                </c:pt>
                <c:pt idx="3186">
                  <c:v>40362.212500000001</c:v>
                </c:pt>
                <c:pt idx="3187">
                  <c:v>40362.213194444441</c:v>
                </c:pt>
                <c:pt idx="3188">
                  <c:v>40362.213888888888</c:v>
                </c:pt>
                <c:pt idx="3189">
                  <c:v>40362.214583333334</c:v>
                </c:pt>
                <c:pt idx="3190">
                  <c:v>40362.215277777781</c:v>
                </c:pt>
                <c:pt idx="3191">
                  <c:v>40362.21597222222</c:v>
                </c:pt>
                <c:pt idx="3192">
                  <c:v>40362.216666666638</c:v>
                </c:pt>
                <c:pt idx="3193">
                  <c:v>40362.217361111077</c:v>
                </c:pt>
                <c:pt idx="3194">
                  <c:v>40362.218055555553</c:v>
                </c:pt>
                <c:pt idx="3195">
                  <c:v>40362.21875</c:v>
                </c:pt>
                <c:pt idx="3196">
                  <c:v>40362.219444444447</c:v>
                </c:pt>
                <c:pt idx="3197">
                  <c:v>40362.220138888886</c:v>
                </c:pt>
                <c:pt idx="3198">
                  <c:v>40362.220833333326</c:v>
                </c:pt>
                <c:pt idx="3199">
                  <c:v>40362.22152777775</c:v>
                </c:pt>
                <c:pt idx="3200">
                  <c:v>40362.222222222204</c:v>
                </c:pt>
                <c:pt idx="3201">
                  <c:v>40362.222916666637</c:v>
                </c:pt>
                <c:pt idx="3202">
                  <c:v>40362.223611111054</c:v>
                </c:pt>
                <c:pt idx="3203">
                  <c:v>40362.22430555553</c:v>
                </c:pt>
                <c:pt idx="3204">
                  <c:v>40362.224999999999</c:v>
                </c:pt>
                <c:pt idx="3205">
                  <c:v>40362.225694444445</c:v>
                </c:pt>
                <c:pt idx="3206">
                  <c:v>40362.226388888885</c:v>
                </c:pt>
                <c:pt idx="3207">
                  <c:v>40362.227083333273</c:v>
                </c:pt>
                <c:pt idx="3208">
                  <c:v>40362.227777777749</c:v>
                </c:pt>
                <c:pt idx="3209">
                  <c:v>40362.228472222225</c:v>
                </c:pt>
                <c:pt idx="3210">
                  <c:v>40362.229166666606</c:v>
                </c:pt>
                <c:pt idx="3211">
                  <c:v>40362.229861111053</c:v>
                </c:pt>
                <c:pt idx="3212">
                  <c:v>40362.230555555558</c:v>
                </c:pt>
                <c:pt idx="3213">
                  <c:v>40362.231249999997</c:v>
                </c:pt>
                <c:pt idx="3214">
                  <c:v>40362.231944444444</c:v>
                </c:pt>
                <c:pt idx="3215">
                  <c:v>40362.232638888891</c:v>
                </c:pt>
                <c:pt idx="3216">
                  <c:v>40362.233333333301</c:v>
                </c:pt>
                <c:pt idx="3217">
                  <c:v>40362.234027777777</c:v>
                </c:pt>
                <c:pt idx="3218">
                  <c:v>40362.234722222194</c:v>
                </c:pt>
                <c:pt idx="3219">
                  <c:v>40362.235416666626</c:v>
                </c:pt>
                <c:pt idx="3220">
                  <c:v>40362.23611111108</c:v>
                </c:pt>
                <c:pt idx="3221">
                  <c:v>40362.236805555556</c:v>
                </c:pt>
                <c:pt idx="3222">
                  <c:v>40362.237499999996</c:v>
                </c:pt>
                <c:pt idx="3223">
                  <c:v>40362.238194444442</c:v>
                </c:pt>
                <c:pt idx="3224">
                  <c:v>40362.238888888889</c:v>
                </c:pt>
                <c:pt idx="3225">
                  <c:v>40362.239583333307</c:v>
                </c:pt>
                <c:pt idx="3226">
                  <c:v>40362.240277777782</c:v>
                </c:pt>
                <c:pt idx="3227">
                  <c:v>40362.240972222222</c:v>
                </c:pt>
                <c:pt idx="3228">
                  <c:v>40362.241666666618</c:v>
                </c:pt>
                <c:pt idx="3229">
                  <c:v>40362.242361111072</c:v>
                </c:pt>
                <c:pt idx="3230">
                  <c:v>40362.243055555555</c:v>
                </c:pt>
                <c:pt idx="3231">
                  <c:v>40362.243749999994</c:v>
                </c:pt>
                <c:pt idx="3232">
                  <c:v>40362.244444444441</c:v>
                </c:pt>
                <c:pt idx="3233">
                  <c:v>40362.245138888888</c:v>
                </c:pt>
                <c:pt idx="3234">
                  <c:v>40362.245833333334</c:v>
                </c:pt>
                <c:pt idx="3235">
                  <c:v>40362.246527777781</c:v>
                </c:pt>
                <c:pt idx="3236">
                  <c:v>40362.24722222222</c:v>
                </c:pt>
                <c:pt idx="3237">
                  <c:v>40362.247916666638</c:v>
                </c:pt>
                <c:pt idx="3238">
                  <c:v>40362.248611111114</c:v>
                </c:pt>
                <c:pt idx="3239">
                  <c:v>40362.249305555524</c:v>
                </c:pt>
                <c:pt idx="3240">
                  <c:v>40362.25</c:v>
                </c:pt>
                <c:pt idx="3241">
                  <c:v>40362.25069444449</c:v>
                </c:pt>
                <c:pt idx="3242">
                  <c:v>40362.251388888886</c:v>
                </c:pt>
                <c:pt idx="3243">
                  <c:v>40362.252083333326</c:v>
                </c:pt>
                <c:pt idx="3244">
                  <c:v>40362.25277777778</c:v>
                </c:pt>
                <c:pt idx="3245">
                  <c:v>40362.253472222204</c:v>
                </c:pt>
                <c:pt idx="3246">
                  <c:v>40362.254166666637</c:v>
                </c:pt>
                <c:pt idx="3247">
                  <c:v>40362.254861111105</c:v>
                </c:pt>
                <c:pt idx="3248">
                  <c:v>40362.255555555559</c:v>
                </c:pt>
                <c:pt idx="3249">
                  <c:v>40362.256250000013</c:v>
                </c:pt>
                <c:pt idx="3250">
                  <c:v>40362.256944444474</c:v>
                </c:pt>
                <c:pt idx="3251">
                  <c:v>40362.257638888892</c:v>
                </c:pt>
                <c:pt idx="3252">
                  <c:v>40362.258333333331</c:v>
                </c:pt>
                <c:pt idx="3253">
                  <c:v>40362.259027777778</c:v>
                </c:pt>
                <c:pt idx="3254">
                  <c:v>40362.259722222225</c:v>
                </c:pt>
                <c:pt idx="3255">
                  <c:v>40362.260416666628</c:v>
                </c:pt>
                <c:pt idx="3256">
                  <c:v>40362.261111111053</c:v>
                </c:pt>
                <c:pt idx="3257">
                  <c:v>40362.261805555521</c:v>
                </c:pt>
                <c:pt idx="3258">
                  <c:v>40362.262499999997</c:v>
                </c:pt>
                <c:pt idx="3259">
                  <c:v>40362.263194444444</c:v>
                </c:pt>
                <c:pt idx="3260">
                  <c:v>40362.263888888876</c:v>
                </c:pt>
                <c:pt idx="3261">
                  <c:v>40362.264583333301</c:v>
                </c:pt>
                <c:pt idx="3262">
                  <c:v>40362.265277777777</c:v>
                </c:pt>
                <c:pt idx="3263">
                  <c:v>40362.265972222194</c:v>
                </c:pt>
                <c:pt idx="3264">
                  <c:v>40362.266666666626</c:v>
                </c:pt>
                <c:pt idx="3265">
                  <c:v>40362.267361111051</c:v>
                </c:pt>
                <c:pt idx="3266">
                  <c:v>40362.268055555556</c:v>
                </c:pt>
                <c:pt idx="3267">
                  <c:v>40362.268749999996</c:v>
                </c:pt>
                <c:pt idx="3268">
                  <c:v>40362.269444444435</c:v>
                </c:pt>
                <c:pt idx="3269">
                  <c:v>40362.270138888889</c:v>
                </c:pt>
                <c:pt idx="3270">
                  <c:v>40362.270833333336</c:v>
                </c:pt>
                <c:pt idx="3271">
                  <c:v>40362.271527777775</c:v>
                </c:pt>
                <c:pt idx="3272">
                  <c:v>40362.272222222222</c:v>
                </c:pt>
                <c:pt idx="3273">
                  <c:v>40362.272916666654</c:v>
                </c:pt>
                <c:pt idx="3274">
                  <c:v>40362.273611111072</c:v>
                </c:pt>
                <c:pt idx="3275">
                  <c:v>40362.274305555555</c:v>
                </c:pt>
                <c:pt idx="3276">
                  <c:v>40362.275000000001</c:v>
                </c:pt>
                <c:pt idx="3277">
                  <c:v>40362.275694444441</c:v>
                </c:pt>
                <c:pt idx="3278">
                  <c:v>40362.276388888888</c:v>
                </c:pt>
                <c:pt idx="3279">
                  <c:v>40362.277083333298</c:v>
                </c:pt>
                <c:pt idx="3280">
                  <c:v>40362.277777777774</c:v>
                </c:pt>
                <c:pt idx="3281">
                  <c:v>40362.27847222222</c:v>
                </c:pt>
                <c:pt idx="3282">
                  <c:v>40362.279166666609</c:v>
                </c:pt>
                <c:pt idx="3283">
                  <c:v>40362.279861111077</c:v>
                </c:pt>
                <c:pt idx="3284">
                  <c:v>40362.280555555553</c:v>
                </c:pt>
                <c:pt idx="3285">
                  <c:v>40362.28125</c:v>
                </c:pt>
                <c:pt idx="3286">
                  <c:v>40362.281944444447</c:v>
                </c:pt>
                <c:pt idx="3287">
                  <c:v>40362.282638888893</c:v>
                </c:pt>
                <c:pt idx="3288">
                  <c:v>40362.283333333326</c:v>
                </c:pt>
                <c:pt idx="3289">
                  <c:v>40362.28402777778</c:v>
                </c:pt>
                <c:pt idx="3290">
                  <c:v>40362.284722222204</c:v>
                </c:pt>
                <c:pt idx="3291">
                  <c:v>40362.285416666637</c:v>
                </c:pt>
                <c:pt idx="3292">
                  <c:v>40362.286111111105</c:v>
                </c:pt>
                <c:pt idx="3293">
                  <c:v>40362.286805555559</c:v>
                </c:pt>
                <c:pt idx="3294">
                  <c:v>40362.287499999999</c:v>
                </c:pt>
                <c:pt idx="3295">
                  <c:v>40362.288194444474</c:v>
                </c:pt>
                <c:pt idx="3296">
                  <c:v>40362.288888888892</c:v>
                </c:pt>
                <c:pt idx="3297">
                  <c:v>40362.289583333324</c:v>
                </c:pt>
                <c:pt idx="3298">
                  <c:v>40362.290277777778</c:v>
                </c:pt>
                <c:pt idx="3299">
                  <c:v>40362.290972222225</c:v>
                </c:pt>
                <c:pt idx="3300">
                  <c:v>40362.291666666606</c:v>
                </c:pt>
                <c:pt idx="3301">
                  <c:v>40362.292361111053</c:v>
                </c:pt>
                <c:pt idx="3302">
                  <c:v>40362.293055555521</c:v>
                </c:pt>
                <c:pt idx="3303">
                  <c:v>40362.293749999975</c:v>
                </c:pt>
                <c:pt idx="3304">
                  <c:v>40362.294444444444</c:v>
                </c:pt>
                <c:pt idx="3305">
                  <c:v>40362.295138888876</c:v>
                </c:pt>
                <c:pt idx="3306">
                  <c:v>40362.295833333301</c:v>
                </c:pt>
                <c:pt idx="3307">
                  <c:v>40362.296527777777</c:v>
                </c:pt>
                <c:pt idx="3308">
                  <c:v>40362.297222222194</c:v>
                </c:pt>
                <c:pt idx="3309">
                  <c:v>40362.297916666626</c:v>
                </c:pt>
                <c:pt idx="3310">
                  <c:v>40362.29861111108</c:v>
                </c:pt>
                <c:pt idx="3311">
                  <c:v>40362.29930555552</c:v>
                </c:pt>
                <c:pt idx="3312">
                  <c:v>40362.300000000003</c:v>
                </c:pt>
                <c:pt idx="3313">
                  <c:v>40362.300694444493</c:v>
                </c:pt>
                <c:pt idx="3314">
                  <c:v>40362.301388888889</c:v>
                </c:pt>
                <c:pt idx="3315">
                  <c:v>40362.302083333336</c:v>
                </c:pt>
                <c:pt idx="3316">
                  <c:v>40362.302777777782</c:v>
                </c:pt>
                <c:pt idx="3317">
                  <c:v>40362.303472222222</c:v>
                </c:pt>
                <c:pt idx="3318">
                  <c:v>40362.304166666654</c:v>
                </c:pt>
                <c:pt idx="3319">
                  <c:v>40362.304861111108</c:v>
                </c:pt>
                <c:pt idx="3320">
                  <c:v>40362.305555555562</c:v>
                </c:pt>
                <c:pt idx="3321">
                  <c:v>40362.306250000031</c:v>
                </c:pt>
                <c:pt idx="3322">
                  <c:v>40362.306944444485</c:v>
                </c:pt>
                <c:pt idx="3323">
                  <c:v>40362.307638888917</c:v>
                </c:pt>
                <c:pt idx="3324">
                  <c:v>40362.308333333342</c:v>
                </c:pt>
                <c:pt idx="3325">
                  <c:v>40362.309027777781</c:v>
                </c:pt>
                <c:pt idx="3326">
                  <c:v>40362.30972222222</c:v>
                </c:pt>
                <c:pt idx="3327">
                  <c:v>40362.310416666667</c:v>
                </c:pt>
                <c:pt idx="3328">
                  <c:v>40362.311111111114</c:v>
                </c:pt>
                <c:pt idx="3329">
                  <c:v>40362.311805555553</c:v>
                </c:pt>
                <c:pt idx="3330">
                  <c:v>40362.312500000029</c:v>
                </c:pt>
                <c:pt idx="3331">
                  <c:v>40362.31319444449</c:v>
                </c:pt>
                <c:pt idx="3332">
                  <c:v>40362.313888888893</c:v>
                </c:pt>
                <c:pt idx="3333">
                  <c:v>40362.314583333333</c:v>
                </c:pt>
                <c:pt idx="3334">
                  <c:v>40362.315277777809</c:v>
                </c:pt>
                <c:pt idx="3335">
                  <c:v>40362.315972222219</c:v>
                </c:pt>
                <c:pt idx="3336">
                  <c:v>40362.316666666666</c:v>
                </c:pt>
                <c:pt idx="3337">
                  <c:v>40362.317361111105</c:v>
                </c:pt>
                <c:pt idx="3338">
                  <c:v>40362.318055555595</c:v>
                </c:pt>
                <c:pt idx="3339">
                  <c:v>40362.318750000013</c:v>
                </c:pt>
                <c:pt idx="3340">
                  <c:v>40362.319444444474</c:v>
                </c:pt>
                <c:pt idx="3341">
                  <c:v>40362.320138888892</c:v>
                </c:pt>
                <c:pt idx="3342">
                  <c:v>40362.320833333331</c:v>
                </c:pt>
                <c:pt idx="3343">
                  <c:v>40362.321527777778</c:v>
                </c:pt>
                <c:pt idx="3344">
                  <c:v>40362.322222222232</c:v>
                </c:pt>
                <c:pt idx="3345">
                  <c:v>40362.322916666664</c:v>
                </c:pt>
                <c:pt idx="3346">
                  <c:v>40362.323611111104</c:v>
                </c:pt>
                <c:pt idx="3347">
                  <c:v>40362.324305555558</c:v>
                </c:pt>
                <c:pt idx="3348">
                  <c:v>40362.325000000004</c:v>
                </c:pt>
                <c:pt idx="3349">
                  <c:v>40362.325694444473</c:v>
                </c:pt>
                <c:pt idx="3350">
                  <c:v>40362.326388888891</c:v>
                </c:pt>
                <c:pt idx="3351">
                  <c:v>40362.327083333301</c:v>
                </c:pt>
                <c:pt idx="3352">
                  <c:v>40362.327777777777</c:v>
                </c:pt>
                <c:pt idx="3353">
                  <c:v>40362.328472222223</c:v>
                </c:pt>
                <c:pt idx="3354">
                  <c:v>40362.329166666626</c:v>
                </c:pt>
                <c:pt idx="3355">
                  <c:v>40362.32986111108</c:v>
                </c:pt>
                <c:pt idx="3356">
                  <c:v>40362.330555555563</c:v>
                </c:pt>
                <c:pt idx="3357">
                  <c:v>40362.331250000003</c:v>
                </c:pt>
                <c:pt idx="3358">
                  <c:v>40362.331944444442</c:v>
                </c:pt>
                <c:pt idx="3359">
                  <c:v>40362.332638888925</c:v>
                </c:pt>
                <c:pt idx="3360">
                  <c:v>40362.333333333336</c:v>
                </c:pt>
                <c:pt idx="3361">
                  <c:v>40362.334027777782</c:v>
                </c:pt>
                <c:pt idx="3362">
                  <c:v>40362.334722222222</c:v>
                </c:pt>
                <c:pt idx="3363">
                  <c:v>40362.335416666654</c:v>
                </c:pt>
                <c:pt idx="3364">
                  <c:v>40362.336111111108</c:v>
                </c:pt>
                <c:pt idx="3365">
                  <c:v>40362.336805555562</c:v>
                </c:pt>
                <c:pt idx="3366">
                  <c:v>40362.337500000001</c:v>
                </c:pt>
                <c:pt idx="3367">
                  <c:v>40362.338194444485</c:v>
                </c:pt>
                <c:pt idx="3368">
                  <c:v>40362.338888888917</c:v>
                </c:pt>
                <c:pt idx="3369">
                  <c:v>40362.339583333334</c:v>
                </c:pt>
                <c:pt idx="3370">
                  <c:v>40362.34027777781</c:v>
                </c:pt>
                <c:pt idx="3371">
                  <c:v>40362.340972222242</c:v>
                </c:pt>
                <c:pt idx="3372">
                  <c:v>40362.341666666638</c:v>
                </c:pt>
                <c:pt idx="3373">
                  <c:v>40362.342361111114</c:v>
                </c:pt>
                <c:pt idx="3374">
                  <c:v>40362.343055555553</c:v>
                </c:pt>
                <c:pt idx="3375">
                  <c:v>40362.34375</c:v>
                </c:pt>
                <c:pt idx="3376">
                  <c:v>40362.34444444449</c:v>
                </c:pt>
                <c:pt idx="3377">
                  <c:v>40362.345138888893</c:v>
                </c:pt>
                <c:pt idx="3378">
                  <c:v>40362.345833333333</c:v>
                </c:pt>
                <c:pt idx="3379">
                  <c:v>40362.346527777809</c:v>
                </c:pt>
                <c:pt idx="3380">
                  <c:v>40362.347222222219</c:v>
                </c:pt>
                <c:pt idx="3381">
                  <c:v>40362.347916666666</c:v>
                </c:pt>
                <c:pt idx="3382">
                  <c:v>40362.348611111112</c:v>
                </c:pt>
                <c:pt idx="3383">
                  <c:v>40362.349305555559</c:v>
                </c:pt>
                <c:pt idx="3384">
                  <c:v>40362.350000000013</c:v>
                </c:pt>
                <c:pt idx="3385">
                  <c:v>40362.350694444511</c:v>
                </c:pt>
                <c:pt idx="3386">
                  <c:v>40362.351388888892</c:v>
                </c:pt>
                <c:pt idx="3387">
                  <c:v>40362.352083333331</c:v>
                </c:pt>
                <c:pt idx="3388">
                  <c:v>40362.352777777793</c:v>
                </c:pt>
                <c:pt idx="3389">
                  <c:v>40362.353472222232</c:v>
                </c:pt>
                <c:pt idx="3390">
                  <c:v>40362.354166666664</c:v>
                </c:pt>
                <c:pt idx="3391">
                  <c:v>40362.354861111111</c:v>
                </c:pt>
                <c:pt idx="3392">
                  <c:v>40362.355555555587</c:v>
                </c:pt>
                <c:pt idx="3393">
                  <c:v>40362.356250000041</c:v>
                </c:pt>
                <c:pt idx="3394">
                  <c:v>40362.356944444502</c:v>
                </c:pt>
                <c:pt idx="3395">
                  <c:v>40362.357638888934</c:v>
                </c:pt>
                <c:pt idx="3396">
                  <c:v>40362.358333333359</c:v>
                </c:pt>
                <c:pt idx="3397">
                  <c:v>40362.359027777791</c:v>
                </c:pt>
                <c:pt idx="3398">
                  <c:v>40362.359722222223</c:v>
                </c:pt>
                <c:pt idx="3399">
                  <c:v>40362.36041666667</c:v>
                </c:pt>
                <c:pt idx="3400">
                  <c:v>40362.36111111108</c:v>
                </c:pt>
                <c:pt idx="3401">
                  <c:v>40362.361805555556</c:v>
                </c:pt>
                <c:pt idx="3402">
                  <c:v>40362.362500000003</c:v>
                </c:pt>
                <c:pt idx="3403">
                  <c:v>40362.363194444442</c:v>
                </c:pt>
                <c:pt idx="3404">
                  <c:v>40362.363888888889</c:v>
                </c:pt>
                <c:pt idx="3405">
                  <c:v>40362.364583333336</c:v>
                </c:pt>
                <c:pt idx="3406">
                  <c:v>40362.365277777782</c:v>
                </c:pt>
                <c:pt idx="3407">
                  <c:v>40362.365972222222</c:v>
                </c:pt>
                <c:pt idx="3408">
                  <c:v>40362.366666666654</c:v>
                </c:pt>
                <c:pt idx="3409">
                  <c:v>40362.367361111072</c:v>
                </c:pt>
                <c:pt idx="3410">
                  <c:v>40362.368055555562</c:v>
                </c:pt>
                <c:pt idx="3411">
                  <c:v>40362.368750000001</c:v>
                </c:pt>
                <c:pt idx="3412">
                  <c:v>40362.369444444441</c:v>
                </c:pt>
                <c:pt idx="3413">
                  <c:v>40362.370138888917</c:v>
                </c:pt>
                <c:pt idx="3414">
                  <c:v>40362.370833333342</c:v>
                </c:pt>
                <c:pt idx="3415">
                  <c:v>40362.371527777781</c:v>
                </c:pt>
                <c:pt idx="3416">
                  <c:v>40362.372222222242</c:v>
                </c:pt>
                <c:pt idx="3417">
                  <c:v>40362.372916666667</c:v>
                </c:pt>
                <c:pt idx="3418">
                  <c:v>40362.373611111114</c:v>
                </c:pt>
                <c:pt idx="3419">
                  <c:v>40362.374305555553</c:v>
                </c:pt>
                <c:pt idx="3420">
                  <c:v>40362.375</c:v>
                </c:pt>
                <c:pt idx="3421">
                  <c:v>40362.37569444449</c:v>
                </c:pt>
                <c:pt idx="3422">
                  <c:v>40362.376388888893</c:v>
                </c:pt>
                <c:pt idx="3423">
                  <c:v>40362.377083333326</c:v>
                </c:pt>
                <c:pt idx="3424">
                  <c:v>40362.37777777778</c:v>
                </c:pt>
                <c:pt idx="3425">
                  <c:v>40362.378472222219</c:v>
                </c:pt>
                <c:pt idx="3426">
                  <c:v>40362.379166666637</c:v>
                </c:pt>
                <c:pt idx="3427">
                  <c:v>40362.379861111105</c:v>
                </c:pt>
                <c:pt idx="3428">
                  <c:v>40362.380555555595</c:v>
                </c:pt>
                <c:pt idx="3429">
                  <c:v>40362.381250000013</c:v>
                </c:pt>
                <c:pt idx="3430">
                  <c:v>40362.381944444474</c:v>
                </c:pt>
                <c:pt idx="3431">
                  <c:v>40362.382638888936</c:v>
                </c:pt>
                <c:pt idx="3432">
                  <c:v>40362.383333333331</c:v>
                </c:pt>
                <c:pt idx="3433">
                  <c:v>40362.384027777793</c:v>
                </c:pt>
                <c:pt idx="3434">
                  <c:v>40362.384722222232</c:v>
                </c:pt>
                <c:pt idx="3435">
                  <c:v>40362.385416666664</c:v>
                </c:pt>
                <c:pt idx="3436">
                  <c:v>40362.386111111111</c:v>
                </c:pt>
                <c:pt idx="3437">
                  <c:v>40362.386805555587</c:v>
                </c:pt>
                <c:pt idx="3438">
                  <c:v>40362.387500000012</c:v>
                </c:pt>
                <c:pt idx="3439">
                  <c:v>40362.388194444502</c:v>
                </c:pt>
                <c:pt idx="3440">
                  <c:v>40362.388888888934</c:v>
                </c:pt>
                <c:pt idx="3441">
                  <c:v>40362.38958333333</c:v>
                </c:pt>
                <c:pt idx="3442">
                  <c:v>40362.390277777791</c:v>
                </c:pt>
                <c:pt idx="3443">
                  <c:v>40362.390972222223</c:v>
                </c:pt>
                <c:pt idx="3444">
                  <c:v>40362.391666666626</c:v>
                </c:pt>
                <c:pt idx="3445">
                  <c:v>40362.39236111108</c:v>
                </c:pt>
                <c:pt idx="3446">
                  <c:v>40362.393055555556</c:v>
                </c:pt>
                <c:pt idx="3447">
                  <c:v>40362.393749999996</c:v>
                </c:pt>
                <c:pt idx="3448">
                  <c:v>40362.394444444442</c:v>
                </c:pt>
                <c:pt idx="3449">
                  <c:v>40362.395138888889</c:v>
                </c:pt>
                <c:pt idx="3450">
                  <c:v>40362.395833333336</c:v>
                </c:pt>
                <c:pt idx="3451">
                  <c:v>40362.396527777782</c:v>
                </c:pt>
                <c:pt idx="3452">
                  <c:v>40362.397222222222</c:v>
                </c:pt>
                <c:pt idx="3453">
                  <c:v>40362.397916666654</c:v>
                </c:pt>
                <c:pt idx="3454">
                  <c:v>40362.398611111108</c:v>
                </c:pt>
                <c:pt idx="3455">
                  <c:v>40362.399305555555</c:v>
                </c:pt>
                <c:pt idx="3456">
                  <c:v>40362.400000000001</c:v>
                </c:pt>
                <c:pt idx="3457">
                  <c:v>40362.400694444485</c:v>
                </c:pt>
                <c:pt idx="3458">
                  <c:v>40362.401388888888</c:v>
                </c:pt>
                <c:pt idx="3459">
                  <c:v>40362.402083333334</c:v>
                </c:pt>
                <c:pt idx="3460">
                  <c:v>40362.402777777781</c:v>
                </c:pt>
                <c:pt idx="3461">
                  <c:v>40362.40347222222</c:v>
                </c:pt>
                <c:pt idx="3462">
                  <c:v>40362.404166666638</c:v>
                </c:pt>
                <c:pt idx="3463">
                  <c:v>40362.404861111114</c:v>
                </c:pt>
                <c:pt idx="3464">
                  <c:v>40362.405555555553</c:v>
                </c:pt>
                <c:pt idx="3465">
                  <c:v>40362.406250000029</c:v>
                </c:pt>
                <c:pt idx="3466">
                  <c:v>40362.40694444449</c:v>
                </c:pt>
                <c:pt idx="3467">
                  <c:v>40362.407638888893</c:v>
                </c:pt>
                <c:pt idx="3468">
                  <c:v>40362.408333333333</c:v>
                </c:pt>
                <c:pt idx="3469">
                  <c:v>40362.40902777778</c:v>
                </c:pt>
                <c:pt idx="3470">
                  <c:v>40362.409722222204</c:v>
                </c:pt>
                <c:pt idx="3471">
                  <c:v>40362.410416666666</c:v>
                </c:pt>
                <c:pt idx="3472">
                  <c:v>40362.411111111105</c:v>
                </c:pt>
                <c:pt idx="3473">
                  <c:v>40362.411805555559</c:v>
                </c:pt>
                <c:pt idx="3474">
                  <c:v>40362.412500000013</c:v>
                </c:pt>
                <c:pt idx="3475">
                  <c:v>40362.413194444474</c:v>
                </c:pt>
                <c:pt idx="3476">
                  <c:v>40362.413888888892</c:v>
                </c:pt>
                <c:pt idx="3477">
                  <c:v>40362.414583333331</c:v>
                </c:pt>
                <c:pt idx="3478">
                  <c:v>40362.415277777793</c:v>
                </c:pt>
                <c:pt idx="3479">
                  <c:v>40362.415972222232</c:v>
                </c:pt>
                <c:pt idx="3480">
                  <c:v>40362.416666666664</c:v>
                </c:pt>
                <c:pt idx="3481">
                  <c:v>40362.417361111104</c:v>
                </c:pt>
                <c:pt idx="3482">
                  <c:v>40362.418055555587</c:v>
                </c:pt>
                <c:pt idx="3483">
                  <c:v>40362.418750000012</c:v>
                </c:pt>
                <c:pt idx="3484">
                  <c:v>40362.419444444473</c:v>
                </c:pt>
                <c:pt idx="3485">
                  <c:v>40362.420138888891</c:v>
                </c:pt>
                <c:pt idx="3486">
                  <c:v>40362.42083333333</c:v>
                </c:pt>
                <c:pt idx="3487">
                  <c:v>40362.421527777777</c:v>
                </c:pt>
                <c:pt idx="3488">
                  <c:v>40362.422222222223</c:v>
                </c:pt>
                <c:pt idx="3489">
                  <c:v>40362.42291666667</c:v>
                </c:pt>
                <c:pt idx="3490">
                  <c:v>40362.42361111108</c:v>
                </c:pt>
                <c:pt idx="3491">
                  <c:v>40362.424305555556</c:v>
                </c:pt>
                <c:pt idx="3492">
                  <c:v>40362.425000000003</c:v>
                </c:pt>
                <c:pt idx="3493">
                  <c:v>40362.425694444442</c:v>
                </c:pt>
                <c:pt idx="3494">
                  <c:v>40362.426388888889</c:v>
                </c:pt>
                <c:pt idx="3495">
                  <c:v>40362.427083333307</c:v>
                </c:pt>
                <c:pt idx="3496">
                  <c:v>40362.427777777775</c:v>
                </c:pt>
                <c:pt idx="3497">
                  <c:v>40362.428472222222</c:v>
                </c:pt>
                <c:pt idx="3498">
                  <c:v>40362.429166666618</c:v>
                </c:pt>
                <c:pt idx="3499">
                  <c:v>40362.429861111072</c:v>
                </c:pt>
                <c:pt idx="3500">
                  <c:v>40362.430555555562</c:v>
                </c:pt>
                <c:pt idx="3501">
                  <c:v>40362.431250000001</c:v>
                </c:pt>
                <c:pt idx="3502">
                  <c:v>40362.431944444441</c:v>
                </c:pt>
                <c:pt idx="3503">
                  <c:v>40362.432638888917</c:v>
                </c:pt>
                <c:pt idx="3504">
                  <c:v>40362.433333333334</c:v>
                </c:pt>
                <c:pt idx="3505">
                  <c:v>40362.434027777781</c:v>
                </c:pt>
                <c:pt idx="3506">
                  <c:v>40362.43472222222</c:v>
                </c:pt>
                <c:pt idx="3507">
                  <c:v>40362.435416666638</c:v>
                </c:pt>
                <c:pt idx="3508">
                  <c:v>40362.436111111114</c:v>
                </c:pt>
                <c:pt idx="3509">
                  <c:v>40362.436805555553</c:v>
                </c:pt>
                <c:pt idx="3510">
                  <c:v>40362.4375</c:v>
                </c:pt>
                <c:pt idx="3511">
                  <c:v>40362.43819444449</c:v>
                </c:pt>
                <c:pt idx="3512">
                  <c:v>40362.438888888893</c:v>
                </c:pt>
                <c:pt idx="3513">
                  <c:v>40362.439583333326</c:v>
                </c:pt>
                <c:pt idx="3514">
                  <c:v>40362.440277777809</c:v>
                </c:pt>
                <c:pt idx="3515">
                  <c:v>40362.440972222219</c:v>
                </c:pt>
                <c:pt idx="3516">
                  <c:v>40362.441666666637</c:v>
                </c:pt>
                <c:pt idx="3517">
                  <c:v>40362.442361111105</c:v>
                </c:pt>
                <c:pt idx="3518">
                  <c:v>40362.443055555559</c:v>
                </c:pt>
                <c:pt idx="3519">
                  <c:v>40362.443749999999</c:v>
                </c:pt>
                <c:pt idx="3520">
                  <c:v>40362.444444444474</c:v>
                </c:pt>
                <c:pt idx="3521">
                  <c:v>40362.445138888892</c:v>
                </c:pt>
                <c:pt idx="3522">
                  <c:v>40362.445833333331</c:v>
                </c:pt>
                <c:pt idx="3523">
                  <c:v>40362.446527777793</c:v>
                </c:pt>
                <c:pt idx="3524">
                  <c:v>40362.447222222232</c:v>
                </c:pt>
                <c:pt idx="3525">
                  <c:v>40362.447916666664</c:v>
                </c:pt>
                <c:pt idx="3526">
                  <c:v>40362.448611111111</c:v>
                </c:pt>
                <c:pt idx="3527">
                  <c:v>40362.449305555558</c:v>
                </c:pt>
                <c:pt idx="3528">
                  <c:v>40362.450000000012</c:v>
                </c:pt>
                <c:pt idx="3529">
                  <c:v>40362.450694444502</c:v>
                </c:pt>
                <c:pt idx="3530">
                  <c:v>40362.451388888891</c:v>
                </c:pt>
                <c:pt idx="3531">
                  <c:v>40362.45208333333</c:v>
                </c:pt>
                <c:pt idx="3532">
                  <c:v>40362.452777777791</c:v>
                </c:pt>
                <c:pt idx="3533">
                  <c:v>40362.453472222223</c:v>
                </c:pt>
                <c:pt idx="3534">
                  <c:v>40362.45416666667</c:v>
                </c:pt>
                <c:pt idx="3535">
                  <c:v>40362.454861111109</c:v>
                </c:pt>
                <c:pt idx="3536">
                  <c:v>40362.455555555563</c:v>
                </c:pt>
                <c:pt idx="3537">
                  <c:v>40362.456250000039</c:v>
                </c:pt>
                <c:pt idx="3538">
                  <c:v>40362.456944444493</c:v>
                </c:pt>
                <c:pt idx="3539">
                  <c:v>40362.457638888925</c:v>
                </c:pt>
                <c:pt idx="3540">
                  <c:v>40362.458333333343</c:v>
                </c:pt>
                <c:pt idx="3541">
                  <c:v>40362.459027777782</c:v>
                </c:pt>
                <c:pt idx="3542">
                  <c:v>40362.459722222222</c:v>
                </c:pt>
                <c:pt idx="3543">
                  <c:v>40362.460416666654</c:v>
                </c:pt>
                <c:pt idx="3544">
                  <c:v>40362.461111111072</c:v>
                </c:pt>
                <c:pt idx="3545">
                  <c:v>40362.461805555555</c:v>
                </c:pt>
                <c:pt idx="3546">
                  <c:v>40362.462500000001</c:v>
                </c:pt>
                <c:pt idx="3547">
                  <c:v>40362.463194444441</c:v>
                </c:pt>
                <c:pt idx="3548">
                  <c:v>40362.463888888888</c:v>
                </c:pt>
                <c:pt idx="3549">
                  <c:v>40362.464583333334</c:v>
                </c:pt>
                <c:pt idx="3550">
                  <c:v>40362.465277777781</c:v>
                </c:pt>
                <c:pt idx="3551">
                  <c:v>40362.46597222222</c:v>
                </c:pt>
                <c:pt idx="3552">
                  <c:v>40362.466666666638</c:v>
                </c:pt>
                <c:pt idx="3553">
                  <c:v>40362.467361111077</c:v>
                </c:pt>
                <c:pt idx="3554">
                  <c:v>40362.468055555553</c:v>
                </c:pt>
                <c:pt idx="3555">
                  <c:v>40362.46875</c:v>
                </c:pt>
                <c:pt idx="3556">
                  <c:v>40362.469444444447</c:v>
                </c:pt>
                <c:pt idx="3557">
                  <c:v>40362.470138888893</c:v>
                </c:pt>
                <c:pt idx="3558">
                  <c:v>40362.470833333333</c:v>
                </c:pt>
                <c:pt idx="3559">
                  <c:v>40362.47152777778</c:v>
                </c:pt>
                <c:pt idx="3560">
                  <c:v>40362.472222222219</c:v>
                </c:pt>
                <c:pt idx="3561">
                  <c:v>40362.472916666666</c:v>
                </c:pt>
                <c:pt idx="3562">
                  <c:v>40362.473611111105</c:v>
                </c:pt>
                <c:pt idx="3563">
                  <c:v>40362.474305555559</c:v>
                </c:pt>
                <c:pt idx="3564">
                  <c:v>40362.475000000006</c:v>
                </c:pt>
                <c:pt idx="3565">
                  <c:v>40362.475694444474</c:v>
                </c:pt>
                <c:pt idx="3566">
                  <c:v>40362.476388888892</c:v>
                </c:pt>
                <c:pt idx="3567">
                  <c:v>40362.477083333324</c:v>
                </c:pt>
                <c:pt idx="3568">
                  <c:v>40362.477777777778</c:v>
                </c:pt>
                <c:pt idx="3569">
                  <c:v>40362.478472222232</c:v>
                </c:pt>
                <c:pt idx="3570">
                  <c:v>40362.479166666628</c:v>
                </c:pt>
                <c:pt idx="3571">
                  <c:v>40362.479861111104</c:v>
                </c:pt>
                <c:pt idx="3572">
                  <c:v>40362.480555555587</c:v>
                </c:pt>
                <c:pt idx="3573">
                  <c:v>40362.481250000012</c:v>
                </c:pt>
                <c:pt idx="3574">
                  <c:v>40362.481944444473</c:v>
                </c:pt>
                <c:pt idx="3575">
                  <c:v>40362.482638888934</c:v>
                </c:pt>
                <c:pt idx="3576">
                  <c:v>40362.48333333333</c:v>
                </c:pt>
                <c:pt idx="3577">
                  <c:v>40362.484027777791</c:v>
                </c:pt>
                <c:pt idx="3578">
                  <c:v>40362.484722222223</c:v>
                </c:pt>
                <c:pt idx="3579">
                  <c:v>40362.48541666667</c:v>
                </c:pt>
                <c:pt idx="3580">
                  <c:v>40362.486111111109</c:v>
                </c:pt>
                <c:pt idx="3581">
                  <c:v>40362.486805555563</c:v>
                </c:pt>
                <c:pt idx="3582">
                  <c:v>40362.487500000003</c:v>
                </c:pt>
                <c:pt idx="3583">
                  <c:v>40362.488194444493</c:v>
                </c:pt>
                <c:pt idx="3584">
                  <c:v>40362.488888888925</c:v>
                </c:pt>
                <c:pt idx="3585">
                  <c:v>40362.489583333336</c:v>
                </c:pt>
                <c:pt idx="3586">
                  <c:v>40362.490277777782</c:v>
                </c:pt>
                <c:pt idx="3587">
                  <c:v>40362.490972222222</c:v>
                </c:pt>
                <c:pt idx="3588">
                  <c:v>40362.491666666618</c:v>
                </c:pt>
                <c:pt idx="3589">
                  <c:v>40362.492361111072</c:v>
                </c:pt>
                <c:pt idx="3590">
                  <c:v>40362.493055555555</c:v>
                </c:pt>
                <c:pt idx="3591">
                  <c:v>40362.493749999994</c:v>
                </c:pt>
                <c:pt idx="3592">
                  <c:v>40362.494444444441</c:v>
                </c:pt>
                <c:pt idx="3593">
                  <c:v>40362.495138888888</c:v>
                </c:pt>
                <c:pt idx="3594">
                  <c:v>40362.495833333334</c:v>
                </c:pt>
                <c:pt idx="3595">
                  <c:v>40362.496527777781</c:v>
                </c:pt>
                <c:pt idx="3596">
                  <c:v>40362.49722222222</c:v>
                </c:pt>
                <c:pt idx="3597">
                  <c:v>40362.497916666638</c:v>
                </c:pt>
                <c:pt idx="3598">
                  <c:v>40362.498611111114</c:v>
                </c:pt>
                <c:pt idx="3599">
                  <c:v>40362.499305555524</c:v>
                </c:pt>
                <c:pt idx="3600">
                  <c:v>40362.5</c:v>
                </c:pt>
                <c:pt idx="3601">
                  <c:v>40362.50069444449</c:v>
                </c:pt>
                <c:pt idx="3602">
                  <c:v>40362.501388888886</c:v>
                </c:pt>
                <c:pt idx="3603">
                  <c:v>40362.502083333326</c:v>
                </c:pt>
                <c:pt idx="3604">
                  <c:v>40362.50277777778</c:v>
                </c:pt>
                <c:pt idx="3605">
                  <c:v>40362.503472222204</c:v>
                </c:pt>
                <c:pt idx="3606">
                  <c:v>40362.504166666637</c:v>
                </c:pt>
                <c:pt idx="3607">
                  <c:v>40362.504861111105</c:v>
                </c:pt>
                <c:pt idx="3608">
                  <c:v>40362.505555555559</c:v>
                </c:pt>
                <c:pt idx="3609">
                  <c:v>40362.506250000013</c:v>
                </c:pt>
                <c:pt idx="3610">
                  <c:v>40362.506944444474</c:v>
                </c:pt>
                <c:pt idx="3611">
                  <c:v>40362.507638888892</c:v>
                </c:pt>
                <c:pt idx="3612">
                  <c:v>40362.508333333331</c:v>
                </c:pt>
                <c:pt idx="3613">
                  <c:v>40362.509027777778</c:v>
                </c:pt>
                <c:pt idx="3614">
                  <c:v>40362.509722222225</c:v>
                </c:pt>
                <c:pt idx="3615">
                  <c:v>40362.510416666664</c:v>
                </c:pt>
                <c:pt idx="3616">
                  <c:v>40362.511111111104</c:v>
                </c:pt>
                <c:pt idx="3617">
                  <c:v>40362.511805555558</c:v>
                </c:pt>
                <c:pt idx="3618">
                  <c:v>40362.512500000012</c:v>
                </c:pt>
                <c:pt idx="3619">
                  <c:v>40362.513194444473</c:v>
                </c:pt>
                <c:pt idx="3620">
                  <c:v>40362.513888888891</c:v>
                </c:pt>
                <c:pt idx="3621">
                  <c:v>40362.51458333333</c:v>
                </c:pt>
                <c:pt idx="3622">
                  <c:v>40362.515277777791</c:v>
                </c:pt>
                <c:pt idx="3623">
                  <c:v>40362.515972222223</c:v>
                </c:pt>
                <c:pt idx="3624">
                  <c:v>40362.51666666667</c:v>
                </c:pt>
                <c:pt idx="3625">
                  <c:v>40362.51736111108</c:v>
                </c:pt>
                <c:pt idx="3626">
                  <c:v>40362.518055555563</c:v>
                </c:pt>
                <c:pt idx="3627">
                  <c:v>40362.518750000003</c:v>
                </c:pt>
                <c:pt idx="3628">
                  <c:v>40362.519444444442</c:v>
                </c:pt>
                <c:pt idx="3629">
                  <c:v>40362.520138888889</c:v>
                </c:pt>
                <c:pt idx="3630">
                  <c:v>40362.520833333336</c:v>
                </c:pt>
                <c:pt idx="3631">
                  <c:v>40362.521527777775</c:v>
                </c:pt>
                <c:pt idx="3632">
                  <c:v>40362.522222222222</c:v>
                </c:pt>
                <c:pt idx="3633">
                  <c:v>40362.522916666654</c:v>
                </c:pt>
                <c:pt idx="3634">
                  <c:v>40362.523611111072</c:v>
                </c:pt>
                <c:pt idx="3635">
                  <c:v>40362.524305555555</c:v>
                </c:pt>
                <c:pt idx="3636">
                  <c:v>40362.525000000001</c:v>
                </c:pt>
                <c:pt idx="3637">
                  <c:v>40362.525694444441</c:v>
                </c:pt>
                <c:pt idx="3638">
                  <c:v>40362.526388888888</c:v>
                </c:pt>
                <c:pt idx="3639">
                  <c:v>40362.527083333298</c:v>
                </c:pt>
                <c:pt idx="3640">
                  <c:v>40362.527777777774</c:v>
                </c:pt>
                <c:pt idx="3641">
                  <c:v>40362.52847222222</c:v>
                </c:pt>
                <c:pt idx="3642">
                  <c:v>40362.529166666609</c:v>
                </c:pt>
                <c:pt idx="3643">
                  <c:v>40362.529861111077</c:v>
                </c:pt>
                <c:pt idx="3644">
                  <c:v>40362.530555555553</c:v>
                </c:pt>
                <c:pt idx="3645">
                  <c:v>40362.53125</c:v>
                </c:pt>
                <c:pt idx="3646">
                  <c:v>40362.531944444447</c:v>
                </c:pt>
                <c:pt idx="3647">
                  <c:v>40362.532638888893</c:v>
                </c:pt>
                <c:pt idx="3648">
                  <c:v>40362.533333333326</c:v>
                </c:pt>
                <c:pt idx="3649">
                  <c:v>40362.53402777778</c:v>
                </c:pt>
                <c:pt idx="3650">
                  <c:v>40362.534722222204</c:v>
                </c:pt>
                <c:pt idx="3651">
                  <c:v>40362.535416666637</c:v>
                </c:pt>
                <c:pt idx="3652">
                  <c:v>40362.536111111105</c:v>
                </c:pt>
                <c:pt idx="3653">
                  <c:v>40362.536805555559</c:v>
                </c:pt>
                <c:pt idx="3654">
                  <c:v>40362.537499999999</c:v>
                </c:pt>
                <c:pt idx="3655">
                  <c:v>40362.538194444474</c:v>
                </c:pt>
                <c:pt idx="3656">
                  <c:v>40362.538888888892</c:v>
                </c:pt>
                <c:pt idx="3657">
                  <c:v>40362.539583333324</c:v>
                </c:pt>
                <c:pt idx="3658">
                  <c:v>40362.540277777793</c:v>
                </c:pt>
                <c:pt idx="3659">
                  <c:v>40362.540972222232</c:v>
                </c:pt>
                <c:pt idx="3660">
                  <c:v>40362.541666666628</c:v>
                </c:pt>
                <c:pt idx="3661">
                  <c:v>40362.542361111104</c:v>
                </c:pt>
                <c:pt idx="3662">
                  <c:v>40362.543055555558</c:v>
                </c:pt>
                <c:pt idx="3663">
                  <c:v>40362.543749999997</c:v>
                </c:pt>
                <c:pt idx="3664">
                  <c:v>40362.544444444473</c:v>
                </c:pt>
                <c:pt idx="3665">
                  <c:v>40362.545138888891</c:v>
                </c:pt>
                <c:pt idx="3666">
                  <c:v>40362.54583333333</c:v>
                </c:pt>
                <c:pt idx="3667">
                  <c:v>40362.546527777791</c:v>
                </c:pt>
                <c:pt idx="3668">
                  <c:v>40362.547222222223</c:v>
                </c:pt>
                <c:pt idx="3669">
                  <c:v>40362.54791666667</c:v>
                </c:pt>
                <c:pt idx="3670">
                  <c:v>40362.548611111109</c:v>
                </c:pt>
                <c:pt idx="3671">
                  <c:v>40362.549305555556</c:v>
                </c:pt>
                <c:pt idx="3672">
                  <c:v>40362.550000000003</c:v>
                </c:pt>
                <c:pt idx="3673">
                  <c:v>40362.550694444493</c:v>
                </c:pt>
                <c:pt idx="3674">
                  <c:v>40362.551388888889</c:v>
                </c:pt>
                <c:pt idx="3675">
                  <c:v>40362.552083333336</c:v>
                </c:pt>
                <c:pt idx="3676">
                  <c:v>40362.552777777782</c:v>
                </c:pt>
                <c:pt idx="3677">
                  <c:v>40362.553472222222</c:v>
                </c:pt>
                <c:pt idx="3678">
                  <c:v>40362.554166666654</c:v>
                </c:pt>
                <c:pt idx="3679">
                  <c:v>40362.554861111108</c:v>
                </c:pt>
                <c:pt idx="3680">
                  <c:v>40362.555555555562</c:v>
                </c:pt>
                <c:pt idx="3681">
                  <c:v>40362.556250000031</c:v>
                </c:pt>
                <c:pt idx="3682">
                  <c:v>40362.556944444485</c:v>
                </c:pt>
                <c:pt idx="3683">
                  <c:v>40362.557638888917</c:v>
                </c:pt>
                <c:pt idx="3684">
                  <c:v>40362.558333333342</c:v>
                </c:pt>
                <c:pt idx="3685">
                  <c:v>40362.559027777781</c:v>
                </c:pt>
                <c:pt idx="3686">
                  <c:v>40362.55972222222</c:v>
                </c:pt>
                <c:pt idx="3687">
                  <c:v>40362.560416666638</c:v>
                </c:pt>
                <c:pt idx="3688">
                  <c:v>40362.561111111077</c:v>
                </c:pt>
                <c:pt idx="3689">
                  <c:v>40362.561805555524</c:v>
                </c:pt>
                <c:pt idx="3690">
                  <c:v>40362.5625</c:v>
                </c:pt>
                <c:pt idx="3691">
                  <c:v>40362.563194444447</c:v>
                </c:pt>
                <c:pt idx="3692">
                  <c:v>40362.563888888886</c:v>
                </c:pt>
                <c:pt idx="3693">
                  <c:v>40362.564583333326</c:v>
                </c:pt>
                <c:pt idx="3694">
                  <c:v>40362.56527777778</c:v>
                </c:pt>
                <c:pt idx="3695">
                  <c:v>40362.565972222204</c:v>
                </c:pt>
                <c:pt idx="3696">
                  <c:v>40362.566666666637</c:v>
                </c:pt>
                <c:pt idx="3697">
                  <c:v>40362.567361111054</c:v>
                </c:pt>
                <c:pt idx="3698">
                  <c:v>40362.568055555559</c:v>
                </c:pt>
                <c:pt idx="3699">
                  <c:v>40362.568749999999</c:v>
                </c:pt>
                <c:pt idx="3700">
                  <c:v>40362.569444444445</c:v>
                </c:pt>
                <c:pt idx="3701">
                  <c:v>40362.570138888892</c:v>
                </c:pt>
                <c:pt idx="3702">
                  <c:v>40362.570833333331</c:v>
                </c:pt>
                <c:pt idx="3703">
                  <c:v>40362.571527777778</c:v>
                </c:pt>
                <c:pt idx="3704">
                  <c:v>40362.572222222232</c:v>
                </c:pt>
                <c:pt idx="3705">
                  <c:v>40362.572916666664</c:v>
                </c:pt>
                <c:pt idx="3706">
                  <c:v>40362.573611111104</c:v>
                </c:pt>
                <c:pt idx="3707">
                  <c:v>40362.574305555558</c:v>
                </c:pt>
                <c:pt idx="3708">
                  <c:v>40362.575000000004</c:v>
                </c:pt>
                <c:pt idx="3709">
                  <c:v>40362.575694444473</c:v>
                </c:pt>
                <c:pt idx="3710">
                  <c:v>40362.576388888891</c:v>
                </c:pt>
                <c:pt idx="3711">
                  <c:v>40362.577083333301</c:v>
                </c:pt>
                <c:pt idx="3712">
                  <c:v>40362.577777777777</c:v>
                </c:pt>
                <c:pt idx="3713">
                  <c:v>40362.578472222223</c:v>
                </c:pt>
                <c:pt idx="3714">
                  <c:v>40362.579166666626</c:v>
                </c:pt>
                <c:pt idx="3715">
                  <c:v>40362.57986111108</c:v>
                </c:pt>
                <c:pt idx="3716">
                  <c:v>40362.580555555563</c:v>
                </c:pt>
                <c:pt idx="3717">
                  <c:v>40362.581250000003</c:v>
                </c:pt>
                <c:pt idx="3718">
                  <c:v>40362.581944444442</c:v>
                </c:pt>
                <c:pt idx="3719">
                  <c:v>40362.582638888925</c:v>
                </c:pt>
                <c:pt idx="3720">
                  <c:v>40362.583333333336</c:v>
                </c:pt>
                <c:pt idx="3721">
                  <c:v>40362.584027777782</c:v>
                </c:pt>
                <c:pt idx="3722">
                  <c:v>40362.584722222222</c:v>
                </c:pt>
                <c:pt idx="3723">
                  <c:v>40362.585416666654</c:v>
                </c:pt>
                <c:pt idx="3724">
                  <c:v>40362.586111111108</c:v>
                </c:pt>
                <c:pt idx="3725">
                  <c:v>40362.586805555562</c:v>
                </c:pt>
                <c:pt idx="3726">
                  <c:v>40362.587500000001</c:v>
                </c:pt>
                <c:pt idx="3727">
                  <c:v>40362.588194444485</c:v>
                </c:pt>
                <c:pt idx="3728">
                  <c:v>40362.588888888917</c:v>
                </c:pt>
                <c:pt idx="3729">
                  <c:v>40362.589583333334</c:v>
                </c:pt>
                <c:pt idx="3730">
                  <c:v>40362.590277777781</c:v>
                </c:pt>
                <c:pt idx="3731">
                  <c:v>40362.59097222222</c:v>
                </c:pt>
                <c:pt idx="3732">
                  <c:v>40362.591666666609</c:v>
                </c:pt>
                <c:pt idx="3733">
                  <c:v>40362.592361111077</c:v>
                </c:pt>
                <c:pt idx="3734">
                  <c:v>40362.593055555524</c:v>
                </c:pt>
                <c:pt idx="3735">
                  <c:v>40362.593749999985</c:v>
                </c:pt>
                <c:pt idx="3736">
                  <c:v>40362.594444444447</c:v>
                </c:pt>
                <c:pt idx="3737">
                  <c:v>40362.595138888886</c:v>
                </c:pt>
                <c:pt idx="3738">
                  <c:v>40362.595833333326</c:v>
                </c:pt>
                <c:pt idx="3739">
                  <c:v>40362.59652777778</c:v>
                </c:pt>
                <c:pt idx="3740">
                  <c:v>40362.597222222204</c:v>
                </c:pt>
                <c:pt idx="3741">
                  <c:v>40362.597916666637</c:v>
                </c:pt>
                <c:pt idx="3742">
                  <c:v>40362.598611111105</c:v>
                </c:pt>
                <c:pt idx="3743">
                  <c:v>40362.59930555553</c:v>
                </c:pt>
                <c:pt idx="3744">
                  <c:v>40362.6</c:v>
                </c:pt>
                <c:pt idx="3745">
                  <c:v>40362.600694444474</c:v>
                </c:pt>
                <c:pt idx="3746">
                  <c:v>40362.601388888885</c:v>
                </c:pt>
                <c:pt idx="3747">
                  <c:v>40362.602083333324</c:v>
                </c:pt>
                <c:pt idx="3748">
                  <c:v>40362.602777777778</c:v>
                </c:pt>
                <c:pt idx="3749">
                  <c:v>40362.603472222225</c:v>
                </c:pt>
                <c:pt idx="3750">
                  <c:v>40362.604166666628</c:v>
                </c:pt>
                <c:pt idx="3751">
                  <c:v>40362.604861111104</c:v>
                </c:pt>
                <c:pt idx="3752">
                  <c:v>40362.605555555558</c:v>
                </c:pt>
                <c:pt idx="3753">
                  <c:v>40362.606250000012</c:v>
                </c:pt>
                <c:pt idx="3754">
                  <c:v>40362.606944444473</c:v>
                </c:pt>
                <c:pt idx="3755">
                  <c:v>40362.607638888891</c:v>
                </c:pt>
                <c:pt idx="3756">
                  <c:v>40362.60833333333</c:v>
                </c:pt>
                <c:pt idx="3757">
                  <c:v>40362.609027777777</c:v>
                </c:pt>
                <c:pt idx="3758">
                  <c:v>40362.609722222194</c:v>
                </c:pt>
                <c:pt idx="3759">
                  <c:v>40362.61041666667</c:v>
                </c:pt>
                <c:pt idx="3760">
                  <c:v>40362.61111111108</c:v>
                </c:pt>
                <c:pt idx="3761">
                  <c:v>40362.611805555556</c:v>
                </c:pt>
                <c:pt idx="3762">
                  <c:v>40362.612500000003</c:v>
                </c:pt>
                <c:pt idx="3763">
                  <c:v>40362.613194444442</c:v>
                </c:pt>
                <c:pt idx="3764">
                  <c:v>40362.613888888889</c:v>
                </c:pt>
                <c:pt idx="3765">
                  <c:v>40362.614583333336</c:v>
                </c:pt>
                <c:pt idx="3766">
                  <c:v>40362.615277777782</c:v>
                </c:pt>
                <c:pt idx="3767">
                  <c:v>40362.615972222222</c:v>
                </c:pt>
                <c:pt idx="3768">
                  <c:v>40362.616666666654</c:v>
                </c:pt>
                <c:pt idx="3769">
                  <c:v>40362.617361111072</c:v>
                </c:pt>
                <c:pt idx="3770">
                  <c:v>40362.618055555562</c:v>
                </c:pt>
                <c:pt idx="3771">
                  <c:v>40362.618750000001</c:v>
                </c:pt>
                <c:pt idx="3772">
                  <c:v>40362.619444444441</c:v>
                </c:pt>
                <c:pt idx="3773">
                  <c:v>40362.620138888888</c:v>
                </c:pt>
                <c:pt idx="3774">
                  <c:v>40362.620833333334</c:v>
                </c:pt>
                <c:pt idx="3775">
                  <c:v>40362.621527777774</c:v>
                </c:pt>
                <c:pt idx="3776">
                  <c:v>40362.62222222222</c:v>
                </c:pt>
                <c:pt idx="3777">
                  <c:v>40362.622916666638</c:v>
                </c:pt>
                <c:pt idx="3778">
                  <c:v>40362.623611111077</c:v>
                </c:pt>
                <c:pt idx="3779">
                  <c:v>40362.624305555524</c:v>
                </c:pt>
                <c:pt idx="3780">
                  <c:v>40362.624999999993</c:v>
                </c:pt>
                <c:pt idx="3781">
                  <c:v>40362.625694444447</c:v>
                </c:pt>
                <c:pt idx="3782">
                  <c:v>40362.626388888886</c:v>
                </c:pt>
                <c:pt idx="3783">
                  <c:v>40362.627083333282</c:v>
                </c:pt>
                <c:pt idx="3784">
                  <c:v>40362.62777777775</c:v>
                </c:pt>
                <c:pt idx="3785">
                  <c:v>40362.628472222204</c:v>
                </c:pt>
                <c:pt idx="3786">
                  <c:v>40362.629166666607</c:v>
                </c:pt>
                <c:pt idx="3787">
                  <c:v>40362.629861111054</c:v>
                </c:pt>
                <c:pt idx="3788">
                  <c:v>40362.630555555559</c:v>
                </c:pt>
                <c:pt idx="3789">
                  <c:v>40362.631249999999</c:v>
                </c:pt>
                <c:pt idx="3790">
                  <c:v>40362.631944444445</c:v>
                </c:pt>
                <c:pt idx="3791">
                  <c:v>40362.632638888892</c:v>
                </c:pt>
                <c:pt idx="3792">
                  <c:v>40362.633333333324</c:v>
                </c:pt>
                <c:pt idx="3793">
                  <c:v>40362.634027777778</c:v>
                </c:pt>
                <c:pt idx="3794">
                  <c:v>40362.634722222225</c:v>
                </c:pt>
                <c:pt idx="3795">
                  <c:v>40362.635416666628</c:v>
                </c:pt>
                <c:pt idx="3796">
                  <c:v>40362.636111111104</c:v>
                </c:pt>
                <c:pt idx="3797">
                  <c:v>40362.636805555558</c:v>
                </c:pt>
                <c:pt idx="3798">
                  <c:v>40362.637499999997</c:v>
                </c:pt>
                <c:pt idx="3799">
                  <c:v>40362.638194444473</c:v>
                </c:pt>
                <c:pt idx="3800">
                  <c:v>40362.638888888891</c:v>
                </c:pt>
                <c:pt idx="3801">
                  <c:v>40362.639583333301</c:v>
                </c:pt>
                <c:pt idx="3802">
                  <c:v>40362.640277777791</c:v>
                </c:pt>
                <c:pt idx="3803">
                  <c:v>40362.640972222223</c:v>
                </c:pt>
                <c:pt idx="3804">
                  <c:v>40362.641666666626</c:v>
                </c:pt>
                <c:pt idx="3805">
                  <c:v>40362.64236111108</c:v>
                </c:pt>
                <c:pt idx="3806">
                  <c:v>40362.643055555556</c:v>
                </c:pt>
                <c:pt idx="3807">
                  <c:v>40362.643749999996</c:v>
                </c:pt>
                <c:pt idx="3808">
                  <c:v>40362.644444444442</c:v>
                </c:pt>
                <c:pt idx="3809">
                  <c:v>40362.645138888889</c:v>
                </c:pt>
                <c:pt idx="3810">
                  <c:v>40362.645833333336</c:v>
                </c:pt>
                <c:pt idx="3811">
                  <c:v>40362.646527777782</c:v>
                </c:pt>
                <c:pt idx="3812">
                  <c:v>40362.647222222222</c:v>
                </c:pt>
                <c:pt idx="3813">
                  <c:v>40362.647916666654</c:v>
                </c:pt>
                <c:pt idx="3814">
                  <c:v>40362.648611111108</c:v>
                </c:pt>
                <c:pt idx="3815">
                  <c:v>40362.649305555555</c:v>
                </c:pt>
                <c:pt idx="3816">
                  <c:v>40362.65</c:v>
                </c:pt>
                <c:pt idx="3817">
                  <c:v>40362.650694444485</c:v>
                </c:pt>
                <c:pt idx="3818">
                  <c:v>40362.651388888888</c:v>
                </c:pt>
                <c:pt idx="3819">
                  <c:v>40362.652083333334</c:v>
                </c:pt>
                <c:pt idx="3820">
                  <c:v>40362.652777777781</c:v>
                </c:pt>
                <c:pt idx="3821">
                  <c:v>40362.65347222222</c:v>
                </c:pt>
                <c:pt idx="3822">
                  <c:v>40362.654166666638</c:v>
                </c:pt>
                <c:pt idx="3823">
                  <c:v>40362.654861111114</c:v>
                </c:pt>
                <c:pt idx="3824">
                  <c:v>40362.655555555553</c:v>
                </c:pt>
                <c:pt idx="3825">
                  <c:v>40362.656250000029</c:v>
                </c:pt>
                <c:pt idx="3826">
                  <c:v>40362.65694444449</c:v>
                </c:pt>
                <c:pt idx="3827">
                  <c:v>40362.657638888893</c:v>
                </c:pt>
                <c:pt idx="3828">
                  <c:v>40362.658333333333</c:v>
                </c:pt>
                <c:pt idx="3829">
                  <c:v>40362.65902777778</c:v>
                </c:pt>
                <c:pt idx="3830">
                  <c:v>40362.659722222204</c:v>
                </c:pt>
                <c:pt idx="3831">
                  <c:v>40362.660416666637</c:v>
                </c:pt>
                <c:pt idx="3832">
                  <c:v>40362.661111111054</c:v>
                </c:pt>
                <c:pt idx="3833">
                  <c:v>40362.66180555553</c:v>
                </c:pt>
                <c:pt idx="3834">
                  <c:v>40362.662499999999</c:v>
                </c:pt>
                <c:pt idx="3835">
                  <c:v>40362.663194444445</c:v>
                </c:pt>
                <c:pt idx="3836">
                  <c:v>40362.663888888885</c:v>
                </c:pt>
                <c:pt idx="3837">
                  <c:v>40362.664583333324</c:v>
                </c:pt>
                <c:pt idx="3838">
                  <c:v>40362.665277777778</c:v>
                </c:pt>
                <c:pt idx="3839">
                  <c:v>40362.665972222225</c:v>
                </c:pt>
                <c:pt idx="3840">
                  <c:v>40362.666666666628</c:v>
                </c:pt>
                <c:pt idx="3841">
                  <c:v>40362.667361111053</c:v>
                </c:pt>
                <c:pt idx="3842">
                  <c:v>40362.668055555558</c:v>
                </c:pt>
                <c:pt idx="3843">
                  <c:v>40362.668749999997</c:v>
                </c:pt>
                <c:pt idx="3844">
                  <c:v>40362.669444444444</c:v>
                </c:pt>
                <c:pt idx="3845">
                  <c:v>40362.670138888891</c:v>
                </c:pt>
                <c:pt idx="3846">
                  <c:v>40362.67083333333</c:v>
                </c:pt>
                <c:pt idx="3847">
                  <c:v>40362.671527777777</c:v>
                </c:pt>
                <c:pt idx="3848">
                  <c:v>40362.672222222223</c:v>
                </c:pt>
                <c:pt idx="3849">
                  <c:v>40362.67291666667</c:v>
                </c:pt>
                <c:pt idx="3850">
                  <c:v>40362.67361111108</c:v>
                </c:pt>
                <c:pt idx="3851">
                  <c:v>40362.674305555556</c:v>
                </c:pt>
                <c:pt idx="3852">
                  <c:v>40362.675000000003</c:v>
                </c:pt>
                <c:pt idx="3853">
                  <c:v>40362.675694444442</c:v>
                </c:pt>
                <c:pt idx="3854">
                  <c:v>40362.676388888889</c:v>
                </c:pt>
                <c:pt idx="3855">
                  <c:v>40362.677083333307</c:v>
                </c:pt>
                <c:pt idx="3856">
                  <c:v>40362.677777777775</c:v>
                </c:pt>
                <c:pt idx="3857">
                  <c:v>40362.678472222222</c:v>
                </c:pt>
                <c:pt idx="3858">
                  <c:v>40362.679166666618</c:v>
                </c:pt>
                <c:pt idx="3859">
                  <c:v>40362.679861111072</c:v>
                </c:pt>
                <c:pt idx="3860">
                  <c:v>40362.680555555562</c:v>
                </c:pt>
                <c:pt idx="3861">
                  <c:v>40362.681250000001</c:v>
                </c:pt>
                <c:pt idx="3862">
                  <c:v>40362.681944444441</c:v>
                </c:pt>
                <c:pt idx="3863">
                  <c:v>40362.682638888917</c:v>
                </c:pt>
                <c:pt idx="3864">
                  <c:v>40362.683333333334</c:v>
                </c:pt>
                <c:pt idx="3865">
                  <c:v>40362.684027777781</c:v>
                </c:pt>
                <c:pt idx="3866">
                  <c:v>40362.68472222222</c:v>
                </c:pt>
                <c:pt idx="3867">
                  <c:v>40362.685416666638</c:v>
                </c:pt>
                <c:pt idx="3868">
                  <c:v>40362.686111111114</c:v>
                </c:pt>
                <c:pt idx="3869">
                  <c:v>40362.686805555553</c:v>
                </c:pt>
                <c:pt idx="3870">
                  <c:v>40362.6875</c:v>
                </c:pt>
                <c:pt idx="3871">
                  <c:v>40362.68819444449</c:v>
                </c:pt>
                <c:pt idx="3872">
                  <c:v>40362.688888888893</c:v>
                </c:pt>
                <c:pt idx="3873">
                  <c:v>40362.689583333326</c:v>
                </c:pt>
                <c:pt idx="3874">
                  <c:v>40362.69027777778</c:v>
                </c:pt>
                <c:pt idx="3875">
                  <c:v>40362.690972222204</c:v>
                </c:pt>
                <c:pt idx="3876">
                  <c:v>40362.691666666607</c:v>
                </c:pt>
                <c:pt idx="3877">
                  <c:v>40362.692361111054</c:v>
                </c:pt>
                <c:pt idx="3878">
                  <c:v>40362.69305555553</c:v>
                </c:pt>
                <c:pt idx="3879">
                  <c:v>40362.693749999984</c:v>
                </c:pt>
                <c:pt idx="3880">
                  <c:v>40362.694444444445</c:v>
                </c:pt>
                <c:pt idx="3881">
                  <c:v>40362.695138888885</c:v>
                </c:pt>
                <c:pt idx="3882">
                  <c:v>40362.695833333324</c:v>
                </c:pt>
                <c:pt idx="3883">
                  <c:v>40362.696527777778</c:v>
                </c:pt>
                <c:pt idx="3884">
                  <c:v>40362.697222222225</c:v>
                </c:pt>
                <c:pt idx="3885">
                  <c:v>40362.697916666628</c:v>
                </c:pt>
                <c:pt idx="3886">
                  <c:v>40362.698611111104</c:v>
                </c:pt>
                <c:pt idx="3887">
                  <c:v>40362.699305555521</c:v>
                </c:pt>
                <c:pt idx="3888">
                  <c:v>40362.699999999997</c:v>
                </c:pt>
                <c:pt idx="3889">
                  <c:v>40362.700694444473</c:v>
                </c:pt>
                <c:pt idx="3890">
                  <c:v>40362.701388888876</c:v>
                </c:pt>
                <c:pt idx="3891">
                  <c:v>40362.702083333301</c:v>
                </c:pt>
                <c:pt idx="3892">
                  <c:v>40362.702777777777</c:v>
                </c:pt>
                <c:pt idx="3893">
                  <c:v>40362.703472222194</c:v>
                </c:pt>
                <c:pt idx="3894">
                  <c:v>40362.704166666626</c:v>
                </c:pt>
                <c:pt idx="3895">
                  <c:v>40362.70486111108</c:v>
                </c:pt>
                <c:pt idx="3896">
                  <c:v>40362.705555555556</c:v>
                </c:pt>
                <c:pt idx="3897">
                  <c:v>40362.706250000003</c:v>
                </c:pt>
                <c:pt idx="3898">
                  <c:v>40362.706944444442</c:v>
                </c:pt>
                <c:pt idx="3899">
                  <c:v>40362.707638888889</c:v>
                </c:pt>
                <c:pt idx="3900">
                  <c:v>40362.708333333336</c:v>
                </c:pt>
                <c:pt idx="3901">
                  <c:v>40362.709027777775</c:v>
                </c:pt>
                <c:pt idx="3902">
                  <c:v>40362.709722222193</c:v>
                </c:pt>
                <c:pt idx="3903">
                  <c:v>40362.710416666654</c:v>
                </c:pt>
                <c:pt idx="3904">
                  <c:v>40362.711111111072</c:v>
                </c:pt>
                <c:pt idx="3905">
                  <c:v>40362.711805555555</c:v>
                </c:pt>
                <c:pt idx="3906">
                  <c:v>40362.712500000001</c:v>
                </c:pt>
                <c:pt idx="3907">
                  <c:v>40362.713194444441</c:v>
                </c:pt>
                <c:pt idx="3908">
                  <c:v>40362.713888888888</c:v>
                </c:pt>
                <c:pt idx="3909">
                  <c:v>40362.714583333334</c:v>
                </c:pt>
                <c:pt idx="3910">
                  <c:v>40362.715277777781</c:v>
                </c:pt>
                <c:pt idx="3911">
                  <c:v>40362.71597222222</c:v>
                </c:pt>
                <c:pt idx="3912">
                  <c:v>40362.716666666638</c:v>
                </c:pt>
                <c:pt idx="3913">
                  <c:v>40362.717361111077</c:v>
                </c:pt>
                <c:pt idx="3914">
                  <c:v>40362.718055555553</c:v>
                </c:pt>
                <c:pt idx="3915">
                  <c:v>40362.71875</c:v>
                </c:pt>
                <c:pt idx="3916">
                  <c:v>40362.719444444447</c:v>
                </c:pt>
                <c:pt idx="3917">
                  <c:v>40362.720138888886</c:v>
                </c:pt>
                <c:pt idx="3918">
                  <c:v>40362.720833333326</c:v>
                </c:pt>
                <c:pt idx="3919">
                  <c:v>40362.72152777775</c:v>
                </c:pt>
                <c:pt idx="3920">
                  <c:v>40362.722222222204</c:v>
                </c:pt>
                <c:pt idx="3921">
                  <c:v>40362.722916666637</c:v>
                </c:pt>
                <c:pt idx="3922">
                  <c:v>40362.723611111054</c:v>
                </c:pt>
                <c:pt idx="3923">
                  <c:v>40362.72430555553</c:v>
                </c:pt>
                <c:pt idx="3924">
                  <c:v>40362.724999999999</c:v>
                </c:pt>
                <c:pt idx="3925">
                  <c:v>40362.725694444445</c:v>
                </c:pt>
                <c:pt idx="3926">
                  <c:v>40362.726388888885</c:v>
                </c:pt>
                <c:pt idx="3927">
                  <c:v>40362.727083333273</c:v>
                </c:pt>
                <c:pt idx="3928">
                  <c:v>40362.727777777749</c:v>
                </c:pt>
                <c:pt idx="3929">
                  <c:v>40362.728472222225</c:v>
                </c:pt>
                <c:pt idx="3930">
                  <c:v>40362.729166666606</c:v>
                </c:pt>
                <c:pt idx="3931">
                  <c:v>40362.729861111053</c:v>
                </c:pt>
                <c:pt idx="3932">
                  <c:v>40362.730555555558</c:v>
                </c:pt>
                <c:pt idx="3933">
                  <c:v>40362.731249999997</c:v>
                </c:pt>
                <c:pt idx="3934">
                  <c:v>40362.731944444444</c:v>
                </c:pt>
                <c:pt idx="3935">
                  <c:v>40362.732638888891</c:v>
                </c:pt>
                <c:pt idx="3936">
                  <c:v>40362.733333333301</c:v>
                </c:pt>
                <c:pt idx="3937">
                  <c:v>40362.734027777777</c:v>
                </c:pt>
                <c:pt idx="3938">
                  <c:v>40362.734722222194</c:v>
                </c:pt>
                <c:pt idx="3939">
                  <c:v>40362.735416666626</c:v>
                </c:pt>
                <c:pt idx="3940">
                  <c:v>40362.73611111108</c:v>
                </c:pt>
                <c:pt idx="3941">
                  <c:v>40362.736805555556</c:v>
                </c:pt>
                <c:pt idx="3942">
                  <c:v>40362.737499999996</c:v>
                </c:pt>
                <c:pt idx="3943">
                  <c:v>40362.738194444442</c:v>
                </c:pt>
                <c:pt idx="3944">
                  <c:v>40362.738888888889</c:v>
                </c:pt>
                <c:pt idx="3945">
                  <c:v>40362.739583333307</c:v>
                </c:pt>
                <c:pt idx="3946">
                  <c:v>40362.740277777782</c:v>
                </c:pt>
                <c:pt idx="3947">
                  <c:v>40362.740972222222</c:v>
                </c:pt>
                <c:pt idx="3948">
                  <c:v>40362.741666666618</c:v>
                </c:pt>
                <c:pt idx="3949">
                  <c:v>40362.742361111072</c:v>
                </c:pt>
                <c:pt idx="3950">
                  <c:v>40362.743055555555</c:v>
                </c:pt>
                <c:pt idx="3951">
                  <c:v>40362.743749999994</c:v>
                </c:pt>
                <c:pt idx="3952">
                  <c:v>40362.744444444441</c:v>
                </c:pt>
                <c:pt idx="3953">
                  <c:v>40362.745138888888</c:v>
                </c:pt>
                <c:pt idx="3954">
                  <c:v>40362.745833333334</c:v>
                </c:pt>
                <c:pt idx="3955">
                  <c:v>40362.746527777781</c:v>
                </c:pt>
                <c:pt idx="3956">
                  <c:v>40362.74722222222</c:v>
                </c:pt>
                <c:pt idx="3957">
                  <c:v>40362.747916666638</c:v>
                </c:pt>
                <c:pt idx="3958">
                  <c:v>40362.748611111114</c:v>
                </c:pt>
                <c:pt idx="3959">
                  <c:v>40362.749305555524</c:v>
                </c:pt>
                <c:pt idx="3960">
                  <c:v>40362.75</c:v>
                </c:pt>
                <c:pt idx="3961">
                  <c:v>40362.75069444449</c:v>
                </c:pt>
                <c:pt idx="3962">
                  <c:v>40362.751388888886</c:v>
                </c:pt>
                <c:pt idx="3963">
                  <c:v>40362.752083333326</c:v>
                </c:pt>
                <c:pt idx="3964">
                  <c:v>40362.75277777778</c:v>
                </c:pt>
                <c:pt idx="3965">
                  <c:v>40362.753472222204</c:v>
                </c:pt>
                <c:pt idx="3966">
                  <c:v>40362.754166666637</c:v>
                </c:pt>
                <c:pt idx="3967">
                  <c:v>40362.754861111105</c:v>
                </c:pt>
                <c:pt idx="3968">
                  <c:v>40362.755555555559</c:v>
                </c:pt>
                <c:pt idx="3969">
                  <c:v>40362.756250000013</c:v>
                </c:pt>
                <c:pt idx="3970">
                  <c:v>40362.756944444474</c:v>
                </c:pt>
                <c:pt idx="3971">
                  <c:v>40362.757638888892</c:v>
                </c:pt>
                <c:pt idx="3972">
                  <c:v>40362.758333333331</c:v>
                </c:pt>
                <c:pt idx="3973">
                  <c:v>40362.759027777778</c:v>
                </c:pt>
                <c:pt idx="3974">
                  <c:v>40362.759722222225</c:v>
                </c:pt>
                <c:pt idx="3975">
                  <c:v>40362.760416666628</c:v>
                </c:pt>
                <c:pt idx="3976">
                  <c:v>40362.761111111053</c:v>
                </c:pt>
                <c:pt idx="3977">
                  <c:v>40362.761805555521</c:v>
                </c:pt>
                <c:pt idx="3978">
                  <c:v>40362.762499999997</c:v>
                </c:pt>
                <c:pt idx="3979">
                  <c:v>40362.763194444444</c:v>
                </c:pt>
                <c:pt idx="3980">
                  <c:v>40362.763888888876</c:v>
                </c:pt>
                <c:pt idx="3981">
                  <c:v>40362.764583333301</c:v>
                </c:pt>
                <c:pt idx="3982">
                  <c:v>40362.765277777777</c:v>
                </c:pt>
                <c:pt idx="3983">
                  <c:v>40362.765972222194</c:v>
                </c:pt>
                <c:pt idx="3984">
                  <c:v>40362.766666666626</c:v>
                </c:pt>
                <c:pt idx="3985">
                  <c:v>40362.767361111051</c:v>
                </c:pt>
                <c:pt idx="3986">
                  <c:v>40362.768055555556</c:v>
                </c:pt>
                <c:pt idx="3987">
                  <c:v>40362.768749999996</c:v>
                </c:pt>
                <c:pt idx="3988">
                  <c:v>40362.769444444435</c:v>
                </c:pt>
                <c:pt idx="3989">
                  <c:v>40362.770138888889</c:v>
                </c:pt>
                <c:pt idx="3990">
                  <c:v>40362.770833333336</c:v>
                </c:pt>
                <c:pt idx="3991">
                  <c:v>40362.771527777775</c:v>
                </c:pt>
                <c:pt idx="3992">
                  <c:v>40362.772222222222</c:v>
                </c:pt>
                <c:pt idx="3993">
                  <c:v>40362.772916666654</c:v>
                </c:pt>
                <c:pt idx="3994">
                  <c:v>40362.773611111072</c:v>
                </c:pt>
                <c:pt idx="3995">
                  <c:v>40362.774305555555</c:v>
                </c:pt>
                <c:pt idx="3996">
                  <c:v>40362.775000000001</c:v>
                </c:pt>
                <c:pt idx="3997">
                  <c:v>40362.775694444441</c:v>
                </c:pt>
                <c:pt idx="3998">
                  <c:v>40362.776388888888</c:v>
                </c:pt>
                <c:pt idx="3999">
                  <c:v>40362.777083333298</c:v>
                </c:pt>
                <c:pt idx="4000">
                  <c:v>40362.777777777774</c:v>
                </c:pt>
                <c:pt idx="4001">
                  <c:v>40362.77847222222</c:v>
                </c:pt>
                <c:pt idx="4002">
                  <c:v>40362.779166666609</c:v>
                </c:pt>
                <c:pt idx="4003">
                  <c:v>40362.779861111077</c:v>
                </c:pt>
                <c:pt idx="4004">
                  <c:v>40362.780555555553</c:v>
                </c:pt>
                <c:pt idx="4005">
                  <c:v>40362.78125</c:v>
                </c:pt>
                <c:pt idx="4006">
                  <c:v>40362.781944444447</c:v>
                </c:pt>
                <c:pt idx="4007">
                  <c:v>40362.782638888893</c:v>
                </c:pt>
                <c:pt idx="4008">
                  <c:v>40362.783333333326</c:v>
                </c:pt>
                <c:pt idx="4009">
                  <c:v>40362.78402777778</c:v>
                </c:pt>
                <c:pt idx="4010">
                  <c:v>40362.784722222204</c:v>
                </c:pt>
                <c:pt idx="4011">
                  <c:v>40362.785416666637</c:v>
                </c:pt>
                <c:pt idx="4012">
                  <c:v>40362.786111111105</c:v>
                </c:pt>
                <c:pt idx="4013">
                  <c:v>40362.786805555559</c:v>
                </c:pt>
                <c:pt idx="4014">
                  <c:v>40362.787499999999</c:v>
                </c:pt>
                <c:pt idx="4015">
                  <c:v>40362.788194444474</c:v>
                </c:pt>
                <c:pt idx="4016">
                  <c:v>40362.788888888892</c:v>
                </c:pt>
                <c:pt idx="4017">
                  <c:v>40362.789583333324</c:v>
                </c:pt>
                <c:pt idx="4018">
                  <c:v>40362.790277777778</c:v>
                </c:pt>
                <c:pt idx="4019">
                  <c:v>40362.790972222225</c:v>
                </c:pt>
                <c:pt idx="4020">
                  <c:v>40362.791666666606</c:v>
                </c:pt>
                <c:pt idx="4021">
                  <c:v>40362.792361111053</c:v>
                </c:pt>
                <c:pt idx="4022">
                  <c:v>40362.793055555521</c:v>
                </c:pt>
                <c:pt idx="4023">
                  <c:v>40362.793749999975</c:v>
                </c:pt>
                <c:pt idx="4024">
                  <c:v>40362.794444444444</c:v>
                </c:pt>
                <c:pt idx="4025">
                  <c:v>40362.795138888876</c:v>
                </c:pt>
                <c:pt idx="4026">
                  <c:v>40362.795833333301</c:v>
                </c:pt>
                <c:pt idx="4027">
                  <c:v>40362.796527777777</c:v>
                </c:pt>
                <c:pt idx="4028">
                  <c:v>40362.797222222194</c:v>
                </c:pt>
                <c:pt idx="4029">
                  <c:v>40362.797916666626</c:v>
                </c:pt>
                <c:pt idx="4030">
                  <c:v>40362.79861111108</c:v>
                </c:pt>
                <c:pt idx="4031">
                  <c:v>40362.79930555552</c:v>
                </c:pt>
                <c:pt idx="4032">
                  <c:v>40362.800000000003</c:v>
                </c:pt>
                <c:pt idx="4033">
                  <c:v>40362.800694444493</c:v>
                </c:pt>
                <c:pt idx="4034">
                  <c:v>40362.801388888889</c:v>
                </c:pt>
                <c:pt idx="4035">
                  <c:v>40362.802083333336</c:v>
                </c:pt>
                <c:pt idx="4036">
                  <c:v>40362.802777777782</c:v>
                </c:pt>
                <c:pt idx="4037">
                  <c:v>40362.803472222222</c:v>
                </c:pt>
                <c:pt idx="4038">
                  <c:v>40362.804166666654</c:v>
                </c:pt>
                <c:pt idx="4039">
                  <c:v>40362.804861111108</c:v>
                </c:pt>
                <c:pt idx="4040">
                  <c:v>40362.805555555562</c:v>
                </c:pt>
                <c:pt idx="4041">
                  <c:v>40362.806250000031</c:v>
                </c:pt>
                <c:pt idx="4042">
                  <c:v>40362.806944444485</c:v>
                </c:pt>
                <c:pt idx="4043">
                  <c:v>40362.807638888917</c:v>
                </c:pt>
                <c:pt idx="4044">
                  <c:v>40362.808333333342</c:v>
                </c:pt>
                <c:pt idx="4045">
                  <c:v>40362.809027777781</c:v>
                </c:pt>
                <c:pt idx="4046">
                  <c:v>40362.80972222222</c:v>
                </c:pt>
                <c:pt idx="4047">
                  <c:v>40362.810416666667</c:v>
                </c:pt>
                <c:pt idx="4048">
                  <c:v>40362.811111111114</c:v>
                </c:pt>
                <c:pt idx="4049">
                  <c:v>40362.811805555553</c:v>
                </c:pt>
                <c:pt idx="4050">
                  <c:v>40362.812500000029</c:v>
                </c:pt>
                <c:pt idx="4051">
                  <c:v>40362.81319444449</c:v>
                </c:pt>
                <c:pt idx="4052">
                  <c:v>40362.813888888893</c:v>
                </c:pt>
                <c:pt idx="4053">
                  <c:v>40362.814583333333</c:v>
                </c:pt>
                <c:pt idx="4054">
                  <c:v>40362.815277777809</c:v>
                </c:pt>
                <c:pt idx="4055">
                  <c:v>40362.815972222219</c:v>
                </c:pt>
                <c:pt idx="4056">
                  <c:v>40362.816666666666</c:v>
                </c:pt>
                <c:pt idx="4057">
                  <c:v>40362.817361111105</c:v>
                </c:pt>
                <c:pt idx="4058">
                  <c:v>40362.818055555595</c:v>
                </c:pt>
                <c:pt idx="4059">
                  <c:v>40362.818750000013</c:v>
                </c:pt>
                <c:pt idx="4060">
                  <c:v>40362.819444444474</c:v>
                </c:pt>
                <c:pt idx="4061">
                  <c:v>40362.820138888892</c:v>
                </c:pt>
                <c:pt idx="4062">
                  <c:v>40362.820833333331</c:v>
                </c:pt>
                <c:pt idx="4063">
                  <c:v>40362.821527777778</c:v>
                </c:pt>
                <c:pt idx="4064">
                  <c:v>40362.822222222232</c:v>
                </c:pt>
                <c:pt idx="4065">
                  <c:v>40362.822916666664</c:v>
                </c:pt>
                <c:pt idx="4066">
                  <c:v>40362.823611111104</c:v>
                </c:pt>
                <c:pt idx="4067">
                  <c:v>40362.824305555558</c:v>
                </c:pt>
                <c:pt idx="4068">
                  <c:v>40362.825000000004</c:v>
                </c:pt>
                <c:pt idx="4069">
                  <c:v>40362.825694444473</c:v>
                </c:pt>
                <c:pt idx="4070">
                  <c:v>40362.826388888891</c:v>
                </c:pt>
                <c:pt idx="4071">
                  <c:v>40362.827083333301</c:v>
                </c:pt>
                <c:pt idx="4072">
                  <c:v>40362.827777777777</c:v>
                </c:pt>
                <c:pt idx="4073">
                  <c:v>40362.828472222223</c:v>
                </c:pt>
                <c:pt idx="4074">
                  <c:v>40362.829166666626</c:v>
                </c:pt>
                <c:pt idx="4075">
                  <c:v>40362.82986111108</c:v>
                </c:pt>
                <c:pt idx="4076">
                  <c:v>40362.830555555563</c:v>
                </c:pt>
                <c:pt idx="4077">
                  <c:v>40362.831250000003</c:v>
                </c:pt>
                <c:pt idx="4078">
                  <c:v>40362.831944444442</c:v>
                </c:pt>
                <c:pt idx="4079">
                  <c:v>40362.832638888925</c:v>
                </c:pt>
                <c:pt idx="4080">
                  <c:v>40362.833333333336</c:v>
                </c:pt>
                <c:pt idx="4081">
                  <c:v>40362.834027777782</c:v>
                </c:pt>
                <c:pt idx="4082">
                  <c:v>40362.834722222222</c:v>
                </c:pt>
                <c:pt idx="4083">
                  <c:v>40362.835416666654</c:v>
                </c:pt>
                <c:pt idx="4084">
                  <c:v>40362.836111111108</c:v>
                </c:pt>
                <c:pt idx="4085">
                  <c:v>40362.836805555562</c:v>
                </c:pt>
                <c:pt idx="4086">
                  <c:v>40362.837500000001</c:v>
                </c:pt>
                <c:pt idx="4087">
                  <c:v>40362.838194444485</c:v>
                </c:pt>
                <c:pt idx="4088">
                  <c:v>40362.838888888917</c:v>
                </c:pt>
                <c:pt idx="4089">
                  <c:v>40362.839583333334</c:v>
                </c:pt>
                <c:pt idx="4090">
                  <c:v>40362.84027777781</c:v>
                </c:pt>
                <c:pt idx="4091">
                  <c:v>40362.840972222242</c:v>
                </c:pt>
                <c:pt idx="4092">
                  <c:v>40362.841666666638</c:v>
                </c:pt>
                <c:pt idx="4093">
                  <c:v>40362.842361111114</c:v>
                </c:pt>
                <c:pt idx="4094">
                  <c:v>40362.843055555553</c:v>
                </c:pt>
                <c:pt idx="4095">
                  <c:v>40362.84375</c:v>
                </c:pt>
                <c:pt idx="4096">
                  <c:v>40362.84444444449</c:v>
                </c:pt>
                <c:pt idx="4097">
                  <c:v>40362.845138888893</c:v>
                </c:pt>
                <c:pt idx="4098">
                  <c:v>40362.845833333333</c:v>
                </c:pt>
                <c:pt idx="4099">
                  <c:v>40362.846527777809</c:v>
                </c:pt>
                <c:pt idx="4100">
                  <c:v>40362.847222222219</c:v>
                </c:pt>
                <c:pt idx="4101">
                  <c:v>40362.847916666666</c:v>
                </c:pt>
                <c:pt idx="4102">
                  <c:v>40362.848611111112</c:v>
                </c:pt>
                <c:pt idx="4103">
                  <c:v>40362.849305555559</c:v>
                </c:pt>
                <c:pt idx="4104">
                  <c:v>40362.850000000013</c:v>
                </c:pt>
                <c:pt idx="4105">
                  <c:v>40362.850694444511</c:v>
                </c:pt>
                <c:pt idx="4106">
                  <c:v>40362.851388888892</c:v>
                </c:pt>
                <c:pt idx="4107">
                  <c:v>40362.852083333331</c:v>
                </c:pt>
                <c:pt idx="4108">
                  <c:v>40362.852777777793</c:v>
                </c:pt>
                <c:pt idx="4109">
                  <c:v>40362.853472222232</c:v>
                </c:pt>
                <c:pt idx="4110">
                  <c:v>40362.854166666664</c:v>
                </c:pt>
                <c:pt idx="4111">
                  <c:v>40362.854861111111</c:v>
                </c:pt>
                <c:pt idx="4112">
                  <c:v>40362.855555555587</c:v>
                </c:pt>
                <c:pt idx="4113">
                  <c:v>40362.856250000041</c:v>
                </c:pt>
                <c:pt idx="4114">
                  <c:v>40362.856944444502</c:v>
                </c:pt>
                <c:pt idx="4115">
                  <c:v>40362.857638888934</c:v>
                </c:pt>
                <c:pt idx="4116">
                  <c:v>40362.858333333359</c:v>
                </c:pt>
                <c:pt idx="4117">
                  <c:v>40362.859027777791</c:v>
                </c:pt>
                <c:pt idx="4118">
                  <c:v>40362.859722222223</c:v>
                </c:pt>
                <c:pt idx="4119">
                  <c:v>40362.86041666667</c:v>
                </c:pt>
                <c:pt idx="4120">
                  <c:v>40362.86111111108</c:v>
                </c:pt>
                <c:pt idx="4121">
                  <c:v>40362.861805555556</c:v>
                </c:pt>
                <c:pt idx="4122">
                  <c:v>40362.862500000003</c:v>
                </c:pt>
                <c:pt idx="4123">
                  <c:v>40362.863194444442</c:v>
                </c:pt>
                <c:pt idx="4124">
                  <c:v>40362.863888888889</c:v>
                </c:pt>
                <c:pt idx="4125">
                  <c:v>40362.864583333336</c:v>
                </c:pt>
                <c:pt idx="4126">
                  <c:v>40362.865277777782</c:v>
                </c:pt>
                <c:pt idx="4127">
                  <c:v>40362.865972222222</c:v>
                </c:pt>
                <c:pt idx="4128">
                  <c:v>40362.866666666654</c:v>
                </c:pt>
                <c:pt idx="4129">
                  <c:v>40362.867361111072</c:v>
                </c:pt>
                <c:pt idx="4130">
                  <c:v>40362.868055555562</c:v>
                </c:pt>
                <c:pt idx="4131">
                  <c:v>40362.868750000001</c:v>
                </c:pt>
                <c:pt idx="4132">
                  <c:v>40362.869444444441</c:v>
                </c:pt>
                <c:pt idx="4133">
                  <c:v>40362.870138888917</c:v>
                </c:pt>
                <c:pt idx="4134">
                  <c:v>40362.870833333342</c:v>
                </c:pt>
                <c:pt idx="4135">
                  <c:v>40362.871527777781</c:v>
                </c:pt>
                <c:pt idx="4136">
                  <c:v>40362.872222222242</c:v>
                </c:pt>
                <c:pt idx="4137">
                  <c:v>40362.872916666667</c:v>
                </c:pt>
                <c:pt idx="4138">
                  <c:v>40362.873611111114</c:v>
                </c:pt>
                <c:pt idx="4139">
                  <c:v>40362.874305555553</c:v>
                </c:pt>
                <c:pt idx="4140">
                  <c:v>40362.875</c:v>
                </c:pt>
                <c:pt idx="4141">
                  <c:v>40362.87569444449</c:v>
                </c:pt>
                <c:pt idx="4142">
                  <c:v>40362.876388888893</c:v>
                </c:pt>
                <c:pt idx="4143">
                  <c:v>40362.877083333326</c:v>
                </c:pt>
                <c:pt idx="4144">
                  <c:v>40362.87777777778</c:v>
                </c:pt>
                <c:pt idx="4145">
                  <c:v>40362.878472222219</c:v>
                </c:pt>
                <c:pt idx="4146">
                  <c:v>40362.879166666637</c:v>
                </c:pt>
                <c:pt idx="4147">
                  <c:v>40362.879861111105</c:v>
                </c:pt>
                <c:pt idx="4148">
                  <c:v>40362.880555555595</c:v>
                </c:pt>
                <c:pt idx="4149">
                  <c:v>40362.881250000013</c:v>
                </c:pt>
                <c:pt idx="4150">
                  <c:v>40362.881944444474</c:v>
                </c:pt>
                <c:pt idx="4151">
                  <c:v>40362.882638888936</c:v>
                </c:pt>
                <c:pt idx="4152">
                  <c:v>40362.883333333331</c:v>
                </c:pt>
                <c:pt idx="4153">
                  <c:v>40362.884027777793</c:v>
                </c:pt>
                <c:pt idx="4154">
                  <c:v>40362.884722222232</c:v>
                </c:pt>
                <c:pt idx="4155">
                  <c:v>40362.885416666664</c:v>
                </c:pt>
                <c:pt idx="4156">
                  <c:v>40362.886111111111</c:v>
                </c:pt>
                <c:pt idx="4157">
                  <c:v>40362.886805555587</c:v>
                </c:pt>
                <c:pt idx="4158">
                  <c:v>40362.887500000012</c:v>
                </c:pt>
                <c:pt idx="4159">
                  <c:v>40362.888194444502</c:v>
                </c:pt>
                <c:pt idx="4160">
                  <c:v>40362.888888888934</c:v>
                </c:pt>
                <c:pt idx="4161">
                  <c:v>40362.88958333333</c:v>
                </c:pt>
                <c:pt idx="4162">
                  <c:v>40362.890277777791</c:v>
                </c:pt>
                <c:pt idx="4163">
                  <c:v>40362.890972222223</c:v>
                </c:pt>
                <c:pt idx="4164">
                  <c:v>40362.891666666626</c:v>
                </c:pt>
                <c:pt idx="4165">
                  <c:v>40362.89236111108</c:v>
                </c:pt>
                <c:pt idx="4166">
                  <c:v>40362.893055555556</c:v>
                </c:pt>
                <c:pt idx="4167">
                  <c:v>40362.893749999996</c:v>
                </c:pt>
                <c:pt idx="4168">
                  <c:v>40362.894444444442</c:v>
                </c:pt>
                <c:pt idx="4169">
                  <c:v>40362.895138888889</c:v>
                </c:pt>
                <c:pt idx="4170">
                  <c:v>40362.895833333336</c:v>
                </c:pt>
                <c:pt idx="4171">
                  <c:v>40362.896527777782</c:v>
                </c:pt>
                <c:pt idx="4172">
                  <c:v>40362.897222222222</c:v>
                </c:pt>
                <c:pt idx="4173">
                  <c:v>40362.897916666654</c:v>
                </c:pt>
                <c:pt idx="4174">
                  <c:v>40362.898611111108</c:v>
                </c:pt>
                <c:pt idx="4175">
                  <c:v>40362.899305555555</c:v>
                </c:pt>
                <c:pt idx="4176">
                  <c:v>40362.9</c:v>
                </c:pt>
                <c:pt idx="4177">
                  <c:v>40362.900694444485</c:v>
                </c:pt>
                <c:pt idx="4178">
                  <c:v>40362.901388888888</c:v>
                </c:pt>
                <c:pt idx="4179">
                  <c:v>40362.902083333334</c:v>
                </c:pt>
                <c:pt idx="4180">
                  <c:v>40362.902777777781</c:v>
                </c:pt>
                <c:pt idx="4181">
                  <c:v>40362.90347222222</c:v>
                </c:pt>
                <c:pt idx="4182">
                  <c:v>40362.904166666638</c:v>
                </c:pt>
                <c:pt idx="4183">
                  <c:v>40362.904861111114</c:v>
                </c:pt>
                <c:pt idx="4184">
                  <c:v>40362.905555555553</c:v>
                </c:pt>
                <c:pt idx="4185">
                  <c:v>40362.906250000029</c:v>
                </c:pt>
                <c:pt idx="4186">
                  <c:v>40362.90694444449</c:v>
                </c:pt>
                <c:pt idx="4187">
                  <c:v>40362.907638888893</c:v>
                </c:pt>
                <c:pt idx="4188">
                  <c:v>40362.908333333333</c:v>
                </c:pt>
                <c:pt idx="4189">
                  <c:v>40362.90902777778</c:v>
                </c:pt>
                <c:pt idx="4190">
                  <c:v>40362.909722222204</c:v>
                </c:pt>
                <c:pt idx="4191">
                  <c:v>40362.910416666666</c:v>
                </c:pt>
                <c:pt idx="4192">
                  <c:v>40362.911111111105</c:v>
                </c:pt>
                <c:pt idx="4193">
                  <c:v>40362.911805555559</c:v>
                </c:pt>
                <c:pt idx="4194">
                  <c:v>40362.912500000013</c:v>
                </c:pt>
                <c:pt idx="4195">
                  <c:v>40362.913194444474</c:v>
                </c:pt>
                <c:pt idx="4196">
                  <c:v>40362.913888888892</c:v>
                </c:pt>
                <c:pt idx="4197">
                  <c:v>40362.914583333331</c:v>
                </c:pt>
                <c:pt idx="4198">
                  <c:v>40362.915277777793</c:v>
                </c:pt>
                <c:pt idx="4199">
                  <c:v>40362.915972222232</c:v>
                </c:pt>
                <c:pt idx="4200">
                  <c:v>40362.916666666664</c:v>
                </c:pt>
                <c:pt idx="4201">
                  <c:v>40362.917361111104</c:v>
                </c:pt>
                <c:pt idx="4202">
                  <c:v>40362.918055555587</c:v>
                </c:pt>
                <c:pt idx="4203">
                  <c:v>40362.918750000012</c:v>
                </c:pt>
                <c:pt idx="4204">
                  <c:v>40362.919444444473</c:v>
                </c:pt>
                <c:pt idx="4205">
                  <c:v>40362.920138888891</c:v>
                </c:pt>
                <c:pt idx="4206">
                  <c:v>40362.92083333333</c:v>
                </c:pt>
                <c:pt idx="4207">
                  <c:v>40362.921527777777</c:v>
                </c:pt>
                <c:pt idx="4208">
                  <c:v>40362.922222222223</c:v>
                </c:pt>
                <c:pt idx="4209">
                  <c:v>40362.92291666667</c:v>
                </c:pt>
                <c:pt idx="4210">
                  <c:v>40362.92361111108</c:v>
                </c:pt>
                <c:pt idx="4211">
                  <c:v>40362.924305555556</c:v>
                </c:pt>
                <c:pt idx="4212">
                  <c:v>40362.925000000003</c:v>
                </c:pt>
                <c:pt idx="4213">
                  <c:v>40362.925694444442</c:v>
                </c:pt>
                <c:pt idx="4214">
                  <c:v>40362.926388888889</c:v>
                </c:pt>
                <c:pt idx="4215">
                  <c:v>40362.927083333307</c:v>
                </c:pt>
                <c:pt idx="4216">
                  <c:v>40362.927777777775</c:v>
                </c:pt>
                <c:pt idx="4217">
                  <c:v>40362.928472222222</c:v>
                </c:pt>
                <c:pt idx="4218">
                  <c:v>40362.929166666618</c:v>
                </c:pt>
                <c:pt idx="4219">
                  <c:v>40362.929861111072</c:v>
                </c:pt>
                <c:pt idx="4220">
                  <c:v>40362.930555555562</c:v>
                </c:pt>
                <c:pt idx="4221">
                  <c:v>40362.931250000001</c:v>
                </c:pt>
                <c:pt idx="4222">
                  <c:v>40362.931944444441</c:v>
                </c:pt>
                <c:pt idx="4223">
                  <c:v>40362.932638888917</c:v>
                </c:pt>
                <c:pt idx="4224">
                  <c:v>40362.933333333334</c:v>
                </c:pt>
                <c:pt idx="4225">
                  <c:v>40362.934027777781</c:v>
                </c:pt>
                <c:pt idx="4226">
                  <c:v>40362.93472222222</c:v>
                </c:pt>
                <c:pt idx="4227">
                  <c:v>40362.935416666638</c:v>
                </c:pt>
                <c:pt idx="4228">
                  <c:v>40362.936111111114</c:v>
                </c:pt>
                <c:pt idx="4229">
                  <c:v>40362.936805555553</c:v>
                </c:pt>
                <c:pt idx="4230">
                  <c:v>40362.9375</c:v>
                </c:pt>
                <c:pt idx="4231">
                  <c:v>40362.93819444449</c:v>
                </c:pt>
                <c:pt idx="4232">
                  <c:v>40362.938888888893</c:v>
                </c:pt>
                <c:pt idx="4233">
                  <c:v>40362.939583333326</c:v>
                </c:pt>
                <c:pt idx="4234">
                  <c:v>40362.940277777809</c:v>
                </c:pt>
                <c:pt idx="4235">
                  <c:v>40362.940972222219</c:v>
                </c:pt>
                <c:pt idx="4236">
                  <c:v>40362.941666666637</c:v>
                </c:pt>
                <c:pt idx="4237">
                  <c:v>40362.942361111105</c:v>
                </c:pt>
                <c:pt idx="4238">
                  <c:v>40362.943055555559</c:v>
                </c:pt>
                <c:pt idx="4239">
                  <c:v>40362.943749999999</c:v>
                </c:pt>
                <c:pt idx="4240">
                  <c:v>40362.944444444474</c:v>
                </c:pt>
                <c:pt idx="4241">
                  <c:v>40362.945138888892</c:v>
                </c:pt>
                <c:pt idx="4242">
                  <c:v>40362.945833333331</c:v>
                </c:pt>
                <c:pt idx="4243">
                  <c:v>40362.946527777793</c:v>
                </c:pt>
                <c:pt idx="4244">
                  <c:v>40362.947222222232</c:v>
                </c:pt>
                <c:pt idx="4245">
                  <c:v>40362.947916666664</c:v>
                </c:pt>
                <c:pt idx="4246">
                  <c:v>40362.948611111111</c:v>
                </c:pt>
                <c:pt idx="4247">
                  <c:v>40362.949305555558</c:v>
                </c:pt>
                <c:pt idx="4248">
                  <c:v>40362.950000000012</c:v>
                </c:pt>
                <c:pt idx="4249">
                  <c:v>40362.950694444502</c:v>
                </c:pt>
                <c:pt idx="4250">
                  <c:v>40362.951388888891</c:v>
                </c:pt>
                <c:pt idx="4251">
                  <c:v>40362.95208333333</c:v>
                </c:pt>
                <c:pt idx="4252">
                  <c:v>40362.952777777791</c:v>
                </c:pt>
                <c:pt idx="4253">
                  <c:v>40362.953472222223</c:v>
                </c:pt>
                <c:pt idx="4254">
                  <c:v>40362.95416666667</c:v>
                </c:pt>
                <c:pt idx="4255">
                  <c:v>40362.954861111109</c:v>
                </c:pt>
                <c:pt idx="4256">
                  <c:v>40362.955555555563</c:v>
                </c:pt>
                <c:pt idx="4257">
                  <c:v>40362.956250000039</c:v>
                </c:pt>
                <c:pt idx="4258">
                  <c:v>40362.956944444493</c:v>
                </c:pt>
                <c:pt idx="4259">
                  <c:v>40362.957638888925</c:v>
                </c:pt>
                <c:pt idx="4260">
                  <c:v>40362.958333333343</c:v>
                </c:pt>
                <c:pt idx="4261">
                  <c:v>40362.959027777782</c:v>
                </c:pt>
                <c:pt idx="4262">
                  <c:v>40362.959722222222</c:v>
                </c:pt>
                <c:pt idx="4263">
                  <c:v>40362.960416666654</c:v>
                </c:pt>
                <c:pt idx="4264">
                  <c:v>40362.961111111072</c:v>
                </c:pt>
                <c:pt idx="4265">
                  <c:v>40362.961805555555</c:v>
                </c:pt>
                <c:pt idx="4266">
                  <c:v>40362.962500000001</c:v>
                </c:pt>
                <c:pt idx="4267">
                  <c:v>40362.963194444441</c:v>
                </c:pt>
                <c:pt idx="4268">
                  <c:v>40362.963888888888</c:v>
                </c:pt>
                <c:pt idx="4269">
                  <c:v>40362.964583333334</c:v>
                </c:pt>
                <c:pt idx="4270">
                  <c:v>40362.965277777781</c:v>
                </c:pt>
                <c:pt idx="4271">
                  <c:v>40362.96597222222</c:v>
                </c:pt>
                <c:pt idx="4272">
                  <c:v>40362.966666666638</c:v>
                </c:pt>
                <c:pt idx="4273">
                  <c:v>40362.967361111077</c:v>
                </c:pt>
                <c:pt idx="4274">
                  <c:v>40362.968055555553</c:v>
                </c:pt>
                <c:pt idx="4275">
                  <c:v>40362.96875</c:v>
                </c:pt>
                <c:pt idx="4276">
                  <c:v>40362.969444444447</c:v>
                </c:pt>
                <c:pt idx="4277">
                  <c:v>40362.970138888893</c:v>
                </c:pt>
                <c:pt idx="4278">
                  <c:v>40362.970833333333</c:v>
                </c:pt>
                <c:pt idx="4279">
                  <c:v>40362.97152777778</c:v>
                </c:pt>
                <c:pt idx="4280">
                  <c:v>40362.972222222219</c:v>
                </c:pt>
                <c:pt idx="4281">
                  <c:v>40362.972916666666</c:v>
                </c:pt>
                <c:pt idx="4282">
                  <c:v>40362.973611111105</c:v>
                </c:pt>
                <c:pt idx="4283">
                  <c:v>40362.974305555559</c:v>
                </c:pt>
                <c:pt idx="4284">
                  <c:v>40362.975000000006</c:v>
                </c:pt>
                <c:pt idx="4285">
                  <c:v>40362.975694444474</c:v>
                </c:pt>
                <c:pt idx="4286">
                  <c:v>40362.976388888892</c:v>
                </c:pt>
                <c:pt idx="4287">
                  <c:v>40362.977083333324</c:v>
                </c:pt>
                <c:pt idx="4288">
                  <c:v>40362.977777777778</c:v>
                </c:pt>
                <c:pt idx="4289">
                  <c:v>40362.978472222232</c:v>
                </c:pt>
                <c:pt idx="4290">
                  <c:v>40362.979166666628</c:v>
                </c:pt>
                <c:pt idx="4291">
                  <c:v>40362.979861111104</c:v>
                </c:pt>
                <c:pt idx="4292">
                  <c:v>40362.980555555587</c:v>
                </c:pt>
                <c:pt idx="4293">
                  <c:v>40362.981250000012</c:v>
                </c:pt>
                <c:pt idx="4294">
                  <c:v>40362.981944444473</c:v>
                </c:pt>
                <c:pt idx="4295">
                  <c:v>40362.982638888934</c:v>
                </c:pt>
                <c:pt idx="4296">
                  <c:v>40362.98333333333</c:v>
                </c:pt>
                <c:pt idx="4297">
                  <c:v>40362.984027777791</c:v>
                </c:pt>
                <c:pt idx="4298">
                  <c:v>40362.984722222223</c:v>
                </c:pt>
                <c:pt idx="4299">
                  <c:v>40362.98541666667</c:v>
                </c:pt>
                <c:pt idx="4300">
                  <c:v>40362.986111111109</c:v>
                </c:pt>
                <c:pt idx="4301">
                  <c:v>40362.986805555563</c:v>
                </c:pt>
                <c:pt idx="4302">
                  <c:v>40362.987500000003</c:v>
                </c:pt>
                <c:pt idx="4303">
                  <c:v>40362.988194444493</c:v>
                </c:pt>
                <c:pt idx="4304">
                  <c:v>40362.988888888925</c:v>
                </c:pt>
                <c:pt idx="4305">
                  <c:v>40362.989583333336</c:v>
                </c:pt>
                <c:pt idx="4306">
                  <c:v>40362.990277777782</c:v>
                </c:pt>
                <c:pt idx="4307">
                  <c:v>40362.990972222222</c:v>
                </c:pt>
                <c:pt idx="4308">
                  <c:v>40362.991666666618</c:v>
                </c:pt>
                <c:pt idx="4309">
                  <c:v>40362.992361111072</c:v>
                </c:pt>
                <c:pt idx="4310">
                  <c:v>40362.993055555555</c:v>
                </c:pt>
                <c:pt idx="4311">
                  <c:v>40362.993749999994</c:v>
                </c:pt>
                <c:pt idx="4312">
                  <c:v>40362.994444444441</c:v>
                </c:pt>
                <c:pt idx="4313">
                  <c:v>40362.995138888888</c:v>
                </c:pt>
                <c:pt idx="4314">
                  <c:v>40362.995833333334</c:v>
                </c:pt>
                <c:pt idx="4315">
                  <c:v>40362.996527777781</c:v>
                </c:pt>
                <c:pt idx="4316">
                  <c:v>40362.99722222222</c:v>
                </c:pt>
                <c:pt idx="4317">
                  <c:v>40362.997916666638</c:v>
                </c:pt>
                <c:pt idx="4318">
                  <c:v>40362.998611111114</c:v>
                </c:pt>
                <c:pt idx="4319">
                  <c:v>40362.999305555524</c:v>
                </c:pt>
                <c:pt idx="4320">
                  <c:v>40363</c:v>
                </c:pt>
                <c:pt idx="4321">
                  <c:v>40363.00069444449</c:v>
                </c:pt>
                <c:pt idx="4322">
                  <c:v>40363.001388888886</c:v>
                </c:pt>
                <c:pt idx="4323">
                  <c:v>40363.002083333326</c:v>
                </c:pt>
                <c:pt idx="4324">
                  <c:v>40363.00277777778</c:v>
                </c:pt>
                <c:pt idx="4325">
                  <c:v>40363.003472222204</c:v>
                </c:pt>
                <c:pt idx="4326">
                  <c:v>40363.004166666637</c:v>
                </c:pt>
                <c:pt idx="4327">
                  <c:v>40363.004861111105</c:v>
                </c:pt>
                <c:pt idx="4328">
                  <c:v>40363.005555555559</c:v>
                </c:pt>
                <c:pt idx="4329">
                  <c:v>40363.006250000013</c:v>
                </c:pt>
                <c:pt idx="4330">
                  <c:v>40363.006944444474</c:v>
                </c:pt>
                <c:pt idx="4331">
                  <c:v>40363.007638888892</c:v>
                </c:pt>
                <c:pt idx="4332">
                  <c:v>40363.008333333331</c:v>
                </c:pt>
                <c:pt idx="4333">
                  <c:v>40363.009027777778</c:v>
                </c:pt>
                <c:pt idx="4334">
                  <c:v>40363.009722222225</c:v>
                </c:pt>
                <c:pt idx="4335">
                  <c:v>40363.010416666664</c:v>
                </c:pt>
                <c:pt idx="4336">
                  <c:v>40363.011111111104</c:v>
                </c:pt>
                <c:pt idx="4337">
                  <c:v>40363.011805555558</c:v>
                </c:pt>
                <c:pt idx="4338">
                  <c:v>40363.012500000012</c:v>
                </c:pt>
                <c:pt idx="4339">
                  <c:v>40363.013194444473</c:v>
                </c:pt>
                <c:pt idx="4340">
                  <c:v>40363.013888888891</c:v>
                </c:pt>
                <c:pt idx="4341">
                  <c:v>40363.01458333333</c:v>
                </c:pt>
                <c:pt idx="4342">
                  <c:v>40363.015277777791</c:v>
                </c:pt>
                <c:pt idx="4343">
                  <c:v>40363.015972222223</c:v>
                </c:pt>
                <c:pt idx="4344">
                  <c:v>40363.01666666667</c:v>
                </c:pt>
                <c:pt idx="4345">
                  <c:v>40363.01736111108</c:v>
                </c:pt>
                <c:pt idx="4346">
                  <c:v>40363.018055555563</c:v>
                </c:pt>
                <c:pt idx="4347">
                  <c:v>40363.018750000003</c:v>
                </c:pt>
                <c:pt idx="4348">
                  <c:v>40363.019444444442</c:v>
                </c:pt>
                <c:pt idx="4349">
                  <c:v>40363.020138888889</c:v>
                </c:pt>
                <c:pt idx="4350">
                  <c:v>40363.020833333336</c:v>
                </c:pt>
                <c:pt idx="4351">
                  <c:v>40363.021527777775</c:v>
                </c:pt>
                <c:pt idx="4352">
                  <c:v>40363.022222222222</c:v>
                </c:pt>
                <c:pt idx="4353">
                  <c:v>40363.022916666654</c:v>
                </c:pt>
                <c:pt idx="4354">
                  <c:v>40363.023611111072</c:v>
                </c:pt>
                <c:pt idx="4355">
                  <c:v>40363.024305555555</c:v>
                </c:pt>
                <c:pt idx="4356">
                  <c:v>40363.025000000001</c:v>
                </c:pt>
                <c:pt idx="4357">
                  <c:v>40363.025694444441</c:v>
                </c:pt>
                <c:pt idx="4358">
                  <c:v>40363.026388888888</c:v>
                </c:pt>
                <c:pt idx="4359">
                  <c:v>40363.027083333298</c:v>
                </c:pt>
                <c:pt idx="4360">
                  <c:v>40363.027777777774</c:v>
                </c:pt>
                <c:pt idx="4361">
                  <c:v>40363.02847222222</c:v>
                </c:pt>
                <c:pt idx="4362">
                  <c:v>40363.029166666609</c:v>
                </c:pt>
                <c:pt idx="4363">
                  <c:v>40363.029861111077</c:v>
                </c:pt>
                <c:pt idx="4364">
                  <c:v>40363.030555555553</c:v>
                </c:pt>
                <c:pt idx="4365">
                  <c:v>40363.03125</c:v>
                </c:pt>
                <c:pt idx="4366">
                  <c:v>40363.031944444447</c:v>
                </c:pt>
                <c:pt idx="4367">
                  <c:v>40363.032638888893</c:v>
                </c:pt>
                <c:pt idx="4368">
                  <c:v>40363.033333333326</c:v>
                </c:pt>
                <c:pt idx="4369">
                  <c:v>40363.03402777778</c:v>
                </c:pt>
                <c:pt idx="4370">
                  <c:v>40363.034722222204</c:v>
                </c:pt>
                <c:pt idx="4371">
                  <c:v>40363.035416666637</c:v>
                </c:pt>
                <c:pt idx="4372">
                  <c:v>40363.036111111105</c:v>
                </c:pt>
                <c:pt idx="4373">
                  <c:v>40363.036805555559</c:v>
                </c:pt>
                <c:pt idx="4374">
                  <c:v>40363.037499999999</c:v>
                </c:pt>
                <c:pt idx="4375">
                  <c:v>40363.038194444474</c:v>
                </c:pt>
                <c:pt idx="4376">
                  <c:v>40363.038888888892</c:v>
                </c:pt>
                <c:pt idx="4377">
                  <c:v>40363.039583333324</c:v>
                </c:pt>
                <c:pt idx="4378">
                  <c:v>40363.040277777793</c:v>
                </c:pt>
                <c:pt idx="4379">
                  <c:v>40363.040972222232</c:v>
                </c:pt>
                <c:pt idx="4380">
                  <c:v>40363.041666666628</c:v>
                </c:pt>
                <c:pt idx="4381">
                  <c:v>40363.042361111104</c:v>
                </c:pt>
                <c:pt idx="4382">
                  <c:v>40363.043055555558</c:v>
                </c:pt>
                <c:pt idx="4383">
                  <c:v>40363.043749999997</c:v>
                </c:pt>
                <c:pt idx="4384">
                  <c:v>40363.044444444473</c:v>
                </c:pt>
                <c:pt idx="4385">
                  <c:v>40363.045138888891</c:v>
                </c:pt>
                <c:pt idx="4386">
                  <c:v>40363.04583333333</c:v>
                </c:pt>
                <c:pt idx="4387">
                  <c:v>40363.046527777791</c:v>
                </c:pt>
                <c:pt idx="4388">
                  <c:v>40363.047222222223</c:v>
                </c:pt>
                <c:pt idx="4389">
                  <c:v>40363.04791666667</c:v>
                </c:pt>
                <c:pt idx="4390">
                  <c:v>40363.048611111109</c:v>
                </c:pt>
                <c:pt idx="4391">
                  <c:v>40363.049305555556</c:v>
                </c:pt>
                <c:pt idx="4392">
                  <c:v>40363.050000000003</c:v>
                </c:pt>
                <c:pt idx="4393">
                  <c:v>40363.050694444493</c:v>
                </c:pt>
                <c:pt idx="4394">
                  <c:v>40363.051388888889</c:v>
                </c:pt>
                <c:pt idx="4395">
                  <c:v>40363.052083333336</c:v>
                </c:pt>
                <c:pt idx="4396">
                  <c:v>40363.052777777782</c:v>
                </c:pt>
                <c:pt idx="4397">
                  <c:v>40363.053472222222</c:v>
                </c:pt>
                <c:pt idx="4398">
                  <c:v>40363.054166666654</c:v>
                </c:pt>
                <c:pt idx="4399">
                  <c:v>40363.054861111108</c:v>
                </c:pt>
                <c:pt idx="4400">
                  <c:v>40363.055555555562</c:v>
                </c:pt>
                <c:pt idx="4401">
                  <c:v>40363.056250000031</c:v>
                </c:pt>
                <c:pt idx="4402">
                  <c:v>40363.056944444485</c:v>
                </c:pt>
                <c:pt idx="4403">
                  <c:v>40363.057638888917</c:v>
                </c:pt>
                <c:pt idx="4404">
                  <c:v>40363.058333333342</c:v>
                </c:pt>
                <c:pt idx="4405">
                  <c:v>40363.059027777781</c:v>
                </c:pt>
                <c:pt idx="4406">
                  <c:v>40363.05972222222</c:v>
                </c:pt>
                <c:pt idx="4407">
                  <c:v>40363.060416666638</c:v>
                </c:pt>
                <c:pt idx="4408">
                  <c:v>40363.061111111077</c:v>
                </c:pt>
                <c:pt idx="4409">
                  <c:v>40363.061805555524</c:v>
                </c:pt>
                <c:pt idx="4410">
                  <c:v>40363.0625</c:v>
                </c:pt>
                <c:pt idx="4411">
                  <c:v>40363.063194444447</c:v>
                </c:pt>
                <c:pt idx="4412">
                  <c:v>40363.063888888886</c:v>
                </c:pt>
                <c:pt idx="4413">
                  <c:v>40363.064583333326</c:v>
                </c:pt>
                <c:pt idx="4414">
                  <c:v>40363.06527777778</c:v>
                </c:pt>
                <c:pt idx="4415">
                  <c:v>40363.065972222204</c:v>
                </c:pt>
                <c:pt idx="4416">
                  <c:v>40363.066666666637</c:v>
                </c:pt>
                <c:pt idx="4417">
                  <c:v>40363.067361111054</c:v>
                </c:pt>
                <c:pt idx="4418">
                  <c:v>40363.068055555559</c:v>
                </c:pt>
                <c:pt idx="4419">
                  <c:v>40363.068749999999</c:v>
                </c:pt>
                <c:pt idx="4420">
                  <c:v>40363.069444444445</c:v>
                </c:pt>
                <c:pt idx="4421">
                  <c:v>40363.070138888892</c:v>
                </c:pt>
                <c:pt idx="4422">
                  <c:v>40363.070833333331</c:v>
                </c:pt>
                <c:pt idx="4423">
                  <c:v>40363.071527777778</c:v>
                </c:pt>
                <c:pt idx="4424">
                  <c:v>40363.072222222232</c:v>
                </c:pt>
                <c:pt idx="4425">
                  <c:v>40363.072916666664</c:v>
                </c:pt>
                <c:pt idx="4426">
                  <c:v>40363.073611111104</c:v>
                </c:pt>
                <c:pt idx="4427">
                  <c:v>40363.074305555558</c:v>
                </c:pt>
                <c:pt idx="4428">
                  <c:v>40363.075000000004</c:v>
                </c:pt>
                <c:pt idx="4429">
                  <c:v>40363.075694444473</c:v>
                </c:pt>
                <c:pt idx="4430">
                  <c:v>40363.076388888891</c:v>
                </c:pt>
                <c:pt idx="4431">
                  <c:v>40363.077083333301</c:v>
                </c:pt>
                <c:pt idx="4432">
                  <c:v>40363.077777777777</c:v>
                </c:pt>
                <c:pt idx="4433">
                  <c:v>40363.078472222223</c:v>
                </c:pt>
                <c:pt idx="4434">
                  <c:v>40363.079166666626</c:v>
                </c:pt>
                <c:pt idx="4435">
                  <c:v>40363.07986111108</c:v>
                </c:pt>
                <c:pt idx="4436">
                  <c:v>40363.080555555563</c:v>
                </c:pt>
                <c:pt idx="4437">
                  <c:v>40363.081250000003</c:v>
                </c:pt>
                <c:pt idx="4438">
                  <c:v>40363.081944444442</c:v>
                </c:pt>
                <c:pt idx="4439">
                  <c:v>40363.082638888925</c:v>
                </c:pt>
                <c:pt idx="4440">
                  <c:v>40363.083333333336</c:v>
                </c:pt>
                <c:pt idx="4441">
                  <c:v>40363.084027777782</c:v>
                </c:pt>
                <c:pt idx="4442">
                  <c:v>40363.084722222222</c:v>
                </c:pt>
                <c:pt idx="4443">
                  <c:v>40363.085416666654</c:v>
                </c:pt>
                <c:pt idx="4444">
                  <c:v>40363.086111111108</c:v>
                </c:pt>
                <c:pt idx="4445">
                  <c:v>40363.086805555562</c:v>
                </c:pt>
                <c:pt idx="4446">
                  <c:v>40363.087500000001</c:v>
                </c:pt>
                <c:pt idx="4447">
                  <c:v>40363.088194444485</c:v>
                </c:pt>
                <c:pt idx="4448">
                  <c:v>40363.088888888917</c:v>
                </c:pt>
                <c:pt idx="4449">
                  <c:v>40363.089583333334</c:v>
                </c:pt>
                <c:pt idx="4450">
                  <c:v>40363.090277777781</c:v>
                </c:pt>
                <c:pt idx="4451">
                  <c:v>40363.09097222222</c:v>
                </c:pt>
                <c:pt idx="4452">
                  <c:v>40363.091666666609</c:v>
                </c:pt>
                <c:pt idx="4453">
                  <c:v>40363.092361111077</c:v>
                </c:pt>
                <c:pt idx="4454">
                  <c:v>40363.093055555524</c:v>
                </c:pt>
                <c:pt idx="4455">
                  <c:v>40363.093749999985</c:v>
                </c:pt>
                <c:pt idx="4456">
                  <c:v>40363.094444444447</c:v>
                </c:pt>
                <c:pt idx="4457">
                  <c:v>40363.095138888886</c:v>
                </c:pt>
                <c:pt idx="4458">
                  <c:v>40363.095833333326</c:v>
                </c:pt>
                <c:pt idx="4459">
                  <c:v>40363.09652777778</c:v>
                </c:pt>
                <c:pt idx="4460">
                  <c:v>40363.097222222204</c:v>
                </c:pt>
                <c:pt idx="4461">
                  <c:v>40363.097916666637</c:v>
                </c:pt>
                <c:pt idx="4462">
                  <c:v>40363.098611111105</c:v>
                </c:pt>
                <c:pt idx="4463">
                  <c:v>40363.09930555553</c:v>
                </c:pt>
                <c:pt idx="4464">
                  <c:v>40363.1</c:v>
                </c:pt>
                <c:pt idx="4465">
                  <c:v>40363.100694444474</c:v>
                </c:pt>
                <c:pt idx="4466">
                  <c:v>40363.101388888885</c:v>
                </c:pt>
                <c:pt idx="4467">
                  <c:v>40363.102083333324</c:v>
                </c:pt>
                <c:pt idx="4468">
                  <c:v>40363.102777777778</c:v>
                </c:pt>
                <c:pt idx="4469">
                  <c:v>40363.103472222225</c:v>
                </c:pt>
                <c:pt idx="4470">
                  <c:v>40363.104166666628</c:v>
                </c:pt>
                <c:pt idx="4471">
                  <c:v>40363.104861111104</c:v>
                </c:pt>
                <c:pt idx="4472">
                  <c:v>40363.105555555558</c:v>
                </c:pt>
                <c:pt idx="4473">
                  <c:v>40363.106250000012</c:v>
                </c:pt>
                <c:pt idx="4474">
                  <c:v>40363.106944444473</c:v>
                </c:pt>
                <c:pt idx="4475">
                  <c:v>40363.107638888891</c:v>
                </c:pt>
                <c:pt idx="4476">
                  <c:v>40363.10833333333</c:v>
                </c:pt>
                <c:pt idx="4477">
                  <c:v>40363.109027777777</c:v>
                </c:pt>
                <c:pt idx="4478">
                  <c:v>40363.109722222194</c:v>
                </c:pt>
                <c:pt idx="4479">
                  <c:v>40363.11041666667</c:v>
                </c:pt>
                <c:pt idx="4480">
                  <c:v>40363.11111111108</c:v>
                </c:pt>
                <c:pt idx="4481">
                  <c:v>40363.111805555556</c:v>
                </c:pt>
                <c:pt idx="4482">
                  <c:v>40363.112500000003</c:v>
                </c:pt>
                <c:pt idx="4483">
                  <c:v>40363.113194444442</c:v>
                </c:pt>
                <c:pt idx="4484">
                  <c:v>40363.113888888889</c:v>
                </c:pt>
                <c:pt idx="4485">
                  <c:v>40363.114583333336</c:v>
                </c:pt>
                <c:pt idx="4486">
                  <c:v>40363.115277777782</c:v>
                </c:pt>
                <c:pt idx="4487">
                  <c:v>40363.115972222222</c:v>
                </c:pt>
                <c:pt idx="4488">
                  <c:v>40363.116666666654</c:v>
                </c:pt>
                <c:pt idx="4489">
                  <c:v>40363.117361111072</c:v>
                </c:pt>
                <c:pt idx="4490">
                  <c:v>40363.118055555562</c:v>
                </c:pt>
                <c:pt idx="4491">
                  <c:v>40363.118750000001</c:v>
                </c:pt>
                <c:pt idx="4492">
                  <c:v>40363.119444444441</c:v>
                </c:pt>
                <c:pt idx="4493">
                  <c:v>40363.120138888888</c:v>
                </c:pt>
                <c:pt idx="4494">
                  <c:v>40363.120833333334</c:v>
                </c:pt>
                <c:pt idx="4495">
                  <c:v>40363.121527777774</c:v>
                </c:pt>
                <c:pt idx="4496">
                  <c:v>40363.12222222222</c:v>
                </c:pt>
                <c:pt idx="4497">
                  <c:v>40363.122916666638</c:v>
                </c:pt>
                <c:pt idx="4498">
                  <c:v>40363.123611111077</c:v>
                </c:pt>
                <c:pt idx="4499">
                  <c:v>40363.124305555524</c:v>
                </c:pt>
                <c:pt idx="4500">
                  <c:v>40363.124999999993</c:v>
                </c:pt>
                <c:pt idx="4501">
                  <c:v>40363.125694444447</c:v>
                </c:pt>
                <c:pt idx="4502">
                  <c:v>40363.126388888886</c:v>
                </c:pt>
                <c:pt idx="4503">
                  <c:v>40363.127083333282</c:v>
                </c:pt>
                <c:pt idx="4504">
                  <c:v>40363.12777777775</c:v>
                </c:pt>
                <c:pt idx="4505">
                  <c:v>40363.128472222204</c:v>
                </c:pt>
                <c:pt idx="4506">
                  <c:v>40363.129166666607</c:v>
                </c:pt>
                <c:pt idx="4507">
                  <c:v>40363.129861111054</c:v>
                </c:pt>
                <c:pt idx="4508">
                  <c:v>40363.130555555559</c:v>
                </c:pt>
                <c:pt idx="4509">
                  <c:v>40363.131249999999</c:v>
                </c:pt>
                <c:pt idx="4510">
                  <c:v>40363.131944444445</c:v>
                </c:pt>
                <c:pt idx="4511">
                  <c:v>40363.132638888892</c:v>
                </c:pt>
                <c:pt idx="4512">
                  <c:v>40363.133333333324</c:v>
                </c:pt>
                <c:pt idx="4513">
                  <c:v>40363.134027777778</c:v>
                </c:pt>
                <c:pt idx="4514">
                  <c:v>40363.134722222225</c:v>
                </c:pt>
                <c:pt idx="4515">
                  <c:v>40363.135416666628</c:v>
                </c:pt>
                <c:pt idx="4516">
                  <c:v>40363.136111111104</c:v>
                </c:pt>
                <c:pt idx="4517">
                  <c:v>40363.136805555558</c:v>
                </c:pt>
                <c:pt idx="4518">
                  <c:v>40363.137499999997</c:v>
                </c:pt>
                <c:pt idx="4519">
                  <c:v>40363.138194444473</c:v>
                </c:pt>
                <c:pt idx="4520">
                  <c:v>40363.138888888891</c:v>
                </c:pt>
                <c:pt idx="4521">
                  <c:v>40363.139583333301</c:v>
                </c:pt>
                <c:pt idx="4522">
                  <c:v>40363.140277777791</c:v>
                </c:pt>
                <c:pt idx="4523">
                  <c:v>40363.140972222223</c:v>
                </c:pt>
                <c:pt idx="4524">
                  <c:v>40363.141666666626</c:v>
                </c:pt>
                <c:pt idx="4525">
                  <c:v>40363.14236111108</c:v>
                </c:pt>
                <c:pt idx="4526">
                  <c:v>40363.143055555556</c:v>
                </c:pt>
                <c:pt idx="4527">
                  <c:v>40363.143749999996</c:v>
                </c:pt>
                <c:pt idx="4528">
                  <c:v>40363.144444444442</c:v>
                </c:pt>
                <c:pt idx="4529">
                  <c:v>40363.145138888889</c:v>
                </c:pt>
                <c:pt idx="4530">
                  <c:v>40363.145833333336</c:v>
                </c:pt>
                <c:pt idx="4531">
                  <c:v>40363.146527777782</c:v>
                </c:pt>
                <c:pt idx="4532">
                  <c:v>40363.147222222222</c:v>
                </c:pt>
                <c:pt idx="4533">
                  <c:v>40363.147916666654</c:v>
                </c:pt>
                <c:pt idx="4534">
                  <c:v>40363.148611111108</c:v>
                </c:pt>
                <c:pt idx="4535">
                  <c:v>40363.149305555555</c:v>
                </c:pt>
                <c:pt idx="4536">
                  <c:v>40363.15</c:v>
                </c:pt>
                <c:pt idx="4537">
                  <c:v>40363.150694444485</c:v>
                </c:pt>
                <c:pt idx="4538">
                  <c:v>40363.151388888888</c:v>
                </c:pt>
                <c:pt idx="4539">
                  <c:v>40363.152083333334</c:v>
                </c:pt>
                <c:pt idx="4540">
                  <c:v>40363.152777777781</c:v>
                </c:pt>
                <c:pt idx="4541">
                  <c:v>40363.15347222222</c:v>
                </c:pt>
                <c:pt idx="4542">
                  <c:v>40363.154166666638</c:v>
                </c:pt>
                <c:pt idx="4543">
                  <c:v>40363.154861111114</c:v>
                </c:pt>
                <c:pt idx="4544">
                  <c:v>40363.155555555553</c:v>
                </c:pt>
                <c:pt idx="4545">
                  <c:v>40363.156250000029</c:v>
                </c:pt>
                <c:pt idx="4546">
                  <c:v>40363.15694444449</c:v>
                </c:pt>
                <c:pt idx="4547">
                  <c:v>40363.157638888893</c:v>
                </c:pt>
                <c:pt idx="4548">
                  <c:v>40363.158333333333</c:v>
                </c:pt>
                <c:pt idx="4549">
                  <c:v>40363.15902777778</c:v>
                </c:pt>
                <c:pt idx="4550">
                  <c:v>40363.159722222204</c:v>
                </c:pt>
                <c:pt idx="4551">
                  <c:v>40363.160416666637</c:v>
                </c:pt>
                <c:pt idx="4552">
                  <c:v>40363.161111111054</c:v>
                </c:pt>
                <c:pt idx="4553">
                  <c:v>40363.16180555553</c:v>
                </c:pt>
                <c:pt idx="4554">
                  <c:v>40363.162499999999</c:v>
                </c:pt>
                <c:pt idx="4555">
                  <c:v>40363.163194444445</c:v>
                </c:pt>
                <c:pt idx="4556">
                  <c:v>40363.163888888885</c:v>
                </c:pt>
                <c:pt idx="4557">
                  <c:v>40363.164583333324</c:v>
                </c:pt>
                <c:pt idx="4558">
                  <c:v>40363.165277777778</c:v>
                </c:pt>
                <c:pt idx="4559">
                  <c:v>40363.165972222225</c:v>
                </c:pt>
                <c:pt idx="4560">
                  <c:v>40363.166666666628</c:v>
                </c:pt>
                <c:pt idx="4561">
                  <c:v>40363.167361111053</c:v>
                </c:pt>
                <c:pt idx="4562">
                  <c:v>40363.168055555558</c:v>
                </c:pt>
                <c:pt idx="4563">
                  <c:v>40363.168749999997</c:v>
                </c:pt>
                <c:pt idx="4564">
                  <c:v>40363.169444444444</c:v>
                </c:pt>
                <c:pt idx="4565">
                  <c:v>40363.170138888891</c:v>
                </c:pt>
                <c:pt idx="4566">
                  <c:v>40363.17083333333</c:v>
                </c:pt>
                <c:pt idx="4567">
                  <c:v>40363.171527777777</c:v>
                </c:pt>
                <c:pt idx="4568">
                  <c:v>40363.172222222223</c:v>
                </c:pt>
                <c:pt idx="4569">
                  <c:v>40363.17291666667</c:v>
                </c:pt>
                <c:pt idx="4570">
                  <c:v>40363.17361111108</c:v>
                </c:pt>
                <c:pt idx="4571">
                  <c:v>40363.174305555556</c:v>
                </c:pt>
                <c:pt idx="4572">
                  <c:v>40363.175000000003</c:v>
                </c:pt>
                <c:pt idx="4573">
                  <c:v>40363.175694444442</c:v>
                </c:pt>
                <c:pt idx="4574">
                  <c:v>40363.176388888889</c:v>
                </c:pt>
                <c:pt idx="4575">
                  <c:v>40363.177083333307</c:v>
                </c:pt>
                <c:pt idx="4576">
                  <c:v>40363.177777777775</c:v>
                </c:pt>
                <c:pt idx="4577">
                  <c:v>40363.178472222222</c:v>
                </c:pt>
                <c:pt idx="4578">
                  <c:v>40363.179166666618</c:v>
                </c:pt>
                <c:pt idx="4579">
                  <c:v>40363.179861111072</c:v>
                </c:pt>
                <c:pt idx="4580">
                  <c:v>40363.180555555562</c:v>
                </c:pt>
                <c:pt idx="4581">
                  <c:v>40363.181250000001</c:v>
                </c:pt>
                <c:pt idx="4582">
                  <c:v>40363.181944444441</c:v>
                </c:pt>
                <c:pt idx="4583">
                  <c:v>40363.182638888917</c:v>
                </c:pt>
                <c:pt idx="4584">
                  <c:v>40363.183333333334</c:v>
                </c:pt>
                <c:pt idx="4585">
                  <c:v>40363.184027777781</c:v>
                </c:pt>
                <c:pt idx="4586">
                  <c:v>40363.18472222222</c:v>
                </c:pt>
                <c:pt idx="4587">
                  <c:v>40363.185416666638</c:v>
                </c:pt>
                <c:pt idx="4588">
                  <c:v>40363.186111111114</c:v>
                </c:pt>
                <c:pt idx="4589">
                  <c:v>40363.186805555553</c:v>
                </c:pt>
                <c:pt idx="4590">
                  <c:v>40363.1875</c:v>
                </c:pt>
                <c:pt idx="4591">
                  <c:v>40363.18819444449</c:v>
                </c:pt>
                <c:pt idx="4592">
                  <c:v>40363.188888888893</c:v>
                </c:pt>
                <c:pt idx="4593">
                  <c:v>40363.189583333326</c:v>
                </c:pt>
                <c:pt idx="4594">
                  <c:v>40363.19027777778</c:v>
                </c:pt>
                <c:pt idx="4595">
                  <c:v>40363.190972222204</c:v>
                </c:pt>
                <c:pt idx="4596">
                  <c:v>40363.191666666607</c:v>
                </c:pt>
                <c:pt idx="4597">
                  <c:v>40363.192361111054</c:v>
                </c:pt>
                <c:pt idx="4598">
                  <c:v>40363.19305555553</c:v>
                </c:pt>
                <c:pt idx="4599">
                  <c:v>40363.193749999984</c:v>
                </c:pt>
                <c:pt idx="4600">
                  <c:v>40363.194444444445</c:v>
                </c:pt>
                <c:pt idx="4601">
                  <c:v>40363.195138888885</c:v>
                </c:pt>
                <c:pt idx="4602">
                  <c:v>40363.195833333324</c:v>
                </c:pt>
                <c:pt idx="4603">
                  <c:v>40363.196527777778</c:v>
                </c:pt>
                <c:pt idx="4604">
                  <c:v>40363.197222222225</c:v>
                </c:pt>
                <c:pt idx="4605">
                  <c:v>40363.197916666628</c:v>
                </c:pt>
                <c:pt idx="4606">
                  <c:v>40363.198611111104</c:v>
                </c:pt>
                <c:pt idx="4607">
                  <c:v>40363.199305555521</c:v>
                </c:pt>
                <c:pt idx="4608">
                  <c:v>40363.199999999997</c:v>
                </c:pt>
                <c:pt idx="4609">
                  <c:v>40363.200694444473</c:v>
                </c:pt>
                <c:pt idx="4610">
                  <c:v>40363.201388888876</c:v>
                </c:pt>
                <c:pt idx="4611">
                  <c:v>40363.202083333301</c:v>
                </c:pt>
                <c:pt idx="4612">
                  <c:v>40363.202777777777</c:v>
                </c:pt>
                <c:pt idx="4613">
                  <c:v>40363.203472222194</c:v>
                </c:pt>
                <c:pt idx="4614">
                  <c:v>40363.204166666626</c:v>
                </c:pt>
                <c:pt idx="4615">
                  <c:v>40363.20486111108</c:v>
                </c:pt>
                <c:pt idx="4616">
                  <c:v>40363.205555555556</c:v>
                </c:pt>
                <c:pt idx="4617">
                  <c:v>40363.206250000003</c:v>
                </c:pt>
                <c:pt idx="4618">
                  <c:v>40363.206944444442</c:v>
                </c:pt>
                <c:pt idx="4619">
                  <c:v>40363.207638888889</c:v>
                </c:pt>
                <c:pt idx="4620">
                  <c:v>40363.208333333336</c:v>
                </c:pt>
                <c:pt idx="4621">
                  <c:v>40363.209027777775</c:v>
                </c:pt>
                <c:pt idx="4622">
                  <c:v>40363.209722222193</c:v>
                </c:pt>
                <c:pt idx="4623">
                  <c:v>40363.210416666654</c:v>
                </c:pt>
                <c:pt idx="4624">
                  <c:v>40363.211111111072</c:v>
                </c:pt>
                <c:pt idx="4625">
                  <c:v>40363.211805555555</c:v>
                </c:pt>
                <c:pt idx="4626">
                  <c:v>40363.212500000001</c:v>
                </c:pt>
                <c:pt idx="4627">
                  <c:v>40363.213194444441</c:v>
                </c:pt>
                <c:pt idx="4628">
                  <c:v>40363.213888888888</c:v>
                </c:pt>
                <c:pt idx="4629">
                  <c:v>40363.214583333334</c:v>
                </c:pt>
                <c:pt idx="4630">
                  <c:v>40363.215277777781</c:v>
                </c:pt>
                <c:pt idx="4631">
                  <c:v>40363.21597222222</c:v>
                </c:pt>
                <c:pt idx="4632">
                  <c:v>40363.216666666638</c:v>
                </c:pt>
                <c:pt idx="4633">
                  <c:v>40363.217361111077</c:v>
                </c:pt>
                <c:pt idx="4634">
                  <c:v>40363.218055555553</c:v>
                </c:pt>
                <c:pt idx="4635">
                  <c:v>40363.21875</c:v>
                </c:pt>
                <c:pt idx="4636">
                  <c:v>40363.219444444447</c:v>
                </c:pt>
                <c:pt idx="4637">
                  <c:v>40363.220138888886</c:v>
                </c:pt>
                <c:pt idx="4638">
                  <c:v>40363.220833333326</c:v>
                </c:pt>
                <c:pt idx="4639">
                  <c:v>40363.22152777775</c:v>
                </c:pt>
                <c:pt idx="4640">
                  <c:v>40363.222222222204</c:v>
                </c:pt>
                <c:pt idx="4641">
                  <c:v>40363.222916666637</c:v>
                </c:pt>
                <c:pt idx="4642">
                  <c:v>40363.223611111054</c:v>
                </c:pt>
                <c:pt idx="4643">
                  <c:v>40363.22430555553</c:v>
                </c:pt>
                <c:pt idx="4644">
                  <c:v>40363.224999999999</c:v>
                </c:pt>
                <c:pt idx="4645">
                  <c:v>40363.225694444445</c:v>
                </c:pt>
                <c:pt idx="4646">
                  <c:v>40363.226388888885</c:v>
                </c:pt>
                <c:pt idx="4647">
                  <c:v>40363.227083333273</c:v>
                </c:pt>
                <c:pt idx="4648">
                  <c:v>40363.227777777749</c:v>
                </c:pt>
                <c:pt idx="4649">
                  <c:v>40363.228472222225</c:v>
                </c:pt>
                <c:pt idx="4650">
                  <c:v>40363.229166666606</c:v>
                </c:pt>
                <c:pt idx="4651">
                  <c:v>40363.229861111053</c:v>
                </c:pt>
                <c:pt idx="4652">
                  <c:v>40363.230555555558</c:v>
                </c:pt>
                <c:pt idx="4653">
                  <c:v>40363.231249999997</c:v>
                </c:pt>
                <c:pt idx="4654">
                  <c:v>40363.231944444444</c:v>
                </c:pt>
                <c:pt idx="4655">
                  <c:v>40363.232638888891</c:v>
                </c:pt>
                <c:pt idx="4656">
                  <c:v>40363.233333333301</c:v>
                </c:pt>
                <c:pt idx="4657">
                  <c:v>40363.234027777777</c:v>
                </c:pt>
                <c:pt idx="4658">
                  <c:v>40363.234722222194</c:v>
                </c:pt>
                <c:pt idx="4659">
                  <c:v>40363.235416666626</c:v>
                </c:pt>
                <c:pt idx="4660">
                  <c:v>40363.23611111108</c:v>
                </c:pt>
                <c:pt idx="4661">
                  <c:v>40363.236805555556</c:v>
                </c:pt>
                <c:pt idx="4662">
                  <c:v>40363.237499999996</c:v>
                </c:pt>
                <c:pt idx="4663">
                  <c:v>40363.238194444442</c:v>
                </c:pt>
                <c:pt idx="4664">
                  <c:v>40363.238888888889</c:v>
                </c:pt>
                <c:pt idx="4665">
                  <c:v>40363.239583333307</c:v>
                </c:pt>
                <c:pt idx="4666">
                  <c:v>40363.240277777782</c:v>
                </c:pt>
                <c:pt idx="4667">
                  <c:v>40363.240972222222</c:v>
                </c:pt>
                <c:pt idx="4668">
                  <c:v>40363.241666666618</c:v>
                </c:pt>
                <c:pt idx="4669">
                  <c:v>40363.242361111072</c:v>
                </c:pt>
                <c:pt idx="4670">
                  <c:v>40363.243055555555</c:v>
                </c:pt>
                <c:pt idx="4671">
                  <c:v>40363.243749999994</c:v>
                </c:pt>
                <c:pt idx="4672">
                  <c:v>40363.244444444441</c:v>
                </c:pt>
                <c:pt idx="4673">
                  <c:v>40363.245138888888</c:v>
                </c:pt>
                <c:pt idx="4674">
                  <c:v>40363.245833333334</c:v>
                </c:pt>
                <c:pt idx="4675">
                  <c:v>40363.246527777781</c:v>
                </c:pt>
                <c:pt idx="4676">
                  <c:v>40363.24722222222</c:v>
                </c:pt>
                <c:pt idx="4677">
                  <c:v>40363.247916666638</c:v>
                </c:pt>
                <c:pt idx="4678">
                  <c:v>40363.248611111114</c:v>
                </c:pt>
                <c:pt idx="4679">
                  <c:v>40363.249305555524</c:v>
                </c:pt>
                <c:pt idx="4680">
                  <c:v>40363.25</c:v>
                </c:pt>
                <c:pt idx="4681">
                  <c:v>40363.25069444449</c:v>
                </c:pt>
                <c:pt idx="4682">
                  <c:v>40363.251388888886</c:v>
                </c:pt>
                <c:pt idx="4683">
                  <c:v>40363.252083333326</c:v>
                </c:pt>
                <c:pt idx="4684">
                  <c:v>40363.25277777778</c:v>
                </c:pt>
                <c:pt idx="4685">
                  <c:v>40363.253472222204</c:v>
                </c:pt>
                <c:pt idx="4686">
                  <c:v>40363.254166666637</c:v>
                </c:pt>
                <c:pt idx="4687">
                  <c:v>40363.254861111105</c:v>
                </c:pt>
                <c:pt idx="4688">
                  <c:v>40363.255555555559</c:v>
                </c:pt>
                <c:pt idx="4689">
                  <c:v>40363.256250000013</c:v>
                </c:pt>
                <c:pt idx="4690">
                  <c:v>40363.256944444474</c:v>
                </c:pt>
                <c:pt idx="4691">
                  <c:v>40363.257638888892</c:v>
                </c:pt>
                <c:pt idx="4692">
                  <c:v>40363.258333333331</c:v>
                </c:pt>
                <c:pt idx="4693">
                  <c:v>40363.259027777778</c:v>
                </c:pt>
                <c:pt idx="4694">
                  <c:v>40363.259722222225</c:v>
                </c:pt>
                <c:pt idx="4695">
                  <c:v>40363.260416666628</c:v>
                </c:pt>
                <c:pt idx="4696">
                  <c:v>40363.261111111053</c:v>
                </c:pt>
                <c:pt idx="4697">
                  <c:v>40363.261805555521</c:v>
                </c:pt>
                <c:pt idx="4698">
                  <c:v>40363.262499999997</c:v>
                </c:pt>
                <c:pt idx="4699">
                  <c:v>40363.263194444444</c:v>
                </c:pt>
                <c:pt idx="4700">
                  <c:v>40363.263888888876</c:v>
                </c:pt>
                <c:pt idx="4701">
                  <c:v>40363.264583333301</c:v>
                </c:pt>
                <c:pt idx="4702">
                  <c:v>40363.265277777777</c:v>
                </c:pt>
                <c:pt idx="4703">
                  <c:v>40363.265972222194</c:v>
                </c:pt>
                <c:pt idx="4704">
                  <c:v>40363.266666666626</c:v>
                </c:pt>
                <c:pt idx="4705">
                  <c:v>40363.267361111051</c:v>
                </c:pt>
                <c:pt idx="4706">
                  <c:v>40363.268055555556</c:v>
                </c:pt>
                <c:pt idx="4707">
                  <c:v>40363.268749999996</c:v>
                </c:pt>
                <c:pt idx="4708">
                  <c:v>40363.269444444435</c:v>
                </c:pt>
                <c:pt idx="4709">
                  <c:v>40363.270138888889</c:v>
                </c:pt>
                <c:pt idx="4710">
                  <c:v>40363.270833333336</c:v>
                </c:pt>
                <c:pt idx="4711">
                  <c:v>40363.271527777775</c:v>
                </c:pt>
                <c:pt idx="4712">
                  <c:v>40363.272222222222</c:v>
                </c:pt>
                <c:pt idx="4713">
                  <c:v>40363.272916666654</c:v>
                </c:pt>
                <c:pt idx="4714">
                  <c:v>40363.273611111072</c:v>
                </c:pt>
                <c:pt idx="4715">
                  <c:v>40363.274305555555</c:v>
                </c:pt>
                <c:pt idx="4716">
                  <c:v>40363.275000000001</c:v>
                </c:pt>
                <c:pt idx="4717">
                  <c:v>40363.275694444441</c:v>
                </c:pt>
                <c:pt idx="4718">
                  <c:v>40363.276388888888</c:v>
                </c:pt>
                <c:pt idx="4719">
                  <c:v>40363.277083333298</c:v>
                </c:pt>
                <c:pt idx="4720">
                  <c:v>40363.277777777774</c:v>
                </c:pt>
                <c:pt idx="4721">
                  <c:v>40363.27847222222</c:v>
                </c:pt>
                <c:pt idx="4722">
                  <c:v>40363.279166666609</c:v>
                </c:pt>
                <c:pt idx="4723">
                  <c:v>40363.279861111077</c:v>
                </c:pt>
                <c:pt idx="4724">
                  <c:v>40363.280555555553</c:v>
                </c:pt>
                <c:pt idx="4725">
                  <c:v>40363.28125</c:v>
                </c:pt>
                <c:pt idx="4726">
                  <c:v>40363.281944444447</c:v>
                </c:pt>
                <c:pt idx="4727">
                  <c:v>40363.282638888893</c:v>
                </c:pt>
                <c:pt idx="4728">
                  <c:v>40363.283333333326</c:v>
                </c:pt>
                <c:pt idx="4729">
                  <c:v>40363.28402777778</c:v>
                </c:pt>
                <c:pt idx="4730">
                  <c:v>40363.284722222204</c:v>
                </c:pt>
                <c:pt idx="4731">
                  <c:v>40363.285416666637</c:v>
                </c:pt>
                <c:pt idx="4732">
                  <c:v>40363.286111111105</c:v>
                </c:pt>
                <c:pt idx="4733">
                  <c:v>40363.286805555559</c:v>
                </c:pt>
                <c:pt idx="4734">
                  <c:v>40363.287499999999</c:v>
                </c:pt>
                <c:pt idx="4735">
                  <c:v>40363.288194444474</c:v>
                </c:pt>
                <c:pt idx="4736">
                  <c:v>40363.288888888892</c:v>
                </c:pt>
                <c:pt idx="4737">
                  <c:v>40363.289583333324</c:v>
                </c:pt>
                <c:pt idx="4738">
                  <c:v>40363.290277777778</c:v>
                </c:pt>
                <c:pt idx="4739">
                  <c:v>40363.290972222225</c:v>
                </c:pt>
                <c:pt idx="4740">
                  <c:v>40363.291666666606</c:v>
                </c:pt>
                <c:pt idx="4741">
                  <c:v>40363.292361111053</c:v>
                </c:pt>
                <c:pt idx="4742">
                  <c:v>40363.293055555521</c:v>
                </c:pt>
                <c:pt idx="4743">
                  <c:v>40363.293749999975</c:v>
                </c:pt>
                <c:pt idx="4744">
                  <c:v>40363.294444444444</c:v>
                </c:pt>
                <c:pt idx="4745">
                  <c:v>40363.295138888876</c:v>
                </c:pt>
                <c:pt idx="4746">
                  <c:v>40363.295833333301</c:v>
                </c:pt>
                <c:pt idx="4747">
                  <c:v>40363.296527777777</c:v>
                </c:pt>
                <c:pt idx="4748">
                  <c:v>40363.297222222194</c:v>
                </c:pt>
                <c:pt idx="4749">
                  <c:v>40363.297916666626</c:v>
                </c:pt>
                <c:pt idx="4750">
                  <c:v>40363.29861111108</c:v>
                </c:pt>
                <c:pt idx="4751">
                  <c:v>40363.29930555552</c:v>
                </c:pt>
                <c:pt idx="4752">
                  <c:v>40363.300000000003</c:v>
                </c:pt>
                <c:pt idx="4753">
                  <c:v>40363.300694444493</c:v>
                </c:pt>
                <c:pt idx="4754">
                  <c:v>40363.301388888889</c:v>
                </c:pt>
                <c:pt idx="4755">
                  <c:v>40363.302083333336</c:v>
                </c:pt>
                <c:pt idx="4756">
                  <c:v>40363.302777777782</c:v>
                </c:pt>
                <c:pt idx="4757">
                  <c:v>40363.303472222222</c:v>
                </c:pt>
                <c:pt idx="4758">
                  <c:v>40363.304166666654</c:v>
                </c:pt>
                <c:pt idx="4759">
                  <c:v>40363.304861111108</c:v>
                </c:pt>
                <c:pt idx="4760">
                  <c:v>40363.305555555562</c:v>
                </c:pt>
                <c:pt idx="4761">
                  <c:v>40363.306250000031</c:v>
                </c:pt>
                <c:pt idx="4762">
                  <c:v>40363.306944444485</c:v>
                </c:pt>
                <c:pt idx="4763">
                  <c:v>40363.307638888917</c:v>
                </c:pt>
                <c:pt idx="4764">
                  <c:v>40363.308333333342</c:v>
                </c:pt>
                <c:pt idx="4765">
                  <c:v>40363.309027777781</c:v>
                </c:pt>
                <c:pt idx="4766">
                  <c:v>40363.30972222222</c:v>
                </c:pt>
                <c:pt idx="4767">
                  <c:v>40363.310416666667</c:v>
                </c:pt>
                <c:pt idx="4768">
                  <c:v>40363.311111111114</c:v>
                </c:pt>
                <c:pt idx="4769">
                  <c:v>40363.311805555553</c:v>
                </c:pt>
                <c:pt idx="4770">
                  <c:v>40363.312500000029</c:v>
                </c:pt>
                <c:pt idx="4771">
                  <c:v>40363.31319444449</c:v>
                </c:pt>
                <c:pt idx="4772">
                  <c:v>40363.313888888893</c:v>
                </c:pt>
                <c:pt idx="4773">
                  <c:v>40363.314583333333</c:v>
                </c:pt>
                <c:pt idx="4774">
                  <c:v>40363.315277777809</c:v>
                </c:pt>
                <c:pt idx="4775">
                  <c:v>40363.315972222219</c:v>
                </c:pt>
                <c:pt idx="4776">
                  <c:v>40363.316666666666</c:v>
                </c:pt>
                <c:pt idx="4777">
                  <c:v>40363.317361111105</c:v>
                </c:pt>
                <c:pt idx="4778">
                  <c:v>40363.318055555595</c:v>
                </c:pt>
                <c:pt idx="4779">
                  <c:v>40363.318750000013</c:v>
                </c:pt>
                <c:pt idx="4780">
                  <c:v>40363.319444444474</c:v>
                </c:pt>
                <c:pt idx="4781">
                  <c:v>40363.320138888892</c:v>
                </c:pt>
                <c:pt idx="4782">
                  <c:v>40363.320833333331</c:v>
                </c:pt>
                <c:pt idx="4783">
                  <c:v>40363.321527777778</c:v>
                </c:pt>
                <c:pt idx="4784">
                  <c:v>40363.322222222232</c:v>
                </c:pt>
                <c:pt idx="4785">
                  <c:v>40363.322916666664</c:v>
                </c:pt>
                <c:pt idx="4786">
                  <c:v>40363.323611111104</c:v>
                </c:pt>
                <c:pt idx="4787">
                  <c:v>40363.324305555558</c:v>
                </c:pt>
                <c:pt idx="4788">
                  <c:v>40363.325000000004</c:v>
                </c:pt>
                <c:pt idx="4789">
                  <c:v>40363.325694444473</c:v>
                </c:pt>
                <c:pt idx="4790">
                  <c:v>40363.326388888891</c:v>
                </c:pt>
                <c:pt idx="4791">
                  <c:v>40363.327083333301</c:v>
                </c:pt>
                <c:pt idx="4792">
                  <c:v>40363.327777777777</c:v>
                </c:pt>
                <c:pt idx="4793">
                  <c:v>40363.328472222223</c:v>
                </c:pt>
                <c:pt idx="4794">
                  <c:v>40363.329166666626</c:v>
                </c:pt>
                <c:pt idx="4795">
                  <c:v>40363.32986111108</c:v>
                </c:pt>
                <c:pt idx="4796">
                  <c:v>40363.330555555563</c:v>
                </c:pt>
                <c:pt idx="4797">
                  <c:v>40363.331250000003</c:v>
                </c:pt>
                <c:pt idx="4798">
                  <c:v>40363.331944444442</c:v>
                </c:pt>
                <c:pt idx="4799">
                  <c:v>40363.332638888925</c:v>
                </c:pt>
                <c:pt idx="4800">
                  <c:v>40363.333333333336</c:v>
                </c:pt>
                <c:pt idx="4801">
                  <c:v>40363.334027777782</c:v>
                </c:pt>
                <c:pt idx="4802">
                  <c:v>40363.334722222222</c:v>
                </c:pt>
                <c:pt idx="4803">
                  <c:v>40363.335416666654</c:v>
                </c:pt>
                <c:pt idx="4804">
                  <c:v>40363.336111111108</c:v>
                </c:pt>
                <c:pt idx="4805">
                  <c:v>40363.336805555562</c:v>
                </c:pt>
                <c:pt idx="4806">
                  <c:v>40363.337500000001</c:v>
                </c:pt>
                <c:pt idx="4807">
                  <c:v>40363.338194444485</c:v>
                </c:pt>
                <c:pt idx="4808">
                  <c:v>40363.338888888917</c:v>
                </c:pt>
                <c:pt idx="4809">
                  <c:v>40363.339583333334</c:v>
                </c:pt>
                <c:pt idx="4810">
                  <c:v>40363.34027777781</c:v>
                </c:pt>
                <c:pt idx="4811">
                  <c:v>40363.340972222242</c:v>
                </c:pt>
                <c:pt idx="4812">
                  <c:v>40363.341666666638</c:v>
                </c:pt>
                <c:pt idx="4813">
                  <c:v>40363.342361111114</c:v>
                </c:pt>
                <c:pt idx="4814">
                  <c:v>40363.343055555553</c:v>
                </c:pt>
                <c:pt idx="4815">
                  <c:v>40363.34375</c:v>
                </c:pt>
                <c:pt idx="4816">
                  <c:v>40363.34444444449</c:v>
                </c:pt>
                <c:pt idx="4817">
                  <c:v>40363.345138888893</c:v>
                </c:pt>
                <c:pt idx="4818">
                  <c:v>40363.345833333333</c:v>
                </c:pt>
                <c:pt idx="4819">
                  <c:v>40363.346527777809</c:v>
                </c:pt>
                <c:pt idx="4820">
                  <c:v>40363.347222222219</c:v>
                </c:pt>
                <c:pt idx="4821">
                  <c:v>40363.347916666666</c:v>
                </c:pt>
                <c:pt idx="4822">
                  <c:v>40363.348611111112</c:v>
                </c:pt>
                <c:pt idx="4823">
                  <c:v>40363.349305555559</c:v>
                </c:pt>
                <c:pt idx="4824">
                  <c:v>40363.350000000013</c:v>
                </c:pt>
                <c:pt idx="4825">
                  <c:v>40363.350694444511</c:v>
                </c:pt>
                <c:pt idx="4826">
                  <c:v>40363.351388888892</c:v>
                </c:pt>
                <c:pt idx="4827">
                  <c:v>40363.352083333331</c:v>
                </c:pt>
                <c:pt idx="4828">
                  <c:v>40363.352777777793</c:v>
                </c:pt>
                <c:pt idx="4829">
                  <c:v>40363.353472222232</c:v>
                </c:pt>
                <c:pt idx="4830">
                  <c:v>40363.354166666664</c:v>
                </c:pt>
                <c:pt idx="4831">
                  <c:v>40363.354861111111</c:v>
                </c:pt>
                <c:pt idx="4832">
                  <c:v>40363.355555555587</c:v>
                </c:pt>
                <c:pt idx="4833">
                  <c:v>40363.356250000041</c:v>
                </c:pt>
                <c:pt idx="4834">
                  <c:v>40363.356944444502</c:v>
                </c:pt>
                <c:pt idx="4835">
                  <c:v>40363.357638888934</c:v>
                </c:pt>
                <c:pt idx="4836">
                  <c:v>40363.358333333359</c:v>
                </c:pt>
                <c:pt idx="4837">
                  <c:v>40363.359027777791</c:v>
                </c:pt>
                <c:pt idx="4838">
                  <c:v>40363.359722222223</c:v>
                </c:pt>
                <c:pt idx="4839">
                  <c:v>40363.36041666667</c:v>
                </c:pt>
                <c:pt idx="4840">
                  <c:v>40363.36111111108</c:v>
                </c:pt>
                <c:pt idx="4841">
                  <c:v>40363.361805555556</c:v>
                </c:pt>
                <c:pt idx="4842">
                  <c:v>40363.362500000003</c:v>
                </c:pt>
                <c:pt idx="4843">
                  <c:v>40363.363194444442</c:v>
                </c:pt>
                <c:pt idx="4844">
                  <c:v>40363.363888888889</c:v>
                </c:pt>
                <c:pt idx="4845">
                  <c:v>40363.364583333336</c:v>
                </c:pt>
                <c:pt idx="4846">
                  <c:v>40363.365277777782</c:v>
                </c:pt>
                <c:pt idx="4847">
                  <c:v>40363.365972222222</c:v>
                </c:pt>
                <c:pt idx="4848">
                  <c:v>40363.366666666654</c:v>
                </c:pt>
                <c:pt idx="4849">
                  <c:v>40363.367361111072</c:v>
                </c:pt>
                <c:pt idx="4850">
                  <c:v>40363.368055555562</c:v>
                </c:pt>
                <c:pt idx="4851">
                  <c:v>40363.368750000001</c:v>
                </c:pt>
                <c:pt idx="4852">
                  <c:v>40363.369444444441</c:v>
                </c:pt>
                <c:pt idx="4853">
                  <c:v>40363.370138888917</c:v>
                </c:pt>
                <c:pt idx="4854">
                  <c:v>40363.370833333342</c:v>
                </c:pt>
                <c:pt idx="4855">
                  <c:v>40363.371527777781</c:v>
                </c:pt>
                <c:pt idx="4856">
                  <c:v>40363.372222222242</c:v>
                </c:pt>
                <c:pt idx="4857">
                  <c:v>40363.372916666667</c:v>
                </c:pt>
                <c:pt idx="4858">
                  <c:v>40363.373611111114</c:v>
                </c:pt>
                <c:pt idx="4859">
                  <c:v>40363.374305555553</c:v>
                </c:pt>
                <c:pt idx="4860">
                  <c:v>40363.375</c:v>
                </c:pt>
                <c:pt idx="4861">
                  <c:v>40363.37569444449</c:v>
                </c:pt>
                <c:pt idx="4862">
                  <c:v>40363.376388888893</c:v>
                </c:pt>
                <c:pt idx="4863">
                  <c:v>40363.377083333326</c:v>
                </c:pt>
                <c:pt idx="4864">
                  <c:v>40363.37777777778</c:v>
                </c:pt>
                <c:pt idx="4865">
                  <c:v>40363.378472222219</c:v>
                </c:pt>
                <c:pt idx="4866">
                  <c:v>40363.379166666637</c:v>
                </c:pt>
                <c:pt idx="4867">
                  <c:v>40363.379861111105</c:v>
                </c:pt>
                <c:pt idx="4868">
                  <c:v>40363.380555555595</c:v>
                </c:pt>
                <c:pt idx="4869">
                  <c:v>40363.381250000013</c:v>
                </c:pt>
                <c:pt idx="4870">
                  <c:v>40363.381944444474</c:v>
                </c:pt>
                <c:pt idx="4871">
                  <c:v>40363.382638888936</c:v>
                </c:pt>
                <c:pt idx="4872">
                  <c:v>40363.383333333331</c:v>
                </c:pt>
                <c:pt idx="4873">
                  <c:v>40363.384027777793</c:v>
                </c:pt>
                <c:pt idx="4874">
                  <c:v>40363.384722222232</c:v>
                </c:pt>
                <c:pt idx="4875">
                  <c:v>40363.385416666664</c:v>
                </c:pt>
                <c:pt idx="4876">
                  <c:v>40363.386111111111</c:v>
                </c:pt>
                <c:pt idx="4877">
                  <c:v>40363.386805555587</c:v>
                </c:pt>
                <c:pt idx="4878">
                  <c:v>40363.387500000012</c:v>
                </c:pt>
                <c:pt idx="4879">
                  <c:v>40363.388194444502</c:v>
                </c:pt>
                <c:pt idx="4880">
                  <c:v>40363.388888888934</c:v>
                </c:pt>
                <c:pt idx="4881">
                  <c:v>40363.38958333333</c:v>
                </c:pt>
                <c:pt idx="4882">
                  <c:v>40363.390277777791</c:v>
                </c:pt>
                <c:pt idx="4883">
                  <c:v>40363.390972222223</c:v>
                </c:pt>
                <c:pt idx="4884">
                  <c:v>40363.391666666626</c:v>
                </c:pt>
                <c:pt idx="4885">
                  <c:v>40363.39236111108</c:v>
                </c:pt>
                <c:pt idx="4886">
                  <c:v>40363.393055555556</c:v>
                </c:pt>
                <c:pt idx="4887">
                  <c:v>40363.393749999996</c:v>
                </c:pt>
                <c:pt idx="4888">
                  <c:v>40363.394444444442</c:v>
                </c:pt>
                <c:pt idx="4889">
                  <c:v>40363.395138888889</c:v>
                </c:pt>
                <c:pt idx="4890">
                  <c:v>40363.395833333336</c:v>
                </c:pt>
                <c:pt idx="4891">
                  <c:v>40363.396527777782</c:v>
                </c:pt>
                <c:pt idx="4892">
                  <c:v>40363.397222222222</c:v>
                </c:pt>
                <c:pt idx="4893">
                  <c:v>40363.397916666654</c:v>
                </c:pt>
                <c:pt idx="4894">
                  <c:v>40363.398611111108</c:v>
                </c:pt>
                <c:pt idx="4895">
                  <c:v>40363.399305555555</c:v>
                </c:pt>
                <c:pt idx="4896">
                  <c:v>40363.4</c:v>
                </c:pt>
                <c:pt idx="4897">
                  <c:v>40363.400694444485</c:v>
                </c:pt>
                <c:pt idx="4898">
                  <c:v>40363.401388888888</c:v>
                </c:pt>
                <c:pt idx="4899">
                  <c:v>40363.402083333334</c:v>
                </c:pt>
                <c:pt idx="4900">
                  <c:v>40363.402777777781</c:v>
                </c:pt>
                <c:pt idx="4901">
                  <c:v>40363.40347222222</c:v>
                </c:pt>
                <c:pt idx="4902">
                  <c:v>40363.404166666638</c:v>
                </c:pt>
                <c:pt idx="4903">
                  <c:v>40363.404861111114</c:v>
                </c:pt>
                <c:pt idx="4904">
                  <c:v>40363.405555555553</c:v>
                </c:pt>
                <c:pt idx="4905">
                  <c:v>40363.406250000029</c:v>
                </c:pt>
                <c:pt idx="4906">
                  <c:v>40363.40694444449</c:v>
                </c:pt>
                <c:pt idx="4907">
                  <c:v>40363.407638888893</c:v>
                </c:pt>
                <c:pt idx="4908">
                  <c:v>40363.408333333333</c:v>
                </c:pt>
                <c:pt idx="4909">
                  <c:v>40363.40902777778</c:v>
                </c:pt>
                <c:pt idx="4910">
                  <c:v>40363.409722222204</c:v>
                </c:pt>
                <c:pt idx="4911">
                  <c:v>40363.410416666666</c:v>
                </c:pt>
                <c:pt idx="4912">
                  <c:v>40363.411111111105</c:v>
                </c:pt>
                <c:pt idx="4913">
                  <c:v>40363.411805555559</c:v>
                </c:pt>
                <c:pt idx="4914">
                  <c:v>40363.412500000013</c:v>
                </c:pt>
                <c:pt idx="4915">
                  <c:v>40363.413194444474</c:v>
                </c:pt>
                <c:pt idx="4916">
                  <c:v>40363.413888888892</c:v>
                </c:pt>
                <c:pt idx="4917">
                  <c:v>40363.414583333331</c:v>
                </c:pt>
                <c:pt idx="4918">
                  <c:v>40363.415277777793</c:v>
                </c:pt>
                <c:pt idx="4919">
                  <c:v>40363.415972222232</c:v>
                </c:pt>
                <c:pt idx="4920">
                  <c:v>40363.416666666664</c:v>
                </c:pt>
                <c:pt idx="4921">
                  <c:v>40363.417361111104</c:v>
                </c:pt>
                <c:pt idx="4922">
                  <c:v>40363.418055555587</c:v>
                </c:pt>
                <c:pt idx="4923">
                  <c:v>40363.418750000012</c:v>
                </c:pt>
                <c:pt idx="4924">
                  <c:v>40363.419444444473</c:v>
                </c:pt>
                <c:pt idx="4925">
                  <c:v>40363.420138888891</c:v>
                </c:pt>
                <c:pt idx="4926">
                  <c:v>40363.42083333333</c:v>
                </c:pt>
                <c:pt idx="4927">
                  <c:v>40363.421527777777</c:v>
                </c:pt>
                <c:pt idx="4928">
                  <c:v>40363.422222222223</c:v>
                </c:pt>
                <c:pt idx="4929">
                  <c:v>40363.42291666667</c:v>
                </c:pt>
                <c:pt idx="4930">
                  <c:v>40363.42361111108</c:v>
                </c:pt>
                <c:pt idx="4931">
                  <c:v>40363.424305555556</c:v>
                </c:pt>
                <c:pt idx="4932">
                  <c:v>40363.425000000003</c:v>
                </c:pt>
                <c:pt idx="4933">
                  <c:v>40363.425694444442</c:v>
                </c:pt>
                <c:pt idx="4934">
                  <c:v>40363.426388888889</c:v>
                </c:pt>
                <c:pt idx="4935">
                  <c:v>40363.427083333307</c:v>
                </c:pt>
                <c:pt idx="4936">
                  <c:v>40363.427777777775</c:v>
                </c:pt>
                <c:pt idx="4937">
                  <c:v>40363.428472222222</c:v>
                </c:pt>
                <c:pt idx="4938">
                  <c:v>40363.429166666618</c:v>
                </c:pt>
                <c:pt idx="4939">
                  <c:v>40363.429861111072</c:v>
                </c:pt>
                <c:pt idx="4940">
                  <c:v>40363.430555555562</c:v>
                </c:pt>
                <c:pt idx="4941">
                  <c:v>40363.431250000001</c:v>
                </c:pt>
                <c:pt idx="4942">
                  <c:v>40363.431944444441</c:v>
                </c:pt>
                <c:pt idx="4943">
                  <c:v>40363.432638888917</c:v>
                </c:pt>
                <c:pt idx="4944">
                  <c:v>40363.433333333334</c:v>
                </c:pt>
                <c:pt idx="4945">
                  <c:v>40363.434027777781</c:v>
                </c:pt>
                <c:pt idx="4946">
                  <c:v>40363.43472222222</c:v>
                </c:pt>
                <c:pt idx="4947">
                  <c:v>40363.435416666638</c:v>
                </c:pt>
                <c:pt idx="4948">
                  <c:v>40363.436111111114</c:v>
                </c:pt>
                <c:pt idx="4949">
                  <c:v>40363.436805555553</c:v>
                </c:pt>
                <c:pt idx="4950">
                  <c:v>40363.4375</c:v>
                </c:pt>
                <c:pt idx="4951">
                  <c:v>40363.43819444449</c:v>
                </c:pt>
                <c:pt idx="4952">
                  <c:v>40363.438888888893</c:v>
                </c:pt>
                <c:pt idx="4953">
                  <c:v>40363.439583333326</c:v>
                </c:pt>
                <c:pt idx="4954">
                  <c:v>40363.440277777809</c:v>
                </c:pt>
                <c:pt idx="4955">
                  <c:v>40363.440972222219</c:v>
                </c:pt>
                <c:pt idx="4956">
                  <c:v>40363.441666666637</c:v>
                </c:pt>
                <c:pt idx="4957">
                  <c:v>40363.442361111105</c:v>
                </c:pt>
                <c:pt idx="4958">
                  <c:v>40363.443055555559</c:v>
                </c:pt>
                <c:pt idx="4959">
                  <c:v>40363.443749999999</c:v>
                </c:pt>
                <c:pt idx="4960">
                  <c:v>40363.444444444474</c:v>
                </c:pt>
                <c:pt idx="4961">
                  <c:v>40363.445138888892</c:v>
                </c:pt>
                <c:pt idx="4962">
                  <c:v>40363.445833333331</c:v>
                </c:pt>
                <c:pt idx="4963">
                  <c:v>40363.446527777793</c:v>
                </c:pt>
                <c:pt idx="4964">
                  <c:v>40363.447222222232</c:v>
                </c:pt>
                <c:pt idx="4965">
                  <c:v>40363.447916666664</c:v>
                </c:pt>
                <c:pt idx="4966">
                  <c:v>40363.448611111111</c:v>
                </c:pt>
                <c:pt idx="4967">
                  <c:v>40363.449305555558</c:v>
                </c:pt>
                <c:pt idx="4968">
                  <c:v>40363.450000000012</c:v>
                </c:pt>
                <c:pt idx="4969">
                  <c:v>40363.450694444502</c:v>
                </c:pt>
                <c:pt idx="4970">
                  <c:v>40363.451388888891</c:v>
                </c:pt>
                <c:pt idx="4971">
                  <c:v>40363.45208333333</c:v>
                </c:pt>
                <c:pt idx="4972">
                  <c:v>40363.452777777791</c:v>
                </c:pt>
                <c:pt idx="4973">
                  <c:v>40363.453472222223</c:v>
                </c:pt>
                <c:pt idx="4974">
                  <c:v>40363.45416666667</c:v>
                </c:pt>
                <c:pt idx="4975">
                  <c:v>40363.454861111109</c:v>
                </c:pt>
                <c:pt idx="4976">
                  <c:v>40363.455555555563</c:v>
                </c:pt>
                <c:pt idx="4977">
                  <c:v>40363.456250000039</c:v>
                </c:pt>
                <c:pt idx="4978">
                  <c:v>40363.456944444493</c:v>
                </c:pt>
                <c:pt idx="4979">
                  <c:v>40363.457638888925</c:v>
                </c:pt>
                <c:pt idx="4980">
                  <c:v>40363.458333333343</c:v>
                </c:pt>
                <c:pt idx="4981">
                  <c:v>40363.459027777782</c:v>
                </c:pt>
                <c:pt idx="4982">
                  <c:v>40363.459722222222</c:v>
                </c:pt>
                <c:pt idx="4983">
                  <c:v>40363.460416666654</c:v>
                </c:pt>
                <c:pt idx="4984">
                  <c:v>40363.461111111072</c:v>
                </c:pt>
                <c:pt idx="4985">
                  <c:v>40363.461805555555</c:v>
                </c:pt>
                <c:pt idx="4986">
                  <c:v>40363.462500000001</c:v>
                </c:pt>
                <c:pt idx="4987">
                  <c:v>40363.463194444441</c:v>
                </c:pt>
                <c:pt idx="4988">
                  <c:v>40363.463888888888</c:v>
                </c:pt>
                <c:pt idx="4989">
                  <c:v>40363.464583333334</c:v>
                </c:pt>
                <c:pt idx="4990">
                  <c:v>40363.465277777781</c:v>
                </c:pt>
                <c:pt idx="4991">
                  <c:v>40363.46597222222</c:v>
                </c:pt>
                <c:pt idx="4992">
                  <c:v>40363.466666666638</c:v>
                </c:pt>
                <c:pt idx="4993">
                  <c:v>40363.467361111077</c:v>
                </c:pt>
                <c:pt idx="4994">
                  <c:v>40363.468055555553</c:v>
                </c:pt>
                <c:pt idx="4995">
                  <c:v>40363.46875</c:v>
                </c:pt>
                <c:pt idx="4996">
                  <c:v>40363.469444444447</c:v>
                </c:pt>
                <c:pt idx="4997">
                  <c:v>40363.470138888893</c:v>
                </c:pt>
                <c:pt idx="4998">
                  <c:v>40363.470833333333</c:v>
                </c:pt>
                <c:pt idx="4999">
                  <c:v>40363.47152777778</c:v>
                </c:pt>
                <c:pt idx="5000">
                  <c:v>40363.472222222219</c:v>
                </c:pt>
                <c:pt idx="5001">
                  <c:v>40363.472916666666</c:v>
                </c:pt>
                <c:pt idx="5002">
                  <c:v>40363.473611111105</c:v>
                </c:pt>
                <c:pt idx="5003">
                  <c:v>40363.474305555559</c:v>
                </c:pt>
                <c:pt idx="5004">
                  <c:v>40363.475000000006</c:v>
                </c:pt>
                <c:pt idx="5005">
                  <c:v>40363.475694444474</c:v>
                </c:pt>
                <c:pt idx="5006">
                  <c:v>40363.476388888892</c:v>
                </c:pt>
                <c:pt idx="5007">
                  <c:v>40363.477083333324</c:v>
                </c:pt>
                <c:pt idx="5008">
                  <c:v>40363.477777777778</c:v>
                </c:pt>
                <c:pt idx="5009">
                  <c:v>40363.478472222232</c:v>
                </c:pt>
                <c:pt idx="5010">
                  <c:v>40363.479166666628</c:v>
                </c:pt>
                <c:pt idx="5011">
                  <c:v>40363.479861111104</c:v>
                </c:pt>
                <c:pt idx="5012">
                  <c:v>40363.480555555587</c:v>
                </c:pt>
                <c:pt idx="5013">
                  <c:v>40363.481250000012</c:v>
                </c:pt>
                <c:pt idx="5014">
                  <c:v>40363.481944444473</c:v>
                </c:pt>
                <c:pt idx="5015">
                  <c:v>40363.482638888934</c:v>
                </c:pt>
                <c:pt idx="5016">
                  <c:v>40363.48333333333</c:v>
                </c:pt>
                <c:pt idx="5017">
                  <c:v>40363.484027777791</c:v>
                </c:pt>
                <c:pt idx="5018">
                  <c:v>40363.484722222223</c:v>
                </c:pt>
                <c:pt idx="5019">
                  <c:v>40363.48541666667</c:v>
                </c:pt>
                <c:pt idx="5020">
                  <c:v>40363.486111111109</c:v>
                </c:pt>
                <c:pt idx="5021">
                  <c:v>40363.486805555563</c:v>
                </c:pt>
                <c:pt idx="5022">
                  <c:v>40363.487500000003</c:v>
                </c:pt>
                <c:pt idx="5023">
                  <c:v>40363.488194444493</c:v>
                </c:pt>
                <c:pt idx="5024">
                  <c:v>40363.488888888925</c:v>
                </c:pt>
                <c:pt idx="5025">
                  <c:v>40363.489583333336</c:v>
                </c:pt>
                <c:pt idx="5026">
                  <c:v>40363.490277777782</c:v>
                </c:pt>
                <c:pt idx="5027">
                  <c:v>40363.490972222222</c:v>
                </c:pt>
                <c:pt idx="5028">
                  <c:v>40363.491666666618</c:v>
                </c:pt>
                <c:pt idx="5029">
                  <c:v>40363.492361111072</c:v>
                </c:pt>
                <c:pt idx="5030">
                  <c:v>40363.493055555555</c:v>
                </c:pt>
                <c:pt idx="5031">
                  <c:v>40363.493749999994</c:v>
                </c:pt>
                <c:pt idx="5032">
                  <c:v>40363.494444444441</c:v>
                </c:pt>
                <c:pt idx="5033">
                  <c:v>40363.495138888888</c:v>
                </c:pt>
                <c:pt idx="5034">
                  <c:v>40363.495833333334</c:v>
                </c:pt>
                <c:pt idx="5035">
                  <c:v>40363.496527777781</c:v>
                </c:pt>
                <c:pt idx="5036">
                  <c:v>40363.49722222222</c:v>
                </c:pt>
                <c:pt idx="5037">
                  <c:v>40363.497916666638</c:v>
                </c:pt>
                <c:pt idx="5038">
                  <c:v>40363.498611111114</c:v>
                </c:pt>
                <c:pt idx="5039">
                  <c:v>40363.499305555524</c:v>
                </c:pt>
                <c:pt idx="5040">
                  <c:v>40363.5</c:v>
                </c:pt>
                <c:pt idx="5041">
                  <c:v>40363.50069444449</c:v>
                </c:pt>
                <c:pt idx="5042">
                  <c:v>40363.501388888886</c:v>
                </c:pt>
                <c:pt idx="5043">
                  <c:v>40363.502083333326</c:v>
                </c:pt>
                <c:pt idx="5044">
                  <c:v>40363.50277777778</c:v>
                </c:pt>
                <c:pt idx="5045">
                  <c:v>40363.503472222204</c:v>
                </c:pt>
                <c:pt idx="5046">
                  <c:v>40363.504166666637</c:v>
                </c:pt>
                <c:pt idx="5047">
                  <c:v>40363.504861111105</c:v>
                </c:pt>
                <c:pt idx="5048">
                  <c:v>40363.505555555559</c:v>
                </c:pt>
                <c:pt idx="5049">
                  <c:v>40363.506250000013</c:v>
                </c:pt>
                <c:pt idx="5050">
                  <c:v>40363.506944444474</c:v>
                </c:pt>
                <c:pt idx="5051">
                  <c:v>40363.507638888892</c:v>
                </c:pt>
                <c:pt idx="5052">
                  <c:v>40363.508333333331</c:v>
                </c:pt>
                <c:pt idx="5053">
                  <c:v>40363.509027777778</c:v>
                </c:pt>
                <c:pt idx="5054">
                  <c:v>40363.509722222225</c:v>
                </c:pt>
                <c:pt idx="5055">
                  <c:v>40363.510416666664</c:v>
                </c:pt>
                <c:pt idx="5056">
                  <c:v>40363.511111111104</c:v>
                </c:pt>
                <c:pt idx="5057">
                  <c:v>40363.511805555558</c:v>
                </c:pt>
                <c:pt idx="5058">
                  <c:v>40363.512500000012</c:v>
                </c:pt>
                <c:pt idx="5059">
                  <c:v>40363.513194444473</c:v>
                </c:pt>
                <c:pt idx="5060">
                  <c:v>40363.513888888891</c:v>
                </c:pt>
                <c:pt idx="5061">
                  <c:v>40363.51458333333</c:v>
                </c:pt>
                <c:pt idx="5062">
                  <c:v>40363.515277777791</c:v>
                </c:pt>
                <c:pt idx="5063">
                  <c:v>40363.515972222223</c:v>
                </c:pt>
                <c:pt idx="5064">
                  <c:v>40363.51666666667</c:v>
                </c:pt>
                <c:pt idx="5065">
                  <c:v>40363.51736111108</c:v>
                </c:pt>
                <c:pt idx="5066">
                  <c:v>40363.518055555563</c:v>
                </c:pt>
                <c:pt idx="5067">
                  <c:v>40363.518750000003</c:v>
                </c:pt>
                <c:pt idx="5068">
                  <c:v>40363.519444444442</c:v>
                </c:pt>
                <c:pt idx="5069">
                  <c:v>40363.520138888889</c:v>
                </c:pt>
                <c:pt idx="5070">
                  <c:v>40363.520833333336</c:v>
                </c:pt>
                <c:pt idx="5071">
                  <c:v>40363.521527777775</c:v>
                </c:pt>
                <c:pt idx="5072">
                  <c:v>40363.522222222222</c:v>
                </c:pt>
                <c:pt idx="5073">
                  <c:v>40363.522916666654</c:v>
                </c:pt>
                <c:pt idx="5074">
                  <c:v>40363.523611111072</c:v>
                </c:pt>
                <c:pt idx="5075">
                  <c:v>40363.524305555555</c:v>
                </c:pt>
                <c:pt idx="5076">
                  <c:v>40363.525000000001</c:v>
                </c:pt>
                <c:pt idx="5077">
                  <c:v>40363.525694444441</c:v>
                </c:pt>
                <c:pt idx="5078">
                  <c:v>40363.526388888888</c:v>
                </c:pt>
                <c:pt idx="5079">
                  <c:v>40363.527083333298</c:v>
                </c:pt>
                <c:pt idx="5080">
                  <c:v>40363.527777777774</c:v>
                </c:pt>
                <c:pt idx="5081">
                  <c:v>40363.52847222222</c:v>
                </c:pt>
                <c:pt idx="5082">
                  <c:v>40363.529166666609</c:v>
                </c:pt>
                <c:pt idx="5083">
                  <c:v>40363.529861111077</c:v>
                </c:pt>
                <c:pt idx="5084">
                  <c:v>40363.530555555553</c:v>
                </c:pt>
                <c:pt idx="5085">
                  <c:v>40363.53125</c:v>
                </c:pt>
                <c:pt idx="5086">
                  <c:v>40363.531944444447</c:v>
                </c:pt>
                <c:pt idx="5087">
                  <c:v>40363.532638888893</c:v>
                </c:pt>
                <c:pt idx="5088">
                  <c:v>40363.533333333326</c:v>
                </c:pt>
                <c:pt idx="5089">
                  <c:v>40363.53402777778</c:v>
                </c:pt>
                <c:pt idx="5090">
                  <c:v>40363.534722222204</c:v>
                </c:pt>
                <c:pt idx="5091">
                  <c:v>40363.535416666637</c:v>
                </c:pt>
                <c:pt idx="5092">
                  <c:v>40363.536111111105</c:v>
                </c:pt>
                <c:pt idx="5093">
                  <c:v>40363.536805555559</c:v>
                </c:pt>
                <c:pt idx="5094">
                  <c:v>40363.537499999999</c:v>
                </c:pt>
                <c:pt idx="5095">
                  <c:v>40363.538194444474</c:v>
                </c:pt>
                <c:pt idx="5096">
                  <c:v>40363.538888888892</c:v>
                </c:pt>
                <c:pt idx="5097">
                  <c:v>40363.539583333324</c:v>
                </c:pt>
                <c:pt idx="5098">
                  <c:v>40363.540277777793</c:v>
                </c:pt>
                <c:pt idx="5099">
                  <c:v>40363.540972222232</c:v>
                </c:pt>
                <c:pt idx="5100">
                  <c:v>40363.541666666628</c:v>
                </c:pt>
                <c:pt idx="5101">
                  <c:v>40363.542361111104</c:v>
                </c:pt>
                <c:pt idx="5102">
                  <c:v>40363.543055555558</c:v>
                </c:pt>
                <c:pt idx="5103">
                  <c:v>40363.543749999997</c:v>
                </c:pt>
                <c:pt idx="5104">
                  <c:v>40363.544444444473</c:v>
                </c:pt>
                <c:pt idx="5105">
                  <c:v>40363.545138888891</c:v>
                </c:pt>
                <c:pt idx="5106">
                  <c:v>40363.54583333333</c:v>
                </c:pt>
                <c:pt idx="5107">
                  <c:v>40363.546527777791</c:v>
                </c:pt>
                <c:pt idx="5108">
                  <c:v>40363.547222222223</c:v>
                </c:pt>
                <c:pt idx="5109">
                  <c:v>40363.54791666667</c:v>
                </c:pt>
                <c:pt idx="5110">
                  <c:v>40363.548611111109</c:v>
                </c:pt>
                <c:pt idx="5111">
                  <c:v>40363.549305555556</c:v>
                </c:pt>
                <c:pt idx="5112">
                  <c:v>40363.550000000003</c:v>
                </c:pt>
                <c:pt idx="5113">
                  <c:v>40363.550694444493</c:v>
                </c:pt>
                <c:pt idx="5114">
                  <c:v>40363.551388888889</c:v>
                </c:pt>
                <c:pt idx="5115">
                  <c:v>40363.552083333336</c:v>
                </c:pt>
                <c:pt idx="5116">
                  <c:v>40363.552777777782</c:v>
                </c:pt>
                <c:pt idx="5117">
                  <c:v>40363.553472222222</c:v>
                </c:pt>
                <c:pt idx="5118">
                  <c:v>40363.554166666654</c:v>
                </c:pt>
                <c:pt idx="5119">
                  <c:v>40363.554861111108</c:v>
                </c:pt>
                <c:pt idx="5120">
                  <c:v>40363.555555555562</c:v>
                </c:pt>
                <c:pt idx="5121">
                  <c:v>40363.556250000031</c:v>
                </c:pt>
                <c:pt idx="5122">
                  <c:v>40363.556944444485</c:v>
                </c:pt>
                <c:pt idx="5123">
                  <c:v>40363.557638888917</c:v>
                </c:pt>
                <c:pt idx="5124">
                  <c:v>40363.558333333342</c:v>
                </c:pt>
                <c:pt idx="5125">
                  <c:v>40363.559027777781</c:v>
                </c:pt>
                <c:pt idx="5126">
                  <c:v>40363.55972222222</c:v>
                </c:pt>
                <c:pt idx="5127">
                  <c:v>40363.560416666638</c:v>
                </c:pt>
                <c:pt idx="5128">
                  <c:v>40363.561111111077</c:v>
                </c:pt>
                <c:pt idx="5129">
                  <c:v>40363.561805555524</c:v>
                </c:pt>
                <c:pt idx="5130">
                  <c:v>40363.5625</c:v>
                </c:pt>
                <c:pt idx="5131">
                  <c:v>40363.563194444447</c:v>
                </c:pt>
                <c:pt idx="5132">
                  <c:v>40363.563888888886</c:v>
                </c:pt>
                <c:pt idx="5133">
                  <c:v>40363.564583333326</c:v>
                </c:pt>
                <c:pt idx="5134">
                  <c:v>40363.56527777778</c:v>
                </c:pt>
                <c:pt idx="5135">
                  <c:v>40363.565972222204</c:v>
                </c:pt>
                <c:pt idx="5136">
                  <c:v>40363.566666666637</c:v>
                </c:pt>
                <c:pt idx="5137">
                  <c:v>40363.567361111054</c:v>
                </c:pt>
                <c:pt idx="5138">
                  <c:v>40363.568055555559</c:v>
                </c:pt>
                <c:pt idx="5139">
                  <c:v>40363.568749999999</c:v>
                </c:pt>
                <c:pt idx="5140">
                  <c:v>40363.569444444445</c:v>
                </c:pt>
                <c:pt idx="5141">
                  <c:v>40363.570138888892</c:v>
                </c:pt>
                <c:pt idx="5142">
                  <c:v>40363.570833333331</c:v>
                </c:pt>
                <c:pt idx="5143">
                  <c:v>40363.571527777778</c:v>
                </c:pt>
                <c:pt idx="5144">
                  <c:v>40363.572222222232</c:v>
                </c:pt>
                <c:pt idx="5145">
                  <c:v>40363.572916666664</c:v>
                </c:pt>
                <c:pt idx="5146">
                  <c:v>40363.573611111104</c:v>
                </c:pt>
                <c:pt idx="5147">
                  <c:v>40363.574305555558</c:v>
                </c:pt>
                <c:pt idx="5148">
                  <c:v>40363.575000000004</c:v>
                </c:pt>
                <c:pt idx="5149">
                  <c:v>40363.575694444473</c:v>
                </c:pt>
                <c:pt idx="5150">
                  <c:v>40363.576388888891</c:v>
                </c:pt>
                <c:pt idx="5151">
                  <c:v>40363.577083333301</c:v>
                </c:pt>
                <c:pt idx="5152">
                  <c:v>40363.577777777777</c:v>
                </c:pt>
                <c:pt idx="5153">
                  <c:v>40363.578472222223</c:v>
                </c:pt>
                <c:pt idx="5154">
                  <c:v>40363.579166666626</c:v>
                </c:pt>
                <c:pt idx="5155">
                  <c:v>40363.57986111108</c:v>
                </c:pt>
                <c:pt idx="5156">
                  <c:v>40363.580555555563</c:v>
                </c:pt>
                <c:pt idx="5157">
                  <c:v>40363.581250000003</c:v>
                </c:pt>
                <c:pt idx="5158">
                  <c:v>40363.581944444442</c:v>
                </c:pt>
                <c:pt idx="5159">
                  <c:v>40363.582638888925</c:v>
                </c:pt>
                <c:pt idx="5160">
                  <c:v>40363.583333333336</c:v>
                </c:pt>
                <c:pt idx="5161">
                  <c:v>40363.584027777782</c:v>
                </c:pt>
                <c:pt idx="5162">
                  <c:v>40363.584722222222</c:v>
                </c:pt>
                <c:pt idx="5163">
                  <c:v>40363.585416666654</c:v>
                </c:pt>
                <c:pt idx="5164">
                  <c:v>40363.586111111108</c:v>
                </c:pt>
                <c:pt idx="5165">
                  <c:v>40363.586805555562</c:v>
                </c:pt>
                <c:pt idx="5166">
                  <c:v>40363.587500000001</c:v>
                </c:pt>
                <c:pt idx="5167">
                  <c:v>40363.588194444485</c:v>
                </c:pt>
                <c:pt idx="5168">
                  <c:v>40363.588888888917</c:v>
                </c:pt>
                <c:pt idx="5169">
                  <c:v>40363.589583333334</c:v>
                </c:pt>
                <c:pt idx="5170">
                  <c:v>40363.590277777781</c:v>
                </c:pt>
                <c:pt idx="5171">
                  <c:v>40363.59097222222</c:v>
                </c:pt>
                <c:pt idx="5172">
                  <c:v>40363.591666666609</c:v>
                </c:pt>
                <c:pt idx="5173">
                  <c:v>40363.592361111077</c:v>
                </c:pt>
                <c:pt idx="5174">
                  <c:v>40363.593055555524</c:v>
                </c:pt>
                <c:pt idx="5175">
                  <c:v>40363.593749999985</c:v>
                </c:pt>
                <c:pt idx="5176">
                  <c:v>40363.594444444447</c:v>
                </c:pt>
                <c:pt idx="5177">
                  <c:v>40363.595138888886</c:v>
                </c:pt>
                <c:pt idx="5178">
                  <c:v>40363.595833333326</c:v>
                </c:pt>
                <c:pt idx="5179">
                  <c:v>40363.59652777778</c:v>
                </c:pt>
                <c:pt idx="5180">
                  <c:v>40363.597222222204</c:v>
                </c:pt>
                <c:pt idx="5181">
                  <c:v>40363.597916666637</c:v>
                </c:pt>
                <c:pt idx="5182">
                  <c:v>40363.598611111105</c:v>
                </c:pt>
                <c:pt idx="5183">
                  <c:v>40363.59930555553</c:v>
                </c:pt>
                <c:pt idx="5184">
                  <c:v>40363.599999999999</c:v>
                </c:pt>
                <c:pt idx="5185">
                  <c:v>40363.600694444474</c:v>
                </c:pt>
                <c:pt idx="5186">
                  <c:v>40363.601388888885</c:v>
                </c:pt>
                <c:pt idx="5187">
                  <c:v>40363.602083333324</c:v>
                </c:pt>
                <c:pt idx="5188">
                  <c:v>40363.602777777778</c:v>
                </c:pt>
                <c:pt idx="5189">
                  <c:v>40363.603472222225</c:v>
                </c:pt>
                <c:pt idx="5190">
                  <c:v>40363.604166666628</c:v>
                </c:pt>
                <c:pt idx="5191">
                  <c:v>40363.604861111104</c:v>
                </c:pt>
                <c:pt idx="5192">
                  <c:v>40363.605555555558</c:v>
                </c:pt>
                <c:pt idx="5193">
                  <c:v>40363.606250000012</c:v>
                </c:pt>
                <c:pt idx="5194">
                  <c:v>40363.606944444473</c:v>
                </c:pt>
                <c:pt idx="5195">
                  <c:v>40363.607638888891</c:v>
                </c:pt>
                <c:pt idx="5196">
                  <c:v>40363.60833333333</c:v>
                </c:pt>
                <c:pt idx="5197">
                  <c:v>40363.609027777777</c:v>
                </c:pt>
                <c:pt idx="5198">
                  <c:v>40363.609722222194</c:v>
                </c:pt>
                <c:pt idx="5199">
                  <c:v>40363.61041666667</c:v>
                </c:pt>
                <c:pt idx="5200">
                  <c:v>40363.61111111108</c:v>
                </c:pt>
                <c:pt idx="5201">
                  <c:v>40363.611805555556</c:v>
                </c:pt>
                <c:pt idx="5202">
                  <c:v>40363.612500000003</c:v>
                </c:pt>
                <c:pt idx="5203">
                  <c:v>40363.613194444442</c:v>
                </c:pt>
                <c:pt idx="5204">
                  <c:v>40363.613888888889</c:v>
                </c:pt>
                <c:pt idx="5205">
                  <c:v>40363.614583333336</c:v>
                </c:pt>
                <c:pt idx="5206">
                  <c:v>40363.615277777782</c:v>
                </c:pt>
                <c:pt idx="5207">
                  <c:v>40363.615972222222</c:v>
                </c:pt>
                <c:pt idx="5208">
                  <c:v>40363.616666666654</c:v>
                </c:pt>
                <c:pt idx="5209">
                  <c:v>40363.617361111072</c:v>
                </c:pt>
                <c:pt idx="5210">
                  <c:v>40363.618055555562</c:v>
                </c:pt>
                <c:pt idx="5211">
                  <c:v>40363.618750000001</c:v>
                </c:pt>
                <c:pt idx="5212">
                  <c:v>40363.619444444441</c:v>
                </c:pt>
                <c:pt idx="5213">
                  <c:v>40363.620138888888</c:v>
                </c:pt>
                <c:pt idx="5214">
                  <c:v>40363.620833333334</c:v>
                </c:pt>
                <c:pt idx="5215">
                  <c:v>40363.621527777774</c:v>
                </c:pt>
                <c:pt idx="5216">
                  <c:v>40363.62222222222</c:v>
                </c:pt>
                <c:pt idx="5217">
                  <c:v>40363.622916666638</c:v>
                </c:pt>
                <c:pt idx="5218">
                  <c:v>40363.623611111077</c:v>
                </c:pt>
                <c:pt idx="5219">
                  <c:v>40363.624305555524</c:v>
                </c:pt>
                <c:pt idx="5220">
                  <c:v>40363.624999999993</c:v>
                </c:pt>
                <c:pt idx="5221">
                  <c:v>40363.625694444447</c:v>
                </c:pt>
                <c:pt idx="5222">
                  <c:v>40363.626388888886</c:v>
                </c:pt>
                <c:pt idx="5223">
                  <c:v>40363.627083333282</c:v>
                </c:pt>
                <c:pt idx="5224">
                  <c:v>40363.62777777775</c:v>
                </c:pt>
                <c:pt idx="5225">
                  <c:v>40363.628472222204</c:v>
                </c:pt>
                <c:pt idx="5226">
                  <c:v>40363.629166666607</c:v>
                </c:pt>
                <c:pt idx="5227">
                  <c:v>40363.629861111054</c:v>
                </c:pt>
                <c:pt idx="5228">
                  <c:v>40363.630555555559</c:v>
                </c:pt>
                <c:pt idx="5229">
                  <c:v>40363.631249999999</c:v>
                </c:pt>
                <c:pt idx="5230">
                  <c:v>40363.631944444445</c:v>
                </c:pt>
                <c:pt idx="5231">
                  <c:v>40363.632638888892</c:v>
                </c:pt>
                <c:pt idx="5232">
                  <c:v>40363.633333333324</c:v>
                </c:pt>
                <c:pt idx="5233">
                  <c:v>40363.634027777778</c:v>
                </c:pt>
                <c:pt idx="5234">
                  <c:v>40363.634722222225</c:v>
                </c:pt>
                <c:pt idx="5235">
                  <c:v>40363.635416666628</c:v>
                </c:pt>
                <c:pt idx="5236">
                  <c:v>40363.636111111104</c:v>
                </c:pt>
                <c:pt idx="5237">
                  <c:v>40363.636805555558</c:v>
                </c:pt>
                <c:pt idx="5238">
                  <c:v>40363.637499999997</c:v>
                </c:pt>
                <c:pt idx="5239">
                  <c:v>40363.638194444473</c:v>
                </c:pt>
                <c:pt idx="5240">
                  <c:v>40363.638888888891</c:v>
                </c:pt>
                <c:pt idx="5241">
                  <c:v>40363.639583333301</c:v>
                </c:pt>
                <c:pt idx="5242">
                  <c:v>40363.640277777791</c:v>
                </c:pt>
                <c:pt idx="5243">
                  <c:v>40363.640972222223</c:v>
                </c:pt>
                <c:pt idx="5244">
                  <c:v>40363.641666666626</c:v>
                </c:pt>
                <c:pt idx="5245">
                  <c:v>40363.64236111108</c:v>
                </c:pt>
                <c:pt idx="5246">
                  <c:v>40363.643055555556</c:v>
                </c:pt>
                <c:pt idx="5247">
                  <c:v>40363.643749999996</c:v>
                </c:pt>
                <c:pt idx="5248">
                  <c:v>40363.644444444442</c:v>
                </c:pt>
                <c:pt idx="5249">
                  <c:v>40363.645138888889</c:v>
                </c:pt>
                <c:pt idx="5250">
                  <c:v>40363.645833333336</c:v>
                </c:pt>
                <c:pt idx="5251">
                  <c:v>40363.646527777782</c:v>
                </c:pt>
                <c:pt idx="5252">
                  <c:v>40363.647222222222</c:v>
                </c:pt>
                <c:pt idx="5253">
                  <c:v>40363.647916666654</c:v>
                </c:pt>
                <c:pt idx="5254">
                  <c:v>40363.648611111108</c:v>
                </c:pt>
                <c:pt idx="5255">
                  <c:v>40363.649305555555</c:v>
                </c:pt>
                <c:pt idx="5256">
                  <c:v>40363.65</c:v>
                </c:pt>
                <c:pt idx="5257">
                  <c:v>40363.650694444485</c:v>
                </c:pt>
                <c:pt idx="5258">
                  <c:v>40363.651388888888</c:v>
                </c:pt>
                <c:pt idx="5259">
                  <c:v>40363.652083333334</c:v>
                </c:pt>
                <c:pt idx="5260">
                  <c:v>40363.652777777781</c:v>
                </c:pt>
                <c:pt idx="5261">
                  <c:v>40363.65347222222</c:v>
                </c:pt>
                <c:pt idx="5262">
                  <c:v>40363.654166666638</c:v>
                </c:pt>
                <c:pt idx="5263">
                  <c:v>40363.654861111114</c:v>
                </c:pt>
                <c:pt idx="5264">
                  <c:v>40363.655555555553</c:v>
                </c:pt>
                <c:pt idx="5265">
                  <c:v>40363.656250000029</c:v>
                </c:pt>
                <c:pt idx="5266">
                  <c:v>40363.65694444449</c:v>
                </c:pt>
                <c:pt idx="5267">
                  <c:v>40363.657638888893</c:v>
                </c:pt>
                <c:pt idx="5268">
                  <c:v>40363.658333333333</c:v>
                </c:pt>
                <c:pt idx="5269">
                  <c:v>40363.65902777778</c:v>
                </c:pt>
                <c:pt idx="5270">
                  <c:v>40363.659722222204</c:v>
                </c:pt>
                <c:pt idx="5271">
                  <c:v>40363.660416666637</c:v>
                </c:pt>
                <c:pt idx="5272">
                  <c:v>40363.661111111054</c:v>
                </c:pt>
                <c:pt idx="5273">
                  <c:v>40363.66180555553</c:v>
                </c:pt>
                <c:pt idx="5274">
                  <c:v>40363.662499999999</c:v>
                </c:pt>
                <c:pt idx="5275">
                  <c:v>40363.663194444445</c:v>
                </c:pt>
                <c:pt idx="5276">
                  <c:v>40363.663888888885</c:v>
                </c:pt>
                <c:pt idx="5277">
                  <c:v>40363.664583333324</c:v>
                </c:pt>
                <c:pt idx="5278">
                  <c:v>40363.665277777778</c:v>
                </c:pt>
                <c:pt idx="5279">
                  <c:v>40363.665972222225</c:v>
                </c:pt>
                <c:pt idx="5280">
                  <c:v>40363.666666666628</c:v>
                </c:pt>
                <c:pt idx="5281">
                  <c:v>40363.667361111053</c:v>
                </c:pt>
                <c:pt idx="5282">
                  <c:v>40363.668055555558</c:v>
                </c:pt>
                <c:pt idx="5283">
                  <c:v>40363.668749999997</c:v>
                </c:pt>
                <c:pt idx="5284">
                  <c:v>40363.669444444444</c:v>
                </c:pt>
                <c:pt idx="5285">
                  <c:v>40363.670138888891</c:v>
                </c:pt>
                <c:pt idx="5286">
                  <c:v>40363.67083333333</c:v>
                </c:pt>
                <c:pt idx="5287">
                  <c:v>40363.671527777777</c:v>
                </c:pt>
                <c:pt idx="5288">
                  <c:v>40363.672222222223</c:v>
                </c:pt>
                <c:pt idx="5289">
                  <c:v>40363.67291666667</c:v>
                </c:pt>
                <c:pt idx="5290">
                  <c:v>40363.67361111108</c:v>
                </c:pt>
                <c:pt idx="5291">
                  <c:v>40363.674305555556</c:v>
                </c:pt>
                <c:pt idx="5292">
                  <c:v>40363.675000000003</c:v>
                </c:pt>
                <c:pt idx="5293">
                  <c:v>40363.675694444442</c:v>
                </c:pt>
                <c:pt idx="5294">
                  <c:v>40363.676388888889</c:v>
                </c:pt>
                <c:pt idx="5295">
                  <c:v>40363.677083333307</c:v>
                </c:pt>
                <c:pt idx="5296">
                  <c:v>40363.677777777775</c:v>
                </c:pt>
                <c:pt idx="5297">
                  <c:v>40363.678472222222</c:v>
                </c:pt>
                <c:pt idx="5298">
                  <c:v>40363.679166666618</c:v>
                </c:pt>
                <c:pt idx="5299">
                  <c:v>40363.679861111072</c:v>
                </c:pt>
                <c:pt idx="5300">
                  <c:v>40363.680555555562</c:v>
                </c:pt>
                <c:pt idx="5301">
                  <c:v>40363.681250000001</c:v>
                </c:pt>
                <c:pt idx="5302">
                  <c:v>40363.681944444441</c:v>
                </c:pt>
                <c:pt idx="5303">
                  <c:v>40363.682638888917</c:v>
                </c:pt>
                <c:pt idx="5304">
                  <c:v>40363.683333333334</c:v>
                </c:pt>
                <c:pt idx="5305">
                  <c:v>40363.684027777781</c:v>
                </c:pt>
                <c:pt idx="5306">
                  <c:v>40363.68472222222</c:v>
                </c:pt>
                <c:pt idx="5307">
                  <c:v>40363.685416666638</c:v>
                </c:pt>
                <c:pt idx="5308">
                  <c:v>40363.686111111114</c:v>
                </c:pt>
                <c:pt idx="5309">
                  <c:v>40363.686805555553</c:v>
                </c:pt>
                <c:pt idx="5310">
                  <c:v>40363.6875</c:v>
                </c:pt>
                <c:pt idx="5311">
                  <c:v>40363.68819444449</c:v>
                </c:pt>
                <c:pt idx="5312">
                  <c:v>40363.688888888893</c:v>
                </c:pt>
                <c:pt idx="5313">
                  <c:v>40363.689583333326</c:v>
                </c:pt>
                <c:pt idx="5314">
                  <c:v>40363.69027777778</c:v>
                </c:pt>
                <c:pt idx="5315">
                  <c:v>40363.690972222204</c:v>
                </c:pt>
                <c:pt idx="5316">
                  <c:v>40363.691666666607</c:v>
                </c:pt>
                <c:pt idx="5317">
                  <c:v>40363.692361111054</c:v>
                </c:pt>
                <c:pt idx="5318">
                  <c:v>40363.69305555553</c:v>
                </c:pt>
                <c:pt idx="5319">
                  <c:v>40363.693749999984</c:v>
                </c:pt>
                <c:pt idx="5320">
                  <c:v>40363.694444444445</c:v>
                </c:pt>
                <c:pt idx="5321">
                  <c:v>40363.695138888885</c:v>
                </c:pt>
                <c:pt idx="5322">
                  <c:v>40363.695833333324</c:v>
                </c:pt>
                <c:pt idx="5323">
                  <c:v>40363.696527777778</c:v>
                </c:pt>
                <c:pt idx="5324">
                  <c:v>40363.697222222225</c:v>
                </c:pt>
                <c:pt idx="5325">
                  <c:v>40363.697916666628</c:v>
                </c:pt>
                <c:pt idx="5326">
                  <c:v>40363.698611111104</c:v>
                </c:pt>
                <c:pt idx="5327">
                  <c:v>40363.699305555521</c:v>
                </c:pt>
                <c:pt idx="5328">
                  <c:v>40363.699999999997</c:v>
                </c:pt>
                <c:pt idx="5329">
                  <c:v>40363.700694444473</c:v>
                </c:pt>
                <c:pt idx="5330">
                  <c:v>40363.701388888876</c:v>
                </c:pt>
                <c:pt idx="5331">
                  <c:v>40363.702083333301</c:v>
                </c:pt>
                <c:pt idx="5332">
                  <c:v>40363.702777777777</c:v>
                </c:pt>
                <c:pt idx="5333">
                  <c:v>40363.703472222194</c:v>
                </c:pt>
                <c:pt idx="5334">
                  <c:v>40363.704166666626</c:v>
                </c:pt>
                <c:pt idx="5335">
                  <c:v>40363.70486111108</c:v>
                </c:pt>
                <c:pt idx="5336">
                  <c:v>40363.705555555556</c:v>
                </c:pt>
                <c:pt idx="5337">
                  <c:v>40363.706250000003</c:v>
                </c:pt>
                <c:pt idx="5338">
                  <c:v>40363.706944444442</c:v>
                </c:pt>
                <c:pt idx="5339">
                  <c:v>40363.707638888889</c:v>
                </c:pt>
                <c:pt idx="5340">
                  <c:v>40363.708333333336</c:v>
                </c:pt>
                <c:pt idx="5341">
                  <c:v>40363.709027777775</c:v>
                </c:pt>
                <c:pt idx="5342">
                  <c:v>40363.709722222193</c:v>
                </c:pt>
                <c:pt idx="5343">
                  <c:v>40363.710416666654</c:v>
                </c:pt>
                <c:pt idx="5344">
                  <c:v>40363.711111111072</c:v>
                </c:pt>
                <c:pt idx="5345">
                  <c:v>40363.711805555555</c:v>
                </c:pt>
                <c:pt idx="5346">
                  <c:v>40363.712500000001</c:v>
                </c:pt>
                <c:pt idx="5347">
                  <c:v>40363.713194444441</c:v>
                </c:pt>
                <c:pt idx="5348">
                  <c:v>40363.713888888888</c:v>
                </c:pt>
                <c:pt idx="5349">
                  <c:v>40363.714583333334</c:v>
                </c:pt>
                <c:pt idx="5350">
                  <c:v>40363.715277777781</c:v>
                </c:pt>
                <c:pt idx="5351">
                  <c:v>40363.71597222222</c:v>
                </c:pt>
                <c:pt idx="5352">
                  <c:v>40363.716666666638</c:v>
                </c:pt>
                <c:pt idx="5353">
                  <c:v>40363.717361111077</c:v>
                </c:pt>
                <c:pt idx="5354">
                  <c:v>40363.718055555553</c:v>
                </c:pt>
                <c:pt idx="5355">
                  <c:v>40363.71875</c:v>
                </c:pt>
                <c:pt idx="5356">
                  <c:v>40363.719444444447</c:v>
                </c:pt>
                <c:pt idx="5357">
                  <c:v>40363.720138888886</c:v>
                </c:pt>
                <c:pt idx="5358">
                  <c:v>40363.720833333326</c:v>
                </c:pt>
                <c:pt idx="5359">
                  <c:v>40363.72152777775</c:v>
                </c:pt>
                <c:pt idx="5360">
                  <c:v>40363.722222222204</c:v>
                </c:pt>
                <c:pt idx="5361">
                  <c:v>40363.722916666637</c:v>
                </c:pt>
                <c:pt idx="5362">
                  <c:v>40363.723611111054</c:v>
                </c:pt>
                <c:pt idx="5363">
                  <c:v>40363.72430555553</c:v>
                </c:pt>
                <c:pt idx="5364">
                  <c:v>40363.724999999999</c:v>
                </c:pt>
                <c:pt idx="5365">
                  <c:v>40363.725694444445</c:v>
                </c:pt>
                <c:pt idx="5366">
                  <c:v>40363.726388888885</c:v>
                </c:pt>
                <c:pt idx="5367">
                  <c:v>40363.727083333273</c:v>
                </c:pt>
                <c:pt idx="5368">
                  <c:v>40363.727777777749</c:v>
                </c:pt>
                <c:pt idx="5369">
                  <c:v>40363.728472222225</c:v>
                </c:pt>
                <c:pt idx="5370">
                  <c:v>40363.729166666606</c:v>
                </c:pt>
                <c:pt idx="5371">
                  <c:v>40363.729861111053</c:v>
                </c:pt>
                <c:pt idx="5372">
                  <c:v>40363.730555555558</c:v>
                </c:pt>
                <c:pt idx="5373">
                  <c:v>40363.731249999997</c:v>
                </c:pt>
                <c:pt idx="5374">
                  <c:v>40363.731944444444</c:v>
                </c:pt>
                <c:pt idx="5375">
                  <c:v>40363.732638888891</c:v>
                </c:pt>
                <c:pt idx="5376">
                  <c:v>40363.733333333301</c:v>
                </c:pt>
                <c:pt idx="5377">
                  <c:v>40363.734027777777</c:v>
                </c:pt>
                <c:pt idx="5378">
                  <c:v>40363.734722222194</c:v>
                </c:pt>
                <c:pt idx="5379">
                  <c:v>40363.735416666626</c:v>
                </c:pt>
                <c:pt idx="5380">
                  <c:v>40363.73611111108</c:v>
                </c:pt>
                <c:pt idx="5381">
                  <c:v>40363.736805555556</c:v>
                </c:pt>
                <c:pt idx="5382">
                  <c:v>40363.737499999996</c:v>
                </c:pt>
                <c:pt idx="5383">
                  <c:v>40363.738194444442</c:v>
                </c:pt>
                <c:pt idx="5384">
                  <c:v>40363.738888888889</c:v>
                </c:pt>
                <c:pt idx="5385">
                  <c:v>40363.739583333307</c:v>
                </c:pt>
                <c:pt idx="5386">
                  <c:v>40363.740277777782</c:v>
                </c:pt>
                <c:pt idx="5387">
                  <c:v>40363.740972222222</c:v>
                </c:pt>
                <c:pt idx="5388">
                  <c:v>40363.741666666618</c:v>
                </c:pt>
                <c:pt idx="5389">
                  <c:v>40363.742361111072</c:v>
                </c:pt>
                <c:pt idx="5390">
                  <c:v>40363.743055555555</c:v>
                </c:pt>
                <c:pt idx="5391">
                  <c:v>40363.743749999994</c:v>
                </c:pt>
                <c:pt idx="5392">
                  <c:v>40363.744444444441</c:v>
                </c:pt>
                <c:pt idx="5393">
                  <c:v>40363.745138888888</c:v>
                </c:pt>
                <c:pt idx="5394">
                  <c:v>40363.745833333334</c:v>
                </c:pt>
                <c:pt idx="5395">
                  <c:v>40363.746527777781</c:v>
                </c:pt>
                <c:pt idx="5396">
                  <c:v>40363.74722222222</c:v>
                </c:pt>
                <c:pt idx="5397">
                  <c:v>40363.747916666638</c:v>
                </c:pt>
                <c:pt idx="5398">
                  <c:v>40363.748611111114</c:v>
                </c:pt>
                <c:pt idx="5399">
                  <c:v>40363.749305555524</c:v>
                </c:pt>
                <c:pt idx="5400">
                  <c:v>40363.75</c:v>
                </c:pt>
                <c:pt idx="5401">
                  <c:v>40363.75069444449</c:v>
                </c:pt>
                <c:pt idx="5402">
                  <c:v>40363.751388888886</c:v>
                </c:pt>
                <c:pt idx="5403">
                  <c:v>40363.752083333326</c:v>
                </c:pt>
                <c:pt idx="5404">
                  <c:v>40363.75277777778</c:v>
                </c:pt>
                <c:pt idx="5405">
                  <c:v>40363.753472222204</c:v>
                </c:pt>
                <c:pt idx="5406">
                  <c:v>40363.754166666637</c:v>
                </c:pt>
                <c:pt idx="5407">
                  <c:v>40363.754861111105</c:v>
                </c:pt>
                <c:pt idx="5408">
                  <c:v>40363.755555555559</c:v>
                </c:pt>
                <c:pt idx="5409">
                  <c:v>40363.756250000013</c:v>
                </c:pt>
                <c:pt idx="5410">
                  <c:v>40363.756944444474</c:v>
                </c:pt>
                <c:pt idx="5411">
                  <c:v>40363.757638888892</c:v>
                </c:pt>
                <c:pt idx="5412">
                  <c:v>40363.758333333331</c:v>
                </c:pt>
                <c:pt idx="5413">
                  <c:v>40363.759027777778</c:v>
                </c:pt>
                <c:pt idx="5414">
                  <c:v>40363.759722222225</c:v>
                </c:pt>
                <c:pt idx="5415">
                  <c:v>40363.760416666628</c:v>
                </c:pt>
                <c:pt idx="5416">
                  <c:v>40363.761111111053</c:v>
                </c:pt>
                <c:pt idx="5417">
                  <c:v>40363.761805555521</c:v>
                </c:pt>
                <c:pt idx="5418">
                  <c:v>40363.762499999997</c:v>
                </c:pt>
                <c:pt idx="5419">
                  <c:v>40363.763194444444</c:v>
                </c:pt>
                <c:pt idx="5420">
                  <c:v>40363.763888888876</c:v>
                </c:pt>
                <c:pt idx="5421">
                  <c:v>40363.764583333301</c:v>
                </c:pt>
                <c:pt idx="5422">
                  <c:v>40363.765277777777</c:v>
                </c:pt>
                <c:pt idx="5423">
                  <c:v>40363.765972222194</c:v>
                </c:pt>
                <c:pt idx="5424">
                  <c:v>40363.766666666626</c:v>
                </c:pt>
                <c:pt idx="5425">
                  <c:v>40363.767361111051</c:v>
                </c:pt>
                <c:pt idx="5426">
                  <c:v>40363.768055555556</c:v>
                </c:pt>
                <c:pt idx="5427">
                  <c:v>40363.768749999996</c:v>
                </c:pt>
                <c:pt idx="5428">
                  <c:v>40363.769444444435</c:v>
                </c:pt>
                <c:pt idx="5429">
                  <c:v>40363.770138888889</c:v>
                </c:pt>
                <c:pt idx="5430">
                  <c:v>40363.770833333336</c:v>
                </c:pt>
                <c:pt idx="5431">
                  <c:v>40363.771527777775</c:v>
                </c:pt>
                <c:pt idx="5432">
                  <c:v>40363.772222222222</c:v>
                </c:pt>
                <c:pt idx="5433">
                  <c:v>40363.772916666654</c:v>
                </c:pt>
                <c:pt idx="5434">
                  <c:v>40363.773611111072</c:v>
                </c:pt>
                <c:pt idx="5435">
                  <c:v>40363.774305555555</c:v>
                </c:pt>
                <c:pt idx="5436">
                  <c:v>40363.775000000001</c:v>
                </c:pt>
                <c:pt idx="5437">
                  <c:v>40363.775694444441</c:v>
                </c:pt>
                <c:pt idx="5438">
                  <c:v>40363.776388888888</c:v>
                </c:pt>
                <c:pt idx="5439">
                  <c:v>40363.777083333298</c:v>
                </c:pt>
                <c:pt idx="5440">
                  <c:v>40363.777777777774</c:v>
                </c:pt>
                <c:pt idx="5441">
                  <c:v>40363.77847222222</c:v>
                </c:pt>
                <c:pt idx="5442">
                  <c:v>40363.779166666609</c:v>
                </c:pt>
                <c:pt idx="5443">
                  <c:v>40363.779861111077</c:v>
                </c:pt>
                <c:pt idx="5444">
                  <c:v>40363.780555555553</c:v>
                </c:pt>
                <c:pt idx="5445">
                  <c:v>40363.78125</c:v>
                </c:pt>
                <c:pt idx="5446">
                  <c:v>40363.781944444447</c:v>
                </c:pt>
                <c:pt idx="5447">
                  <c:v>40363.782638888893</c:v>
                </c:pt>
                <c:pt idx="5448">
                  <c:v>40363.783333333326</c:v>
                </c:pt>
                <c:pt idx="5449">
                  <c:v>40363.78402777778</c:v>
                </c:pt>
                <c:pt idx="5450">
                  <c:v>40363.784722222204</c:v>
                </c:pt>
                <c:pt idx="5451">
                  <c:v>40363.785416666637</c:v>
                </c:pt>
                <c:pt idx="5452">
                  <c:v>40363.786111111105</c:v>
                </c:pt>
                <c:pt idx="5453">
                  <c:v>40363.786805555559</c:v>
                </c:pt>
                <c:pt idx="5454">
                  <c:v>40363.787499999999</c:v>
                </c:pt>
                <c:pt idx="5455">
                  <c:v>40363.788194444474</c:v>
                </c:pt>
                <c:pt idx="5456">
                  <c:v>40363.788888888892</c:v>
                </c:pt>
                <c:pt idx="5457">
                  <c:v>40363.789583333324</c:v>
                </c:pt>
                <c:pt idx="5458">
                  <c:v>40363.790277777778</c:v>
                </c:pt>
                <c:pt idx="5459">
                  <c:v>40363.790972222225</c:v>
                </c:pt>
                <c:pt idx="5460">
                  <c:v>40363.791666666606</c:v>
                </c:pt>
                <c:pt idx="5461">
                  <c:v>40363.792361111053</c:v>
                </c:pt>
                <c:pt idx="5462">
                  <c:v>40363.793055555521</c:v>
                </c:pt>
                <c:pt idx="5463">
                  <c:v>40363.793749999975</c:v>
                </c:pt>
                <c:pt idx="5464">
                  <c:v>40363.794444444444</c:v>
                </c:pt>
                <c:pt idx="5465">
                  <c:v>40363.795138888876</c:v>
                </c:pt>
                <c:pt idx="5466">
                  <c:v>40363.795833333301</c:v>
                </c:pt>
                <c:pt idx="5467">
                  <c:v>40363.796527777777</c:v>
                </c:pt>
                <c:pt idx="5468">
                  <c:v>40363.797222222194</c:v>
                </c:pt>
                <c:pt idx="5469">
                  <c:v>40363.797916666626</c:v>
                </c:pt>
                <c:pt idx="5470">
                  <c:v>40363.79861111108</c:v>
                </c:pt>
                <c:pt idx="5471">
                  <c:v>40363.79930555552</c:v>
                </c:pt>
                <c:pt idx="5472">
                  <c:v>40363.800000000003</c:v>
                </c:pt>
                <c:pt idx="5473">
                  <c:v>40363.800694444493</c:v>
                </c:pt>
                <c:pt idx="5474">
                  <c:v>40363.801388888889</c:v>
                </c:pt>
                <c:pt idx="5475">
                  <c:v>40363.802083333336</c:v>
                </c:pt>
                <c:pt idx="5476">
                  <c:v>40363.802777777782</c:v>
                </c:pt>
                <c:pt idx="5477">
                  <c:v>40363.803472222222</c:v>
                </c:pt>
                <c:pt idx="5478">
                  <c:v>40363.804166666654</c:v>
                </c:pt>
                <c:pt idx="5479">
                  <c:v>40363.804861111108</c:v>
                </c:pt>
                <c:pt idx="5480">
                  <c:v>40363.805555555562</c:v>
                </c:pt>
                <c:pt idx="5481">
                  <c:v>40363.806250000031</c:v>
                </c:pt>
                <c:pt idx="5482">
                  <c:v>40363.806944444485</c:v>
                </c:pt>
                <c:pt idx="5483">
                  <c:v>40363.807638888917</c:v>
                </c:pt>
                <c:pt idx="5484">
                  <c:v>40363.808333333342</c:v>
                </c:pt>
                <c:pt idx="5485">
                  <c:v>40363.809027777781</c:v>
                </c:pt>
                <c:pt idx="5486">
                  <c:v>40363.80972222222</c:v>
                </c:pt>
                <c:pt idx="5487">
                  <c:v>40363.810416666667</c:v>
                </c:pt>
                <c:pt idx="5488">
                  <c:v>40363.811111111114</c:v>
                </c:pt>
                <c:pt idx="5489">
                  <c:v>40363.811805555553</c:v>
                </c:pt>
                <c:pt idx="5490">
                  <c:v>40363.812500000029</c:v>
                </c:pt>
                <c:pt idx="5491">
                  <c:v>40363.81319444449</c:v>
                </c:pt>
                <c:pt idx="5492">
                  <c:v>40363.813888888893</c:v>
                </c:pt>
                <c:pt idx="5493">
                  <c:v>40363.814583333333</c:v>
                </c:pt>
                <c:pt idx="5494">
                  <c:v>40363.815277777809</c:v>
                </c:pt>
                <c:pt idx="5495">
                  <c:v>40363.815972222219</c:v>
                </c:pt>
                <c:pt idx="5496">
                  <c:v>40363.816666666666</c:v>
                </c:pt>
                <c:pt idx="5497">
                  <c:v>40363.817361111105</c:v>
                </c:pt>
                <c:pt idx="5498">
                  <c:v>40363.818055555595</c:v>
                </c:pt>
                <c:pt idx="5499">
                  <c:v>40363.818750000013</c:v>
                </c:pt>
                <c:pt idx="5500">
                  <c:v>40363.819444444474</c:v>
                </c:pt>
                <c:pt idx="5501">
                  <c:v>40363.820138888892</c:v>
                </c:pt>
                <c:pt idx="5502">
                  <c:v>40363.820833333331</c:v>
                </c:pt>
                <c:pt idx="5503">
                  <c:v>40363.821527777778</c:v>
                </c:pt>
                <c:pt idx="5504">
                  <c:v>40363.822222222232</c:v>
                </c:pt>
                <c:pt idx="5505">
                  <c:v>40363.822916666664</c:v>
                </c:pt>
                <c:pt idx="5506">
                  <c:v>40363.823611111104</c:v>
                </c:pt>
                <c:pt idx="5507">
                  <c:v>40363.824305555558</c:v>
                </c:pt>
                <c:pt idx="5508">
                  <c:v>40363.825000000004</c:v>
                </c:pt>
                <c:pt idx="5509">
                  <c:v>40363.825694444473</c:v>
                </c:pt>
                <c:pt idx="5510">
                  <c:v>40363.826388888891</c:v>
                </c:pt>
                <c:pt idx="5511">
                  <c:v>40363.827083333301</c:v>
                </c:pt>
                <c:pt idx="5512">
                  <c:v>40363.827777777777</c:v>
                </c:pt>
                <c:pt idx="5513">
                  <c:v>40363.828472222223</c:v>
                </c:pt>
                <c:pt idx="5514">
                  <c:v>40363.829166666626</c:v>
                </c:pt>
                <c:pt idx="5515">
                  <c:v>40363.82986111108</c:v>
                </c:pt>
                <c:pt idx="5516">
                  <c:v>40363.830555555563</c:v>
                </c:pt>
                <c:pt idx="5517">
                  <c:v>40363.831250000003</c:v>
                </c:pt>
                <c:pt idx="5518">
                  <c:v>40363.831944444442</c:v>
                </c:pt>
                <c:pt idx="5519">
                  <c:v>40363.832638888925</c:v>
                </c:pt>
                <c:pt idx="5520">
                  <c:v>40363.833333333336</c:v>
                </c:pt>
                <c:pt idx="5521">
                  <c:v>40363.834027777782</c:v>
                </c:pt>
                <c:pt idx="5522">
                  <c:v>40363.834722222222</c:v>
                </c:pt>
                <c:pt idx="5523">
                  <c:v>40363.835416666654</c:v>
                </c:pt>
                <c:pt idx="5524">
                  <c:v>40363.836111111108</c:v>
                </c:pt>
                <c:pt idx="5525">
                  <c:v>40363.836805555562</c:v>
                </c:pt>
                <c:pt idx="5526">
                  <c:v>40363.837500000001</c:v>
                </c:pt>
                <c:pt idx="5527">
                  <c:v>40363.838194444485</c:v>
                </c:pt>
                <c:pt idx="5528">
                  <c:v>40363.838888888917</c:v>
                </c:pt>
                <c:pt idx="5529">
                  <c:v>40363.839583333334</c:v>
                </c:pt>
                <c:pt idx="5530">
                  <c:v>40363.84027777781</c:v>
                </c:pt>
                <c:pt idx="5531">
                  <c:v>40363.840972222242</c:v>
                </c:pt>
                <c:pt idx="5532">
                  <c:v>40363.841666666638</c:v>
                </c:pt>
                <c:pt idx="5533">
                  <c:v>40363.842361111114</c:v>
                </c:pt>
                <c:pt idx="5534">
                  <c:v>40363.843055555553</c:v>
                </c:pt>
                <c:pt idx="5535">
                  <c:v>40363.84375</c:v>
                </c:pt>
                <c:pt idx="5536">
                  <c:v>40363.84444444449</c:v>
                </c:pt>
                <c:pt idx="5537">
                  <c:v>40363.845138888893</c:v>
                </c:pt>
                <c:pt idx="5538">
                  <c:v>40363.845833333333</c:v>
                </c:pt>
                <c:pt idx="5539">
                  <c:v>40363.846527777809</c:v>
                </c:pt>
                <c:pt idx="5540">
                  <c:v>40363.847222222219</c:v>
                </c:pt>
                <c:pt idx="5541">
                  <c:v>40363.847916666666</c:v>
                </c:pt>
                <c:pt idx="5542">
                  <c:v>40363.848611111112</c:v>
                </c:pt>
                <c:pt idx="5543">
                  <c:v>40363.849305555559</c:v>
                </c:pt>
                <c:pt idx="5544">
                  <c:v>40363.850000000013</c:v>
                </c:pt>
                <c:pt idx="5545">
                  <c:v>40363.850694444511</c:v>
                </c:pt>
                <c:pt idx="5546">
                  <c:v>40363.851388888892</c:v>
                </c:pt>
                <c:pt idx="5547">
                  <c:v>40363.852083333331</c:v>
                </c:pt>
                <c:pt idx="5548">
                  <c:v>40363.852777777793</c:v>
                </c:pt>
                <c:pt idx="5549">
                  <c:v>40363.853472222232</c:v>
                </c:pt>
                <c:pt idx="5550">
                  <c:v>40363.854166666664</c:v>
                </c:pt>
                <c:pt idx="5551">
                  <c:v>40363.854861111111</c:v>
                </c:pt>
                <c:pt idx="5552">
                  <c:v>40363.855555555587</c:v>
                </c:pt>
                <c:pt idx="5553">
                  <c:v>40363.856250000041</c:v>
                </c:pt>
                <c:pt idx="5554">
                  <c:v>40363.856944444502</c:v>
                </c:pt>
                <c:pt idx="5555">
                  <c:v>40363.857638888934</c:v>
                </c:pt>
                <c:pt idx="5556">
                  <c:v>40363.858333333359</c:v>
                </c:pt>
                <c:pt idx="5557">
                  <c:v>40363.859027777791</c:v>
                </c:pt>
                <c:pt idx="5558">
                  <c:v>40363.859722222223</c:v>
                </c:pt>
                <c:pt idx="5559">
                  <c:v>40363.86041666667</c:v>
                </c:pt>
                <c:pt idx="5560">
                  <c:v>40363.86111111108</c:v>
                </c:pt>
                <c:pt idx="5561">
                  <c:v>40363.861805555556</c:v>
                </c:pt>
                <c:pt idx="5562">
                  <c:v>40363.862500000003</c:v>
                </c:pt>
                <c:pt idx="5563">
                  <c:v>40363.863194444442</c:v>
                </c:pt>
                <c:pt idx="5564">
                  <c:v>40363.863888888889</c:v>
                </c:pt>
                <c:pt idx="5565">
                  <c:v>40363.864583333336</c:v>
                </c:pt>
                <c:pt idx="5566">
                  <c:v>40363.865277777782</c:v>
                </c:pt>
                <c:pt idx="5567">
                  <c:v>40363.865972222222</c:v>
                </c:pt>
                <c:pt idx="5568">
                  <c:v>40363.866666666654</c:v>
                </c:pt>
                <c:pt idx="5569">
                  <c:v>40363.867361111072</c:v>
                </c:pt>
                <c:pt idx="5570">
                  <c:v>40363.868055555562</c:v>
                </c:pt>
                <c:pt idx="5571">
                  <c:v>40363.868750000001</c:v>
                </c:pt>
                <c:pt idx="5572">
                  <c:v>40363.869444444441</c:v>
                </c:pt>
                <c:pt idx="5573">
                  <c:v>40363.870138888917</c:v>
                </c:pt>
                <c:pt idx="5574">
                  <c:v>40363.870833333342</c:v>
                </c:pt>
                <c:pt idx="5575">
                  <c:v>40363.871527777781</c:v>
                </c:pt>
                <c:pt idx="5576">
                  <c:v>40363.872222222242</c:v>
                </c:pt>
                <c:pt idx="5577">
                  <c:v>40363.872916666667</c:v>
                </c:pt>
                <c:pt idx="5578">
                  <c:v>40363.873611111114</c:v>
                </c:pt>
                <c:pt idx="5579">
                  <c:v>40363.874305555553</c:v>
                </c:pt>
                <c:pt idx="5580">
                  <c:v>40363.875</c:v>
                </c:pt>
                <c:pt idx="5581">
                  <c:v>40363.87569444449</c:v>
                </c:pt>
                <c:pt idx="5582">
                  <c:v>40363.876388888893</c:v>
                </c:pt>
                <c:pt idx="5583">
                  <c:v>40363.877083333326</c:v>
                </c:pt>
                <c:pt idx="5584">
                  <c:v>40363.87777777778</c:v>
                </c:pt>
                <c:pt idx="5585">
                  <c:v>40363.878472222219</c:v>
                </c:pt>
                <c:pt idx="5586">
                  <c:v>40363.879166666637</c:v>
                </c:pt>
                <c:pt idx="5587">
                  <c:v>40363.879861111105</c:v>
                </c:pt>
                <c:pt idx="5588">
                  <c:v>40363.880555555595</c:v>
                </c:pt>
                <c:pt idx="5589">
                  <c:v>40363.881250000013</c:v>
                </c:pt>
                <c:pt idx="5590">
                  <c:v>40363.881944444474</c:v>
                </c:pt>
                <c:pt idx="5591">
                  <c:v>40363.882638888936</c:v>
                </c:pt>
                <c:pt idx="5592">
                  <c:v>40363.883333333331</c:v>
                </c:pt>
                <c:pt idx="5593">
                  <c:v>40363.884027777793</c:v>
                </c:pt>
                <c:pt idx="5594">
                  <c:v>40363.884722222232</c:v>
                </c:pt>
                <c:pt idx="5595">
                  <c:v>40363.885416666664</c:v>
                </c:pt>
                <c:pt idx="5596">
                  <c:v>40363.886111111111</c:v>
                </c:pt>
                <c:pt idx="5597">
                  <c:v>40363.886805555587</c:v>
                </c:pt>
                <c:pt idx="5598">
                  <c:v>40363.887500000012</c:v>
                </c:pt>
                <c:pt idx="5599">
                  <c:v>40363.888194444502</c:v>
                </c:pt>
                <c:pt idx="5600">
                  <c:v>40363.888888888934</c:v>
                </c:pt>
                <c:pt idx="5601">
                  <c:v>40363.88958333333</c:v>
                </c:pt>
                <c:pt idx="5602">
                  <c:v>40363.890277777791</c:v>
                </c:pt>
                <c:pt idx="5603">
                  <c:v>40363.890972222223</c:v>
                </c:pt>
                <c:pt idx="5604">
                  <c:v>40363.891666666626</c:v>
                </c:pt>
                <c:pt idx="5605">
                  <c:v>40363.89236111108</c:v>
                </c:pt>
                <c:pt idx="5606">
                  <c:v>40363.893055555556</c:v>
                </c:pt>
                <c:pt idx="5607">
                  <c:v>40363.893749999996</c:v>
                </c:pt>
                <c:pt idx="5608">
                  <c:v>40363.894444444442</c:v>
                </c:pt>
                <c:pt idx="5609">
                  <c:v>40363.895138888889</c:v>
                </c:pt>
                <c:pt idx="5610">
                  <c:v>40363.895833333336</c:v>
                </c:pt>
                <c:pt idx="5611">
                  <c:v>40363.896527777782</c:v>
                </c:pt>
                <c:pt idx="5612">
                  <c:v>40363.897222222222</c:v>
                </c:pt>
                <c:pt idx="5613">
                  <c:v>40363.897916666654</c:v>
                </c:pt>
                <c:pt idx="5614">
                  <c:v>40363.898611111108</c:v>
                </c:pt>
                <c:pt idx="5615">
                  <c:v>40363.899305555555</c:v>
                </c:pt>
                <c:pt idx="5616">
                  <c:v>40363.9</c:v>
                </c:pt>
                <c:pt idx="5617">
                  <c:v>40363.900694444485</c:v>
                </c:pt>
                <c:pt idx="5618">
                  <c:v>40363.901388888888</c:v>
                </c:pt>
                <c:pt idx="5619">
                  <c:v>40363.902083333334</c:v>
                </c:pt>
                <c:pt idx="5620">
                  <c:v>40363.902777777781</c:v>
                </c:pt>
                <c:pt idx="5621">
                  <c:v>40363.90347222222</c:v>
                </c:pt>
                <c:pt idx="5622">
                  <c:v>40363.904166666638</c:v>
                </c:pt>
                <c:pt idx="5623">
                  <c:v>40363.904861111114</c:v>
                </c:pt>
                <c:pt idx="5624">
                  <c:v>40363.905555555553</c:v>
                </c:pt>
                <c:pt idx="5625">
                  <c:v>40363.906250000029</c:v>
                </c:pt>
                <c:pt idx="5626">
                  <c:v>40363.90694444449</c:v>
                </c:pt>
                <c:pt idx="5627">
                  <c:v>40363.907638888893</c:v>
                </c:pt>
                <c:pt idx="5628">
                  <c:v>40363.908333333333</c:v>
                </c:pt>
                <c:pt idx="5629">
                  <c:v>40363.90902777778</c:v>
                </c:pt>
                <c:pt idx="5630">
                  <c:v>40363.909722222204</c:v>
                </c:pt>
                <c:pt idx="5631">
                  <c:v>40363.910416666666</c:v>
                </c:pt>
                <c:pt idx="5632">
                  <c:v>40363.911111111105</c:v>
                </c:pt>
                <c:pt idx="5633">
                  <c:v>40363.911805555559</c:v>
                </c:pt>
                <c:pt idx="5634">
                  <c:v>40363.912500000013</c:v>
                </c:pt>
                <c:pt idx="5635">
                  <c:v>40363.913194444474</c:v>
                </c:pt>
                <c:pt idx="5636">
                  <c:v>40363.913888888892</c:v>
                </c:pt>
                <c:pt idx="5637">
                  <c:v>40363.914583333331</c:v>
                </c:pt>
                <c:pt idx="5638">
                  <c:v>40363.915277777793</c:v>
                </c:pt>
                <c:pt idx="5639">
                  <c:v>40363.915972222232</c:v>
                </c:pt>
                <c:pt idx="5640">
                  <c:v>40363.916666666664</c:v>
                </c:pt>
                <c:pt idx="5641">
                  <c:v>40363.917361111104</c:v>
                </c:pt>
                <c:pt idx="5642">
                  <c:v>40363.918055555587</c:v>
                </c:pt>
                <c:pt idx="5643">
                  <c:v>40363.918750000012</c:v>
                </c:pt>
                <c:pt idx="5644">
                  <c:v>40363.919444444473</c:v>
                </c:pt>
                <c:pt idx="5645">
                  <c:v>40363.920138888891</c:v>
                </c:pt>
                <c:pt idx="5646">
                  <c:v>40363.92083333333</c:v>
                </c:pt>
                <c:pt idx="5647">
                  <c:v>40363.921527777777</c:v>
                </c:pt>
                <c:pt idx="5648">
                  <c:v>40363.922222222223</c:v>
                </c:pt>
                <c:pt idx="5649">
                  <c:v>40363.92291666667</c:v>
                </c:pt>
                <c:pt idx="5650">
                  <c:v>40363.92361111108</c:v>
                </c:pt>
                <c:pt idx="5651">
                  <c:v>40363.924305555556</c:v>
                </c:pt>
                <c:pt idx="5652">
                  <c:v>40363.925000000003</c:v>
                </c:pt>
                <c:pt idx="5653">
                  <c:v>40363.925694444442</c:v>
                </c:pt>
                <c:pt idx="5654">
                  <c:v>40363.926388888889</c:v>
                </c:pt>
                <c:pt idx="5655">
                  <c:v>40363.927083333307</c:v>
                </c:pt>
                <c:pt idx="5656">
                  <c:v>40363.927777777775</c:v>
                </c:pt>
                <c:pt idx="5657">
                  <c:v>40363.928472222222</c:v>
                </c:pt>
                <c:pt idx="5658">
                  <c:v>40363.929166666618</c:v>
                </c:pt>
                <c:pt idx="5659">
                  <c:v>40363.929861111072</c:v>
                </c:pt>
                <c:pt idx="5660">
                  <c:v>40363.930555555562</c:v>
                </c:pt>
                <c:pt idx="5661">
                  <c:v>40363.931250000001</c:v>
                </c:pt>
                <c:pt idx="5662">
                  <c:v>40363.931944444441</c:v>
                </c:pt>
                <c:pt idx="5663">
                  <c:v>40363.932638888917</c:v>
                </c:pt>
                <c:pt idx="5664">
                  <c:v>40363.933333333334</c:v>
                </c:pt>
                <c:pt idx="5665">
                  <c:v>40363.934027777781</c:v>
                </c:pt>
                <c:pt idx="5666">
                  <c:v>40363.93472222222</c:v>
                </c:pt>
                <c:pt idx="5667">
                  <c:v>40363.935416666638</c:v>
                </c:pt>
                <c:pt idx="5668">
                  <c:v>40363.936111111114</c:v>
                </c:pt>
                <c:pt idx="5669">
                  <c:v>40363.936805555553</c:v>
                </c:pt>
                <c:pt idx="5670">
                  <c:v>40363.9375</c:v>
                </c:pt>
                <c:pt idx="5671">
                  <c:v>40363.93819444449</c:v>
                </c:pt>
                <c:pt idx="5672">
                  <c:v>40363.938888888893</c:v>
                </c:pt>
                <c:pt idx="5673">
                  <c:v>40363.939583333326</c:v>
                </c:pt>
                <c:pt idx="5674">
                  <c:v>40363.940277777809</c:v>
                </c:pt>
                <c:pt idx="5675">
                  <c:v>40363.940972222219</c:v>
                </c:pt>
                <c:pt idx="5676">
                  <c:v>40363.941666666637</c:v>
                </c:pt>
                <c:pt idx="5677">
                  <c:v>40363.942361111105</c:v>
                </c:pt>
                <c:pt idx="5678">
                  <c:v>40363.943055555559</c:v>
                </c:pt>
                <c:pt idx="5679">
                  <c:v>40363.943749999999</c:v>
                </c:pt>
                <c:pt idx="5680">
                  <c:v>40363.944444444474</c:v>
                </c:pt>
                <c:pt idx="5681">
                  <c:v>40363.945138888892</c:v>
                </c:pt>
                <c:pt idx="5682">
                  <c:v>40363.945833333331</c:v>
                </c:pt>
                <c:pt idx="5683">
                  <c:v>40363.946527777793</c:v>
                </c:pt>
                <c:pt idx="5684">
                  <c:v>40363.947222222232</c:v>
                </c:pt>
                <c:pt idx="5685">
                  <c:v>40363.947916666664</c:v>
                </c:pt>
                <c:pt idx="5686">
                  <c:v>40363.948611111111</c:v>
                </c:pt>
                <c:pt idx="5687">
                  <c:v>40363.949305555558</c:v>
                </c:pt>
                <c:pt idx="5688">
                  <c:v>40363.950000000012</c:v>
                </c:pt>
                <c:pt idx="5689">
                  <c:v>40363.950694444502</c:v>
                </c:pt>
                <c:pt idx="5690">
                  <c:v>40363.951388888891</c:v>
                </c:pt>
                <c:pt idx="5691">
                  <c:v>40363.95208333333</c:v>
                </c:pt>
                <c:pt idx="5692">
                  <c:v>40363.952777777791</c:v>
                </c:pt>
                <c:pt idx="5693">
                  <c:v>40363.953472222223</c:v>
                </c:pt>
                <c:pt idx="5694">
                  <c:v>40363.95416666667</c:v>
                </c:pt>
                <c:pt idx="5695">
                  <c:v>40363.954861111109</c:v>
                </c:pt>
                <c:pt idx="5696">
                  <c:v>40363.955555555563</c:v>
                </c:pt>
                <c:pt idx="5697">
                  <c:v>40363.956250000039</c:v>
                </c:pt>
                <c:pt idx="5698">
                  <c:v>40363.956944444493</c:v>
                </c:pt>
                <c:pt idx="5699">
                  <c:v>40363.957638888925</c:v>
                </c:pt>
                <c:pt idx="5700">
                  <c:v>40363.958333333343</c:v>
                </c:pt>
                <c:pt idx="5701">
                  <c:v>40363.959027777782</c:v>
                </c:pt>
                <c:pt idx="5702">
                  <c:v>40363.959722222222</c:v>
                </c:pt>
                <c:pt idx="5703">
                  <c:v>40363.960416666654</c:v>
                </c:pt>
                <c:pt idx="5704">
                  <c:v>40363.961111111072</c:v>
                </c:pt>
                <c:pt idx="5705">
                  <c:v>40363.961805555555</c:v>
                </c:pt>
                <c:pt idx="5706">
                  <c:v>40363.962500000001</c:v>
                </c:pt>
                <c:pt idx="5707">
                  <c:v>40363.963194444441</c:v>
                </c:pt>
                <c:pt idx="5708">
                  <c:v>40363.963888888888</c:v>
                </c:pt>
                <c:pt idx="5709">
                  <c:v>40363.964583333334</c:v>
                </c:pt>
                <c:pt idx="5710">
                  <c:v>40363.965277777781</c:v>
                </c:pt>
                <c:pt idx="5711">
                  <c:v>40363.96597222222</c:v>
                </c:pt>
                <c:pt idx="5712">
                  <c:v>40363.966666666638</c:v>
                </c:pt>
                <c:pt idx="5713">
                  <c:v>40363.967361111077</c:v>
                </c:pt>
                <c:pt idx="5714">
                  <c:v>40363.968055555553</c:v>
                </c:pt>
                <c:pt idx="5715">
                  <c:v>40363.96875</c:v>
                </c:pt>
                <c:pt idx="5716">
                  <c:v>40363.969444444447</c:v>
                </c:pt>
                <c:pt idx="5717">
                  <c:v>40363.970138888893</c:v>
                </c:pt>
                <c:pt idx="5718">
                  <c:v>40363.970833333333</c:v>
                </c:pt>
                <c:pt idx="5719">
                  <c:v>40363.97152777778</c:v>
                </c:pt>
                <c:pt idx="5720">
                  <c:v>40363.972222222219</c:v>
                </c:pt>
                <c:pt idx="5721">
                  <c:v>40363.972916666666</c:v>
                </c:pt>
                <c:pt idx="5722">
                  <c:v>40363.973611111105</c:v>
                </c:pt>
                <c:pt idx="5723">
                  <c:v>40363.974305555559</c:v>
                </c:pt>
                <c:pt idx="5724">
                  <c:v>40363.975000000006</c:v>
                </c:pt>
                <c:pt idx="5725">
                  <c:v>40363.975694444474</c:v>
                </c:pt>
                <c:pt idx="5726">
                  <c:v>40363.976388888892</c:v>
                </c:pt>
                <c:pt idx="5727">
                  <c:v>40363.977083333324</c:v>
                </c:pt>
                <c:pt idx="5728">
                  <c:v>40363.977777777778</c:v>
                </c:pt>
                <c:pt idx="5729">
                  <c:v>40363.978472222232</c:v>
                </c:pt>
                <c:pt idx="5730">
                  <c:v>40363.979166666628</c:v>
                </c:pt>
                <c:pt idx="5731">
                  <c:v>40363.979861111104</c:v>
                </c:pt>
                <c:pt idx="5732">
                  <c:v>40363.980555555587</c:v>
                </c:pt>
                <c:pt idx="5733">
                  <c:v>40363.981250000012</c:v>
                </c:pt>
                <c:pt idx="5734">
                  <c:v>40363.981944444473</c:v>
                </c:pt>
                <c:pt idx="5735">
                  <c:v>40363.982638888934</c:v>
                </c:pt>
                <c:pt idx="5736">
                  <c:v>40363.98333333333</c:v>
                </c:pt>
                <c:pt idx="5737">
                  <c:v>40363.984027777791</c:v>
                </c:pt>
                <c:pt idx="5738">
                  <c:v>40363.984722222223</c:v>
                </c:pt>
                <c:pt idx="5739">
                  <c:v>40363.98541666667</c:v>
                </c:pt>
                <c:pt idx="5740">
                  <c:v>40363.986111111109</c:v>
                </c:pt>
                <c:pt idx="5741">
                  <c:v>40363.986805555563</c:v>
                </c:pt>
                <c:pt idx="5742">
                  <c:v>40363.987500000003</c:v>
                </c:pt>
                <c:pt idx="5743">
                  <c:v>40363.988194444493</c:v>
                </c:pt>
                <c:pt idx="5744">
                  <c:v>40363.988888888925</c:v>
                </c:pt>
                <c:pt idx="5745">
                  <c:v>40363.989583333336</c:v>
                </c:pt>
                <c:pt idx="5746">
                  <c:v>40363.990277777782</c:v>
                </c:pt>
                <c:pt idx="5747">
                  <c:v>40363.990972222222</c:v>
                </c:pt>
                <c:pt idx="5748">
                  <c:v>40363.991666666618</c:v>
                </c:pt>
                <c:pt idx="5749">
                  <c:v>40363.992361111072</c:v>
                </c:pt>
                <c:pt idx="5750">
                  <c:v>40363.993055555555</c:v>
                </c:pt>
                <c:pt idx="5751">
                  <c:v>40363.993749999994</c:v>
                </c:pt>
                <c:pt idx="5752">
                  <c:v>40363.994444444441</c:v>
                </c:pt>
                <c:pt idx="5753">
                  <c:v>40363.995138888888</c:v>
                </c:pt>
                <c:pt idx="5754">
                  <c:v>40363.995833333334</c:v>
                </c:pt>
                <c:pt idx="5755">
                  <c:v>40363.996527777781</c:v>
                </c:pt>
                <c:pt idx="5756">
                  <c:v>40363.99722222222</c:v>
                </c:pt>
                <c:pt idx="5757">
                  <c:v>40363.997916666638</c:v>
                </c:pt>
                <c:pt idx="5758">
                  <c:v>40363.998611111114</c:v>
                </c:pt>
                <c:pt idx="5759">
                  <c:v>40363.999305555524</c:v>
                </c:pt>
                <c:pt idx="5760">
                  <c:v>40364</c:v>
                </c:pt>
                <c:pt idx="5761">
                  <c:v>40364.00069444449</c:v>
                </c:pt>
                <c:pt idx="5762">
                  <c:v>40364.001388888886</c:v>
                </c:pt>
                <c:pt idx="5763">
                  <c:v>40364.002083333326</c:v>
                </c:pt>
                <c:pt idx="5764">
                  <c:v>40364.00277777778</c:v>
                </c:pt>
                <c:pt idx="5765">
                  <c:v>40364.003472222204</c:v>
                </c:pt>
                <c:pt idx="5766">
                  <c:v>40364.004166666637</c:v>
                </c:pt>
                <c:pt idx="5767">
                  <c:v>40364.004861111105</c:v>
                </c:pt>
                <c:pt idx="5768">
                  <c:v>40364.005555555559</c:v>
                </c:pt>
                <c:pt idx="5769">
                  <c:v>40364.006250000013</c:v>
                </c:pt>
                <c:pt idx="5770">
                  <c:v>40364.006944444474</c:v>
                </c:pt>
                <c:pt idx="5771">
                  <c:v>40364.007638888892</c:v>
                </c:pt>
                <c:pt idx="5772">
                  <c:v>40364.008333333331</c:v>
                </c:pt>
                <c:pt idx="5773">
                  <c:v>40364.009027777778</c:v>
                </c:pt>
                <c:pt idx="5774">
                  <c:v>40364.009722222225</c:v>
                </c:pt>
                <c:pt idx="5775">
                  <c:v>40364.010416666664</c:v>
                </c:pt>
                <c:pt idx="5776">
                  <c:v>40364.011111111104</c:v>
                </c:pt>
                <c:pt idx="5777">
                  <c:v>40364.011805555558</c:v>
                </c:pt>
                <c:pt idx="5778">
                  <c:v>40364.012500000012</c:v>
                </c:pt>
                <c:pt idx="5779">
                  <c:v>40364.013194444473</c:v>
                </c:pt>
                <c:pt idx="5780">
                  <c:v>40364.013888888891</c:v>
                </c:pt>
                <c:pt idx="5781">
                  <c:v>40364.01458333333</c:v>
                </c:pt>
                <c:pt idx="5782">
                  <c:v>40364.015277777791</c:v>
                </c:pt>
                <c:pt idx="5783">
                  <c:v>40364.015972222223</c:v>
                </c:pt>
                <c:pt idx="5784">
                  <c:v>40364.01666666667</c:v>
                </c:pt>
                <c:pt idx="5785">
                  <c:v>40364.01736111108</c:v>
                </c:pt>
                <c:pt idx="5786">
                  <c:v>40364.018055555563</c:v>
                </c:pt>
                <c:pt idx="5787">
                  <c:v>40364.018750000003</c:v>
                </c:pt>
                <c:pt idx="5788">
                  <c:v>40364.019444444442</c:v>
                </c:pt>
                <c:pt idx="5789">
                  <c:v>40364.020138888889</c:v>
                </c:pt>
                <c:pt idx="5790">
                  <c:v>40364.020833333336</c:v>
                </c:pt>
                <c:pt idx="5791">
                  <c:v>40364.021527777775</c:v>
                </c:pt>
                <c:pt idx="5792">
                  <c:v>40364.022222222222</c:v>
                </c:pt>
                <c:pt idx="5793">
                  <c:v>40364.022916666654</c:v>
                </c:pt>
                <c:pt idx="5794">
                  <c:v>40364.023611111072</c:v>
                </c:pt>
                <c:pt idx="5795">
                  <c:v>40364.024305555555</c:v>
                </c:pt>
                <c:pt idx="5796">
                  <c:v>40364.025000000001</c:v>
                </c:pt>
                <c:pt idx="5797">
                  <c:v>40364.025694444441</c:v>
                </c:pt>
                <c:pt idx="5798">
                  <c:v>40364.026388888888</c:v>
                </c:pt>
                <c:pt idx="5799">
                  <c:v>40364.027083333298</c:v>
                </c:pt>
                <c:pt idx="5800">
                  <c:v>40364.027777777774</c:v>
                </c:pt>
                <c:pt idx="5801">
                  <c:v>40364.02847222222</c:v>
                </c:pt>
                <c:pt idx="5802">
                  <c:v>40364.029166666609</c:v>
                </c:pt>
                <c:pt idx="5803">
                  <c:v>40364.029861111077</c:v>
                </c:pt>
                <c:pt idx="5804">
                  <c:v>40364.030555555553</c:v>
                </c:pt>
                <c:pt idx="5805">
                  <c:v>40364.03125</c:v>
                </c:pt>
                <c:pt idx="5806">
                  <c:v>40364.031944444447</c:v>
                </c:pt>
                <c:pt idx="5807">
                  <c:v>40364.032638888893</c:v>
                </c:pt>
                <c:pt idx="5808">
                  <c:v>40364.033333333326</c:v>
                </c:pt>
                <c:pt idx="5809">
                  <c:v>40364.03402777778</c:v>
                </c:pt>
                <c:pt idx="5810">
                  <c:v>40364.034722222204</c:v>
                </c:pt>
                <c:pt idx="5811">
                  <c:v>40364.035416666637</c:v>
                </c:pt>
                <c:pt idx="5812">
                  <c:v>40364.036111111105</c:v>
                </c:pt>
                <c:pt idx="5813">
                  <c:v>40364.036805555559</c:v>
                </c:pt>
                <c:pt idx="5814">
                  <c:v>40364.037499999999</c:v>
                </c:pt>
                <c:pt idx="5815">
                  <c:v>40364.038194444474</c:v>
                </c:pt>
                <c:pt idx="5816">
                  <c:v>40364.038888888892</c:v>
                </c:pt>
                <c:pt idx="5817">
                  <c:v>40364.039583333324</c:v>
                </c:pt>
                <c:pt idx="5818">
                  <c:v>40364.040277777793</c:v>
                </c:pt>
                <c:pt idx="5819">
                  <c:v>40364.040972222232</c:v>
                </c:pt>
                <c:pt idx="5820">
                  <c:v>40364.041666666628</c:v>
                </c:pt>
                <c:pt idx="5821">
                  <c:v>40364.042361111104</c:v>
                </c:pt>
                <c:pt idx="5822">
                  <c:v>40364.043055555558</c:v>
                </c:pt>
                <c:pt idx="5823">
                  <c:v>40364.043749999997</c:v>
                </c:pt>
                <c:pt idx="5824">
                  <c:v>40364.044444444473</c:v>
                </c:pt>
                <c:pt idx="5825">
                  <c:v>40364.045138888891</c:v>
                </c:pt>
                <c:pt idx="5826">
                  <c:v>40364.04583333333</c:v>
                </c:pt>
                <c:pt idx="5827">
                  <c:v>40364.046527777791</c:v>
                </c:pt>
                <c:pt idx="5828">
                  <c:v>40364.047222222223</c:v>
                </c:pt>
                <c:pt idx="5829">
                  <c:v>40364.04791666667</c:v>
                </c:pt>
                <c:pt idx="5830">
                  <c:v>40364.048611111109</c:v>
                </c:pt>
                <c:pt idx="5831">
                  <c:v>40364.049305555556</c:v>
                </c:pt>
                <c:pt idx="5832">
                  <c:v>40364.050000000003</c:v>
                </c:pt>
                <c:pt idx="5833">
                  <c:v>40364.050694444493</c:v>
                </c:pt>
                <c:pt idx="5834">
                  <c:v>40364.051388888889</c:v>
                </c:pt>
                <c:pt idx="5835">
                  <c:v>40364.052083333336</c:v>
                </c:pt>
                <c:pt idx="5836">
                  <c:v>40364.052777777782</c:v>
                </c:pt>
                <c:pt idx="5837">
                  <c:v>40364.053472222222</c:v>
                </c:pt>
                <c:pt idx="5838">
                  <c:v>40364.054166666654</c:v>
                </c:pt>
                <c:pt idx="5839">
                  <c:v>40364.054861111108</c:v>
                </c:pt>
                <c:pt idx="5840">
                  <c:v>40364.055555555562</c:v>
                </c:pt>
                <c:pt idx="5841">
                  <c:v>40364.056250000031</c:v>
                </c:pt>
                <c:pt idx="5842">
                  <c:v>40364.056944444485</c:v>
                </c:pt>
                <c:pt idx="5843">
                  <c:v>40364.057638888917</c:v>
                </c:pt>
                <c:pt idx="5844">
                  <c:v>40364.058333333342</c:v>
                </c:pt>
                <c:pt idx="5845">
                  <c:v>40364.059027777781</c:v>
                </c:pt>
                <c:pt idx="5846">
                  <c:v>40364.05972222222</c:v>
                </c:pt>
                <c:pt idx="5847">
                  <c:v>40364.060416666638</c:v>
                </c:pt>
                <c:pt idx="5848">
                  <c:v>40364.061111111077</c:v>
                </c:pt>
                <c:pt idx="5849">
                  <c:v>40364.061805555524</c:v>
                </c:pt>
                <c:pt idx="5850">
                  <c:v>40364.0625</c:v>
                </c:pt>
                <c:pt idx="5851">
                  <c:v>40364.063194444447</c:v>
                </c:pt>
                <c:pt idx="5852">
                  <c:v>40364.063888888886</c:v>
                </c:pt>
                <c:pt idx="5853">
                  <c:v>40364.064583333326</c:v>
                </c:pt>
                <c:pt idx="5854">
                  <c:v>40364.06527777778</c:v>
                </c:pt>
                <c:pt idx="5855">
                  <c:v>40364.065972222204</c:v>
                </c:pt>
                <c:pt idx="5856">
                  <c:v>40364.066666666637</c:v>
                </c:pt>
                <c:pt idx="5857">
                  <c:v>40364.067361111054</c:v>
                </c:pt>
                <c:pt idx="5858">
                  <c:v>40364.068055555559</c:v>
                </c:pt>
                <c:pt idx="5859">
                  <c:v>40364.068749999999</c:v>
                </c:pt>
                <c:pt idx="5860">
                  <c:v>40364.069444444445</c:v>
                </c:pt>
                <c:pt idx="5861">
                  <c:v>40364.070138888892</c:v>
                </c:pt>
                <c:pt idx="5862">
                  <c:v>40364.070833333331</c:v>
                </c:pt>
                <c:pt idx="5863">
                  <c:v>40364.071527777778</c:v>
                </c:pt>
                <c:pt idx="5864">
                  <c:v>40364.072222222232</c:v>
                </c:pt>
                <c:pt idx="5865">
                  <c:v>40364.072916666664</c:v>
                </c:pt>
                <c:pt idx="5866">
                  <c:v>40364.073611111104</c:v>
                </c:pt>
                <c:pt idx="5867">
                  <c:v>40364.074305555558</c:v>
                </c:pt>
                <c:pt idx="5868">
                  <c:v>40364.075000000004</c:v>
                </c:pt>
                <c:pt idx="5869">
                  <c:v>40364.075694444473</c:v>
                </c:pt>
                <c:pt idx="5870">
                  <c:v>40364.076388888891</c:v>
                </c:pt>
                <c:pt idx="5871">
                  <c:v>40364.077083333301</c:v>
                </c:pt>
                <c:pt idx="5872">
                  <c:v>40364.077777777777</c:v>
                </c:pt>
                <c:pt idx="5873">
                  <c:v>40364.078472222223</c:v>
                </c:pt>
                <c:pt idx="5874">
                  <c:v>40364.079166666626</c:v>
                </c:pt>
                <c:pt idx="5875">
                  <c:v>40364.07986111108</c:v>
                </c:pt>
                <c:pt idx="5876">
                  <c:v>40364.080555555563</c:v>
                </c:pt>
                <c:pt idx="5877">
                  <c:v>40364.081250000003</c:v>
                </c:pt>
                <c:pt idx="5878">
                  <c:v>40364.081944444442</c:v>
                </c:pt>
                <c:pt idx="5879">
                  <c:v>40364.082638888925</c:v>
                </c:pt>
                <c:pt idx="5880">
                  <c:v>40364.083333333336</c:v>
                </c:pt>
                <c:pt idx="5881">
                  <c:v>40364.084027777782</c:v>
                </c:pt>
                <c:pt idx="5882">
                  <c:v>40364.084722222222</c:v>
                </c:pt>
                <c:pt idx="5883">
                  <c:v>40364.085416666654</c:v>
                </c:pt>
                <c:pt idx="5884">
                  <c:v>40364.086111111108</c:v>
                </c:pt>
                <c:pt idx="5885">
                  <c:v>40364.086805555562</c:v>
                </c:pt>
                <c:pt idx="5886">
                  <c:v>40364.087500000001</c:v>
                </c:pt>
                <c:pt idx="5887">
                  <c:v>40364.088194444485</c:v>
                </c:pt>
                <c:pt idx="5888">
                  <c:v>40364.088888888917</c:v>
                </c:pt>
                <c:pt idx="5889">
                  <c:v>40364.089583333334</c:v>
                </c:pt>
                <c:pt idx="5890">
                  <c:v>40364.090277777781</c:v>
                </c:pt>
                <c:pt idx="5891">
                  <c:v>40364.09097222222</c:v>
                </c:pt>
                <c:pt idx="5892">
                  <c:v>40364.091666666609</c:v>
                </c:pt>
                <c:pt idx="5893">
                  <c:v>40364.092361111077</c:v>
                </c:pt>
                <c:pt idx="5894">
                  <c:v>40364.093055555524</c:v>
                </c:pt>
                <c:pt idx="5895">
                  <c:v>40364.093749999985</c:v>
                </c:pt>
                <c:pt idx="5896">
                  <c:v>40364.094444444447</c:v>
                </c:pt>
                <c:pt idx="5897">
                  <c:v>40364.095138888886</c:v>
                </c:pt>
                <c:pt idx="5898">
                  <c:v>40364.095833333326</c:v>
                </c:pt>
                <c:pt idx="5899">
                  <c:v>40364.09652777778</c:v>
                </c:pt>
                <c:pt idx="5900">
                  <c:v>40364.097222222204</c:v>
                </c:pt>
                <c:pt idx="5901">
                  <c:v>40364.097916666637</c:v>
                </c:pt>
                <c:pt idx="5902">
                  <c:v>40364.098611111105</c:v>
                </c:pt>
                <c:pt idx="5903">
                  <c:v>40364.09930555553</c:v>
                </c:pt>
                <c:pt idx="5904">
                  <c:v>40364.1</c:v>
                </c:pt>
                <c:pt idx="5905">
                  <c:v>40364.100694444474</c:v>
                </c:pt>
                <c:pt idx="5906">
                  <c:v>40364.101388888885</c:v>
                </c:pt>
                <c:pt idx="5907">
                  <c:v>40364.102083333324</c:v>
                </c:pt>
                <c:pt idx="5908">
                  <c:v>40364.102777777778</c:v>
                </c:pt>
                <c:pt idx="5909">
                  <c:v>40364.103472222225</c:v>
                </c:pt>
                <c:pt idx="5910">
                  <c:v>40364.104166666628</c:v>
                </c:pt>
                <c:pt idx="5911">
                  <c:v>40364.104861111104</c:v>
                </c:pt>
                <c:pt idx="5912">
                  <c:v>40364.105555555558</c:v>
                </c:pt>
                <c:pt idx="5913">
                  <c:v>40364.106250000012</c:v>
                </c:pt>
                <c:pt idx="5914">
                  <c:v>40364.106944444473</c:v>
                </c:pt>
                <c:pt idx="5915">
                  <c:v>40364.107638888891</c:v>
                </c:pt>
                <c:pt idx="5916">
                  <c:v>40364.10833333333</c:v>
                </c:pt>
                <c:pt idx="5917">
                  <c:v>40364.109027777777</c:v>
                </c:pt>
                <c:pt idx="5918">
                  <c:v>40364.109722222194</c:v>
                </c:pt>
                <c:pt idx="5919">
                  <c:v>40364.11041666667</c:v>
                </c:pt>
                <c:pt idx="5920">
                  <c:v>40364.11111111108</c:v>
                </c:pt>
                <c:pt idx="5921">
                  <c:v>40364.111805555556</c:v>
                </c:pt>
                <c:pt idx="5922">
                  <c:v>40364.112500000003</c:v>
                </c:pt>
                <c:pt idx="5923">
                  <c:v>40364.113194444442</c:v>
                </c:pt>
                <c:pt idx="5924">
                  <c:v>40364.113888888889</c:v>
                </c:pt>
                <c:pt idx="5925">
                  <c:v>40364.114583333336</c:v>
                </c:pt>
                <c:pt idx="5926">
                  <c:v>40364.115277777782</c:v>
                </c:pt>
                <c:pt idx="5927">
                  <c:v>40364.115972222222</c:v>
                </c:pt>
                <c:pt idx="5928">
                  <c:v>40364.116666666654</c:v>
                </c:pt>
                <c:pt idx="5929">
                  <c:v>40364.117361111072</c:v>
                </c:pt>
                <c:pt idx="5930">
                  <c:v>40364.118055555562</c:v>
                </c:pt>
                <c:pt idx="5931">
                  <c:v>40364.118750000001</c:v>
                </c:pt>
                <c:pt idx="5932">
                  <c:v>40364.119444444441</c:v>
                </c:pt>
                <c:pt idx="5933">
                  <c:v>40364.120138888888</c:v>
                </c:pt>
                <c:pt idx="5934">
                  <c:v>40364.120833333334</c:v>
                </c:pt>
                <c:pt idx="5935">
                  <c:v>40364.121527777774</c:v>
                </c:pt>
                <c:pt idx="5936">
                  <c:v>40364.12222222222</c:v>
                </c:pt>
                <c:pt idx="5937">
                  <c:v>40364.122916666638</c:v>
                </c:pt>
                <c:pt idx="5938">
                  <c:v>40364.123611111077</c:v>
                </c:pt>
                <c:pt idx="5939">
                  <c:v>40364.124305555524</c:v>
                </c:pt>
                <c:pt idx="5940">
                  <c:v>40364.124999999993</c:v>
                </c:pt>
                <c:pt idx="5941">
                  <c:v>40364.125694444447</c:v>
                </c:pt>
                <c:pt idx="5942">
                  <c:v>40364.126388888886</c:v>
                </c:pt>
                <c:pt idx="5943">
                  <c:v>40364.127083333282</c:v>
                </c:pt>
                <c:pt idx="5944">
                  <c:v>40364.12777777775</c:v>
                </c:pt>
                <c:pt idx="5945">
                  <c:v>40364.128472222204</c:v>
                </c:pt>
                <c:pt idx="5946">
                  <c:v>40364.129166666607</c:v>
                </c:pt>
                <c:pt idx="5947">
                  <c:v>40364.129861111054</c:v>
                </c:pt>
                <c:pt idx="5948">
                  <c:v>40364.130555555559</c:v>
                </c:pt>
                <c:pt idx="5949">
                  <c:v>40364.131249999999</c:v>
                </c:pt>
                <c:pt idx="5950">
                  <c:v>40364.131944444445</c:v>
                </c:pt>
                <c:pt idx="5951">
                  <c:v>40364.132638888892</c:v>
                </c:pt>
                <c:pt idx="5952">
                  <c:v>40364.133333333324</c:v>
                </c:pt>
                <c:pt idx="5953">
                  <c:v>40364.134027777778</c:v>
                </c:pt>
                <c:pt idx="5954">
                  <c:v>40364.134722222225</c:v>
                </c:pt>
                <c:pt idx="5955">
                  <c:v>40364.135416666628</c:v>
                </c:pt>
                <c:pt idx="5956">
                  <c:v>40364.136111111104</c:v>
                </c:pt>
                <c:pt idx="5957">
                  <c:v>40364.136805555558</c:v>
                </c:pt>
                <c:pt idx="5958">
                  <c:v>40364.137499999997</c:v>
                </c:pt>
                <c:pt idx="5959">
                  <c:v>40364.138194444473</c:v>
                </c:pt>
                <c:pt idx="5960">
                  <c:v>40364.138888888891</c:v>
                </c:pt>
                <c:pt idx="5961">
                  <c:v>40364.139583333301</c:v>
                </c:pt>
                <c:pt idx="5962">
                  <c:v>40364.140277777791</c:v>
                </c:pt>
                <c:pt idx="5963">
                  <c:v>40364.140972222223</c:v>
                </c:pt>
                <c:pt idx="5964">
                  <c:v>40364.141666666626</c:v>
                </c:pt>
                <c:pt idx="5965">
                  <c:v>40364.14236111108</c:v>
                </c:pt>
                <c:pt idx="5966">
                  <c:v>40364.143055555556</c:v>
                </c:pt>
                <c:pt idx="5967">
                  <c:v>40364.143749999996</c:v>
                </c:pt>
                <c:pt idx="5968">
                  <c:v>40364.144444444442</c:v>
                </c:pt>
                <c:pt idx="5969">
                  <c:v>40364.145138888889</c:v>
                </c:pt>
                <c:pt idx="5970">
                  <c:v>40364.145833333336</c:v>
                </c:pt>
                <c:pt idx="5971">
                  <c:v>40364.146527777782</c:v>
                </c:pt>
                <c:pt idx="5972">
                  <c:v>40364.147222222222</c:v>
                </c:pt>
                <c:pt idx="5973">
                  <c:v>40364.147916666654</c:v>
                </c:pt>
                <c:pt idx="5974">
                  <c:v>40364.148611111108</c:v>
                </c:pt>
                <c:pt idx="5975">
                  <c:v>40364.149305555555</c:v>
                </c:pt>
                <c:pt idx="5976">
                  <c:v>40364.15</c:v>
                </c:pt>
                <c:pt idx="5977">
                  <c:v>40364.150694444485</c:v>
                </c:pt>
                <c:pt idx="5978">
                  <c:v>40364.151388888888</c:v>
                </c:pt>
                <c:pt idx="5979">
                  <c:v>40364.152083333334</c:v>
                </c:pt>
                <c:pt idx="5980">
                  <c:v>40364.152777777781</c:v>
                </c:pt>
                <c:pt idx="5981">
                  <c:v>40364.15347222222</c:v>
                </c:pt>
                <c:pt idx="5982">
                  <c:v>40364.154166666638</c:v>
                </c:pt>
                <c:pt idx="5983">
                  <c:v>40364.154861111114</c:v>
                </c:pt>
                <c:pt idx="5984">
                  <c:v>40364.155555555553</c:v>
                </c:pt>
                <c:pt idx="5985">
                  <c:v>40364.156250000029</c:v>
                </c:pt>
                <c:pt idx="5986">
                  <c:v>40364.15694444449</c:v>
                </c:pt>
                <c:pt idx="5987">
                  <c:v>40364.157638888893</c:v>
                </c:pt>
                <c:pt idx="5988">
                  <c:v>40364.158333333333</c:v>
                </c:pt>
                <c:pt idx="5989">
                  <c:v>40364.15902777778</c:v>
                </c:pt>
                <c:pt idx="5990">
                  <c:v>40364.159722222204</c:v>
                </c:pt>
                <c:pt idx="5991">
                  <c:v>40364.160416666637</c:v>
                </c:pt>
                <c:pt idx="5992">
                  <c:v>40364.161111111054</c:v>
                </c:pt>
                <c:pt idx="5993">
                  <c:v>40364.16180555553</c:v>
                </c:pt>
                <c:pt idx="5994">
                  <c:v>40364.162499999999</c:v>
                </c:pt>
                <c:pt idx="5995">
                  <c:v>40364.163194444445</c:v>
                </c:pt>
                <c:pt idx="5996">
                  <c:v>40364.163888888885</c:v>
                </c:pt>
                <c:pt idx="5997">
                  <c:v>40364.164583333324</c:v>
                </c:pt>
                <c:pt idx="5998">
                  <c:v>40364.165277777778</c:v>
                </c:pt>
                <c:pt idx="5999">
                  <c:v>40364.165972222225</c:v>
                </c:pt>
                <c:pt idx="6000">
                  <c:v>40364.166666666628</c:v>
                </c:pt>
                <c:pt idx="6001">
                  <c:v>40364.167361111053</c:v>
                </c:pt>
                <c:pt idx="6002">
                  <c:v>40364.168055555558</c:v>
                </c:pt>
                <c:pt idx="6003">
                  <c:v>40364.168749999997</c:v>
                </c:pt>
                <c:pt idx="6004">
                  <c:v>40364.169444444444</c:v>
                </c:pt>
                <c:pt idx="6005">
                  <c:v>40364.170138888891</c:v>
                </c:pt>
                <c:pt idx="6006">
                  <c:v>40364.17083333333</c:v>
                </c:pt>
                <c:pt idx="6007">
                  <c:v>40364.171527777777</c:v>
                </c:pt>
                <c:pt idx="6008">
                  <c:v>40364.172222222223</c:v>
                </c:pt>
                <c:pt idx="6009">
                  <c:v>40364.17291666667</c:v>
                </c:pt>
                <c:pt idx="6010">
                  <c:v>40364.17361111108</c:v>
                </c:pt>
                <c:pt idx="6011">
                  <c:v>40364.174305555556</c:v>
                </c:pt>
                <c:pt idx="6012">
                  <c:v>40364.175000000003</c:v>
                </c:pt>
                <c:pt idx="6013">
                  <c:v>40364.175694444442</c:v>
                </c:pt>
                <c:pt idx="6014">
                  <c:v>40364.176388888889</c:v>
                </c:pt>
                <c:pt idx="6015">
                  <c:v>40364.177083333307</c:v>
                </c:pt>
                <c:pt idx="6016">
                  <c:v>40364.177777777775</c:v>
                </c:pt>
                <c:pt idx="6017">
                  <c:v>40364.178472222222</c:v>
                </c:pt>
                <c:pt idx="6018">
                  <c:v>40364.179166666618</c:v>
                </c:pt>
                <c:pt idx="6019">
                  <c:v>40364.179861111072</c:v>
                </c:pt>
                <c:pt idx="6020">
                  <c:v>40364.180555555562</c:v>
                </c:pt>
                <c:pt idx="6021">
                  <c:v>40364.181250000001</c:v>
                </c:pt>
                <c:pt idx="6022">
                  <c:v>40364.181944444441</c:v>
                </c:pt>
                <c:pt idx="6023">
                  <c:v>40364.182638888917</c:v>
                </c:pt>
                <c:pt idx="6024">
                  <c:v>40364.183333333334</c:v>
                </c:pt>
                <c:pt idx="6025">
                  <c:v>40364.184027777781</c:v>
                </c:pt>
                <c:pt idx="6026">
                  <c:v>40364.18472222222</c:v>
                </c:pt>
                <c:pt idx="6027">
                  <c:v>40364.185416666638</c:v>
                </c:pt>
                <c:pt idx="6028">
                  <c:v>40364.186111111114</c:v>
                </c:pt>
                <c:pt idx="6029">
                  <c:v>40364.186805555553</c:v>
                </c:pt>
                <c:pt idx="6030">
                  <c:v>40364.1875</c:v>
                </c:pt>
                <c:pt idx="6031">
                  <c:v>40364.18819444449</c:v>
                </c:pt>
                <c:pt idx="6032">
                  <c:v>40364.188888888893</c:v>
                </c:pt>
                <c:pt idx="6033">
                  <c:v>40364.189583333326</c:v>
                </c:pt>
                <c:pt idx="6034">
                  <c:v>40364.19027777778</c:v>
                </c:pt>
                <c:pt idx="6035">
                  <c:v>40364.190972222204</c:v>
                </c:pt>
                <c:pt idx="6036">
                  <c:v>40364.191666666607</c:v>
                </c:pt>
                <c:pt idx="6037">
                  <c:v>40364.192361111054</c:v>
                </c:pt>
                <c:pt idx="6038">
                  <c:v>40364.19305555553</c:v>
                </c:pt>
                <c:pt idx="6039">
                  <c:v>40364.193749999984</c:v>
                </c:pt>
                <c:pt idx="6040">
                  <c:v>40364.194444444445</c:v>
                </c:pt>
                <c:pt idx="6041">
                  <c:v>40364.195138888885</c:v>
                </c:pt>
                <c:pt idx="6042">
                  <c:v>40364.195833333324</c:v>
                </c:pt>
                <c:pt idx="6043">
                  <c:v>40364.196527777778</c:v>
                </c:pt>
                <c:pt idx="6044">
                  <c:v>40364.197222222225</c:v>
                </c:pt>
                <c:pt idx="6045">
                  <c:v>40364.197916666628</c:v>
                </c:pt>
                <c:pt idx="6046">
                  <c:v>40364.198611111104</c:v>
                </c:pt>
                <c:pt idx="6047">
                  <c:v>40364.199305555521</c:v>
                </c:pt>
                <c:pt idx="6048">
                  <c:v>40364.199999999997</c:v>
                </c:pt>
                <c:pt idx="6049">
                  <c:v>40364.200694444473</c:v>
                </c:pt>
                <c:pt idx="6050">
                  <c:v>40364.201388888876</c:v>
                </c:pt>
                <c:pt idx="6051">
                  <c:v>40364.202083333301</c:v>
                </c:pt>
                <c:pt idx="6052">
                  <c:v>40364.202777777777</c:v>
                </c:pt>
                <c:pt idx="6053">
                  <c:v>40364.203472222194</c:v>
                </c:pt>
                <c:pt idx="6054">
                  <c:v>40364.204166666626</c:v>
                </c:pt>
                <c:pt idx="6055">
                  <c:v>40364.20486111108</c:v>
                </c:pt>
                <c:pt idx="6056">
                  <c:v>40364.205555555556</c:v>
                </c:pt>
                <c:pt idx="6057">
                  <c:v>40364.206250000003</c:v>
                </c:pt>
                <c:pt idx="6058">
                  <c:v>40364.206944444442</c:v>
                </c:pt>
                <c:pt idx="6059">
                  <c:v>40364.207638888889</c:v>
                </c:pt>
                <c:pt idx="6060">
                  <c:v>40364.208333333336</c:v>
                </c:pt>
                <c:pt idx="6061">
                  <c:v>40364.209027777775</c:v>
                </c:pt>
                <c:pt idx="6062">
                  <c:v>40364.209722222193</c:v>
                </c:pt>
                <c:pt idx="6063">
                  <c:v>40364.210416666654</c:v>
                </c:pt>
                <c:pt idx="6064">
                  <c:v>40364.211111111072</c:v>
                </c:pt>
                <c:pt idx="6065">
                  <c:v>40364.211805555555</c:v>
                </c:pt>
                <c:pt idx="6066">
                  <c:v>40364.212500000001</c:v>
                </c:pt>
                <c:pt idx="6067">
                  <c:v>40364.213194444441</c:v>
                </c:pt>
                <c:pt idx="6068">
                  <c:v>40364.213888888888</c:v>
                </c:pt>
                <c:pt idx="6069">
                  <c:v>40364.214583333334</c:v>
                </c:pt>
                <c:pt idx="6070">
                  <c:v>40364.215277777781</c:v>
                </c:pt>
                <c:pt idx="6071">
                  <c:v>40364.21597222222</c:v>
                </c:pt>
                <c:pt idx="6072">
                  <c:v>40364.216666666638</c:v>
                </c:pt>
                <c:pt idx="6073">
                  <c:v>40364.217361111077</c:v>
                </c:pt>
                <c:pt idx="6074">
                  <c:v>40364.218055555553</c:v>
                </c:pt>
                <c:pt idx="6075">
                  <c:v>40364.21875</c:v>
                </c:pt>
                <c:pt idx="6076">
                  <c:v>40364.219444444447</c:v>
                </c:pt>
                <c:pt idx="6077">
                  <c:v>40364.220138888886</c:v>
                </c:pt>
                <c:pt idx="6078">
                  <c:v>40364.220833333326</c:v>
                </c:pt>
                <c:pt idx="6079">
                  <c:v>40364.22152777775</c:v>
                </c:pt>
                <c:pt idx="6080">
                  <c:v>40364.222222222204</c:v>
                </c:pt>
                <c:pt idx="6081">
                  <c:v>40364.222916666637</c:v>
                </c:pt>
                <c:pt idx="6082">
                  <c:v>40364.223611111054</c:v>
                </c:pt>
                <c:pt idx="6083">
                  <c:v>40364.22430555553</c:v>
                </c:pt>
                <c:pt idx="6084">
                  <c:v>40364.224999999999</c:v>
                </c:pt>
                <c:pt idx="6085">
                  <c:v>40364.225694444445</c:v>
                </c:pt>
                <c:pt idx="6086">
                  <c:v>40364.226388888885</c:v>
                </c:pt>
                <c:pt idx="6087">
                  <c:v>40364.227083333273</c:v>
                </c:pt>
                <c:pt idx="6088">
                  <c:v>40364.227777777749</c:v>
                </c:pt>
                <c:pt idx="6089">
                  <c:v>40364.228472222225</c:v>
                </c:pt>
                <c:pt idx="6090">
                  <c:v>40364.229166666606</c:v>
                </c:pt>
                <c:pt idx="6091">
                  <c:v>40364.229861111053</c:v>
                </c:pt>
                <c:pt idx="6092">
                  <c:v>40364.230555555558</c:v>
                </c:pt>
                <c:pt idx="6093">
                  <c:v>40364.231249999997</c:v>
                </c:pt>
                <c:pt idx="6094">
                  <c:v>40364.231944444444</c:v>
                </c:pt>
                <c:pt idx="6095">
                  <c:v>40364.232638888891</c:v>
                </c:pt>
                <c:pt idx="6096">
                  <c:v>40364.233333333301</c:v>
                </c:pt>
                <c:pt idx="6097">
                  <c:v>40364.234027777777</c:v>
                </c:pt>
                <c:pt idx="6098">
                  <c:v>40364.234722222194</c:v>
                </c:pt>
                <c:pt idx="6099">
                  <c:v>40364.235416666626</c:v>
                </c:pt>
                <c:pt idx="6100">
                  <c:v>40364.23611111108</c:v>
                </c:pt>
                <c:pt idx="6101">
                  <c:v>40364.236805555556</c:v>
                </c:pt>
                <c:pt idx="6102">
                  <c:v>40364.237499999996</c:v>
                </c:pt>
                <c:pt idx="6103">
                  <c:v>40364.238194444442</c:v>
                </c:pt>
                <c:pt idx="6104">
                  <c:v>40364.238888888889</c:v>
                </c:pt>
                <c:pt idx="6105">
                  <c:v>40364.239583333307</c:v>
                </c:pt>
                <c:pt idx="6106">
                  <c:v>40364.240277777782</c:v>
                </c:pt>
                <c:pt idx="6107">
                  <c:v>40364.240972222222</c:v>
                </c:pt>
                <c:pt idx="6108">
                  <c:v>40364.241666666618</c:v>
                </c:pt>
                <c:pt idx="6109">
                  <c:v>40364.242361111072</c:v>
                </c:pt>
                <c:pt idx="6110">
                  <c:v>40364.243055555555</c:v>
                </c:pt>
                <c:pt idx="6111">
                  <c:v>40364.243749999994</c:v>
                </c:pt>
                <c:pt idx="6112">
                  <c:v>40364.244444444441</c:v>
                </c:pt>
                <c:pt idx="6113">
                  <c:v>40364.245138888888</c:v>
                </c:pt>
                <c:pt idx="6114">
                  <c:v>40364.245833333334</c:v>
                </c:pt>
                <c:pt idx="6115">
                  <c:v>40364.246527777781</c:v>
                </c:pt>
                <c:pt idx="6116">
                  <c:v>40364.24722222222</c:v>
                </c:pt>
                <c:pt idx="6117">
                  <c:v>40364.247916666638</c:v>
                </c:pt>
                <c:pt idx="6118">
                  <c:v>40364.248611111114</c:v>
                </c:pt>
                <c:pt idx="6119">
                  <c:v>40364.249305555524</c:v>
                </c:pt>
                <c:pt idx="6120">
                  <c:v>40364.25</c:v>
                </c:pt>
                <c:pt idx="6121">
                  <c:v>40364.25069444449</c:v>
                </c:pt>
                <c:pt idx="6122">
                  <c:v>40364.251388888886</c:v>
                </c:pt>
                <c:pt idx="6123">
                  <c:v>40364.252083333326</c:v>
                </c:pt>
                <c:pt idx="6124">
                  <c:v>40364.25277777778</c:v>
                </c:pt>
                <c:pt idx="6125">
                  <c:v>40364.253472222204</c:v>
                </c:pt>
                <c:pt idx="6126">
                  <c:v>40364.254166666637</c:v>
                </c:pt>
                <c:pt idx="6127">
                  <c:v>40364.254861111105</c:v>
                </c:pt>
                <c:pt idx="6128">
                  <c:v>40364.255555555559</c:v>
                </c:pt>
                <c:pt idx="6129">
                  <c:v>40364.256250000013</c:v>
                </c:pt>
                <c:pt idx="6130">
                  <c:v>40364.256944444474</c:v>
                </c:pt>
                <c:pt idx="6131">
                  <c:v>40364.257638888892</c:v>
                </c:pt>
                <c:pt idx="6132">
                  <c:v>40364.258333333331</c:v>
                </c:pt>
                <c:pt idx="6133">
                  <c:v>40364.259027777778</c:v>
                </c:pt>
                <c:pt idx="6134">
                  <c:v>40364.259722222225</c:v>
                </c:pt>
                <c:pt idx="6135">
                  <c:v>40364.260416666628</c:v>
                </c:pt>
                <c:pt idx="6136">
                  <c:v>40364.261111111053</c:v>
                </c:pt>
                <c:pt idx="6137">
                  <c:v>40364.261805555521</c:v>
                </c:pt>
                <c:pt idx="6138">
                  <c:v>40364.262499999997</c:v>
                </c:pt>
                <c:pt idx="6139">
                  <c:v>40364.263194444444</c:v>
                </c:pt>
                <c:pt idx="6140">
                  <c:v>40364.263888888876</c:v>
                </c:pt>
                <c:pt idx="6141">
                  <c:v>40364.264583333301</c:v>
                </c:pt>
                <c:pt idx="6142">
                  <c:v>40364.265277777777</c:v>
                </c:pt>
                <c:pt idx="6143">
                  <c:v>40364.265972222194</c:v>
                </c:pt>
                <c:pt idx="6144">
                  <c:v>40364.266666666626</c:v>
                </c:pt>
                <c:pt idx="6145">
                  <c:v>40364.267361111051</c:v>
                </c:pt>
                <c:pt idx="6146">
                  <c:v>40364.268055555556</c:v>
                </c:pt>
                <c:pt idx="6147">
                  <c:v>40364.268749999996</c:v>
                </c:pt>
                <c:pt idx="6148">
                  <c:v>40364.269444444435</c:v>
                </c:pt>
                <c:pt idx="6149">
                  <c:v>40364.270138888889</c:v>
                </c:pt>
                <c:pt idx="6150">
                  <c:v>40364.270833333336</c:v>
                </c:pt>
                <c:pt idx="6151">
                  <c:v>40364.271527777775</c:v>
                </c:pt>
                <c:pt idx="6152">
                  <c:v>40364.272222222222</c:v>
                </c:pt>
                <c:pt idx="6153">
                  <c:v>40364.272916666654</c:v>
                </c:pt>
                <c:pt idx="6154">
                  <c:v>40364.273611111072</c:v>
                </c:pt>
                <c:pt idx="6155">
                  <c:v>40364.274305555555</c:v>
                </c:pt>
                <c:pt idx="6156">
                  <c:v>40364.275000000001</c:v>
                </c:pt>
                <c:pt idx="6157">
                  <c:v>40364.275694444441</c:v>
                </c:pt>
                <c:pt idx="6158">
                  <c:v>40364.276388888888</c:v>
                </c:pt>
                <c:pt idx="6159">
                  <c:v>40364.277083333298</c:v>
                </c:pt>
                <c:pt idx="6160">
                  <c:v>40364.277777777774</c:v>
                </c:pt>
                <c:pt idx="6161">
                  <c:v>40364.27847222222</c:v>
                </c:pt>
                <c:pt idx="6162">
                  <c:v>40364.279166666609</c:v>
                </c:pt>
                <c:pt idx="6163">
                  <c:v>40364.279861111077</c:v>
                </c:pt>
                <c:pt idx="6164">
                  <c:v>40364.280555555553</c:v>
                </c:pt>
                <c:pt idx="6165">
                  <c:v>40364.28125</c:v>
                </c:pt>
                <c:pt idx="6166">
                  <c:v>40364.281944444447</c:v>
                </c:pt>
                <c:pt idx="6167">
                  <c:v>40364.282638888893</c:v>
                </c:pt>
                <c:pt idx="6168">
                  <c:v>40364.283333333326</c:v>
                </c:pt>
                <c:pt idx="6169">
                  <c:v>40364.28402777778</c:v>
                </c:pt>
                <c:pt idx="6170">
                  <c:v>40364.284722222204</c:v>
                </c:pt>
                <c:pt idx="6171">
                  <c:v>40364.285416666637</c:v>
                </c:pt>
                <c:pt idx="6172">
                  <c:v>40364.286111111105</c:v>
                </c:pt>
                <c:pt idx="6173">
                  <c:v>40364.286805555559</c:v>
                </c:pt>
                <c:pt idx="6174">
                  <c:v>40364.287499999999</c:v>
                </c:pt>
                <c:pt idx="6175">
                  <c:v>40364.288194444474</c:v>
                </c:pt>
                <c:pt idx="6176">
                  <c:v>40364.288888888892</c:v>
                </c:pt>
                <c:pt idx="6177">
                  <c:v>40364.289583333324</c:v>
                </c:pt>
                <c:pt idx="6178">
                  <c:v>40364.290277777778</c:v>
                </c:pt>
                <c:pt idx="6179">
                  <c:v>40364.290972222225</c:v>
                </c:pt>
                <c:pt idx="6180">
                  <c:v>40364.291666666606</c:v>
                </c:pt>
                <c:pt idx="6181">
                  <c:v>40364.292361111053</c:v>
                </c:pt>
                <c:pt idx="6182">
                  <c:v>40364.293055555521</c:v>
                </c:pt>
                <c:pt idx="6183">
                  <c:v>40364.293749999975</c:v>
                </c:pt>
                <c:pt idx="6184">
                  <c:v>40364.294444444444</c:v>
                </c:pt>
                <c:pt idx="6185">
                  <c:v>40364.295138888876</c:v>
                </c:pt>
                <c:pt idx="6186">
                  <c:v>40364.295833333301</c:v>
                </c:pt>
                <c:pt idx="6187">
                  <c:v>40364.296527777777</c:v>
                </c:pt>
                <c:pt idx="6188">
                  <c:v>40364.297222222194</c:v>
                </c:pt>
                <c:pt idx="6189">
                  <c:v>40364.297916666626</c:v>
                </c:pt>
                <c:pt idx="6190">
                  <c:v>40364.29861111108</c:v>
                </c:pt>
                <c:pt idx="6191">
                  <c:v>40364.29930555552</c:v>
                </c:pt>
                <c:pt idx="6192">
                  <c:v>40364.300000000003</c:v>
                </c:pt>
                <c:pt idx="6193">
                  <c:v>40364.300694444493</c:v>
                </c:pt>
                <c:pt idx="6194">
                  <c:v>40364.301388888889</c:v>
                </c:pt>
                <c:pt idx="6195">
                  <c:v>40364.302083333336</c:v>
                </c:pt>
                <c:pt idx="6196">
                  <c:v>40364.302777777782</c:v>
                </c:pt>
                <c:pt idx="6197">
                  <c:v>40364.303472222222</c:v>
                </c:pt>
                <c:pt idx="6198">
                  <c:v>40364.304166666654</c:v>
                </c:pt>
                <c:pt idx="6199">
                  <c:v>40364.304861111108</c:v>
                </c:pt>
                <c:pt idx="6200">
                  <c:v>40364.305555555562</c:v>
                </c:pt>
                <c:pt idx="6201">
                  <c:v>40364.306250000031</c:v>
                </c:pt>
                <c:pt idx="6202">
                  <c:v>40364.306944444485</c:v>
                </c:pt>
                <c:pt idx="6203">
                  <c:v>40364.307638888917</c:v>
                </c:pt>
                <c:pt idx="6204">
                  <c:v>40364.308333333342</c:v>
                </c:pt>
                <c:pt idx="6205">
                  <c:v>40364.309027777781</c:v>
                </c:pt>
                <c:pt idx="6206">
                  <c:v>40364.30972222222</c:v>
                </c:pt>
                <c:pt idx="6207">
                  <c:v>40364.310416666667</c:v>
                </c:pt>
                <c:pt idx="6208">
                  <c:v>40364.311111111114</c:v>
                </c:pt>
                <c:pt idx="6209">
                  <c:v>40364.311805555553</c:v>
                </c:pt>
                <c:pt idx="6210">
                  <c:v>40364.312500000029</c:v>
                </c:pt>
                <c:pt idx="6211">
                  <c:v>40364.31319444449</c:v>
                </c:pt>
                <c:pt idx="6212">
                  <c:v>40364.313888888893</c:v>
                </c:pt>
                <c:pt idx="6213">
                  <c:v>40364.314583333333</c:v>
                </c:pt>
                <c:pt idx="6214">
                  <c:v>40364.315277777809</c:v>
                </c:pt>
                <c:pt idx="6215">
                  <c:v>40364.315972222219</c:v>
                </c:pt>
                <c:pt idx="6216">
                  <c:v>40364.316666666666</c:v>
                </c:pt>
                <c:pt idx="6217">
                  <c:v>40364.317361111105</c:v>
                </c:pt>
                <c:pt idx="6218">
                  <c:v>40364.318055555595</c:v>
                </c:pt>
                <c:pt idx="6219">
                  <c:v>40364.318750000013</c:v>
                </c:pt>
                <c:pt idx="6220">
                  <c:v>40364.319444444474</c:v>
                </c:pt>
                <c:pt idx="6221">
                  <c:v>40364.320138888892</c:v>
                </c:pt>
                <c:pt idx="6222">
                  <c:v>40364.320833333331</c:v>
                </c:pt>
                <c:pt idx="6223">
                  <c:v>40364.321527777778</c:v>
                </c:pt>
                <c:pt idx="6224">
                  <c:v>40364.322222222232</c:v>
                </c:pt>
                <c:pt idx="6225">
                  <c:v>40364.322916666664</c:v>
                </c:pt>
                <c:pt idx="6226">
                  <c:v>40364.323611111104</c:v>
                </c:pt>
                <c:pt idx="6227">
                  <c:v>40364.324305555558</c:v>
                </c:pt>
                <c:pt idx="6228">
                  <c:v>40364.325000000004</c:v>
                </c:pt>
                <c:pt idx="6229">
                  <c:v>40364.325694444473</c:v>
                </c:pt>
                <c:pt idx="6230">
                  <c:v>40364.326388888891</c:v>
                </c:pt>
                <c:pt idx="6231">
                  <c:v>40364.327083333301</c:v>
                </c:pt>
                <c:pt idx="6232">
                  <c:v>40364.327777777777</c:v>
                </c:pt>
                <c:pt idx="6233">
                  <c:v>40364.328472222223</c:v>
                </c:pt>
                <c:pt idx="6234">
                  <c:v>40364.329166666626</c:v>
                </c:pt>
                <c:pt idx="6235">
                  <c:v>40364.32986111108</c:v>
                </c:pt>
                <c:pt idx="6236">
                  <c:v>40364.330555555563</c:v>
                </c:pt>
                <c:pt idx="6237">
                  <c:v>40364.331250000003</c:v>
                </c:pt>
                <c:pt idx="6238">
                  <c:v>40364.331944444442</c:v>
                </c:pt>
                <c:pt idx="6239">
                  <c:v>40364.332638888925</c:v>
                </c:pt>
                <c:pt idx="6240">
                  <c:v>40364.333333333336</c:v>
                </c:pt>
                <c:pt idx="6241">
                  <c:v>40364.334027777782</c:v>
                </c:pt>
                <c:pt idx="6242">
                  <c:v>40364.334722222222</c:v>
                </c:pt>
                <c:pt idx="6243">
                  <c:v>40364.335416666654</c:v>
                </c:pt>
                <c:pt idx="6244">
                  <c:v>40364.336111111108</c:v>
                </c:pt>
                <c:pt idx="6245">
                  <c:v>40364.336805555562</c:v>
                </c:pt>
                <c:pt idx="6246">
                  <c:v>40364.337500000001</c:v>
                </c:pt>
                <c:pt idx="6247">
                  <c:v>40364.338194444485</c:v>
                </c:pt>
                <c:pt idx="6248">
                  <c:v>40364.338888888917</c:v>
                </c:pt>
                <c:pt idx="6249">
                  <c:v>40364.339583333334</c:v>
                </c:pt>
                <c:pt idx="6250">
                  <c:v>40364.34027777781</c:v>
                </c:pt>
                <c:pt idx="6251">
                  <c:v>40364.340972222242</c:v>
                </c:pt>
                <c:pt idx="6252">
                  <c:v>40364.341666666638</c:v>
                </c:pt>
                <c:pt idx="6253">
                  <c:v>40364.342361111114</c:v>
                </c:pt>
                <c:pt idx="6254">
                  <c:v>40364.343055555553</c:v>
                </c:pt>
                <c:pt idx="6255">
                  <c:v>40364.34375</c:v>
                </c:pt>
                <c:pt idx="6256">
                  <c:v>40364.34444444449</c:v>
                </c:pt>
                <c:pt idx="6257">
                  <c:v>40364.345138888893</c:v>
                </c:pt>
                <c:pt idx="6258">
                  <c:v>40364.345833333333</c:v>
                </c:pt>
                <c:pt idx="6259">
                  <c:v>40364.346527777809</c:v>
                </c:pt>
                <c:pt idx="6260">
                  <c:v>40364.347222222219</c:v>
                </c:pt>
                <c:pt idx="6261">
                  <c:v>40364.347916666666</c:v>
                </c:pt>
                <c:pt idx="6262">
                  <c:v>40364.348611111112</c:v>
                </c:pt>
                <c:pt idx="6263">
                  <c:v>40364.349305555559</c:v>
                </c:pt>
                <c:pt idx="6264">
                  <c:v>40364.350000000013</c:v>
                </c:pt>
                <c:pt idx="6265">
                  <c:v>40364.350694444511</c:v>
                </c:pt>
                <c:pt idx="6266">
                  <c:v>40364.351388888892</c:v>
                </c:pt>
                <c:pt idx="6267">
                  <c:v>40364.352083333331</c:v>
                </c:pt>
                <c:pt idx="6268">
                  <c:v>40364.352777777793</c:v>
                </c:pt>
                <c:pt idx="6269">
                  <c:v>40364.353472222232</c:v>
                </c:pt>
                <c:pt idx="6270">
                  <c:v>40364.354166666664</c:v>
                </c:pt>
                <c:pt idx="6271">
                  <c:v>40364.354861111111</c:v>
                </c:pt>
                <c:pt idx="6272">
                  <c:v>40364.355555555587</c:v>
                </c:pt>
                <c:pt idx="6273">
                  <c:v>40364.356250000041</c:v>
                </c:pt>
                <c:pt idx="6274">
                  <c:v>40364.356944444502</c:v>
                </c:pt>
                <c:pt idx="6275">
                  <c:v>40364.357638888934</c:v>
                </c:pt>
                <c:pt idx="6276">
                  <c:v>40364.358333333359</c:v>
                </c:pt>
                <c:pt idx="6277">
                  <c:v>40364.359027777791</c:v>
                </c:pt>
                <c:pt idx="6278">
                  <c:v>40364.359722222223</c:v>
                </c:pt>
                <c:pt idx="6279">
                  <c:v>40364.36041666667</c:v>
                </c:pt>
                <c:pt idx="6280">
                  <c:v>40364.36111111108</c:v>
                </c:pt>
                <c:pt idx="6281">
                  <c:v>40364.361805555556</c:v>
                </c:pt>
                <c:pt idx="6282">
                  <c:v>40364.362500000003</c:v>
                </c:pt>
                <c:pt idx="6283">
                  <c:v>40364.363194444442</c:v>
                </c:pt>
                <c:pt idx="6284">
                  <c:v>40364.363888888889</c:v>
                </c:pt>
                <c:pt idx="6285">
                  <c:v>40364.364583333336</c:v>
                </c:pt>
                <c:pt idx="6286">
                  <c:v>40364.365277777782</c:v>
                </c:pt>
                <c:pt idx="6287">
                  <c:v>40364.365972222222</c:v>
                </c:pt>
                <c:pt idx="6288">
                  <c:v>40364.366666666654</c:v>
                </c:pt>
                <c:pt idx="6289">
                  <c:v>40364.367361111072</c:v>
                </c:pt>
                <c:pt idx="6290">
                  <c:v>40364.368055555562</c:v>
                </c:pt>
                <c:pt idx="6291">
                  <c:v>40364.368750000001</c:v>
                </c:pt>
                <c:pt idx="6292">
                  <c:v>40364.369444444441</c:v>
                </c:pt>
                <c:pt idx="6293">
                  <c:v>40364.370138888917</c:v>
                </c:pt>
                <c:pt idx="6294">
                  <c:v>40364.370833333342</c:v>
                </c:pt>
                <c:pt idx="6295">
                  <c:v>40364.371527777781</c:v>
                </c:pt>
                <c:pt idx="6296">
                  <c:v>40364.372222222242</c:v>
                </c:pt>
                <c:pt idx="6297">
                  <c:v>40364.372916666667</c:v>
                </c:pt>
                <c:pt idx="6298">
                  <c:v>40364.373611111114</c:v>
                </c:pt>
                <c:pt idx="6299">
                  <c:v>40364.374305555553</c:v>
                </c:pt>
                <c:pt idx="6300">
                  <c:v>40364.375</c:v>
                </c:pt>
                <c:pt idx="6301">
                  <c:v>40364.37569444449</c:v>
                </c:pt>
                <c:pt idx="6302">
                  <c:v>40364.376388888893</c:v>
                </c:pt>
                <c:pt idx="6303">
                  <c:v>40364.377083333326</c:v>
                </c:pt>
                <c:pt idx="6304">
                  <c:v>40364.37777777778</c:v>
                </c:pt>
                <c:pt idx="6305">
                  <c:v>40364.378472222219</c:v>
                </c:pt>
                <c:pt idx="6306">
                  <c:v>40364.379166666637</c:v>
                </c:pt>
                <c:pt idx="6307">
                  <c:v>40364.379861111105</c:v>
                </c:pt>
                <c:pt idx="6308">
                  <c:v>40364.380555555595</c:v>
                </c:pt>
                <c:pt idx="6309">
                  <c:v>40364.381250000013</c:v>
                </c:pt>
                <c:pt idx="6310">
                  <c:v>40364.381944444474</c:v>
                </c:pt>
                <c:pt idx="6311">
                  <c:v>40364.382638888936</c:v>
                </c:pt>
                <c:pt idx="6312">
                  <c:v>40364.383333333331</c:v>
                </c:pt>
                <c:pt idx="6313">
                  <c:v>40364.384027777793</c:v>
                </c:pt>
                <c:pt idx="6314">
                  <c:v>40364.384722222232</c:v>
                </c:pt>
                <c:pt idx="6315">
                  <c:v>40364.385416666664</c:v>
                </c:pt>
                <c:pt idx="6316">
                  <c:v>40364.386111111111</c:v>
                </c:pt>
                <c:pt idx="6317">
                  <c:v>40364.386805555587</c:v>
                </c:pt>
                <c:pt idx="6318">
                  <c:v>40364.387500000012</c:v>
                </c:pt>
                <c:pt idx="6319">
                  <c:v>40364.388194444502</c:v>
                </c:pt>
                <c:pt idx="6320">
                  <c:v>40364.388888888934</c:v>
                </c:pt>
                <c:pt idx="6321">
                  <c:v>40364.38958333333</c:v>
                </c:pt>
                <c:pt idx="6322">
                  <c:v>40364.390277777791</c:v>
                </c:pt>
                <c:pt idx="6323">
                  <c:v>40364.390972222223</c:v>
                </c:pt>
                <c:pt idx="6324">
                  <c:v>40364.391666666626</c:v>
                </c:pt>
                <c:pt idx="6325">
                  <c:v>40364.39236111108</c:v>
                </c:pt>
                <c:pt idx="6326">
                  <c:v>40364.393055555556</c:v>
                </c:pt>
                <c:pt idx="6327">
                  <c:v>40364.393749999996</c:v>
                </c:pt>
                <c:pt idx="6328">
                  <c:v>40364.394444444442</c:v>
                </c:pt>
                <c:pt idx="6329">
                  <c:v>40364.395138888889</c:v>
                </c:pt>
                <c:pt idx="6330">
                  <c:v>40364.395833333336</c:v>
                </c:pt>
                <c:pt idx="6331">
                  <c:v>40364.396527777782</c:v>
                </c:pt>
                <c:pt idx="6332">
                  <c:v>40364.397222222222</c:v>
                </c:pt>
                <c:pt idx="6333">
                  <c:v>40364.397916666654</c:v>
                </c:pt>
                <c:pt idx="6334">
                  <c:v>40364.398611111108</c:v>
                </c:pt>
                <c:pt idx="6335">
                  <c:v>40364.399305555555</c:v>
                </c:pt>
                <c:pt idx="6336">
                  <c:v>40364.400000000001</c:v>
                </c:pt>
                <c:pt idx="6337">
                  <c:v>40364.400694444485</c:v>
                </c:pt>
                <c:pt idx="6338">
                  <c:v>40364.401388888888</c:v>
                </c:pt>
                <c:pt idx="6339">
                  <c:v>40364.402083333334</c:v>
                </c:pt>
                <c:pt idx="6340">
                  <c:v>40364.402777777781</c:v>
                </c:pt>
                <c:pt idx="6341">
                  <c:v>40364.40347222222</c:v>
                </c:pt>
                <c:pt idx="6342">
                  <c:v>40364.404166666638</c:v>
                </c:pt>
                <c:pt idx="6343">
                  <c:v>40364.404861111114</c:v>
                </c:pt>
                <c:pt idx="6344">
                  <c:v>40364.405555555553</c:v>
                </c:pt>
                <c:pt idx="6345">
                  <c:v>40364.406250000029</c:v>
                </c:pt>
                <c:pt idx="6346">
                  <c:v>40364.40694444449</c:v>
                </c:pt>
                <c:pt idx="6347">
                  <c:v>40364.407638888893</c:v>
                </c:pt>
                <c:pt idx="6348">
                  <c:v>40364.408333333333</c:v>
                </c:pt>
                <c:pt idx="6349">
                  <c:v>40364.40902777778</c:v>
                </c:pt>
                <c:pt idx="6350">
                  <c:v>40364.409722222204</c:v>
                </c:pt>
                <c:pt idx="6351">
                  <c:v>40364.410416666666</c:v>
                </c:pt>
                <c:pt idx="6352">
                  <c:v>40364.411111111105</c:v>
                </c:pt>
                <c:pt idx="6353">
                  <c:v>40364.411805555559</c:v>
                </c:pt>
                <c:pt idx="6354">
                  <c:v>40364.412500000013</c:v>
                </c:pt>
                <c:pt idx="6355">
                  <c:v>40364.413194444474</c:v>
                </c:pt>
                <c:pt idx="6356">
                  <c:v>40364.413888888892</c:v>
                </c:pt>
                <c:pt idx="6357">
                  <c:v>40364.414583333331</c:v>
                </c:pt>
                <c:pt idx="6358">
                  <c:v>40364.415277777793</c:v>
                </c:pt>
                <c:pt idx="6359">
                  <c:v>40364.415972222232</c:v>
                </c:pt>
                <c:pt idx="6360">
                  <c:v>40364.416666666664</c:v>
                </c:pt>
                <c:pt idx="6361">
                  <c:v>40364.417361111104</c:v>
                </c:pt>
                <c:pt idx="6362">
                  <c:v>40364.418055555587</c:v>
                </c:pt>
                <c:pt idx="6363">
                  <c:v>40364.418750000012</c:v>
                </c:pt>
                <c:pt idx="6364">
                  <c:v>40364.419444444473</c:v>
                </c:pt>
                <c:pt idx="6365">
                  <c:v>40364.420138888891</c:v>
                </c:pt>
                <c:pt idx="6366">
                  <c:v>40364.42083333333</c:v>
                </c:pt>
                <c:pt idx="6367">
                  <c:v>40364.421527777777</c:v>
                </c:pt>
                <c:pt idx="6368">
                  <c:v>40364.422222222223</c:v>
                </c:pt>
                <c:pt idx="6369">
                  <c:v>40364.42291666667</c:v>
                </c:pt>
                <c:pt idx="6370">
                  <c:v>40364.42361111108</c:v>
                </c:pt>
                <c:pt idx="6371">
                  <c:v>40364.424305555556</c:v>
                </c:pt>
                <c:pt idx="6372">
                  <c:v>40364.425000000003</c:v>
                </c:pt>
                <c:pt idx="6373">
                  <c:v>40364.425694444442</c:v>
                </c:pt>
                <c:pt idx="6374">
                  <c:v>40364.426388888889</c:v>
                </c:pt>
                <c:pt idx="6375">
                  <c:v>40364.427083333307</c:v>
                </c:pt>
                <c:pt idx="6376">
                  <c:v>40364.427777777775</c:v>
                </c:pt>
                <c:pt idx="6377">
                  <c:v>40364.428472222222</c:v>
                </c:pt>
                <c:pt idx="6378">
                  <c:v>40364.429166666618</c:v>
                </c:pt>
                <c:pt idx="6379">
                  <c:v>40364.429861111072</c:v>
                </c:pt>
                <c:pt idx="6380">
                  <c:v>40364.430555555562</c:v>
                </c:pt>
                <c:pt idx="6381">
                  <c:v>40364.431250000001</c:v>
                </c:pt>
                <c:pt idx="6382">
                  <c:v>40364.431944444441</c:v>
                </c:pt>
                <c:pt idx="6383">
                  <c:v>40364.432638888917</c:v>
                </c:pt>
                <c:pt idx="6384">
                  <c:v>40364.433333333334</c:v>
                </c:pt>
                <c:pt idx="6385">
                  <c:v>40364.434027777781</c:v>
                </c:pt>
                <c:pt idx="6386">
                  <c:v>40364.43472222222</c:v>
                </c:pt>
                <c:pt idx="6387">
                  <c:v>40364.435416666638</c:v>
                </c:pt>
                <c:pt idx="6388">
                  <c:v>40364.436111111114</c:v>
                </c:pt>
                <c:pt idx="6389">
                  <c:v>40364.436805555553</c:v>
                </c:pt>
                <c:pt idx="6390">
                  <c:v>40364.4375</c:v>
                </c:pt>
                <c:pt idx="6391">
                  <c:v>40364.43819444449</c:v>
                </c:pt>
                <c:pt idx="6392">
                  <c:v>40364.438888888893</c:v>
                </c:pt>
                <c:pt idx="6393">
                  <c:v>40364.439583333326</c:v>
                </c:pt>
                <c:pt idx="6394">
                  <c:v>40364.440277777809</c:v>
                </c:pt>
                <c:pt idx="6395">
                  <c:v>40364.440972222219</c:v>
                </c:pt>
                <c:pt idx="6396">
                  <c:v>40364.441666666637</c:v>
                </c:pt>
                <c:pt idx="6397">
                  <c:v>40364.442361111105</c:v>
                </c:pt>
                <c:pt idx="6398">
                  <c:v>40364.443055555559</c:v>
                </c:pt>
                <c:pt idx="6399">
                  <c:v>40364.443749999999</c:v>
                </c:pt>
                <c:pt idx="6400">
                  <c:v>40364.444444444474</c:v>
                </c:pt>
                <c:pt idx="6401">
                  <c:v>40364.445138888892</c:v>
                </c:pt>
                <c:pt idx="6402">
                  <c:v>40364.445833333331</c:v>
                </c:pt>
                <c:pt idx="6403">
                  <c:v>40364.446527777793</c:v>
                </c:pt>
                <c:pt idx="6404">
                  <c:v>40364.447222222232</c:v>
                </c:pt>
                <c:pt idx="6405">
                  <c:v>40364.447916666664</c:v>
                </c:pt>
                <c:pt idx="6406">
                  <c:v>40364.448611111111</c:v>
                </c:pt>
                <c:pt idx="6407">
                  <c:v>40364.449305555558</c:v>
                </c:pt>
                <c:pt idx="6408">
                  <c:v>40364.450000000012</c:v>
                </c:pt>
                <c:pt idx="6409">
                  <c:v>40364.450694444502</c:v>
                </c:pt>
                <c:pt idx="6410">
                  <c:v>40364.451388888891</c:v>
                </c:pt>
                <c:pt idx="6411">
                  <c:v>40364.45208333333</c:v>
                </c:pt>
                <c:pt idx="6412">
                  <c:v>40364.452777777791</c:v>
                </c:pt>
                <c:pt idx="6413">
                  <c:v>40364.453472222223</c:v>
                </c:pt>
                <c:pt idx="6414">
                  <c:v>40364.45416666667</c:v>
                </c:pt>
                <c:pt idx="6415">
                  <c:v>40364.454861111109</c:v>
                </c:pt>
                <c:pt idx="6416">
                  <c:v>40364.455555555563</c:v>
                </c:pt>
                <c:pt idx="6417">
                  <c:v>40364.456250000039</c:v>
                </c:pt>
                <c:pt idx="6418">
                  <c:v>40364.456944444493</c:v>
                </c:pt>
                <c:pt idx="6419">
                  <c:v>40364.457638888925</c:v>
                </c:pt>
                <c:pt idx="6420">
                  <c:v>40364.458333333343</c:v>
                </c:pt>
                <c:pt idx="6421">
                  <c:v>40364.459027777782</c:v>
                </c:pt>
                <c:pt idx="6422">
                  <c:v>40364.459722222222</c:v>
                </c:pt>
                <c:pt idx="6423">
                  <c:v>40364.460416666654</c:v>
                </c:pt>
                <c:pt idx="6424">
                  <c:v>40364.461111111072</c:v>
                </c:pt>
                <c:pt idx="6425">
                  <c:v>40364.461805555555</c:v>
                </c:pt>
                <c:pt idx="6426">
                  <c:v>40364.462500000001</c:v>
                </c:pt>
                <c:pt idx="6427">
                  <c:v>40364.463194444441</c:v>
                </c:pt>
                <c:pt idx="6428">
                  <c:v>40364.463888888888</c:v>
                </c:pt>
                <c:pt idx="6429">
                  <c:v>40364.464583333334</c:v>
                </c:pt>
                <c:pt idx="6430">
                  <c:v>40364.465277777781</c:v>
                </c:pt>
                <c:pt idx="6431">
                  <c:v>40364.46597222222</c:v>
                </c:pt>
                <c:pt idx="6432">
                  <c:v>40364.466666666638</c:v>
                </c:pt>
                <c:pt idx="6433">
                  <c:v>40364.467361111077</c:v>
                </c:pt>
                <c:pt idx="6434">
                  <c:v>40364.468055555553</c:v>
                </c:pt>
                <c:pt idx="6435">
                  <c:v>40364.46875</c:v>
                </c:pt>
                <c:pt idx="6436">
                  <c:v>40364.469444444447</c:v>
                </c:pt>
                <c:pt idx="6437">
                  <c:v>40364.470138888893</c:v>
                </c:pt>
                <c:pt idx="6438">
                  <c:v>40364.470833333333</c:v>
                </c:pt>
                <c:pt idx="6439">
                  <c:v>40364.47152777778</c:v>
                </c:pt>
                <c:pt idx="6440">
                  <c:v>40364.472222222219</c:v>
                </c:pt>
                <c:pt idx="6441">
                  <c:v>40364.472916666666</c:v>
                </c:pt>
                <c:pt idx="6442">
                  <c:v>40364.473611111105</c:v>
                </c:pt>
                <c:pt idx="6443">
                  <c:v>40364.474305555559</c:v>
                </c:pt>
                <c:pt idx="6444">
                  <c:v>40364.475000000006</c:v>
                </c:pt>
                <c:pt idx="6445">
                  <c:v>40364.475694444474</c:v>
                </c:pt>
                <c:pt idx="6446">
                  <c:v>40364.476388888892</c:v>
                </c:pt>
                <c:pt idx="6447">
                  <c:v>40364.477083333324</c:v>
                </c:pt>
                <c:pt idx="6448">
                  <c:v>40364.477777777778</c:v>
                </c:pt>
                <c:pt idx="6449">
                  <c:v>40364.478472222232</c:v>
                </c:pt>
                <c:pt idx="6450">
                  <c:v>40364.479166666628</c:v>
                </c:pt>
                <c:pt idx="6451">
                  <c:v>40364.479861111104</c:v>
                </c:pt>
                <c:pt idx="6452">
                  <c:v>40364.480555555587</c:v>
                </c:pt>
                <c:pt idx="6453">
                  <c:v>40364.481250000012</c:v>
                </c:pt>
                <c:pt idx="6454">
                  <c:v>40364.481944444473</c:v>
                </c:pt>
                <c:pt idx="6455">
                  <c:v>40364.482638888934</c:v>
                </c:pt>
                <c:pt idx="6456">
                  <c:v>40364.48333333333</c:v>
                </c:pt>
                <c:pt idx="6457">
                  <c:v>40364.484027777791</c:v>
                </c:pt>
                <c:pt idx="6458">
                  <c:v>40364.484722222223</c:v>
                </c:pt>
                <c:pt idx="6459">
                  <c:v>40364.48541666667</c:v>
                </c:pt>
                <c:pt idx="6460">
                  <c:v>40364.486111111109</c:v>
                </c:pt>
                <c:pt idx="6461">
                  <c:v>40364.486805555563</c:v>
                </c:pt>
                <c:pt idx="6462">
                  <c:v>40364.487500000003</c:v>
                </c:pt>
                <c:pt idx="6463">
                  <c:v>40364.488194444493</c:v>
                </c:pt>
                <c:pt idx="6464">
                  <c:v>40364.488888888925</c:v>
                </c:pt>
                <c:pt idx="6465">
                  <c:v>40364.489583333336</c:v>
                </c:pt>
                <c:pt idx="6466">
                  <c:v>40364.490277777782</c:v>
                </c:pt>
                <c:pt idx="6467">
                  <c:v>40364.490972222222</c:v>
                </c:pt>
                <c:pt idx="6468">
                  <c:v>40364.491666666618</c:v>
                </c:pt>
                <c:pt idx="6469">
                  <c:v>40364.492361111072</c:v>
                </c:pt>
                <c:pt idx="6470">
                  <c:v>40364.493055555555</c:v>
                </c:pt>
                <c:pt idx="6471">
                  <c:v>40364.493749999994</c:v>
                </c:pt>
                <c:pt idx="6472">
                  <c:v>40364.494444444441</c:v>
                </c:pt>
                <c:pt idx="6473">
                  <c:v>40364.495138888888</c:v>
                </c:pt>
                <c:pt idx="6474">
                  <c:v>40364.495833333334</c:v>
                </c:pt>
                <c:pt idx="6475">
                  <c:v>40364.496527777781</c:v>
                </c:pt>
                <c:pt idx="6476">
                  <c:v>40364.49722222222</c:v>
                </c:pt>
                <c:pt idx="6477">
                  <c:v>40364.497916666638</c:v>
                </c:pt>
                <c:pt idx="6478">
                  <c:v>40364.498611111114</c:v>
                </c:pt>
                <c:pt idx="6479">
                  <c:v>40364.499305555524</c:v>
                </c:pt>
                <c:pt idx="6480">
                  <c:v>40364.5</c:v>
                </c:pt>
                <c:pt idx="6481">
                  <c:v>40364.50069444449</c:v>
                </c:pt>
                <c:pt idx="6482">
                  <c:v>40364.501388888886</c:v>
                </c:pt>
                <c:pt idx="6483">
                  <c:v>40364.502083333326</c:v>
                </c:pt>
                <c:pt idx="6484">
                  <c:v>40364.50277777778</c:v>
                </c:pt>
                <c:pt idx="6485">
                  <c:v>40364.503472222204</c:v>
                </c:pt>
                <c:pt idx="6486">
                  <c:v>40364.504166666637</c:v>
                </c:pt>
                <c:pt idx="6487">
                  <c:v>40364.504861111105</c:v>
                </c:pt>
                <c:pt idx="6488">
                  <c:v>40364.505555555559</c:v>
                </c:pt>
                <c:pt idx="6489">
                  <c:v>40364.506250000013</c:v>
                </c:pt>
                <c:pt idx="6490">
                  <c:v>40364.506944444474</c:v>
                </c:pt>
                <c:pt idx="6491">
                  <c:v>40364.507638888892</c:v>
                </c:pt>
                <c:pt idx="6492">
                  <c:v>40364.508333333331</c:v>
                </c:pt>
                <c:pt idx="6493">
                  <c:v>40364.509027777778</c:v>
                </c:pt>
                <c:pt idx="6494">
                  <c:v>40364.509722222225</c:v>
                </c:pt>
                <c:pt idx="6495">
                  <c:v>40364.510416666664</c:v>
                </c:pt>
                <c:pt idx="6496">
                  <c:v>40364.511111111104</c:v>
                </c:pt>
                <c:pt idx="6497">
                  <c:v>40364.511805555558</c:v>
                </c:pt>
                <c:pt idx="6498">
                  <c:v>40364.512500000012</c:v>
                </c:pt>
                <c:pt idx="6499">
                  <c:v>40364.513194444473</c:v>
                </c:pt>
                <c:pt idx="6500">
                  <c:v>40364.513888888891</c:v>
                </c:pt>
                <c:pt idx="6501">
                  <c:v>40364.51458333333</c:v>
                </c:pt>
                <c:pt idx="6502">
                  <c:v>40364.515277777791</c:v>
                </c:pt>
                <c:pt idx="6503">
                  <c:v>40364.515972222223</c:v>
                </c:pt>
                <c:pt idx="6504">
                  <c:v>40364.51666666667</c:v>
                </c:pt>
                <c:pt idx="6505">
                  <c:v>40364.51736111108</c:v>
                </c:pt>
                <c:pt idx="6506">
                  <c:v>40364.518055555563</c:v>
                </c:pt>
                <c:pt idx="6507">
                  <c:v>40364.518750000003</c:v>
                </c:pt>
                <c:pt idx="6508">
                  <c:v>40364.519444444442</c:v>
                </c:pt>
                <c:pt idx="6509">
                  <c:v>40364.520138888889</c:v>
                </c:pt>
                <c:pt idx="6510">
                  <c:v>40364.520833333336</c:v>
                </c:pt>
                <c:pt idx="6511">
                  <c:v>40364.521527777775</c:v>
                </c:pt>
                <c:pt idx="6512">
                  <c:v>40364.522222222222</c:v>
                </c:pt>
                <c:pt idx="6513">
                  <c:v>40364.522916666654</c:v>
                </c:pt>
                <c:pt idx="6514">
                  <c:v>40364.523611111072</c:v>
                </c:pt>
                <c:pt idx="6515">
                  <c:v>40364.524305555555</c:v>
                </c:pt>
                <c:pt idx="6516">
                  <c:v>40364.525000000001</c:v>
                </c:pt>
                <c:pt idx="6517">
                  <c:v>40364.525694444441</c:v>
                </c:pt>
                <c:pt idx="6518">
                  <c:v>40364.526388888888</c:v>
                </c:pt>
                <c:pt idx="6519">
                  <c:v>40364.527083333298</c:v>
                </c:pt>
                <c:pt idx="6520">
                  <c:v>40364.527777777774</c:v>
                </c:pt>
                <c:pt idx="6521">
                  <c:v>40364.52847222222</c:v>
                </c:pt>
                <c:pt idx="6522">
                  <c:v>40364.529166666609</c:v>
                </c:pt>
                <c:pt idx="6523">
                  <c:v>40364.529861111077</c:v>
                </c:pt>
                <c:pt idx="6524">
                  <c:v>40364.530555555553</c:v>
                </c:pt>
                <c:pt idx="6525">
                  <c:v>40364.53125</c:v>
                </c:pt>
                <c:pt idx="6526">
                  <c:v>40364.531944444447</c:v>
                </c:pt>
                <c:pt idx="6527">
                  <c:v>40364.532638888893</c:v>
                </c:pt>
                <c:pt idx="6528">
                  <c:v>40364.533333333326</c:v>
                </c:pt>
                <c:pt idx="6529">
                  <c:v>40364.53402777778</c:v>
                </c:pt>
                <c:pt idx="6530">
                  <c:v>40364.534722222204</c:v>
                </c:pt>
                <c:pt idx="6531">
                  <c:v>40364.535416666637</c:v>
                </c:pt>
                <c:pt idx="6532">
                  <c:v>40364.536111111105</c:v>
                </c:pt>
                <c:pt idx="6533">
                  <c:v>40364.536805555559</c:v>
                </c:pt>
                <c:pt idx="6534">
                  <c:v>40364.537499999999</c:v>
                </c:pt>
                <c:pt idx="6535">
                  <c:v>40364.538194444474</c:v>
                </c:pt>
                <c:pt idx="6536">
                  <c:v>40364.538888888892</c:v>
                </c:pt>
                <c:pt idx="6537">
                  <c:v>40364.539583333324</c:v>
                </c:pt>
                <c:pt idx="6538">
                  <c:v>40364.540277777793</c:v>
                </c:pt>
                <c:pt idx="6539">
                  <c:v>40364.540972222232</c:v>
                </c:pt>
                <c:pt idx="6540">
                  <c:v>40364.541666666628</c:v>
                </c:pt>
                <c:pt idx="6541">
                  <c:v>40364.542361111104</c:v>
                </c:pt>
                <c:pt idx="6542">
                  <c:v>40364.543055555558</c:v>
                </c:pt>
                <c:pt idx="6543">
                  <c:v>40364.543749999997</c:v>
                </c:pt>
                <c:pt idx="6544">
                  <c:v>40364.544444444473</c:v>
                </c:pt>
                <c:pt idx="6545">
                  <c:v>40364.545138888891</c:v>
                </c:pt>
                <c:pt idx="6546">
                  <c:v>40364.54583333333</c:v>
                </c:pt>
                <c:pt idx="6547">
                  <c:v>40364.546527777791</c:v>
                </c:pt>
                <c:pt idx="6548">
                  <c:v>40364.547222222223</c:v>
                </c:pt>
                <c:pt idx="6549">
                  <c:v>40364.54791666667</c:v>
                </c:pt>
                <c:pt idx="6550">
                  <c:v>40364.548611111109</c:v>
                </c:pt>
                <c:pt idx="6551">
                  <c:v>40364.549305555556</c:v>
                </c:pt>
                <c:pt idx="6552">
                  <c:v>40364.550000000003</c:v>
                </c:pt>
                <c:pt idx="6553">
                  <c:v>40364.550694444493</c:v>
                </c:pt>
                <c:pt idx="6554">
                  <c:v>40364.551388888889</c:v>
                </c:pt>
                <c:pt idx="6555">
                  <c:v>40364.552083333336</c:v>
                </c:pt>
                <c:pt idx="6556">
                  <c:v>40364.552777777782</c:v>
                </c:pt>
                <c:pt idx="6557">
                  <c:v>40364.553472222222</c:v>
                </c:pt>
                <c:pt idx="6558">
                  <c:v>40364.554166666654</c:v>
                </c:pt>
                <c:pt idx="6559">
                  <c:v>40364.554861111108</c:v>
                </c:pt>
                <c:pt idx="6560">
                  <c:v>40364.555555555562</c:v>
                </c:pt>
                <c:pt idx="6561">
                  <c:v>40364.556250000031</c:v>
                </c:pt>
                <c:pt idx="6562">
                  <c:v>40364.556944444485</c:v>
                </c:pt>
                <c:pt idx="6563">
                  <c:v>40364.557638888917</c:v>
                </c:pt>
                <c:pt idx="6564">
                  <c:v>40364.558333333342</c:v>
                </c:pt>
                <c:pt idx="6565">
                  <c:v>40364.559027777781</c:v>
                </c:pt>
                <c:pt idx="6566">
                  <c:v>40364.55972222222</c:v>
                </c:pt>
                <c:pt idx="6567">
                  <c:v>40364.560416666638</c:v>
                </c:pt>
                <c:pt idx="6568">
                  <c:v>40364.561111111077</c:v>
                </c:pt>
                <c:pt idx="6569">
                  <c:v>40364.561805555524</c:v>
                </c:pt>
                <c:pt idx="6570">
                  <c:v>40364.5625</c:v>
                </c:pt>
                <c:pt idx="6571">
                  <c:v>40364.563194444447</c:v>
                </c:pt>
                <c:pt idx="6572">
                  <c:v>40364.563888888886</c:v>
                </c:pt>
                <c:pt idx="6573">
                  <c:v>40364.564583333326</c:v>
                </c:pt>
                <c:pt idx="6574">
                  <c:v>40364.56527777778</c:v>
                </c:pt>
                <c:pt idx="6575">
                  <c:v>40364.565972222204</c:v>
                </c:pt>
                <c:pt idx="6576">
                  <c:v>40364.566666666637</c:v>
                </c:pt>
                <c:pt idx="6577">
                  <c:v>40364.567361111054</c:v>
                </c:pt>
                <c:pt idx="6578">
                  <c:v>40364.568055555559</c:v>
                </c:pt>
                <c:pt idx="6579">
                  <c:v>40364.568749999999</c:v>
                </c:pt>
                <c:pt idx="6580">
                  <c:v>40364.569444444445</c:v>
                </c:pt>
                <c:pt idx="6581">
                  <c:v>40364.570138888892</c:v>
                </c:pt>
                <c:pt idx="6582">
                  <c:v>40364.570833333331</c:v>
                </c:pt>
                <c:pt idx="6583">
                  <c:v>40364.571527777778</c:v>
                </c:pt>
                <c:pt idx="6584">
                  <c:v>40364.572222222232</c:v>
                </c:pt>
                <c:pt idx="6585">
                  <c:v>40364.572916666664</c:v>
                </c:pt>
                <c:pt idx="6586">
                  <c:v>40364.573611111104</c:v>
                </c:pt>
                <c:pt idx="6587">
                  <c:v>40364.574305555558</c:v>
                </c:pt>
                <c:pt idx="6588">
                  <c:v>40364.575000000004</c:v>
                </c:pt>
                <c:pt idx="6589">
                  <c:v>40364.575694444473</c:v>
                </c:pt>
                <c:pt idx="6590">
                  <c:v>40364.576388888891</c:v>
                </c:pt>
                <c:pt idx="6591">
                  <c:v>40364.577083333301</c:v>
                </c:pt>
                <c:pt idx="6592">
                  <c:v>40364.577777777777</c:v>
                </c:pt>
                <c:pt idx="6593">
                  <c:v>40364.578472222223</c:v>
                </c:pt>
                <c:pt idx="6594">
                  <c:v>40364.579166666626</c:v>
                </c:pt>
                <c:pt idx="6595">
                  <c:v>40364.57986111108</c:v>
                </c:pt>
                <c:pt idx="6596">
                  <c:v>40364.580555555563</c:v>
                </c:pt>
                <c:pt idx="6597">
                  <c:v>40364.581250000003</c:v>
                </c:pt>
                <c:pt idx="6598">
                  <c:v>40364.581944444442</c:v>
                </c:pt>
                <c:pt idx="6599">
                  <c:v>40364.582638888925</c:v>
                </c:pt>
                <c:pt idx="6600">
                  <c:v>40364.583333333336</c:v>
                </c:pt>
                <c:pt idx="6601">
                  <c:v>40364.584027777782</c:v>
                </c:pt>
                <c:pt idx="6602">
                  <c:v>40364.584722222222</c:v>
                </c:pt>
                <c:pt idx="6603">
                  <c:v>40364.585416666654</c:v>
                </c:pt>
                <c:pt idx="6604">
                  <c:v>40364.586111111108</c:v>
                </c:pt>
                <c:pt idx="6605">
                  <c:v>40364.586805555562</c:v>
                </c:pt>
                <c:pt idx="6606">
                  <c:v>40364.587500000001</c:v>
                </c:pt>
                <c:pt idx="6607">
                  <c:v>40364.588194444485</c:v>
                </c:pt>
                <c:pt idx="6608">
                  <c:v>40364.588888888917</c:v>
                </c:pt>
                <c:pt idx="6609">
                  <c:v>40364.589583333334</c:v>
                </c:pt>
                <c:pt idx="6610">
                  <c:v>40364.590277777781</c:v>
                </c:pt>
                <c:pt idx="6611">
                  <c:v>40364.59097222222</c:v>
                </c:pt>
                <c:pt idx="6612">
                  <c:v>40364.591666666609</c:v>
                </c:pt>
                <c:pt idx="6613">
                  <c:v>40364.592361111077</c:v>
                </c:pt>
                <c:pt idx="6614">
                  <c:v>40364.593055555524</c:v>
                </c:pt>
                <c:pt idx="6615">
                  <c:v>40364.593749999985</c:v>
                </c:pt>
                <c:pt idx="6616">
                  <c:v>40364.594444444447</c:v>
                </c:pt>
                <c:pt idx="6617">
                  <c:v>40364.595138888886</c:v>
                </c:pt>
                <c:pt idx="6618">
                  <c:v>40364.595833333326</c:v>
                </c:pt>
                <c:pt idx="6619">
                  <c:v>40364.59652777778</c:v>
                </c:pt>
                <c:pt idx="6620">
                  <c:v>40364.597222222204</c:v>
                </c:pt>
                <c:pt idx="6621">
                  <c:v>40364.597916666637</c:v>
                </c:pt>
                <c:pt idx="6622">
                  <c:v>40364.598611111105</c:v>
                </c:pt>
                <c:pt idx="6623">
                  <c:v>40364.59930555553</c:v>
                </c:pt>
                <c:pt idx="6624">
                  <c:v>40364.6</c:v>
                </c:pt>
                <c:pt idx="6625">
                  <c:v>40364.600694444474</c:v>
                </c:pt>
                <c:pt idx="6626">
                  <c:v>40364.601388888885</c:v>
                </c:pt>
                <c:pt idx="6627">
                  <c:v>40364.602083333324</c:v>
                </c:pt>
                <c:pt idx="6628">
                  <c:v>40364.602777777778</c:v>
                </c:pt>
                <c:pt idx="6629">
                  <c:v>40364.603472222225</c:v>
                </c:pt>
                <c:pt idx="6630">
                  <c:v>40364.604166666628</c:v>
                </c:pt>
                <c:pt idx="6631">
                  <c:v>40364.604861111104</c:v>
                </c:pt>
                <c:pt idx="6632">
                  <c:v>40364.605555555558</c:v>
                </c:pt>
                <c:pt idx="6633">
                  <c:v>40364.606250000012</c:v>
                </c:pt>
                <c:pt idx="6634">
                  <c:v>40364.606944444473</c:v>
                </c:pt>
                <c:pt idx="6635">
                  <c:v>40364.607638888891</c:v>
                </c:pt>
                <c:pt idx="6636">
                  <c:v>40364.60833333333</c:v>
                </c:pt>
                <c:pt idx="6637">
                  <c:v>40364.609027777777</c:v>
                </c:pt>
                <c:pt idx="6638">
                  <c:v>40364.609722222194</c:v>
                </c:pt>
                <c:pt idx="6639">
                  <c:v>40364.61041666667</c:v>
                </c:pt>
                <c:pt idx="6640">
                  <c:v>40364.61111111108</c:v>
                </c:pt>
                <c:pt idx="6641">
                  <c:v>40364.611805555556</c:v>
                </c:pt>
                <c:pt idx="6642">
                  <c:v>40364.612500000003</c:v>
                </c:pt>
                <c:pt idx="6643">
                  <c:v>40364.613194444442</c:v>
                </c:pt>
                <c:pt idx="6644">
                  <c:v>40364.613888888889</c:v>
                </c:pt>
                <c:pt idx="6645">
                  <c:v>40364.614583333336</c:v>
                </c:pt>
                <c:pt idx="6646">
                  <c:v>40364.615277777782</c:v>
                </c:pt>
                <c:pt idx="6647">
                  <c:v>40364.615972222222</c:v>
                </c:pt>
                <c:pt idx="6648">
                  <c:v>40364.616666666654</c:v>
                </c:pt>
                <c:pt idx="6649">
                  <c:v>40364.617361111072</c:v>
                </c:pt>
                <c:pt idx="6650">
                  <c:v>40364.618055555562</c:v>
                </c:pt>
                <c:pt idx="6651">
                  <c:v>40364.618750000001</c:v>
                </c:pt>
                <c:pt idx="6652">
                  <c:v>40364.619444444441</c:v>
                </c:pt>
                <c:pt idx="6653">
                  <c:v>40364.620138888888</c:v>
                </c:pt>
                <c:pt idx="6654">
                  <c:v>40364.620833333334</c:v>
                </c:pt>
                <c:pt idx="6655">
                  <c:v>40364.621527777774</c:v>
                </c:pt>
                <c:pt idx="6656">
                  <c:v>40364.62222222222</c:v>
                </c:pt>
                <c:pt idx="6657">
                  <c:v>40364.622916666638</c:v>
                </c:pt>
                <c:pt idx="6658">
                  <c:v>40364.623611111077</c:v>
                </c:pt>
                <c:pt idx="6659">
                  <c:v>40364.624305555524</c:v>
                </c:pt>
                <c:pt idx="6660">
                  <c:v>40364.624999999993</c:v>
                </c:pt>
                <c:pt idx="6661">
                  <c:v>40364.625694444447</c:v>
                </c:pt>
                <c:pt idx="6662">
                  <c:v>40364.626388888886</c:v>
                </c:pt>
                <c:pt idx="6663">
                  <c:v>40364.627083333282</c:v>
                </c:pt>
                <c:pt idx="6664">
                  <c:v>40364.62777777775</c:v>
                </c:pt>
                <c:pt idx="6665">
                  <c:v>40364.628472222204</c:v>
                </c:pt>
                <c:pt idx="6666">
                  <c:v>40364.629166666607</c:v>
                </c:pt>
                <c:pt idx="6667">
                  <c:v>40364.629861111054</c:v>
                </c:pt>
                <c:pt idx="6668">
                  <c:v>40364.630555555559</c:v>
                </c:pt>
                <c:pt idx="6669">
                  <c:v>40364.631249999999</c:v>
                </c:pt>
                <c:pt idx="6670">
                  <c:v>40364.631944444445</c:v>
                </c:pt>
                <c:pt idx="6671">
                  <c:v>40364.632638888892</c:v>
                </c:pt>
                <c:pt idx="6672">
                  <c:v>40364.633333333324</c:v>
                </c:pt>
                <c:pt idx="6673">
                  <c:v>40364.634027777778</c:v>
                </c:pt>
                <c:pt idx="6674">
                  <c:v>40364.634722222225</c:v>
                </c:pt>
                <c:pt idx="6675">
                  <c:v>40364.635416666628</c:v>
                </c:pt>
                <c:pt idx="6676">
                  <c:v>40364.636111111104</c:v>
                </c:pt>
                <c:pt idx="6677">
                  <c:v>40364.636805555558</c:v>
                </c:pt>
                <c:pt idx="6678">
                  <c:v>40364.637499999997</c:v>
                </c:pt>
                <c:pt idx="6679">
                  <c:v>40364.638194444473</c:v>
                </c:pt>
                <c:pt idx="6680">
                  <c:v>40364.638888888891</c:v>
                </c:pt>
                <c:pt idx="6681">
                  <c:v>40364.639583333301</c:v>
                </c:pt>
                <c:pt idx="6682">
                  <c:v>40364.640277777791</c:v>
                </c:pt>
                <c:pt idx="6683">
                  <c:v>40364.640972222223</c:v>
                </c:pt>
                <c:pt idx="6684">
                  <c:v>40364.641666666626</c:v>
                </c:pt>
                <c:pt idx="6685">
                  <c:v>40364.64236111108</c:v>
                </c:pt>
                <c:pt idx="6686">
                  <c:v>40364.643055555556</c:v>
                </c:pt>
                <c:pt idx="6687">
                  <c:v>40364.643749999996</c:v>
                </c:pt>
                <c:pt idx="6688">
                  <c:v>40364.644444444442</c:v>
                </c:pt>
                <c:pt idx="6689">
                  <c:v>40364.645138888889</c:v>
                </c:pt>
                <c:pt idx="6690">
                  <c:v>40364.645833333336</c:v>
                </c:pt>
                <c:pt idx="6691">
                  <c:v>40364.646527777782</c:v>
                </c:pt>
                <c:pt idx="6692">
                  <c:v>40364.647222222222</c:v>
                </c:pt>
                <c:pt idx="6693">
                  <c:v>40364.647916666654</c:v>
                </c:pt>
                <c:pt idx="6694">
                  <c:v>40364.648611111108</c:v>
                </c:pt>
                <c:pt idx="6695">
                  <c:v>40364.649305555555</c:v>
                </c:pt>
                <c:pt idx="6696">
                  <c:v>40364.65</c:v>
                </c:pt>
                <c:pt idx="6697">
                  <c:v>40364.650694444485</c:v>
                </c:pt>
                <c:pt idx="6698">
                  <c:v>40364.651388888888</c:v>
                </c:pt>
                <c:pt idx="6699">
                  <c:v>40364.652083333334</c:v>
                </c:pt>
                <c:pt idx="6700">
                  <c:v>40364.652777777781</c:v>
                </c:pt>
                <c:pt idx="6701">
                  <c:v>40364.65347222222</c:v>
                </c:pt>
                <c:pt idx="6702">
                  <c:v>40364.654166666638</c:v>
                </c:pt>
                <c:pt idx="6703">
                  <c:v>40364.654861111114</c:v>
                </c:pt>
                <c:pt idx="6704">
                  <c:v>40364.655555555553</c:v>
                </c:pt>
                <c:pt idx="6705">
                  <c:v>40364.656250000029</c:v>
                </c:pt>
                <c:pt idx="6706">
                  <c:v>40364.65694444449</c:v>
                </c:pt>
                <c:pt idx="6707">
                  <c:v>40364.657638888893</c:v>
                </c:pt>
                <c:pt idx="6708">
                  <c:v>40364.658333333333</c:v>
                </c:pt>
                <c:pt idx="6709">
                  <c:v>40364.65902777778</c:v>
                </c:pt>
                <c:pt idx="6710">
                  <c:v>40364.659722222204</c:v>
                </c:pt>
                <c:pt idx="6711">
                  <c:v>40364.660416666637</c:v>
                </c:pt>
                <c:pt idx="6712">
                  <c:v>40364.661111111054</c:v>
                </c:pt>
                <c:pt idx="6713">
                  <c:v>40364.66180555553</c:v>
                </c:pt>
                <c:pt idx="6714">
                  <c:v>40364.662499999999</c:v>
                </c:pt>
                <c:pt idx="6715">
                  <c:v>40364.663194444445</c:v>
                </c:pt>
                <c:pt idx="6716">
                  <c:v>40364.663888888885</c:v>
                </c:pt>
                <c:pt idx="6717">
                  <c:v>40364.664583333324</c:v>
                </c:pt>
                <c:pt idx="6718">
                  <c:v>40364.665277777778</c:v>
                </c:pt>
                <c:pt idx="6719">
                  <c:v>40364.665972222225</c:v>
                </c:pt>
                <c:pt idx="6720">
                  <c:v>40364.666666666628</c:v>
                </c:pt>
                <c:pt idx="6721">
                  <c:v>40364.667361111053</c:v>
                </c:pt>
                <c:pt idx="6722">
                  <c:v>40364.668055555558</c:v>
                </c:pt>
                <c:pt idx="6723">
                  <c:v>40364.668749999997</c:v>
                </c:pt>
                <c:pt idx="6724">
                  <c:v>40364.669444444444</c:v>
                </c:pt>
                <c:pt idx="6725">
                  <c:v>40364.670138888891</c:v>
                </c:pt>
                <c:pt idx="6726">
                  <c:v>40364.67083333333</c:v>
                </c:pt>
                <c:pt idx="6727">
                  <c:v>40364.671527777777</c:v>
                </c:pt>
                <c:pt idx="6728">
                  <c:v>40364.672222222223</c:v>
                </c:pt>
                <c:pt idx="6729">
                  <c:v>40364.67291666667</c:v>
                </c:pt>
                <c:pt idx="6730">
                  <c:v>40364.67361111108</c:v>
                </c:pt>
                <c:pt idx="6731">
                  <c:v>40364.674305555556</c:v>
                </c:pt>
                <c:pt idx="6732">
                  <c:v>40364.675000000003</c:v>
                </c:pt>
                <c:pt idx="6733">
                  <c:v>40364.675694444442</c:v>
                </c:pt>
                <c:pt idx="6734">
                  <c:v>40364.676388888889</c:v>
                </c:pt>
                <c:pt idx="6735">
                  <c:v>40364.677083333307</c:v>
                </c:pt>
                <c:pt idx="6736">
                  <c:v>40364.677777777775</c:v>
                </c:pt>
                <c:pt idx="6737">
                  <c:v>40364.678472222222</c:v>
                </c:pt>
                <c:pt idx="6738">
                  <c:v>40364.679166666618</c:v>
                </c:pt>
                <c:pt idx="6739">
                  <c:v>40364.679861111072</c:v>
                </c:pt>
                <c:pt idx="6740">
                  <c:v>40364.680555555562</c:v>
                </c:pt>
                <c:pt idx="6741">
                  <c:v>40364.681250000001</c:v>
                </c:pt>
                <c:pt idx="6742">
                  <c:v>40364.681944444441</c:v>
                </c:pt>
                <c:pt idx="6743">
                  <c:v>40364.682638888917</c:v>
                </c:pt>
                <c:pt idx="6744">
                  <c:v>40364.683333333334</c:v>
                </c:pt>
                <c:pt idx="6745">
                  <c:v>40364.684027777781</c:v>
                </c:pt>
                <c:pt idx="6746">
                  <c:v>40364.68472222222</c:v>
                </c:pt>
                <c:pt idx="6747">
                  <c:v>40364.685416666638</c:v>
                </c:pt>
                <c:pt idx="6748">
                  <c:v>40364.686111111114</c:v>
                </c:pt>
                <c:pt idx="6749">
                  <c:v>40364.686805555553</c:v>
                </c:pt>
                <c:pt idx="6750">
                  <c:v>40364.6875</c:v>
                </c:pt>
                <c:pt idx="6751">
                  <c:v>40364.68819444449</c:v>
                </c:pt>
                <c:pt idx="6752">
                  <c:v>40364.688888888893</c:v>
                </c:pt>
                <c:pt idx="6753">
                  <c:v>40364.689583333326</c:v>
                </c:pt>
                <c:pt idx="6754">
                  <c:v>40364.69027777778</c:v>
                </c:pt>
                <c:pt idx="6755">
                  <c:v>40364.690972222204</c:v>
                </c:pt>
                <c:pt idx="6756">
                  <c:v>40364.691666666607</c:v>
                </c:pt>
                <c:pt idx="6757">
                  <c:v>40364.692361111054</c:v>
                </c:pt>
                <c:pt idx="6758">
                  <c:v>40364.69305555553</c:v>
                </c:pt>
                <c:pt idx="6759">
                  <c:v>40364.693749999984</c:v>
                </c:pt>
                <c:pt idx="6760">
                  <c:v>40364.694444444445</c:v>
                </c:pt>
                <c:pt idx="6761">
                  <c:v>40364.695138888885</c:v>
                </c:pt>
                <c:pt idx="6762">
                  <c:v>40364.695833333324</c:v>
                </c:pt>
                <c:pt idx="6763">
                  <c:v>40364.696527777778</c:v>
                </c:pt>
                <c:pt idx="6764">
                  <c:v>40364.697222222225</c:v>
                </c:pt>
                <c:pt idx="6765">
                  <c:v>40364.697916666628</c:v>
                </c:pt>
                <c:pt idx="6766">
                  <c:v>40364.698611111104</c:v>
                </c:pt>
                <c:pt idx="6767">
                  <c:v>40364.699305555521</c:v>
                </c:pt>
                <c:pt idx="6768">
                  <c:v>40364.699999999997</c:v>
                </c:pt>
                <c:pt idx="6769">
                  <c:v>40364.700694444473</c:v>
                </c:pt>
                <c:pt idx="6770">
                  <c:v>40364.701388888876</c:v>
                </c:pt>
                <c:pt idx="6771">
                  <c:v>40364.702083333301</c:v>
                </c:pt>
                <c:pt idx="6772">
                  <c:v>40364.702777777777</c:v>
                </c:pt>
                <c:pt idx="6773">
                  <c:v>40364.703472222194</c:v>
                </c:pt>
                <c:pt idx="6774">
                  <c:v>40364.704166666626</c:v>
                </c:pt>
                <c:pt idx="6775">
                  <c:v>40364.70486111108</c:v>
                </c:pt>
                <c:pt idx="6776">
                  <c:v>40364.705555555556</c:v>
                </c:pt>
                <c:pt idx="6777">
                  <c:v>40364.706250000003</c:v>
                </c:pt>
                <c:pt idx="6778">
                  <c:v>40364.706944444442</c:v>
                </c:pt>
                <c:pt idx="6779">
                  <c:v>40364.707638888889</c:v>
                </c:pt>
                <c:pt idx="6780">
                  <c:v>40364.708333333336</c:v>
                </c:pt>
                <c:pt idx="6781">
                  <c:v>40364.709027777775</c:v>
                </c:pt>
                <c:pt idx="6782">
                  <c:v>40364.709722222193</c:v>
                </c:pt>
                <c:pt idx="6783">
                  <c:v>40364.710416666654</c:v>
                </c:pt>
                <c:pt idx="6784">
                  <c:v>40364.711111111072</c:v>
                </c:pt>
                <c:pt idx="6785">
                  <c:v>40364.711805555555</c:v>
                </c:pt>
                <c:pt idx="6786">
                  <c:v>40364.712500000001</c:v>
                </c:pt>
                <c:pt idx="6787">
                  <c:v>40364.713194444441</c:v>
                </c:pt>
                <c:pt idx="6788">
                  <c:v>40364.713888888888</c:v>
                </c:pt>
                <c:pt idx="6789">
                  <c:v>40364.714583333334</c:v>
                </c:pt>
                <c:pt idx="6790">
                  <c:v>40364.715277777781</c:v>
                </c:pt>
                <c:pt idx="6791">
                  <c:v>40364.71597222222</c:v>
                </c:pt>
                <c:pt idx="6792">
                  <c:v>40364.716666666638</c:v>
                </c:pt>
                <c:pt idx="6793">
                  <c:v>40364.717361111077</c:v>
                </c:pt>
                <c:pt idx="6794">
                  <c:v>40364.718055555553</c:v>
                </c:pt>
                <c:pt idx="6795">
                  <c:v>40364.71875</c:v>
                </c:pt>
                <c:pt idx="6796">
                  <c:v>40364.719444444447</c:v>
                </c:pt>
                <c:pt idx="6797">
                  <c:v>40364.720138888886</c:v>
                </c:pt>
                <c:pt idx="6798">
                  <c:v>40364.720833333326</c:v>
                </c:pt>
                <c:pt idx="6799">
                  <c:v>40364.72152777775</c:v>
                </c:pt>
                <c:pt idx="6800">
                  <c:v>40364.722222222204</c:v>
                </c:pt>
                <c:pt idx="6801">
                  <c:v>40364.722916666637</c:v>
                </c:pt>
                <c:pt idx="6802">
                  <c:v>40364.723611111054</c:v>
                </c:pt>
                <c:pt idx="6803">
                  <c:v>40364.72430555553</c:v>
                </c:pt>
                <c:pt idx="6804">
                  <c:v>40364.724999999999</c:v>
                </c:pt>
                <c:pt idx="6805">
                  <c:v>40364.725694444445</c:v>
                </c:pt>
                <c:pt idx="6806">
                  <c:v>40364.726388888885</c:v>
                </c:pt>
                <c:pt idx="6807">
                  <c:v>40364.727083333273</c:v>
                </c:pt>
                <c:pt idx="6808">
                  <c:v>40364.727777777749</c:v>
                </c:pt>
                <c:pt idx="6809">
                  <c:v>40364.728472222225</c:v>
                </c:pt>
                <c:pt idx="6810">
                  <c:v>40364.729166666606</c:v>
                </c:pt>
                <c:pt idx="6811">
                  <c:v>40364.729861111053</c:v>
                </c:pt>
                <c:pt idx="6812">
                  <c:v>40364.730555555558</c:v>
                </c:pt>
                <c:pt idx="6813">
                  <c:v>40364.731249999997</c:v>
                </c:pt>
                <c:pt idx="6814">
                  <c:v>40364.731944444444</c:v>
                </c:pt>
                <c:pt idx="6815">
                  <c:v>40364.732638888891</c:v>
                </c:pt>
                <c:pt idx="6816">
                  <c:v>40364.733333333301</c:v>
                </c:pt>
                <c:pt idx="6817">
                  <c:v>40364.734027777777</c:v>
                </c:pt>
                <c:pt idx="6818">
                  <c:v>40364.734722222194</c:v>
                </c:pt>
                <c:pt idx="6819">
                  <c:v>40364.735416666626</c:v>
                </c:pt>
                <c:pt idx="6820">
                  <c:v>40364.73611111108</c:v>
                </c:pt>
                <c:pt idx="6821">
                  <c:v>40364.736805555556</c:v>
                </c:pt>
                <c:pt idx="6822">
                  <c:v>40364.737499999996</c:v>
                </c:pt>
                <c:pt idx="6823">
                  <c:v>40364.738194444442</c:v>
                </c:pt>
                <c:pt idx="6824">
                  <c:v>40364.738888888889</c:v>
                </c:pt>
                <c:pt idx="6825">
                  <c:v>40364.739583333307</c:v>
                </c:pt>
                <c:pt idx="6826">
                  <c:v>40364.740277777782</c:v>
                </c:pt>
                <c:pt idx="6827">
                  <c:v>40364.740972222222</c:v>
                </c:pt>
                <c:pt idx="6828">
                  <c:v>40364.741666666618</c:v>
                </c:pt>
                <c:pt idx="6829">
                  <c:v>40364.742361111072</c:v>
                </c:pt>
                <c:pt idx="6830">
                  <c:v>40364.743055555555</c:v>
                </c:pt>
                <c:pt idx="6831">
                  <c:v>40364.743749999994</c:v>
                </c:pt>
                <c:pt idx="6832">
                  <c:v>40364.744444444441</c:v>
                </c:pt>
                <c:pt idx="6833">
                  <c:v>40364.745138888888</c:v>
                </c:pt>
                <c:pt idx="6834">
                  <c:v>40364.745833333334</c:v>
                </c:pt>
                <c:pt idx="6835">
                  <c:v>40364.746527777781</c:v>
                </c:pt>
                <c:pt idx="6836">
                  <c:v>40364.74722222222</c:v>
                </c:pt>
                <c:pt idx="6837">
                  <c:v>40364.747916666638</c:v>
                </c:pt>
                <c:pt idx="6838">
                  <c:v>40364.748611111114</c:v>
                </c:pt>
                <c:pt idx="6839">
                  <c:v>40364.749305555524</c:v>
                </c:pt>
                <c:pt idx="6840">
                  <c:v>40364.75</c:v>
                </c:pt>
                <c:pt idx="6841">
                  <c:v>40364.75069444449</c:v>
                </c:pt>
                <c:pt idx="6842">
                  <c:v>40364.751388888886</c:v>
                </c:pt>
                <c:pt idx="6843">
                  <c:v>40364.752083333326</c:v>
                </c:pt>
                <c:pt idx="6844">
                  <c:v>40364.75277777778</c:v>
                </c:pt>
                <c:pt idx="6845">
                  <c:v>40364.753472222204</c:v>
                </c:pt>
                <c:pt idx="6846">
                  <c:v>40364.754166666637</c:v>
                </c:pt>
                <c:pt idx="6847">
                  <c:v>40364.754861111105</c:v>
                </c:pt>
                <c:pt idx="6848">
                  <c:v>40364.755555555559</c:v>
                </c:pt>
                <c:pt idx="6849">
                  <c:v>40364.756250000013</c:v>
                </c:pt>
                <c:pt idx="6850">
                  <c:v>40364.756944444474</c:v>
                </c:pt>
                <c:pt idx="6851">
                  <c:v>40364.757638888892</c:v>
                </c:pt>
                <c:pt idx="6852">
                  <c:v>40364.758333333331</c:v>
                </c:pt>
                <c:pt idx="6853">
                  <c:v>40364.759027777778</c:v>
                </c:pt>
                <c:pt idx="6854">
                  <c:v>40364.759722222225</c:v>
                </c:pt>
                <c:pt idx="6855">
                  <c:v>40364.760416666628</c:v>
                </c:pt>
                <c:pt idx="6856">
                  <c:v>40364.761111111053</c:v>
                </c:pt>
                <c:pt idx="6857">
                  <c:v>40364.761805555521</c:v>
                </c:pt>
                <c:pt idx="6858">
                  <c:v>40364.762499999997</c:v>
                </c:pt>
                <c:pt idx="6859">
                  <c:v>40364.763194444444</c:v>
                </c:pt>
                <c:pt idx="6860">
                  <c:v>40364.763888888876</c:v>
                </c:pt>
                <c:pt idx="6861">
                  <c:v>40364.764583333301</c:v>
                </c:pt>
                <c:pt idx="6862">
                  <c:v>40364.765277777777</c:v>
                </c:pt>
                <c:pt idx="6863">
                  <c:v>40364.765972222194</c:v>
                </c:pt>
                <c:pt idx="6864">
                  <c:v>40364.766666666626</c:v>
                </c:pt>
                <c:pt idx="6865">
                  <c:v>40364.767361111051</c:v>
                </c:pt>
                <c:pt idx="6866">
                  <c:v>40364.768055555556</c:v>
                </c:pt>
                <c:pt idx="6867">
                  <c:v>40364.768749999996</c:v>
                </c:pt>
                <c:pt idx="6868">
                  <c:v>40364.769444444435</c:v>
                </c:pt>
                <c:pt idx="6869">
                  <c:v>40364.770138888889</c:v>
                </c:pt>
                <c:pt idx="6870">
                  <c:v>40364.770833333336</c:v>
                </c:pt>
                <c:pt idx="6871">
                  <c:v>40364.771527777775</c:v>
                </c:pt>
                <c:pt idx="6872">
                  <c:v>40364.772222222222</c:v>
                </c:pt>
                <c:pt idx="6873">
                  <c:v>40364.772916666654</c:v>
                </c:pt>
                <c:pt idx="6874">
                  <c:v>40364.773611111072</c:v>
                </c:pt>
                <c:pt idx="6875">
                  <c:v>40364.774305555555</c:v>
                </c:pt>
                <c:pt idx="6876">
                  <c:v>40364.775000000001</c:v>
                </c:pt>
                <c:pt idx="6877">
                  <c:v>40364.775694444441</c:v>
                </c:pt>
                <c:pt idx="6878">
                  <c:v>40364.776388888888</c:v>
                </c:pt>
                <c:pt idx="6879">
                  <c:v>40364.777083333298</c:v>
                </c:pt>
                <c:pt idx="6880">
                  <c:v>40364.777777777774</c:v>
                </c:pt>
                <c:pt idx="6881">
                  <c:v>40364.77847222222</c:v>
                </c:pt>
                <c:pt idx="6882">
                  <c:v>40364.779166666609</c:v>
                </c:pt>
                <c:pt idx="6883">
                  <c:v>40364.779861111077</c:v>
                </c:pt>
                <c:pt idx="6884">
                  <c:v>40364.780555555553</c:v>
                </c:pt>
                <c:pt idx="6885">
                  <c:v>40364.78125</c:v>
                </c:pt>
                <c:pt idx="6886">
                  <c:v>40364.781944444447</c:v>
                </c:pt>
                <c:pt idx="6887">
                  <c:v>40364.782638888893</c:v>
                </c:pt>
                <c:pt idx="6888">
                  <c:v>40364.783333333326</c:v>
                </c:pt>
                <c:pt idx="6889">
                  <c:v>40364.78402777778</c:v>
                </c:pt>
                <c:pt idx="6890">
                  <c:v>40364.784722222204</c:v>
                </c:pt>
                <c:pt idx="6891">
                  <c:v>40364.785416666637</c:v>
                </c:pt>
                <c:pt idx="6892">
                  <c:v>40364.786111111105</c:v>
                </c:pt>
                <c:pt idx="6893">
                  <c:v>40364.786805555559</c:v>
                </c:pt>
                <c:pt idx="6894">
                  <c:v>40364.787499999999</c:v>
                </c:pt>
                <c:pt idx="6895">
                  <c:v>40364.788194444474</c:v>
                </c:pt>
                <c:pt idx="6896">
                  <c:v>40364.788888888892</c:v>
                </c:pt>
                <c:pt idx="6897">
                  <c:v>40364.789583333324</c:v>
                </c:pt>
                <c:pt idx="6898">
                  <c:v>40364.790277777778</c:v>
                </c:pt>
                <c:pt idx="6899">
                  <c:v>40364.790972222225</c:v>
                </c:pt>
                <c:pt idx="6900">
                  <c:v>40364.791666666606</c:v>
                </c:pt>
                <c:pt idx="6901">
                  <c:v>40364.792361111053</c:v>
                </c:pt>
                <c:pt idx="6902">
                  <c:v>40364.793055555521</c:v>
                </c:pt>
                <c:pt idx="6903">
                  <c:v>40364.793749999975</c:v>
                </c:pt>
                <c:pt idx="6904">
                  <c:v>40364.794444444444</c:v>
                </c:pt>
                <c:pt idx="6905">
                  <c:v>40364.795138888876</c:v>
                </c:pt>
                <c:pt idx="6906">
                  <c:v>40364.795833333301</c:v>
                </c:pt>
                <c:pt idx="6907">
                  <c:v>40364.796527777777</c:v>
                </c:pt>
                <c:pt idx="6908">
                  <c:v>40364.797222222194</c:v>
                </c:pt>
                <c:pt idx="6909">
                  <c:v>40364.797916666626</c:v>
                </c:pt>
                <c:pt idx="6910">
                  <c:v>40364.79861111108</c:v>
                </c:pt>
                <c:pt idx="6911">
                  <c:v>40364.79930555552</c:v>
                </c:pt>
                <c:pt idx="6912">
                  <c:v>40364.800000000003</c:v>
                </c:pt>
                <c:pt idx="6913">
                  <c:v>40364.800694444493</c:v>
                </c:pt>
                <c:pt idx="6914">
                  <c:v>40364.801388888889</c:v>
                </c:pt>
                <c:pt idx="6915">
                  <c:v>40364.802083333336</c:v>
                </c:pt>
                <c:pt idx="6916">
                  <c:v>40364.802777777782</c:v>
                </c:pt>
                <c:pt idx="6917">
                  <c:v>40364.803472222222</c:v>
                </c:pt>
                <c:pt idx="6918">
                  <c:v>40364.804166666654</c:v>
                </c:pt>
                <c:pt idx="6919">
                  <c:v>40364.804861111108</c:v>
                </c:pt>
                <c:pt idx="6920">
                  <c:v>40364.805555555562</c:v>
                </c:pt>
                <c:pt idx="6921">
                  <c:v>40364.806250000031</c:v>
                </c:pt>
                <c:pt idx="6922">
                  <c:v>40364.806944444485</c:v>
                </c:pt>
                <c:pt idx="6923">
                  <c:v>40364.807638888917</c:v>
                </c:pt>
                <c:pt idx="6924">
                  <c:v>40364.808333333342</c:v>
                </c:pt>
                <c:pt idx="6925">
                  <c:v>40364.809027777781</c:v>
                </c:pt>
                <c:pt idx="6926">
                  <c:v>40364.80972222222</c:v>
                </c:pt>
                <c:pt idx="6927">
                  <c:v>40364.810416666667</c:v>
                </c:pt>
                <c:pt idx="6928">
                  <c:v>40364.811111111114</c:v>
                </c:pt>
                <c:pt idx="6929">
                  <c:v>40364.811805555553</c:v>
                </c:pt>
                <c:pt idx="6930">
                  <c:v>40364.812500000029</c:v>
                </c:pt>
                <c:pt idx="6931">
                  <c:v>40364.81319444449</c:v>
                </c:pt>
                <c:pt idx="6932">
                  <c:v>40364.813888888893</c:v>
                </c:pt>
                <c:pt idx="6933">
                  <c:v>40364.814583333333</c:v>
                </c:pt>
                <c:pt idx="6934">
                  <c:v>40364.815277777809</c:v>
                </c:pt>
                <c:pt idx="6935">
                  <c:v>40364.815972222219</c:v>
                </c:pt>
                <c:pt idx="6936">
                  <c:v>40364.816666666666</c:v>
                </c:pt>
                <c:pt idx="6937">
                  <c:v>40364.817361111105</c:v>
                </c:pt>
                <c:pt idx="6938">
                  <c:v>40364.818055555595</c:v>
                </c:pt>
                <c:pt idx="6939">
                  <c:v>40364.818750000013</c:v>
                </c:pt>
                <c:pt idx="6940">
                  <c:v>40364.819444444474</c:v>
                </c:pt>
                <c:pt idx="6941">
                  <c:v>40364.820138888892</c:v>
                </c:pt>
                <c:pt idx="6942">
                  <c:v>40364.820833333331</c:v>
                </c:pt>
                <c:pt idx="6943">
                  <c:v>40364.821527777778</c:v>
                </c:pt>
                <c:pt idx="6944">
                  <c:v>40364.822222222232</c:v>
                </c:pt>
                <c:pt idx="6945">
                  <c:v>40364.822916666664</c:v>
                </c:pt>
                <c:pt idx="6946">
                  <c:v>40364.823611111104</c:v>
                </c:pt>
                <c:pt idx="6947">
                  <c:v>40364.824305555558</c:v>
                </c:pt>
                <c:pt idx="6948">
                  <c:v>40364.825000000004</c:v>
                </c:pt>
                <c:pt idx="6949">
                  <c:v>40364.825694444473</c:v>
                </c:pt>
                <c:pt idx="6950">
                  <c:v>40364.826388888891</c:v>
                </c:pt>
                <c:pt idx="6951">
                  <c:v>40364.827083333301</c:v>
                </c:pt>
                <c:pt idx="6952">
                  <c:v>40364.827777777777</c:v>
                </c:pt>
                <c:pt idx="6953">
                  <c:v>40364.828472222223</c:v>
                </c:pt>
                <c:pt idx="6954">
                  <c:v>40364.829166666626</c:v>
                </c:pt>
                <c:pt idx="6955">
                  <c:v>40364.82986111108</c:v>
                </c:pt>
                <c:pt idx="6956">
                  <c:v>40364.830555555563</c:v>
                </c:pt>
                <c:pt idx="6957">
                  <c:v>40364.831250000003</c:v>
                </c:pt>
                <c:pt idx="6958">
                  <c:v>40364.831944444442</c:v>
                </c:pt>
                <c:pt idx="6959">
                  <c:v>40364.832638888925</c:v>
                </c:pt>
                <c:pt idx="6960">
                  <c:v>40364.833333333336</c:v>
                </c:pt>
                <c:pt idx="6961">
                  <c:v>40364.834027777782</c:v>
                </c:pt>
                <c:pt idx="6962">
                  <c:v>40364.834722222222</c:v>
                </c:pt>
                <c:pt idx="6963">
                  <c:v>40364.835416666654</c:v>
                </c:pt>
                <c:pt idx="6964">
                  <c:v>40364.836111111108</c:v>
                </c:pt>
                <c:pt idx="6965">
                  <c:v>40364.836805555562</c:v>
                </c:pt>
                <c:pt idx="6966">
                  <c:v>40364.837500000001</c:v>
                </c:pt>
                <c:pt idx="6967">
                  <c:v>40364.838194444485</c:v>
                </c:pt>
                <c:pt idx="6968">
                  <c:v>40364.838888888917</c:v>
                </c:pt>
                <c:pt idx="6969">
                  <c:v>40364.839583333334</c:v>
                </c:pt>
                <c:pt idx="6970">
                  <c:v>40364.84027777781</c:v>
                </c:pt>
                <c:pt idx="6971">
                  <c:v>40364.840972222242</c:v>
                </c:pt>
                <c:pt idx="6972">
                  <c:v>40364.841666666638</c:v>
                </c:pt>
                <c:pt idx="6973">
                  <c:v>40364.842361111114</c:v>
                </c:pt>
                <c:pt idx="6974">
                  <c:v>40364.843055555553</c:v>
                </c:pt>
                <c:pt idx="6975">
                  <c:v>40364.84375</c:v>
                </c:pt>
                <c:pt idx="6976">
                  <c:v>40364.84444444449</c:v>
                </c:pt>
                <c:pt idx="6977">
                  <c:v>40364.845138888893</c:v>
                </c:pt>
                <c:pt idx="6978">
                  <c:v>40364.845833333333</c:v>
                </c:pt>
                <c:pt idx="6979">
                  <c:v>40364.846527777809</c:v>
                </c:pt>
                <c:pt idx="6980">
                  <c:v>40364.847222222219</c:v>
                </c:pt>
                <c:pt idx="6981">
                  <c:v>40364.847916666666</c:v>
                </c:pt>
                <c:pt idx="6982">
                  <c:v>40364.848611111112</c:v>
                </c:pt>
                <c:pt idx="6983">
                  <c:v>40364.849305555559</c:v>
                </c:pt>
                <c:pt idx="6984">
                  <c:v>40364.850000000013</c:v>
                </c:pt>
                <c:pt idx="6985">
                  <c:v>40364.850694444511</c:v>
                </c:pt>
                <c:pt idx="6986">
                  <c:v>40364.851388888892</c:v>
                </c:pt>
                <c:pt idx="6987">
                  <c:v>40364.852083333331</c:v>
                </c:pt>
                <c:pt idx="6988">
                  <c:v>40364.852777777793</c:v>
                </c:pt>
                <c:pt idx="6989">
                  <c:v>40364.853472222232</c:v>
                </c:pt>
                <c:pt idx="6990">
                  <c:v>40364.854166666664</c:v>
                </c:pt>
                <c:pt idx="6991">
                  <c:v>40364.854861111111</c:v>
                </c:pt>
                <c:pt idx="6992">
                  <c:v>40364.855555555587</c:v>
                </c:pt>
                <c:pt idx="6993">
                  <c:v>40364.856250000041</c:v>
                </c:pt>
                <c:pt idx="6994">
                  <c:v>40364.856944444502</c:v>
                </c:pt>
                <c:pt idx="6995">
                  <c:v>40364.857638888934</c:v>
                </c:pt>
                <c:pt idx="6996">
                  <c:v>40364.858333333359</c:v>
                </c:pt>
                <c:pt idx="6997">
                  <c:v>40364.859027777791</c:v>
                </c:pt>
                <c:pt idx="6998">
                  <c:v>40364.859722222223</c:v>
                </c:pt>
                <c:pt idx="6999">
                  <c:v>40364.86041666667</c:v>
                </c:pt>
                <c:pt idx="7000">
                  <c:v>40364.86111111108</c:v>
                </c:pt>
                <c:pt idx="7001">
                  <c:v>40364.861805555556</c:v>
                </c:pt>
                <c:pt idx="7002">
                  <c:v>40364.862500000003</c:v>
                </c:pt>
                <c:pt idx="7003">
                  <c:v>40364.863194444442</c:v>
                </c:pt>
                <c:pt idx="7004">
                  <c:v>40364.863888888889</c:v>
                </c:pt>
                <c:pt idx="7005">
                  <c:v>40364.864583333336</c:v>
                </c:pt>
                <c:pt idx="7006">
                  <c:v>40364.865277777782</c:v>
                </c:pt>
                <c:pt idx="7007">
                  <c:v>40364.865972222222</c:v>
                </c:pt>
                <c:pt idx="7008">
                  <c:v>40364.866666666654</c:v>
                </c:pt>
                <c:pt idx="7009">
                  <c:v>40364.867361111072</c:v>
                </c:pt>
                <c:pt idx="7010">
                  <c:v>40364.868055555562</c:v>
                </c:pt>
                <c:pt idx="7011">
                  <c:v>40364.868750000001</c:v>
                </c:pt>
                <c:pt idx="7012">
                  <c:v>40364.869444444441</c:v>
                </c:pt>
                <c:pt idx="7013">
                  <c:v>40364.870138888917</c:v>
                </c:pt>
                <c:pt idx="7014">
                  <c:v>40364.870833333342</c:v>
                </c:pt>
                <c:pt idx="7015">
                  <c:v>40364.871527777781</c:v>
                </c:pt>
                <c:pt idx="7016">
                  <c:v>40364.872222222242</c:v>
                </c:pt>
                <c:pt idx="7017">
                  <c:v>40364.872916666667</c:v>
                </c:pt>
                <c:pt idx="7018">
                  <c:v>40364.873611111114</c:v>
                </c:pt>
                <c:pt idx="7019">
                  <c:v>40364.874305555553</c:v>
                </c:pt>
                <c:pt idx="7020">
                  <c:v>40364.875</c:v>
                </c:pt>
                <c:pt idx="7021">
                  <c:v>40364.87569444449</c:v>
                </c:pt>
                <c:pt idx="7022">
                  <c:v>40364.876388888893</c:v>
                </c:pt>
                <c:pt idx="7023">
                  <c:v>40364.877083333326</c:v>
                </c:pt>
                <c:pt idx="7024">
                  <c:v>40364.87777777778</c:v>
                </c:pt>
                <c:pt idx="7025">
                  <c:v>40364.878472222219</c:v>
                </c:pt>
                <c:pt idx="7026">
                  <c:v>40364.879166666637</c:v>
                </c:pt>
                <c:pt idx="7027">
                  <c:v>40364.879861111105</c:v>
                </c:pt>
                <c:pt idx="7028">
                  <c:v>40364.880555555595</c:v>
                </c:pt>
                <c:pt idx="7029">
                  <c:v>40364.881250000013</c:v>
                </c:pt>
                <c:pt idx="7030">
                  <c:v>40364.881944444474</c:v>
                </c:pt>
                <c:pt idx="7031">
                  <c:v>40364.882638888936</c:v>
                </c:pt>
                <c:pt idx="7032">
                  <c:v>40364.883333333331</c:v>
                </c:pt>
                <c:pt idx="7033">
                  <c:v>40364.884027777793</c:v>
                </c:pt>
                <c:pt idx="7034">
                  <c:v>40364.884722222232</c:v>
                </c:pt>
                <c:pt idx="7035">
                  <c:v>40364.885416666664</c:v>
                </c:pt>
                <c:pt idx="7036">
                  <c:v>40364.886111111111</c:v>
                </c:pt>
                <c:pt idx="7037">
                  <c:v>40364.886805555587</c:v>
                </c:pt>
                <c:pt idx="7038">
                  <c:v>40364.887500000012</c:v>
                </c:pt>
                <c:pt idx="7039">
                  <c:v>40364.888194444502</c:v>
                </c:pt>
                <c:pt idx="7040">
                  <c:v>40364.888888888934</c:v>
                </c:pt>
                <c:pt idx="7041">
                  <c:v>40364.88958333333</c:v>
                </c:pt>
                <c:pt idx="7042">
                  <c:v>40364.890277777791</c:v>
                </c:pt>
                <c:pt idx="7043">
                  <c:v>40364.890972222223</c:v>
                </c:pt>
                <c:pt idx="7044">
                  <c:v>40364.891666666626</c:v>
                </c:pt>
                <c:pt idx="7045">
                  <c:v>40364.89236111108</c:v>
                </c:pt>
                <c:pt idx="7046">
                  <c:v>40364.893055555556</c:v>
                </c:pt>
                <c:pt idx="7047">
                  <c:v>40364.893749999996</c:v>
                </c:pt>
                <c:pt idx="7048">
                  <c:v>40364.894444444442</c:v>
                </c:pt>
                <c:pt idx="7049">
                  <c:v>40364.895138888889</c:v>
                </c:pt>
                <c:pt idx="7050">
                  <c:v>40364.895833333336</c:v>
                </c:pt>
                <c:pt idx="7051">
                  <c:v>40364.896527777782</c:v>
                </c:pt>
                <c:pt idx="7052">
                  <c:v>40364.897222222222</c:v>
                </c:pt>
                <c:pt idx="7053">
                  <c:v>40364.897916666654</c:v>
                </c:pt>
                <c:pt idx="7054">
                  <c:v>40364.898611111108</c:v>
                </c:pt>
                <c:pt idx="7055">
                  <c:v>40364.899305555555</c:v>
                </c:pt>
                <c:pt idx="7056">
                  <c:v>40364.9</c:v>
                </c:pt>
                <c:pt idx="7057">
                  <c:v>40364.900694444485</c:v>
                </c:pt>
                <c:pt idx="7058">
                  <c:v>40364.901388888888</c:v>
                </c:pt>
                <c:pt idx="7059">
                  <c:v>40364.902083333334</c:v>
                </c:pt>
                <c:pt idx="7060">
                  <c:v>40364.902777777781</c:v>
                </c:pt>
                <c:pt idx="7061">
                  <c:v>40364.90347222222</c:v>
                </c:pt>
                <c:pt idx="7062">
                  <c:v>40364.904166666638</c:v>
                </c:pt>
                <c:pt idx="7063">
                  <c:v>40364.904861111114</c:v>
                </c:pt>
                <c:pt idx="7064">
                  <c:v>40364.905555555553</c:v>
                </c:pt>
                <c:pt idx="7065">
                  <c:v>40364.906250000029</c:v>
                </c:pt>
                <c:pt idx="7066">
                  <c:v>40364.90694444449</c:v>
                </c:pt>
                <c:pt idx="7067">
                  <c:v>40364.907638888893</c:v>
                </c:pt>
                <c:pt idx="7068">
                  <c:v>40364.908333333333</c:v>
                </c:pt>
                <c:pt idx="7069">
                  <c:v>40364.90902777778</c:v>
                </c:pt>
                <c:pt idx="7070">
                  <c:v>40364.909722222204</c:v>
                </c:pt>
                <c:pt idx="7071">
                  <c:v>40364.910416666666</c:v>
                </c:pt>
                <c:pt idx="7072">
                  <c:v>40364.911111111105</c:v>
                </c:pt>
                <c:pt idx="7073">
                  <c:v>40364.911805555559</c:v>
                </c:pt>
                <c:pt idx="7074">
                  <c:v>40364.912500000013</c:v>
                </c:pt>
                <c:pt idx="7075">
                  <c:v>40364.913194444474</c:v>
                </c:pt>
                <c:pt idx="7076">
                  <c:v>40364.913888888892</c:v>
                </c:pt>
                <c:pt idx="7077">
                  <c:v>40364.914583333331</c:v>
                </c:pt>
                <c:pt idx="7078">
                  <c:v>40364.915277777793</c:v>
                </c:pt>
                <c:pt idx="7079">
                  <c:v>40364.915972222232</c:v>
                </c:pt>
                <c:pt idx="7080">
                  <c:v>40364.916666666664</c:v>
                </c:pt>
                <c:pt idx="7081">
                  <c:v>40364.917361111104</c:v>
                </c:pt>
                <c:pt idx="7082">
                  <c:v>40364.918055555587</c:v>
                </c:pt>
                <c:pt idx="7083">
                  <c:v>40364.918750000012</c:v>
                </c:pt>
                <c:pt idx="7084">
                  <c:v>40364.919444444473</c:v>
                </c:pt>
                <c:pt idx="7085">
                  <c:v>40364.920138888891</c:v>
                </c:pt>
                <c:pt idx="7086">
                  <c:v>40364.92083333333</c:v>
                </c:pt>
                <c:pt idx="7087">
                  <c:v>40364.921527777777</c:v>
                </c:pt>
                <c:pt idx="7088">
                  <c:v>40364.922222222223</c:v>
                </c:pt>
                <c:pt idx="7089">
                  <c:v>40364.92291666667</c:v>
                </c:pt>
                <c:pt idx="7090">
                  <c:v>40364.92361111108</c:v>
                </c:pt>
                <c:pt idx="7091">
                  <c:v>40364.924305555556</c:v>
                </c:pt>
                <c:pt idx="7092">
                  <c:v>40364.925000000003</c:v>
                </c:pt>
                <c:pt idx="7093">
                  <c:v>40364.925694444442</c:v>
                </c:pt>
                <c:pt idx="7094">
                  <c:v>40364.926388888889</c:v>
                </c:pt>
                <c:pt idx="7095">
                  <c:v>40364.927083333307</c:v>
                </c:pt>
                <c:pt idx="7096">
                  <c:v>40364.927777777775</c:v>
                </c:pt>
                <c:pt idx="7097">
                  <c:v>40364.928472222222</c:v>
                </c:pt>
                <c:pt idx="7098">
                  <c:v>40364.929166666618</c:v>
                </c:pt>
                <c:pt idx="7099">
                  <c:v>40364.929861111072</c:v>
                </c:pt>
                <c:pt idx="7100">
                  <c:v>40364.930555555562</c:v>
                </c:pt>
                <c:pt idx="7101">
                  <c:v>40364.931250000001</c:v>
                </c:pt>
                <c:pt idx="7102">
                  <c:v>40364.931944444441</c:v>
                </c:pt>
                <c:pt idx="7103">
                  <c:v>40364.932638888917</c:v>
                </c:pt>
                <c:pt idx="7104">
                  <c:v>40364.933333333334</c:v>
                </c:pt>
                <c:pt idx="7105">
                  <c:v>40364.934027777781</c:v>
                </c:pt>
                <c:pt idx="7106">
                  <c:v>40364.93472222222</c:v>
                </c:pt>
                <c:pt idx="7107">
                  <c:v>40364.935416666638</c:v>
                </c:pt>
                <c:pt idx="7108">
                  <c:v>40364.936111111114</c:v>
                </c:pt>
                <c:pt idx="7109">
                  <c:v>40364.936805555553</c:v>
                </c:pt>
                <c:pt idx="7110">
                  <c:v>40364.9375</c:v>
                </c:pt>
                <c:pt idx="7111">
                  <c:v>40364.93819444449</c:v>
                </c:pt>
                <c:pt idx="7112">
                  <c:v>40364.938888888893</c:v>
                </c:pt>
                <c:pt idx="7113">
                  <c:v>40364.939583333326</c:v>
                </c:pt>
                <c:pt idx="7114">
                  <c:v>40364.940277777809</c:v>
                </c:pt>
                <c:pt idx="7115">
                  <c:v>40364.940972222219</c:v>
                </c:pt>
                <c:pt idx="7116">
                  <c:v>40364.941666666637</c:v>
                </c:pt>
                <c:pt idx="7117">
                  <c:v>40364.942361111105</c:v>
                </c:pt>
                <c:pt idx="7118">
                  <c:v>40364.943055555559</c:v>
                </c:pt>
                <c:pt idx="7119">
                  <c:v>40364.943749999999</c:v>
                </c:pt>
                <c:pt idx="7120">
                  <c:v>40364.944444444474</c:v>
                </c:pt>
                <c:pt idx="7121">
                  <c:v>40364.945138888892</c:v>
                </c:pt>
                <c:pt idx="7122">
                  <c:v>40364.945833333331</c:v>
                </c:pt>
                <c:pt idx="7123">
                  <c:v>40364.946527777793</c:v>
                </c:pt>
                <c:pt idx="7124">
                  <c:v>40364.947222222232</c:v>
                </c:pt>
                <c:pt idx="7125">
                  <c:v>40364.947916666664</c:v>
                </c:pt>
                <c:pt idx="7126">
                  <c:v>40364.948611111111</c:v>
                </c:pt>
                <c:pt idx="7127">
                  <c:v>40364.949305555558</c:v>
                </c:pt>
                <c:pt idx="7128">
                  <c:v>40364.950000000012</c:v>
                </c:pt>
                <c:pt idx="7129">
                  <c:v>40364.950694444502</c:v>
                </c:pt>
                <c:pt idx="7130">
                  <c:v>40364.951388888891</c:v>
                </c:pt>
                <c:pt idx="7131">
                  <c:v>40364.95208333333</c:v>
                </c:pt>
                <c:pt idx="7132">
                  <c:v>40364.952777777791</c:v>
                </c:pt>
                <c:pt idx="7133">
                  <c:v>40364.953472222223</c:v>
                </c:pt>
                <c:pt idx="7134">
                  <c:v>40364.95416666667</c:v>
                </c:pt>
                <c:pt idx="7135">
                  <c:v>40364.954861111109</c:v>
                </c:pt>
                <c:pt idx="7136">
                  <c:v>40364.955555555563</c:v>
                </c:pt>
                <c:pt idx="7137">
                  <c:v>40364.956250000039</c:v>
                </c:pt>
                <c:pt idx="7138">
                  <c:v>40364.956944444493</c:v>
                </c:pt>
                <c:pt idx="7139">
                  <c:v>40364.957638888925</c:v>
                </c:pt>
                <c:pt idx="7140">
                  <c:v>40364.958333333343</c:v>
                </c:pt>
                <c:pt idx="7141">
                  <c:v>40364.959027777782</c:v>
                </c:pt>
                <c:pt idx="7142">
                  <c:v>40364.959722222222</c:v>
                </c:pt>
                <c:pt idx="7143">
                  <c:v>40364.960416666654</c:v>
                </c:pt>
                <c:pt idx="7144">
                  <c:v>40364.961111111072</c:v>
                </c:pt>
                <c:pt idx="7145">
                  <c:v>40364.961805555555</c:v>
                </c:pt>
                <c:pt idx="7146">
                  <c:v>40364.962500000001</c:v>
                </c:pt>
                <c:pt idx="7147">
                  <c:v>40364.963194444441</c:v>
                </c:pt>
                <c:pt idx="7148">
                  <c:v>40364.963888888888</c:v>
                </c:pt>
                <c:pt idx="7149">
                  <c:v>40364.964583333334</c:v>
                </c:pt>
                <c:pt idx="7150">
                  <c:v>40364.965277777781</c:v>
                </c:pt>
                <c:pt idx="7151">
                  <c:v>40364.96597222222</c:v>
                </c:pt>
                <c:pt idx="7152">
                  <c:v>40364.966666666638</c:v>
                </c:pt>
                <c:pt idx="7153">
                  <c:v>40364.967361111077</c:v>
                </c:pt>
                <c:pt idx="7154">
                  <c:v>40364.968055555553</c:v>
                </c:pt>
                <c:pt idx="7155">
                  <c:v>40364.96875</c:v>
                </c:pt>
                <c:pt idx="7156">
                  <c:v>40364.969444444447</c:v>
                </c:pt>
                <c:pt idx="7157">
                  <c:v>40364.970138888893</c:v>
                </c:pt>
                <c:pt idx="7158">
                  <c:v>40364.970833333333</c:v>
                </c:pt>
                <c:pt idx="7159">
                  <c:v>40364.97152777778</c:v>
                </c:pt>
                <c:pt idx="7160">
                  <c:v>40364.972222222219</c:v>
                </c:pt>
                <c:pt idx="7161">
                  <c:v>40364.972916666666</c:v>
                </c:pt>
                <c:pt idx="7162">
                  <c:v>40364.973611111105</c:v>
                </c:pt>
                <c:pt idx="7163">
                  <c:v>40364.974305555559</c:v>
                </c:pt>
                <c:pt idx="7164">
                  <c:v>40364.975000000006</c:v>
                </c:pt>
                <c:pt idx="7165">
                  <c:v>40364.975694444474</c:v>
                </c:pt>
                <c:pt idx="7166">
                  <c:v>40364.976388888892</c:v>
                </c:pt>
                <c:pt idx="7167">
                  <c:v>40364.977083333324</c:v>
                </c:pt>
                <c:pt idx="7168">
                  <c:v>40364.977777777778</c:v>
                </c:pt>
                <c:pt idx="7169">
                  <c:v>40364.978472222232</c:v>
                </c:pt>
                <c:pt idx="7170">
                  <c:v>40364.979166666628</c:v>
                </c:pt>
                <c:pt idx="7171">
                  <c:v>40364.979861111104</c:v>
                </c:pt>
                <c:pt idx="7172">
                  <c:v>40364.980555555587</c:v>
                </c:pt>
                <c:pt idx="7173">
                  <c:v>40364.981250000012</c:v>
                </c:pt>
                <c:pt idx="7174">
                  <c:v>40364.981944444473</c:v>
                </c:pt>
                <c:pt idx="7175">
                  <c:v>40364.982638888934</c:v>
                </c:pt>
                <c:pt idx="7176">
                  <c:v>40364.98333333333</c:v>
                </c:pt>
                <c:pt idx="7177">
                  <c:v>40364.984027777791</c:v>
                </c:pt>
                <c:pt idx="7178">
                  <c:v>40364.984722222223</c:v>
                </c:pt>
                <c:pt idx="7179">
                  <c:v>40364.98541666667</c:v>
                </c:pt>
                <c:pt idx="7180">
                  <c:v>40364.986111111109</c:v>
                </c:pt>
                <c:pt idx="7181">
                  <c:v>40364.986805555563</c:v>
                </c:pt>
                <c:pt idx="7182">
                  <c:v>40364.987500000003</c:v>
                </c:pt>
                <c:pt idx="7183">
                  <c:v>40364.988194444493</c:v>
                </c:pt>
                <c:pt idx="7184">
                  <c:v>40364.988888888925</c:v>
                </c:pt>
                <c:pt idx="7185">
                  <c:v>40364.989583333336</c:v>
                </c:pt>
                <c:pt idx="7186">
                  <c:v>40364.990277777782</c:v>
                </c:pt>
                <c:pt idx="7187">
                  <c:v>40364.990972222222</c:v>
                </c:pt>
                <c:pt idx="7188">
                  <c:v>40364.991666666618</c:v>
                </c:pt>
                <c:pt idx="7189">
                  <c:v>40364.992361111072</c:v>
                </c:pt>
                <c:pt idx="7190">
                  <c:v>40364.993055555555</c:v>
                </c:pt>
                <c:pt idx="7191">
                  <c:v>40364.993749999994</c:v>
                </c:pt>
                <c:pt idx="7192">
                  <c:v>40364.994444444441</c:v>
                </c:pt>
                <c:pt idx="7193">
                  <c:v>40364.995138888888</c:v>
                </c:pt>
                <c:pt idx="7194">
                  <c:v>40364.995833333334</c:v>
                </c:pt>
                <c:pt idx="7195">
                  <c:v>40364.996527777781</c:v>
                </c:pt>
                <c:pt idx="7196">
                  <c:v>40364.99722222222</c:v>
                </c:pt>
                <c:pt idx="7197">
                  <c:v>40364.997916666638</c:v>
                </c:pt>
                <c:pt idx="7198">
                  <c:v>40364.998611111114</c:v>
                </c:pt>
                <c:pt idx="7199">
                  <c:v>40364.999305555524</c:v>
                </c:pt>
                <c:pt idx="7200">
                  <c:v>40365</c:v>
                </c:pt>
                <c:pt idx="7201">
                  <c:v>40365.00069444449</c:v>
                </c:pt>
                <c:pt idx="7202">
                  <c:v>40365.001388888886</c:v>
                </c:pt>
                <c:pt idx="7203">
                  <c:v>40365.002083333326</c:v>
                </c:pt>
                <c:pt idx="7204">
                  <c:v>40365.00277777778</c:v>
                </c:pt>
                <c:pt idx="7205">
                  <c:v>40365.003472222204</c:v>
                </c:pt>
                <c:pt idx="7206">
                  <c:v>40365.004166666637</c:v>
                </c:pt>
                <c:pt idx="7207">
                  <c:v>40365.004861111105</c:v>
                </c:pt>
                <c:pt idx="7208">
                  <c:v>40365.005555555559</c:v>
                </c:pt>
                <c:pt idx="7209">
                  <c:v>40365.006250000013</c:v>
                </c:pt>
                <c:pt idx="7210">
                  <c:v>40365.006944444474</c:v>
                </c:pt>
                <c:pt idx="7211">
                  <c:v>40365.007638888892</c:v>
                </c:pt>
                <c:pt idx="7212">
                  <c:v>40365.008333333331</c:v>
                </c:pt>
                <c:pt idx="7213">
                  <c:v>40365.009027777778</c:v>
                </c:pt>
                <c:pt idx="7214">
                  <c:v>40365.009722222225</c:v>
                </c:pt>
                <c:pt idx="7215">
                  <c:v>40365.010416666664</c:v>
                </c:pt>
                <c:pt idx="7216">
                  <c:v>40365.011111111104</c:v>
                </c:pt>
                <c:pt idx="7217">
                  <c:v>40365.011805555558</c:v>
                </c:pt>
                <c:pt idx="7218">
                  <c:v>40365.012500000012</c:v>
                </c:pt>
                <c:pt idx="7219">
                  <c:v>40365.013194444473</c:v>
                </c:pt>
                <c:pt idx="7220">
                  <c:v>40365.013888888891</c:v>
                </c:pt>
                <c:pt idx="7221">
                  <c:v>40365.01458333333</c:v>
                </c:pt>
                <c:pt idx="7222">
                  <c:v>40365.015277777791</c:v>
                </c:pt>
                <c:pt idx="7223">
                  <c:v>40365.015972222223</c:v>
                </c:pt>
                <c:pt idx="7224">
                  <c:v>40365.01666666667</c:v>
                </c:pt>
                <c:pt idx="7225">
                  <c:v>40365.01736111108</c:v>
                </c:pt>
                <c:pt idx="7226">
                  <c:v>40365.018055555563</c:v>
                </c:pt>
                <c:pt idx="7227">
                  <c:v>40365.018750000003</c:v>
                </c:pt>
                <c:pt idx="7228">
                  <c:v>40365.019444444442</c:v>
                </c:pt>
                <c:pt idx="7229">
                  <c:v>40365.020138888889</c:v>
                </c:pt>
                <c:pt idx="7230">
                  <c:v>40365.020833333336</c:v>
                </c:pt>
                <c:pt idx="7231">
                  <c:v>40365.021527777775</c:v>
                </c:pt>
                <c:pt idx="7232">
                  <c:v>40365.022222222222</c:v>
                </c:pt>
                <c:pt idx="7233">
                  <c:v>40365.022916666654</c:v>
                </c:pt>
                <c:pt idx="7234">
                  <c:v>40365.023611111072</c:v>
                </c:pt>
                <c:pt idx="7235">
                  <c:v>40365.024305555555</c:v>
                </c:pt>
                <c:pt idx="7236">
                  <c:v>40365.025000000001</c:v>
                </c:pt>
                <c:pt idx="7237">
                  <c:v>40365.025694444441</c:v>
                </c:pt>
                <c:pt idx="7238">
                  <c:v>40365.026388888888</c:v>
                </c:pt>
                <c:pt idx="7239">
                  <c:v>40365.027083333298</c:v>
                </c:pt>
                <c:pt idx="7240">
                  <c:v>40365.027777777774</c:v>
                </c:pt>
                <c:pt idx="7241">
                  <c:v>40365.02847222222</c:v>
                </c:pt>
                <c:pt idx="7242">
                  <c:v>40365.029166666609</c:v>
                </c:pt>
                <c:pt idx="7243">
                  <c:v>40365.029861111077</c:v>
                </c:pt>
                <c:pt idx="7244">
                  <c:v>40365.030555555553</c:v>
                </c:pt>
                <c:pt idx="7245">
                  <c:v>40365.03125</c:v>
                </c:pt>
                <c:pt idx="7246">
                  <c:v>40365.031944444447</c:v>
                </c:pt>
                <c:pt idx="7247">
                  <c:v>40365.032638888893</c:v>
                </c:pt>
                <c:pt idx="7248">
                  <c:v>40365.033333333326</c:v>
                </c:pt>
                <c:pt idx="7249">
                  <c:v>40365.03402777778</c:v>
                </c:pt>
                <c:pt idx="7250">
                  <c:v>40365.034722222204</c:v>
                </c:pt>
                <c:pt idx="7251">
                  <c:v>40365.035416666637</c:v>
                </c:pt>
                <c:pt idx="7252">
                  <c:v>40365.036111111105</c:v>
                </c:pt>
                <c:pt idx="7253">
                  <c:v>40365.036805555559</c:v>
                </c:pt>
                <c:pt idx="7254">
                  <c:v>40365.037499999999</c:v>
                </c:pt>
                <c:pt idx="7255">
                  <c:v>40365.038194444474</c:v>
                </c:pt>
                <c:pt idx="7256">
                  <c:v>40365.038888888892</c:v>
                </c:pt>
                <c:pt idx="7257">
                  <c:v>40365.039583333324</c:v>
                </c:pt>
                <c:pt idx="7258">
                  <c:v>40365.040277777793</c:v>
                </c:pt>
                <c:pt idx="7259">
                  <c:v>40365.040972222232</c:v>
                </c:pt>
                <c:pt idx="7260">
                  <c:v>40365.041666666628</c:v>
                </c:pt>
                <c:pt idx="7261">
                  <c:v>40365.042361111104</c:v>
                </c:pt>
                <c:pt idx="7262">
                  <c:v>40365.043055555558</c:v>
                </c:pt>
                <c:pt idx="7263">
                  <c:v>40365.043749999997</c:v>
                </c:pt>
                <c:pt idx="7264">
                  <c:v>40365.044444444473</c:v>
                </c:pt>
                <c:pt idx="7265">
                  <c:v>40365.045138888891</c:v>
                </c:pt>
                <c:pt idx="7266">
                  <c:v>40365.04583333333</c:v>
                </c:pt>
                <c:pt idx="7267">
                  <c:v>40365.046527777791</c:v>
                </c:pt>
                <c:pt idx="7268">
                  <c:v>40365.047222222223</c:v>
                </c:pt>
                <c:pt idx="7269">
                  <c:v>40365.04791666667</c:v>
                </c:pt>
                <c:pt idx="7270">
                  <c:v>40365.048611111109</c:v>
                </c:pt>
                <c:pt idx="7271">
                  <c:v>40365.049305555556</c:v>
                </c:pt>
                <c:pt idx="7272">
                  <c:v>40365.050000000003</c:v>
                </c:pt>
                <c:pt idx="7273">
                  <c:v>40365.050694444493</c:v>
                </c:pt>
                <c:pt idx="7274">
                  <c:v>40365.051388888889</c:v>
                </c:pt>
                <c:pt idx="7275">
                  <c:v>40365.052083333336</c:v>
                </c:pt>
                <c:pt idx="7276">
                  <c:v>40365.052777777782</c:v>
                </c:pt>
                <c:pt idx="7277">
                  <c:v>40365.053472222222</c:v>
                </c:pt>
                <c:pt idx="7278">
                  <c:v>40365.054166666654</c:v>
                </c:pt>
                <c:pt idx="7279">
                  <c:v>40365.054861111108</c:v>
                </c:pt>
                <c:pt idx="7280">
                  <c:v>40365.055555555562</c:v>
                </c:pt>
                <c:pt idx="7281">
                  <c:v>40365.056250000031</c:v>
                </c:pt>
                <c:pt idx="7282">
                  <c:v>40365.056944444485</c:v>
                </c:pt>
                <c:pt idx="7283">
                  <c:v>40365.057638888917</c:v>
                </c:pt>
                <c:pt idx="7284">
                  <c:v>40365.058333333342</c:v>
                </c:pt>
                <c:pt idx="7285">
                  <c:v>40365.059027777781</c:v>
                </c:pt>
                <c:pt idx="7286">
                  <c:v>40365.05972222222</c:v>
                </c:pt>
                <c:pt idx="7287">
                  <c:v>40365.060416666638</c:v>
                </c:pt>
                <c:pt idx="7288">
                  <c:v>40365.061111111077</c:v>
                </c:pt>
                <c:pt idx="7289">
                  <c:v>40365.061805555524</c:v>
                </c:pt>
                <c:pt idx="7290">
                  <c:v>40365.0625</c:v>
                </c:pt>
                <c:pt idx="7291">
                  <c:v>40365.063194444447</c:v>
                </c:pt>
                <c:pt idx="7292">
                  <c:v>40365.063888888886</c:v>
                </c:pt>
                <c:pt idx="7293">
                  <c:v>40365.064583333326</c:v>
                </c:pt>
                <c:pt idx="7294">
                  <c:v>40365.06527777778</c:v>
                </c:pt>
                <c:pt idx="7295">
                  <c:v>40365.065972222204</c:v>
                </c:pt>
                <c:pt idx="7296">
                  <c:v>40365.066666666637</c:v>
                </c:pt>
                <c:pt idx="7297">
                  <c:v>40365.067361111054</c:v>
                </c:pt>
                <c:pt idx="7298">
                  <c:v>40365.068055555559</c:v>
                </c:pt>
                <c:pt idx="7299">
                  <c:v>40365.068749999999</c:v>
                </c:pt>
                <c:pt idx="7300">
                  <c:v>40365.069444444445</c:v>
                </c:pt>
                <c:pt idx="7301">
                  <c:v>40365.070138888892</c:v>
                </c:pt>
                <c:pt idx="7302">
                  <c:v>40365.070833333331</c:v>
                </c:pt>
                <c:pt idx="7303">
                  <c:v>40365.071527777778</c:v>
                </c:pt>
                <c:pt idx="7304">
                  <c:v>40365.072222222232</c:v>
                </c:pt>
                <c:pt idx="7305">
                  <c:v>40365.072916666664</c:v>
                </c:pt>
                <c:pt idx="7306">
                  <c:v>40365.073611111104</c:v>
                </c:pt>
                <c:pt idx="7307">
                  <c:v>40365.074305555558</c:v>
                </c:pt>
                <c:pt idx="7308">
                  <c:v>40365.075000000004</c:v>
                </c:pt>
                <c:pt idx="7309">
                  <c:v>40365.075694444473</c:v>
                </c:pt>
                <c:pt idx="7310">
                  <c:v>40365.076388888891</c:v>
                </c:pt>
                <c:pt idx="7311">
                  <c:v>40365.077083333301</c:v>
                </c:pt>
                <c:pt idx="7312">
                  <c:v>40365.077777777777</c:v>
                </c:pt>
                <c:pt idx="7313">
                  <c:v>40365.078472222223</c:v>
                </c:pt>
                <c:pt idx="7314">
                  <c:v>40365.079166666626</c:v>
                </c:pt>
                <c:pt idx="7315">
                  <c:v>40365.07986111108</c:v>
                </c:pt>
                <c:pt idx="7316">
                  <c:v>40365.080555555563</c:v>
                </c:pt>
                <c:pt idx="7317">
                  <c:v>40365.081250000003</c:v>
                </c:pt>
                <c:pt idx="7318">
                  <c:v>40365.081944444442</c:v>
                </c:pt>
                <c:pt idx="7319">
                  <c:v>40365.082638888925</c:v>
                </c:pt>
                <c:pt idx="7320">
                  <c:v>40365.083333333336</c:v>
                </c:pt>
                <c:pt idx="7321">
                  <c:v>40365.084027777782</c:v>
                </c:pt>
                <c:pt idx="7322">
                  <c:v>40365.084722222222</c:v>
                </c:pt>
                <c:pt idx="7323">
                  <c:v>40365.085416666654</c:v>
                </c:pt>
                <c:pt idx="7324">
                  <c:v>40365.086111111108</c:v>
                </c:pt>
                <c:pt idx="7325">
                  <c:v>40365.086805555562</c:v>
                </c:pt>
                <c:pt idx="7326">
                  <c:v>40365.087500000001</c:v>
                </c:pt>
                <c:pt idx="7327">
                  <c:v>40365.088194444485</c:v>
                </c:pt>
                <c:pt idx="7328">
                  <c:v>40365.088888888917</c:v>
                </c:pt>
                <c:pt idx="7329">
                  <c:v>40365.089583333334</c:v>
                </c:pt>
                <c:pt idx="7330">
                  <c:v>40365.090277777781</c:v>
                </c:pt>
                <c:pt idx="7331">
                  <c:v>40365.09097222222</c:v>
                </c:pt>
                <c:pt idx="7332">
                  <c:v>40365.091666666609</c:v>
                </c:pt>
                <c:pt idx="7333">
                  <c:v>40365.092361111077</c:v>
                </c:pt>
                <c:pt idx="7334">
                  <c:v>40365.093055555524</c:v>
                </c:pt>
                <c:pt idx="7335">
                  <c:v>40365.093749999985</c:v>
                </c:pt>
                <c:pt idx="7336">
                  <c:v>40365.094444444447</c:v>
                </c:pt>
                <c:pt idx="7337">
                  <c:v>40365.095138888886</c:v>
                </c:pt>
                <c:pt idx="7338">
                  <c:v>40365.095833333326</c:v>
                </c:pt>
                <c:pt idx="7339">
                  <c:v>40365.09652777778</c:v>
                </c:pt>
                <c:pt idx="7340">
                  <c:v>40365.097222222204</c:v>
                </c:pt>
                <c:pt idx="7341">
                  <c:v>40365.097916666637</c:v>
                </c:pt>
                <c:pt idx="7342">
                  <c:v>40365.098611111105</c:v>
                </c:pt>
                <c:pt idx="7343">
                  <c:v>40365.09930555553</c:v>
                </c:pt>
                <c:pt idx="7344">
                  <c:v>40365.1</c:v>
                </c:pt>
                <c:pt idx="7345">
                  <c:v>40365.100694444474</c:v>
                </c:pt>
                <c:pt idx="7346">
                  <c:v>40365.101388888885</c:v>
                </c:pt>
                <c:pt idx="7347">
                  <c:v>40365.102083333324</c:v>
                </c:pt>
                <c:pt idx="7348">
                  <c:v>40365.102777777778</c:v>
                </c:pt>
                <c:pt idx="7349">
                  <c:v>40365.103472222225</c:v>
                </c:pt>
                <c:pt idx="7350">
                  <c:v>40365.104166666628</c:v>
                </c:pt>
                <c:pt idx="7351">
                  <c:v>40365.104861111104</c:v>
                </c:pt>
                <c:pt idx="7352">
                  <c:v>40365.105555555558</c:v>
                </c:pt>
                <c:pt idx="7353">
                  <c:v>40365.106250000012</c:v>
                </c:pt>
                <c:pt idx="7354">
                  <c:v>40365.106944444473</c:v>
                </c:pt>
                <c:pt idx="7355">
                  <c:v>40365.107638888891</c:v>
                </c:pt>
                <c:pt idx="7356">
                  <c:v>40365.10833333333</c:v>
                </c:pt>
                <c:pt idx="7357">
                  <c:v>40365.109027777777</c:v>
                </c:pt>
                <c:pt idx="7358">
                  <c:v>40365.109722222194</c:v>
                </c:pt>
                <c:pt idx="7359">
                  <c:v>40365.11041666667</c:v>
                </c:pt>
                <c:pt idx="7360">
                  <c:v>40365.11111111108</c:v>
                </c:pt>
                <c:pt idx="7361">
                  <c:v>40365.111805555556</c:v>
                </c:pt>
                <c:pt idx="7362">
                  <c:v>40365.112500000003</c:v>
                </c:pt>
                <c:pt idx="7363">
                  <c:v>40365.113194444442</c:v>
                </c:pt>
                <c:pt idx="7364">
                  <c:v>40365.113888888889</c:v>
                </c:pt>
                <c:pt idx="7365">
                  <c:v>40365.114583333336</c:v>
                </c:pt>
                <c:pt idx="7366">
                  <c:v>40365.115277777782</c:v>
                </c:pt>
                <c:pt idx="7367">
                  <c:v>40365.115972222222</c:v>
                </c:pt>
                <c:pt idx="7368">
                  <c:v>40365.116666666654</c:v>
                </c:pt>
                <c:pt idx="7369">
                  <c:v>40365.117361111072</c:v>
                </c:pt>
                <c:pt idx="7370">
                  <c:v>40365.118055555562</c:v>
                </c:pt>
                <c:pt idx="7371">
                  <c:v>40365.118750000001</c:v>
                </c:pt>
                <c:pt idx="7372">
                  <c:v>40365.119444444441</c:v>
                </c:pt>
                <c:pt idx="7373">
                  <c:v>40365.120138888888</c:v>
                </c:pt>
                <c:pt idx="7374">
                  <c:v>40365.120833333334</c:v>
                </c:pt>
                <c:pt idx="7375">
                  <c:v>40365.121527777774</c:v>
                </c:pt>
                <c:pt idx="7376">
                  <c:v>40365.12222222222</c:v>
                </c:pt>
                <c:pt idx="7377">
                  <c:v>40365.122916666638</c:v>
                </c:pt>
                <c:pt idx="7378">
                  <c:v>40365.123611111077</c:v>
                </c:pt>
                <c:pt idx="7379">
                  <c:v>40365.124305555524</c:v>
                </c:pt>
                <c:pt idx="7380">
                  <c:v>40365.124999999993</c:v>
                </c:pt>
                <c:pt idx="7381">
                  <c:v>40365.125694444447</c:v>
                </c:pt>
                <c:pt idx="7382">
                  <c:v>40365.126388888886</c:v>
                </c:pt>
                <c:pt idx="7383">
                  <c:v>40365.127083333282</c:v>
                </c:pt>
                <c:pt idx="7384">
                  <c:v>40365.12777777775</c:v>
                </c:pt>
                <c:pt idx="7385">
                  <c:v>40365.128472222204</c:v>
                </c:pt>
                <c:pt idx="7386">
                  <c:v>40365.129166666607</c:v>
                </c:pt>
                <c:pt idx="7387">
                  <c:v>40365.129861111054</c:v>
                </c:pt>
                <c:pt idx="7388">
                  <c:v>40365.130555555559</c:v>
                </c:pt>
                <c:pt idx="7389">
                  <c:v>40365.131249999999</c:v>
                </c:pt>
                <c:pt idx="7390">
                  <c:v>40365.131944444445</c:v>
                </c:pt>
                <c:pt idx="7391">
                  <c:v>40365.132638888892</c:v>
                </c:pt>
                <c:pt idx="7392">
                  <c:v>40365.133333333324</c:v>
                </c:pt>
                <c:pt idx="7393">
                  <c:v>40365.134027777778</c:v>
                </c:pt>
                <c:pt idx="7394">
                  <c:v>40365.134722222225</c:v>
                </c:pt>
                <c:pt idx="7395">
                  <c:v>40365.135416666628</c:v>
                </c:pt>
                <c:pt idx="7396">
                  <c:v>40365.136111111104</c:v>
                </c:pt>
                <c:pt idx="7397">
                  <c:v>40365.136805555558</c:v>
                </c:pt>
                <c:pt idx="7398">
                  <c:v>40365.137499999997</c:v>
                </c:pt>
                <c:pt idx="7399">
                  <c:v>40365.138194444473</c:v>
                </c:pt>
                <c:pt idx="7400">
                  <c:v>40365.138888888891</c:v>
                </c:pt>
                <c:pt idx="7401">
                  <c:v>40365.139583333301</c:v>
                </c:pt>
                <c:pt idx="7402">
                  <c:v>40365.140277777791</c:v>
                </c:pt>
                <c:pt idx="7403">
                  <c:v>40365.140972222223</c:v>
                </c:pt>
                <c:pt idx="7404">
                  <c:v>40365.141666666626</c:v>
                </c:pt>
                <c:pt idx="7405">
                  <c:v>40365.14236111108</c:v>
                </c:pt>
                <c:pt idx="7406">
                  <c:v>40365.143055555556</c:v>
                </c:pt>
                <c:pt idx="7407">
                  <c:v>40365.143749999996</c:v>
                </c:pt>
                <c:pt idx="7408">
                  <c:v>40365.144444444442</c:v>
                </c:pt>
                <c:pt idx="7409">
                  <c:v>40365.145138888889</c:v>
                </c:pt>
                <c:pt idx="7410">
                  <c:v>40365.145833333336</c:v>
                </c:pt>
                <c:pt idx="7411">
                  <c:v>40365.146527777782</c:v>
                </c:pt>
                <c:pt idx="7412">
                  <c:v>40365.147222222222</c:v>
                </c:pt>
                <c:pt idx="7413">
                  <c:v>40365.147916666654</c:v>
                </c:pt>
                <c:pt idx="7414">
                  <c:v>40365.148611111108</c:v>
                </c:pt>
                <c:pt idx="7415">
                  <c:v>40365.149305555555</c:v>
                </c:pt>
                <c:pt idx="7416">
                  <c:v>40365.15</c:v>
                </c:pt>
                <c:pt idx="7417">
                  <c:v>40365.150694444485</c:v>
                </c:pt>
                <c:pt idx="7418">
                  <c:v>40365.151388888888</c:v>
                </c:pt>
                <c:pt idx="7419">
                  <c:v>40365.152083333334</c:v>
                </c:pt>
                <c:pt idx="7420">
                  <c:v>40365.152777777781</c:v>
                </c:pt>
                <c:pt idx="7421">
                  <c:v>40365.15347222222</c:v>
                </c:pt>
                <c:pt idx="7422">
                  <c:v>40365.154166666638</c:v>
                </c:pt>
                <c:pt idx="7423">
                  <c:v>40365.154861111114</c:v>
                </c:pt>
                <c:pt idx="7424">
                  <c:v>40365.155555555553</c:v>
                </c:pt>
                <c:pt idx="7425">
                  <c:v>40365.156250000029</c:v>
                </c:pt>
                <c:pt idx="7426">
                  <c:v>40365.15694444449</c:v>
                </c:pt>
                <c:pt idx="7427">
                  <c:v>40365.157638888893</c:v>
                </c:pt>
                <c:pt idx="7428">
                  <c:v>40365.158333333333</c:v>
                </c:pt>
                <c:pt idx="7429">
                  <c:v>40365.15902777778</c:v>
                </c:pt>
                <c:pt idx="7430">
                  <c:v>40365.159722222204</c:v>
                </c:pt>
                <c:pt idx="7431">
                  <c:v>40365.160416666637</c:v>
                </c:pt>
                <c:pt idx="7432">
                  <c:v>40365.161111111054</c:v>
                </c:pt>
                <c:pt idx="7433">
                  <c:v>40365.16180555553</c:v>
                </c:pt>
                <c:pt idx="7434">
                  <c:v>40365.162499999999</c:v>
                </c:pt>
                <c:pt idx="7435">
                  <c:v>40365.163194444445</c:v>
                </c:pt>
                <c:pt idx="7436">
                  <c:v>40365.163888888885</c:v>
                </c:pt>
                <c:pt idx="7437">
                  <c:v>40365.164583333324</c:v>
                </c:pt>
                <c:pt idx="7438">
                  <c:v>40365.165277777778</c:v>
                </c:pt>
                <c:pt idx="7439">
                  <c:v>40365.165972222225</c:v>
                </c:pt>
                <c:pt idx="7440">
                  <c:v>40365.166666666628</c:v>
                </c:pt>
                <c:pt idx="7441">
                  <c:v>40365.167361111053</c:v>
                </c:pt>
                <c:pt idx="7442">
                  <c:v>40365.168055555558</c:v>
                </c:pt>
                <c:pt idx="7443">
                  <c:v>40365.168749999997</c:v>
                </c:pt>
                <c:pt idx="7444">
                  <c:v>40365.169444444444</c:v>
                </c:pt>
                <c:pt idx="7445">
                  <c:v>40365.170138888891</c:v>
                </c:pt>
                <c:pt idx="7446">
                  <c:v>40365.17083333333</c:v>
                </c:pt>
                <c:pt idx="7447">
                  <c:v>40365.171527777777</c:v>
                </c:pt>
                <c:pt idx="7448">
                  <c:v>40365.172222222223</c:v>
                </c:pt>
                <c:pt idx="7449">
                  <c:v>40365.17291666667</c:v>
                </c:pt>
                <c:pt idx="7450">
                  <c:v>40365.17361111108</c:v>
                </c:pt>
                <c:pt idx="7451">
                  <c:v>40365.174305555556</c:v>
                </c:pt>
                <c:pt idx="7452">
                  <c:v>40365.175000000003</c:v>
                </c:pt>
                <c:pt idx="7453">
                  <c:v>40365.175694444442</c:v>
                </c:pt>
                <c:pt idx="7454">
                  <c:v>40365.176388888889</c:v>
                </c:pt>
                <c:pt idx="7455">
                  <c:v>40365.177083333307</c:v>
                </c:pt>
                <c:pt idx="7456">
                  <c:v>40365.177777777775</c:v>
                </c:pt>
                <c:pt idx="7457">
                  <c:v>40365.178472222222</c:v>
                </c:pt>
                <c:pt idx="7458">
                  <c:v>40365.179166666618</c:v>
                </c:pt>
                <c:pt idx="7459">
                  <c:v>40365.179861111072</c:v>
                </c:pt>
                <c:pt idx="7460">
                  <c:v>40365.180555555562</c:v>
                </c:pt>
                <c:pt idx="7461">
                  <c:v>40365.181250000001</c:v>
                </c:pt>
                <c:pt idx="7462">
                  <c:v>40365.181944444441</c:v>
                </c:pt>
                <c:pt idx="7463">
                  <c:v>40365.182638888917</c:v>
                </c:pt>
                <c:pt idx="7464">
                  <c:v>40365.183333333334</c:v>
                </c:pt>
                <c:pt idx="7465">
                  <c:v>40365.184027777781</c:v>
                </c:pt>
                <c:pt idx="7466">
                  <c:v>40365.18472222222</c:v>
                </c:pt>
                <c:pt idx="7467">
                  <c:v>40365.185416666638</c:v>
                </c:pt>
                <c:pt idx="7468">
                  <c:v>40365.186111111114</c:v>
                </c:pt>
                <c:pt idx="7469">
                  <c:v>40365.186805555553</c:v>
                </c:pt>
                <c:pt idx="7470">
                  <c:v>40365.1875</c:v>
                </c:pt>
                <c:pt idx="7471">
                  <c:v>40365.18819444449</c:v>
                </c:pt>
                <c:pt idx="7472">
                  <c:v>40365.188888888893</c:v>
                </c:pt>
                <c:pt idx="7473">
                  <c:v>40365.189583333326</c:v>
                </c:pt>
                <c:pt idx="7474">
                  <c:v>40365.19027777778</c:v>
                </c:pt>
                <c:pt idx="7475">
                  <c:v>40365.190972222204</c:v>
                </c:pt>
                <c:pt idx="7476">
                  <c:v>40365.191666666607</c:v>
                </c:pt>
                <c:pt idx="7477">
                  <c:v>40365.192361111054</c:v>
                </c:pt>
                <c:pt idx="7478">
                  <c:v>40365.19305555553</c:v>
                </c:pt>
                <c:pt idx="7479">
                  <c:v>40365.193749999984</c:v>
                </c:pt>
                <c:pt idx="7480">
                  <c:v>40365.194444444445</c:v>
                </c:pt>
                <c:pt idx="7481">
                  <c:v>40365.195138888885</c:v>
                </c:pt>
                <c:pt idx="7482">
                  <c:v>40365.195833333324</c:v>
                </c:pt>
                <c:pt idx="7483">
                  <c:v>40365.196527777778</c:v>
                </c:pt>
                <c:pt idx="7484">
                  <c:v>40365.197222222225</c:v>
                </c:pt>
                <c:pt idx="7485">
                  <c:v>40365.197916666628</c:v>
                </c:pt>
                <c:pt idx="7486">
                  <c:v>40365.198611111104</c:v>
                </c:pt>
                <c:pt idx="7487">
                  <c:v>40365.199305555521</c:v>
                </c:pt>
                <c:pt idx="7488">
                  <c:v>40365.199999999997</c:v>
                </c:pt>
                <c:pt idx="7489">
                  <c:v>40365.200694444473</c:v>
                </c:pt>
                <c:pt idx="7490">
                  <c:v>40365.201388888876</c:v>
                </c:pt>
                <c:pt idx="7491">
                  <c:v>40365.202083333301</c:v>
                </c:pt>
                <c:pt idx="7492">
                  <c:v>40365.202777777777</c:v>
                </c:pt>
                <c:pt idx="7493">
                  <c:v>40365.203472222194</c:v>
                </c:pt>
                <c:pt idx="7494">
                  <c:v>40365.204166666626</c:v>
                </c:pt>
                <c:pt idx="7495">
                  <c:v>40365.20486111108</c:v>
                </c:pt>
                <c:pt idx="7496">
                  <c:v>40365.205555555556</c:v>
                </c:pt>
                <c:pt idx="7497">
                  <c:v>40365.206250000003</c:v>
                </c:pt>
                <c:pt idx="7498">
                  <c:v>40365.206944444442</c:v>
                </c:pt>
                <c:pt idx="7499">
                  <c:v>40365.207638888889</c:v>
                </c:pt>
                <c:pt idx="7500">
                  <c:v>40365.208333333336</c:v>
                </c:pt>
                <c:pt idx="7501">
                  <c:v>40365.209027777775</c:v>
                </c:pt>
                <c:pt idx="7502">
                  <c:v>40365.209722222193</c:v>
                </c:pt>
                <c:pt idx="7503">
                  <c:v>40365.210416666654</c:v>
                </c:pt>
                <c:pt idx="7504">
                  <c:v>40365.211111111072</c:v>
                </c:pt>
                <c:pt idx="7505">
                  <c:v>40365.211805555555</c:v>
                </c:pt>
                <c:pt idx="7506">
                  <c:v>40365.212500000001</c:v>
                </c:pt>
                <c:pt idx="7507">
                  <c:v>40365.213194444441</c:v>
                </c:pt>
                <c:pt idx="7508">
                  <c:v>40365.213888888888</c:v>
                </c:pt>
                <c:pt idx="7509">
                  <c:v>40365.214583333334</c:v>
                </c:pt>
                <c:pt idx="7510">
                  <c:v>40365.215277777781</c:v>
                </c:pt>
                <c:pt idx="7511">
                  <c:v>40365.21597222222</c:v>
                </c:pt>
                <c:pt idx="7512">
                  <c:v>40365.216666666638</c:v>
                </c:pt>
                <c:pt idx="7513">
                  <c:v>40365.217361111077</c:v>
                </c:pt>
                <c:pt idx="7514">
                  <c:v>40365.218055555553</c:v>
                </c:pt>
                <c:pt idx="7515">
                  <c:v>40365.21875</c:v>
                </c:pt>
                <c:pt idx="7516">
                  <c:v>40365.219444444447</c:v>
                </c:pt>
                <c:pt idx="7517">
                  <c:v>40365.220138888886</c:v>
                </c:pt>
                <c:pt idx="7518">
                  <c:v>40365.220833333326</c:v>
                </c:pt>
                <c:pt idx="7519">
                  <c:v>40365.22152777775</c:v>
                </c:pt>
                <c:pt idx="7520">
                  <c:v>40365.222222222204</c:v>
                </c:pt>
                <c:pt idx="7521">
                  <c:v>40365.222916666637</c:v>
                </c:pt>
                <c:pt idx="7522">
                  <c:v>40365.223611111054</c:v>
                </c:pt>
                <c:pt idx="7523">
                  <c:v>40365.22430555553</c:v>
                </c:pt>
                <c:pt idx="7524">
                  <c:v>40365.224999999999</c:v>
                </c:pt>
                <c:pt idx="7525">
                  <c:v>40365.225694444445</c:v>
                </c:pt>
                <c:pt idx="7526">
                  <c:v>40365.226388888885</c:v>
                </c:pt>
                <c:pt idx="7527">
                  <c:v>40365.227083333273</c:v>
                </c:pt>
                <c:pt idx="7528">
                  <c:v>40365.227777777749</c:v>
                </c:pt>
                <c:pt idx="7529">
                  <c:v>40365.228472222225</c:v>
                </c:pt>
                <c:pt idx="7530">
                  <c:v>40365.229166666606</c:v>
                </c:pt>
                <c:pt idx="7531">
                  <c:v>40365.229861111053</c:v>
                </c:pt>
                <c:pt idx="7532">
                  <c:v>40365.230555555558</c:v>
                </c:pt>
                <c:pt idx="7533">
                  <c:v>40365.231249999997</c:v>
                </c:pt>
                <c:pt idx="7534">
                  <c:v>40365.231944444444</c:v>
                </c:pt>
                <c:pt idx="7535">
                  <c:v>40365.232638888891</c:v>
                </c:pt>
                <c:pt idx="7536">
                  <c:v>40365.233333333301</c:v>
                </c:pt>
                <c:pt idx="7537">
                  <c:v>40365.234027777777</c:v>
                </c:pt>
                <c:pt idx="7538">
                  <c:v>40365.234722222194</c:v>
                </c:pt>
                <c:pt idx="7539">
                  <c:v>40365.235416666626</c:v>
                </c:pt>
                <c:pt idx="7540">
                  <c:v>40365.23611111108</c:v>
                </c:pt>
                <c:pt idx="7541">
                  <c:v>40365.236805555556</c:v>
                </c:pt>
                <c:pt idx="7542">
                  <c:v>40365.237499999996</c:v>
                </c:pt>
                <c:pt idx="7543">
                  <c:v>40365.238194444442</c:v>
                </c:pt>
                <c:pt idx="7544">
                  <c:v>40365.238888888889</c:v>
                </c:pt>
                <c:pt idx="7545">
                  <c:v>40365.239583333307</c:v>
                </c:pt>
                <c:pt idx="7546">
                  <c:v>40365.240277777782</c:v>
                </c:pt>
                <c:pt idx="7547">
                  <c:v>40365.240972222222</c:v>
                </c:pt>
                <c:pt idx="7548">
                  <c:v>40365.241666666618</c:v>
                </c:pt>
                <c:pt idx="7549">
                  <c:v>40365.242361111072</c:v>
                </c:pt>
                <c:pt idx="7550">
                  <c:v>40365.243055555555</c:v>
                </c:pt>
                <c:pt idx="7551">
                  <c:v>40365.243749999994</c:v>
                </c:pt>
                <c:pt idx="7552">
                  <c:v>40365.244444444441</c:v>
                </c:pt>
                <c:pt idx="7553">
                  <c:v>40365.245138888888</c:v>
                </c:pt>
                <c:pt idx="7554">
                  <c:v>40365.245833333334</c:v>
                </c:pt>
                <c:pt idx="7555">
                  <c:v>40365.246527777781</c:v>
                </c:pt>
                <c:pt idx="7556">
                  <c:v>40365.24722222222</c:v>
                </c:pt>
                <c:pt idx="7557">
                  <c:v>40365.247916666638</c:v>
                </c:pt>
                <c:pt idx="7558">
                  <c:v>40365.248611111114</c:v>
                </c:pt>
                <c:pt idx="7559">
                  <c:v>40365.249305555524</c:v>
                </c:pt>
                <c:pt idx="7560">
                  <c:v>40365.25</c:v>
                </c:pt>
                <c:pt idx="7561">
                  <c:v>40365.25069444449</c:v>
                </c:pt>
                <c:pt idx="7562">
                  <c:v>40365.251388888886</c:v>
                </c:pt>
                <c:pt idx="7563">
                  <c:v>40365.252083333326</c:v>
                </c:pt>
                <c:pt idx="7564">
                  <c:v>40365.25277777778</c:v>
                </c:pt>
                <c:pt idx="7565">
                  <c:v>40365.253472222204</c:v>
                </c:pt>
                <c:pt idx="7566">
                  <c:v>40365.254166666637</c:v>
                </c:pt>
                <c:pt idx="7567">
                  <c:v>40365.254861111105</c:v>
                </c:pt>
                <c:pt idx="7568">
                  <c:v>40365.255555555559</c:v>
                </c:pt>
                <c:pt idx="7569">
                  <c:v>40365.256250000013</c:v>
                </c:pt>
                <c:pt idx="7570">
                  <c:v>40365.256944444474</c:v>
                </c:pt>
                <c:pt idx="7571">
                  <c:v>40365.257638888892</c:v>
                </c:pt>
                <c:pt idx="7572">
                  <c:v>40365.258333333331</c:v>
                </c:pt>
                <c:pt idx="7573">
                  <c:v>40365.259027777778</c:v>
                </c:pt>
                <c:pt idx="7574">
                  <c:v>40365.259722222225</c:v>
                </c:pt>
                <c:pt idx="7575">
                  <c:v>40365.260416666628</c:v>
                </c:pt>
                <c:pt idx="7576">
                  <c:v>40365.261111111053</c:v>
                </c:pt>
                <c:pt idx="7577">
                  <c:v>40365.261805555521</c:v>
                </c:pt>
                <c:pt idx="7578">
                  <c:v>40365.262499999997</c:v>
                </c:pt>
                <c:pt idx="7579">
                  <c:v>40365.263194444444</c:v>
                </c:pt>
                <c:pt idx="7580">
                  <c:v>40365.263888888876</c:v>
                </c:pt>
                <c:pt idx="7581">
                  <c:v>40365.264583333301</c:v>
                </c:pt>
                <c:pt idx="7582">
                  <c:v>40365.265277777777</c:v>
                </c:pt>
                <c:pt idx="7583">
                  <c:v>40365.265972222194</c:v>
                </c:pt>
                <c:pt idx="7584">
                  <c:v>40365.266666666626</c:v>
                </c:pt>
                <c:pt idx="7585">
                  <c:v>40365.267361111051</c:v>
                </c:pt>
                <c:pt idx="7586">
                  <c:v>40365.268055555556</c:v>
                </c:pt>
                <c:pt idx="7587">
                  <c:v>40365.268749999996</c:v>
                </c:pt>
                <c:pt idx="7588">
                  <c:v>40365.269444444435</c:v>
                </c:pt>
                <c:pt idx="7589">
                  <c:v>40365.270138888889</c:v>
                </c:pt>
                <c:pt idx="7590">
                  <c:v>40365.270833333336</c:v>
                </c:pt>
                <c:pt idx="7591">
                  <c:v>40365.271527777775</c:v>
                </c:pt>
                <c:pt idx="7592">
                  <c:v>40365.272222222222</c:v>
                </c:pt>
                <c:pt idx="7593">
                  <c:v>40365.272916666654</c:v>
                </c:pt>
                <c:pt idx="7594">
                  <c:v>40365.273611111072</c:v>
                </c:pt>
                <c:pt idx="7595">
                  <c:v>40365.274305555555</c:v>
                </c:pt>
                <c:pt idx="7596">
                  <c:v>40365.275000000001</c:v>
                </c:pt>
                <c:pt idx="7597">
                  <c:v>40365.275694444441</c:v>
                </c:pt>
                <c:pt idx="7598">
                  <c:v>40365.276388888888</c:v>
                </c:pt>
                <c:pt idx="7599">
                  <c:v>40365.277083333298</c:v>
                </c:pt>
                <c:pt idx="7600">
                  <c:v>40365.277777777774</c:v>
                </c:pt>
                <c:pt idx="7601">
                  <c:v>40365.27847222222</c:v>
                </c:pt>
                <c:pt idx="7602">
                  <c:v>40365.279166666609</c:v>
                </c:pt>
                <c:pt idx="7603">
                  <c:v>40365.279861111077</c:v>
                </c:pt>
                <c:pt idx="7604">
                  <c:v>40365.280555555553</c:v>
                </c:pt>
                <c:pt idx="7605">
                  <c:v>40365.28125</c:v>
                </c:pt>
                <c:pt idx="7606">
                  <c:v>40365.281944444447</c:v>
                </c:pt>
                <c:pt idx="7607">
                  <c:v>40365.282638888893</c:v>
                </c:pt>
                <c:pt idx="7608">
                  <c:v>40365.283333333326</c:v>
                </c:pt>
                <c:pt idx="7609">
                  <c:v>40365.28402777778</c:v>
                </c:pt>
                <c:pt idx="7610">
                  <c:v>40365.284722222204</c:v>
                </c:pt>
                <c:pt idx="7611">
                  <c:v>40365.285416666637</c:v>
                </c:pt>
                <c:pt idx="7612">
                  <c:v>40365.286111111105</c:v>
                </c:pt>
                <c:pt idx="7613">
                  <c:v>40365.286805555559</c:v>
                </c:pt>
                <c:pt idx="7614">
                  <c:v>40365.287499999999</c:v>
                </c:pt>
                <c:pt idx="7615">
                  <c:v>40365.288194444474</c:v>
                </c:pt>
                <c:pt idx="7616">
                  <c:v>40365.288888888892</c:v>
                </c:pt>
                <c:pt idx="7617">
                  <c:v>40365.289583333324</c:v>
                </c:pt>
                <c:pt idx="7618">
                  <c:v>40365.290277777778</c:v>
                </c:pt>
                <c:pt idx="7619">
                  <c:v>40365.290972222225</c:v>
                </c:pt>
                <c:pt idx="7620">
                  <c:v>40365.291666666606</c:v>
                </c:pt>
                <c:pt idx="7621">
                  <c:v>40365.292361111053</c:v>
                </c:pt>
                <c:pt idx="7622">
                  <c:v>40365.293055555521</c:v>
                </c:pt>
                <c:pt idx="7623">
                  <c:v>40365.293749999975</c:v>
                </c:pt>
                <c:pt idx="7624">
                  <c:v>40365.294444444444</c:v>
                </c:pt>
                <c:pt idx="7625">
                  <c:v>40365.295138888876</c:v>
                </c:pt>
                <c:pt idx="7626">
                  <c:v>40365.295833333301</c:v>
                </c:pt>
                <c:pt idx="7627">
                  <c:v>40365.296527777777</c:v>
                </c:pt>
                <c:pt idx="7628">
                  <c:v>40365.297222222194</c:v>
                </c:pt>
                <c:pt idx="7629">
                  <c:v>40365.297916666626</c:v>
                </c:pt>
                <c:pt idx="7630">
                  <c:v>40365.29861111108</c:v>
                </c:pt>
                <c:pt idx="7631">
                  <c:v>40365.29930555552</c:v>
                </c:pt>
                <c:pt idx="7632">
                  <c:v>40365.300000000003</c:v>
                </c:pt>
                <c:pt idx="7633">
                  <c:v>40365.300694444493</c:v>
                </c:pt>
                <c:pt idx="7634">
                  <c:v>40365.301388888889</c:v>
                </c:pt>
                <c:pt idx="7635">
                  <c:v>40365.302083333336</c:v>
                </c:pt>
                <c:pt idx="7636">
                  <c:v>40365.302777777782</c:v>
                </c:pt>
                <c:pt idx="7637">
                  <c:v>40365.303472222222</c:v>
                </c:pt>
                <c:pt idx="7638">
                  <c:v>40365.304166666654</c:v>
                </c:pt>
                <c:pt idx="7639">
                  <c:v>40365.304861111108</c:v>
                </c:pt>
                <c:pt idx="7640">
                  <c:v>40365.305555555562</c:v>
                </c:pt>
                <c:pt idx="7641">
                  <c:v>40365.306250000031</c:v>
                </c:pt>
                <c:pt idx="7642">
                  <c:v>40365.306944444485</c:v>
                </c:pt>
                <c:pt idx="7643">
                  <c:v>40365.307638888917</c:v>
                </c:pt>
                <c:pt idx="7644">
                  <c:v>40365.308333333342</c:v>
                </c:pt>
                <c:pt idx="7645">
                  <c:v>40365.309027777781</c:v>
                </c:pt>
                <c:pt idx="7646">
                  <c:v>40365.30972222222</c:v>
                </c:pt>
                <c:pt idx="7647">
                  <c:v>40365.310416666667</c:v>
                </c:pt>
                <c:pt idx="7648">
                  <c:v>40365.311111111114</c:v>
                </c:pt>
                <c:pt idx="7649">
                  <c:v>40365.311805555553</c:v>
                </c:pt>
                <c:pt idx="7650">
                  <c:v>40365.312500000029</c:v>
                </c:pt>
                <c:pt idx="7651">
                  <c:v>40365.31319444449</c:v>
                </c:pt>
                <c:pt idx="7652">
                  <c:v>40365.313888888893</c:v>
                </c:pt>
                <c:pt idx="7653">
                  <c:v>40365.314583333333</c:v>
                </c:pt>
                <c:pt idx="7654">
                  <c:v>40365.315277777809</c:v>
                </c:pt>
                <c:pt idx="7655">
                  <c:v>40365.315972222219</c:v>
                </c:pt>
                <c:pt idx="7656">
                  <c:v>40365.316666666666</c:v>
                </c:pt>
                <c:pt idx="7657">
                  <c:v>40365.317361111105</c:v>
                </c:pt>
                <c:pt idx="7658">
                  <c:v>40365.318055555595</c:v>
                </c:pt>
                <c:pt idx="7659">
                  <c:v>40365.318750000013</c:v>
                </c:pt>
                <c:pt idx="7660">
                  <c:v>40365.319444444474</c:v>
                </c:pt>
                <c:pt idx="7661">
                  <c:v>40365.320138888892</c:v>
                </c:pt>
                <c:pt idx="7662">
                  <c:v>40365.320833333331</c:v>
                </c:pt>
                <c:pt idx="7663">
                  <c:v>40365.321527777778</c:v>
                </c:pt>
                <c:pt idx="7664">
                  <c:v>40365.322222222232</c:v>
                </c:pt>
                <c:pt idx="7665">
                  <c:v>40365.322916666664</c:v>
                </c:pt>
                <c:pt idx="7666">
                  <c:v>40365.323611111104</c:v>
                </c:pt>
                <c:pt idx="7667">
                  <c:v>40365.324305555558</c:v>
                </c:pt>
                <c:pt idx="7668">
                  <c:v>40365.325000000004</c:v>
                </c:pt>
                <c:pt idx="7669">
                  <c:v>40365.325694444473</c:v>
                </c:pt>
                <c:pt idx="7670">
                  <c:v>40365.326388888891</c:v>
                </c:pt>
                <c:pt idx="7671">
                  <c:v>40365.327083333301</c:v>
                </c:pt>
                <c:pt idx="7672">
                  <c:v>40365.327777777777</c:v>
                </c:pt>
                <c:pt idx="7673">
                  <c:v>40365.328472222223</c:v>
                </c:pt>
                <c:pt idx="7674">
                  <c:v>40365.329166666626</c:v>
                </c:pt>
                <c:pt idx="7675">
                  <c:v>40365.32986111108</c:v>
                </c:pt>
                <c:pt idx="7676">
                  <c:v>40365.330555555563</c:v>
                </c:pt>
                <c:pt idx="7677">
                  <c:v>40365.331250000003</c:v>
                </c:pt>
                <c:pt idx="7678">
                  <c:v>40365.331944444442</c:v>
                </c:pt>
                <c:pt idx="7679">
                  <c:v>40365.332638888925</c:v>
                </c:pt>
                <c:pt idx="7680">
                  <c:v>40365.333333333336</c:v>
                </c:pt>
                <c:pt idx="7681">
                  <c:v>40365.334027777782</c:v>
                </c:pt>
                <c:pt idx="7682">
                  <c:v>40365.334722222222</c:v>
                </c:pt>
                <c:pt idx="7683">
                  <c:v>40365.335416666654</c:v>
                </c:pt>
                <c:pt idx="7684">
                  <c:v>40365.336111111108</c:v>
                </c:pt>
                <c:pt idx="7685">
                  <c:v>40365.336805555562</c:v>
                </c:pt>
                <c:pt idx="7686">
                  <c:v>40365.337500000001</c:v>
                </c:pt>
                <c:pt idx="7687">
                  <c:v>40365.338194444485</c:v>
                </c:pt>
                <c:pt idx="7688">
                  <c:v>40365.338888888917</c:v>
                </c:pt>
                <c:pt idx="7689">
                  <c:v>40365.339583333334</c:v>
                </c:pt>
                <c:pt idx="7690">
                  <c:v>40365.34027777781</c:v>
                </c:pt>
                <c:pt idx="7691">
                  <c:v>40365.340972222242</c:v>
                </c:pt>
                <c:pt idx="7692">
                  <c:v>40365.341666666638</c:v>
                </c:pt>
                <c:pt idx="7693">
                  <c:v>40365.342361111114</c:v>
                </c:pt>
                <c:pt idx="7694">
                  <c:v>40365.343055555553</c:v>
                </c:pt>
                <c:pt idx="7695">
                  <c:v>40365.34375</c:v>
                </c:pt>
                <c:pt idx="7696">
                  <c:v>40365.34444444449</c:v>
                </c:pt>
                <c:pt idx="7697">
                  <c:v>40365.345138888893</c:v>
                </c:pt>
                <c:pt idx="7698">
                  <c:v>40365.345833333333</c:v>
                </c:pt>
                <c:pt idx="7699">
                  <c:v>40365.346527777809</c:v>
                </c:pt>
                <c:pt idx="7700">
                  <c:v>40365.347222222219</c:v>
                </c:pt>
                <c:pt idx="7701">
                  <c:v>40365.347916666666</c:v>
                </c:pt>
                <c:pt idx="7702">
                  <c:v>40365.348611111112</c:v>
                </c:pt>
                <c:pt idx="7703">
                  <c:v>40365.349305555559</c:v>
                </c:pt>
                <c:pt idx="7704">
                  <c:v>40365.350000000013</c:v>
                </c:pt>
                <c:pt idx="7705">
                  <c:v>40365.350694444511</c:v>
                </c:pt>
                <c:pt idx="7706">
                  <c:v>40365.351388888892</c:v>
                </c:pt>
                <c:pt idx="7707">
                  <c:v>40365.352083333331</c:v>
                </c:pt>
                <c:pt idx="7708">
                  <c:v>40365.352777777793</c:v>
                </c:pt>
                <c:pt idx="7709">
                  <c:v>40365.353472222232</c:v>
                </c:pt>
                <c:pt idx="7710">
                  <c:v>40365.354166666664</c:v>
                </c:pt>
                <c:pt idx="7711">
                  <c:v>40365.354861111111</c:v>
                </c:pt>
                <c:pt idx="7712">
                  <c:v>40365.355555555587</c:v>
                </c:pt>
                <c:pt idx="7713">
                  <c:v>40365.356250000041</c:v>
                </c:pt>
                <c:pt idx="7714">
                  <c:v>40365.356944444502</c:v>
                </c:pt>
                <c:pt idx="7715">
                  <c:v>40365.357638888934</c:v>
                </c:pt>
                <c:pt idx="7716">
                  <c:v>40365.358333333359</c:v>
                </c:pt>
                <c:pt idx="7717">
                  <c:v>40365.359027777791</c:v>
                </c:pt>
                <c:pt idx="7718">
                  <c:v>40365.359722222223</c:v>
                </c:pt>
                <c:pt idx="7719">
                  <c:v>40365.36041666667</c:v>
                </c:pt>
                <c:pt idx="7720">
                  <c:v>40365.36111111108</c:v>
                </c:pt>
                <c:pt idx="7721">
                  <c:v>40365.361805555556</c:v>
                </c:pt>
                <c:pt idx="7722">
                  <c:v>40365.362500000003</c:v>
                </c:pt>
                <c:pt idx="7723">
                  <c:v>40365.363194444442</c:v>
                </c:pt>
                <c:pt idx="7724">
                  <c:v>40365.363888888889</c:v>
                </c:pt>
                <c:pt idx="7725">
                  <c:v>40365.364583333336</c:v>
                </c:pt>
                <c:pt idx="7726">
                  <c:v>40365.365277777782</c:v>
                </c:pt>
                <c:pt idx="7727">
                  <c:v>40365.365972222222</c:v>
                </c:pt>
                <c:pt idx="7728">
                  <c:v>40365.366666666654</c:v>
                </c:pt>
                <c:pt idx="7729">
                  <c:v>40365.367361111072</c:v>
                </c:pt>
                <c:pt idx="7730">
                  <c:v>40365.368055555562</c:v>
                </c:pt>
                <c:pt idx="7731">
                  <c:v>40365.368750000001</c:v>
                </c:pt>
                <c:pt idx="7732">
                  <c:v>40365.369444444441</c:v>
                </c:pt>
                <c:pt idx="7733">
                  <c:v>40365.370138888917</c:v>
                </c:pt>
                <c:pt idx="7734">
                  <c:v>40365.370833333342</c:v>
                </c:pt>
                <c:pt idx="7735">
                  <c:v>40365.371527777781</c:v>
                </c:pt>
                <c:pt idx="7736">
                  <c:v>40365.372222222242</c:v>
                </c:pt>
                <c:pt idx="7737">
                  <c:v>40365.372916666667</c:v>
                </c:pt>
                <c:pt idx="7738">
                  <c:v>40365.373611111114</c:v>
                </c:pt>
                <c:pt idx="7739">
                  <c:v>40365.374305555553</c:v>
                </c:pt>
                <c:pt idx="7740">
                  <c:v>40365.375</c:v>
                </c:pt>
                <c:pt idx="7741">
                  <c:v>40365.37569444449</c:v>
                </c:pt>
                <c:pt idx="7742">
                  <c:v>40365.376388888893</c:v>
                </c:pt>
                <c:pt idx="7743">
                  <c:v>40365.377083333326</c:v>
                </c:pt>
                <c:pt idx="7744">
                  <c:v>40365.37777777778</c:v>
                </c:pt>
                <c:pt idx="7745">
                  <c:v>40365.378472222219</c:v>
                </c:pt>
                <c:pt idx="7746">
                  <c:v>40365.379166666637</c:v>
                </c:pt>
                <c:pt idx="7747">
                  <c:v>40365.379861111105</c:v>
                </c:pt>
                <c:pt idx="7748">
                  <c:v>40365.380555555595</c:v>
                </c:pt>
                <c:pt idx="7749">
                  <c:v>40365.381250000013</c:v>
                </c:pt>
                <c:pt idx="7750">
                  <c:v>40365.381944444474</c:v>
                </c:pt>
                <c:pt idx="7751">
                  <c:v>40365.382638888936</c:v>
                </c:pt>
                <c:pt idx="7752">
                  <c:v>40365.383333333331</c:v>
                </c:pt>
                <c:pt idx="7753">
                  <c:v>40365.384027777793</c:v>
                </c:pt>
                <c:pt idx="7754">
                  <c:v>40365.384722222232</c:v>
                </c:pt>
                <c:pt idx="7755">
                  <c:v>40365.385416666664</c:v>
                </c:pt>
                <c:pt idx="7756">
                  <c:v>40365.386111111111</c:v>
                </c:pt>
                <c:pt idx="7757">
                  <c:v>40365.386805555587</c:v>
                </c:pt>
                <c:pt idx="7758">
                  <c:v>40365.387500000012</c:v>
                </c:pt>
                <c:pt idx="7759">
                  <c:v>40365.388194444502</c:v>
                </c:pt>
                <c:pt idx="7760">
                  <c:v>40365.388888888934</c:v>
                </c:pt>
                <c:pt idx="7761">
                  <c:v>40365.38958333333</c:v>
                </c:pt>
                <c:pt idx="7762">
                  <c:v>40365.390277777791</c:v>
                </c:pt>
                <c:pt idx="7763">
                  <c:v>40365.390972222223</c:v>
                </c:pt>
                <c:pt idx="7764">
                  <c:v>40365.391666666626</c:v>
                </c:pt>
                <c:pt idx="7765">
                  <c:v>40365.39236111108</c:v>
                </c:pt>
                <c:pt idx="7766">
                  <c:v>40365.393055555556</c:v>
                </c:pt>
                <c:pt idx="7767">
                  <c:v>40365.393749999996</c:v>
                </c:pt>
                <c:pt idx="7768">
                  <c:v>40365.394444444442</c:v>
                </c:pt>
                <c:pt idx="7769">
                  <c:v>40365.395138888889</c:v>
                </c:pt>
                <c:pt idx="7770">
                  <c:v>40365.395833333336</c:v>
                </c:pt>
                <c:pt idx="7771">
                  <c:v>40365.396527777782</c:v>
                </c:pt>
                <c:pt idx="7772">
                  <c:v>40365.397222222222</c:v>
                </c:pt>
                <c:pt idx="7773">
                  <c:v>40365.397916666654</c:v>
                </c:pt>
                <c:pt idx="7774">
                  <c:v>40365.398611111108</c:v>
                </c:pt>
                <c:pt idx="7775">
                  <c:v>40365.399305555555</c:v>
                </c:pt>
                <c:pt idx="7776">
                  <c:v>40365.4</c:v>
                </c:pt>
                <c:pt idx="7777">
                  <c:v>40365.400694444485</c:v>
                </c:pt>
                <c:pt idx="7778">
                  <c:v>40365.401388888888</c:v>
                </c:pt>
                <c:pt idx="7779">
                  <c:v>40365.402083333334</c:v>
                </c:pt>
                <c:pt idx="7780">
                  <c:v>40365.402777777781</c:v>
                </c:pt>
                <c:pt idx="7781">
                  <c:v>40365.40347222222</c:v>
                </c:pt>
                <c:pt idx="7782">
                  <c:v>40365.404166666638</c:v>
                </c:pt>
                <c:pt idx="7783">
                  <c:v>40365.404861111114</c:v>
                </c:pt>
                <c:pt idx="7784">
                  <c:v>40365.405555555553</c:v>
                </c:pt>
                <c:pt idx="7785">
                  <c:v>40365.406250000029</c:v>
                </c:pt>
                <c:pt idx="7786">
                  <c:v>40365.40694444449</c:v>
                </c:pt>
                <c:pt idx="7787">
                  <c:v>40365.407638888893</c:v>
                </c:pt>
                <c:pt idx="7788">
                  <c:v>40365.408333333333</c:v>
                </c:pt>
                <c:pt idx="7789">
                  <c:v>40365.40902777778</c:v>
                </c:pt>
                <c:pt idx="7790">
                  <c:v>40365.409722222204</c:v>
                </c:pt>
                <c:pt idx="7791">
                  <c:v>40365.410416666666</c:v>
                </c:pt>
                <c:pt idx="7792">
                  <c:v>40365.411111111105</c:v>
                </c:pt>
                <c:pt idx="7793">
                  <c:v>40365.411805555559</c:v>
                </c:pt>
                <c:pt idx="7794">
                  <c:v>40365.412500000013</c:v>
                </c:pt>
                <c:pt idx="7795">
                  <c:v>40365.413194444474</c:v>
                </c:pt>
                <c:pt idx="7796">
                  <c:v>40365.413888888892</c:v>
                </c:pt>
                <c:pt idx="7797">
                  <c:v>40365.414583333331</c:v>
                </c:pt>
                <c:pt idx="7798">
                  <c:v>40365.415277777793</c:v>
                </c:pt>
                <c:pt idx="7799">
                  <c:v>40365.415972222232</c:v>
                </c:pt>
                <c:pt idx="7800">
                  <c:v>40365.416666666664</c:v>
                </c:pt>
                <c:pt idx="7801">
                  <c:v>40365.417361111104</c:v>
                </c:pt>
                <c:pt idx="7802">
                  <c:v>40365.418055555587</c:v>
                </c:pt>
                <c:pt idx="7803">
                  <c:v>40365.418750000012</c:v>
                </c:pt>
                <c:pt idx="7804">
                  <c:v>40365.419444444473</c:v>
                </c:pt>
                <c:pt idx="7805">
                  <c:v>40365.420138888891</c:v>
                </c:pt>
                <c:pt idx="7806">
                  <c:v>40365.42083333333</c:v>
                </c:pt>
                <c:pt idx="7807">
                  <c:v>40365.421527777777</c:v>
                </c:pt>
                <c:pt idx="7808">
                  <c:v>40365.422222222223</c:v>
                </c:pt>
                <c:pt idx="7809">
                  <c:v>40365.42291666667</c:v>
                </c:pt>
                <c:pt idx="7810">
                  <c:v>40365.42361111108</c:v>
                </c:pt>
                <c:pt idx="7811">
                  <c:v>40365.424305555556</c:v>
                </c:pt>
                <c:pt idx="7812">
                  <c:v>40365.425000000003</c:v>
                </c:pt>
                <c:pt idx="7813">
                  <c:v>40365.425694444442</c:v>
                </c:pt>
                <c:pt idx="7814">
                  <c:v>40365.426388888889</c:v>
                </c:pt>
                <c:pt idx="7815">
                  <c:v>40365.427083333307</c:v>
                </c:pt>
                <c:pt idx="7816">
                  <c:v>40365.427777777775</c:v>
                </c:pt>
                <c:pt idx="7817">
                  <c:v>40365.428472222222</c:v>
                </c:pt>
                <c:pt idx="7818">
                  <c:v>40365.429166666618</c:v>
                </c:pt>
                <c:pt idx="7819">
                  <c:v>40365.429861111072</c:v>
                </c:pt>
                <c:pt idx="7820">
                  <c:v>40365.430555555562</c:v>
                </c:pt>
                <c:pt idx="7821">
                  <c:v>40365.431250000001</c:v>
                </c:pt>
                <c:pt idx="7822">
                  <c:v>40365.431944444441</c:v>
                </c:pt>
                <c:pt idx="7823">
                  <c:v>40365.432638888917</c:v>
                </c:pt>
                <c:pt idx="7824">
                  <c:v>40365.433333333334</c:v>
                </c:pt>
                <c:pt idx="7825">
                  <c:v>40365.434027777781</c:v>
                </c:pt>
                <c:pt idx="7826">
                  <c:v>40365.43472222222</c:v>
                </c:pt>
                <c:pt idx="7827">
                  <c:v>40365.435416666638</c:v>
                </c:pt>
                <c:pt idx="7828">
                  <c:v>40365.436111111114</c:v>
                </c:pt>
                <c:pt idx="7829">
                  <c:v>40365.436805555553</c:v>
                </c:pt>
                <c:pt idx="7830">
                  <c:v>40365.4375</c:v>
                </c:pt>
                <c:pt idx="7831">
                  <c:v>40365.43819444449</c:v>
                </c:pt>
                <c:pt idx="7832">
                  <c:v>40365.438888888893</c:v>
                </c:pt>
                <c:pt idx="7833">
                  <c:v>40365.439583333326</c:v>
                </c:pt>
                <c:pt idx="7834">
                  <c:v>40365.440277777809</c:v>
                </c:pt>
                <c:pt idx="7835">
                  <c:v>40365.440972222219</c:v>
                </c:pt>
                <c:pt idx="7836">
                  <c:v>40365.441666666637</c:v>
                </c:pt>
                <c:pt idx="7837">
                  <c:v>40365.442361111105</c:v>
                </c:pt>
                <c:pt idx="7838">
                  <c:v>40365.443055555559</c:v>
                </c:pt>
                <c:pt idx="7839">
                  <c:v>40365.443749999999</c:v>
                </c:pt>
                <c:pt idx="7840">
                  <c:v>40365.444444444474</c:v>
                </c:pt>
                <c:pt idx="7841">
                  <c:v>40365.445138888892</c:v>
                </c:pt>
                <c:pt idx="7842">
                  <c:v>40365.445833333331</c:v>
                </c:pt>
                <c:pt idx="7843">
                  <c:v>40365.446527777793</c:v>
                </c:pt>
                <c:pt idx="7844">
                  <c:v>40365.447222222232</c:v>
                </c:pt>
                <c:pt idx="7845">
                  <c:v>40365.447916666664</c:v>
                </c:pt>
                <c:pt idx="7846">
                  <c:v>40365.448611111111</c:v>
                </c:pt>
                <c:pt idx="7847">
                  <c:v>40365.449305555558</c:v>
                </c:pt>
                <c:pt idx="7848">
                  <c:v>40365.450000000012</c:v>
                </c:pt>
                <c:pt idx="7849">
                  <c:v>40365.450694444502</c:v>
                </c:pt>
                <c:pt idx="7850">
                  <c:v>40365.451388888891</c:v>
                </c:pt>
                <c:pt idx="7851">
                  <c:v>40365.45208333333</c:v>
                </c:pt>
                <c:pt idx="7852">
                  <c:v>40365.452777777791</c:v>
                </c:pt>
                <c:pt idx="7853">
                  <c:v>40365.453472222223</c:v>
                </c:pt>
                <c:pt idx="7854">
                  <c:v>40365.45416666667</c:v>
                </c:pt>
                <c:pt idx="7855">
                  <c:v>40365.454861111109</c:v>
                </c:pt>
                <c:pt idx="7856">
                  <c:v>40365.455555555563</c:v>
                </c:pt>
                <c:pt idx="7857">
                  <c:v>40365.456250000039</c:v>
                </c:pt>
                <c:pt idx="7858">
                  <c:v>40365.456944444493</c:v>
                </c:pt>
                <c:pt idx="7859">
                  <c:v>40365.457638888925</c:v>
                </c:pt>
                <c:pt idx="7860">
                  <c:v>40365.458333333343</c:v>
                </c:pt>
                <c:pt idx="7861">
                  <c:v>40365.459027777782</c:v>
                </c:pt>
                <c:pt idx="7862">
                  <c:v>40365.459722222222</c:v>
                </c:pt>
                <c:pt idx="7863">
                  <c:v>40365.460416666654</c:v>
                </c:pt>
                <c:pt idx="7864">
                  <c:v>40365.461111111072</c:v>
                </c:pt>
                <c:pt idx="7865">
                  <c:v>40365.461805555555</c:v>
                </c:pt>
                <c:pt idx="7866">
                  <c:v>40365.462500000001</c:v>
                </c:pt>
                <c:pt idx="7867">
                  <c:v>40365.463194444441</c:v>
                </c:pt>
                <c:pt idx="7868">
                  <c:v>40365.463888888888</c:v>
                </c:pt>
                <c:pt idx="7869">
                  <c:v>40365.464583333334</c:v>
                </c:pt>
                <c:pt idx="7870">
                  <c:v>40365.465277777781</c:v>
                </c:pt>
                <c:pt idx="7871">
                  <c:v>40365.46597222222</c:v>
                </c:pt>
                <c:pt idx="7872">
                  <c:v>40365.466666666638</c:v>
                </c:pt>
                <c:pt idx="7873">
                  <c:v>40365.467361111077</c:v>
                </c:pt>
                <c:pt idx="7874">
                  <c:v>40365.468055555553</c:v>
                </c:pt>
                <c:pt idx="7875">
                  <c:v>40365.46875</c:v>
                </c:pt>
                <c:pt idx="7876">
                  <c:v>40365.469444444447</c:v>
                </c:pt>
                <c:pt idx="7877">
                  <c:v>40365.470138888893</c:v>
                </c:pt>
                <c:pt idx="7878">
                  <c:v>40365.470833333333</c:v>
                </c:pt>
                <c:pt idx="7879">
                  <c:v>40365.47152777778</c:v>
                </c:pt>
                <c:pt idx="7880">
                  <c:v>40365.472222222219</c:v>
                </c:pt>
                <c:pt idx="7881">
                  <c:v>40365.472916666666</c:v>
                </c:pt>
                <c:pt idx="7882">
                  <c:v>40365.473611111105</c:v>
                </c:pt>
                <c:pt idx="7883">
                  <c:v>40365.474305555559</c:v>
                </c:pt>
                <c:pt idx="7884">
                  <c:v>40365.475000000006</c:v>
                </c:pt>
                <c:pt idx="7885">
                  <c:v>40365.475694444474</c:v>
                </c:pt>
                <c:pt idx="7886">
                  <c:v>40365.476388888892</c:v>
                </c:pt>
                <c:pt idx="7887">
                  <c:v>40365.477083333324</c:v>
                </c:pt>
                <c:pt idx="7888">
                  <c:v>40365.477777777778</c:v>
                </c:pt>
                <c:pt idx="7889">
                  <c:v>40365.478472222232</c:v>
                </c:pt>
                <c:pt idx="7890">
                  <c:v>40365.479166666628</c:v>
                </c:pt>
                <c:pt idx="7891">
                  <c:v>40365.479861111104</c:v>
                </c:pt>
                <c:pt idx="7892">
                  <c:v>40365.480555555587</c:v>
                </c:pt>
                <c:pt idx="7893">
                  <c:v>40365.481250000012</c:v>
                </c:pt>
                <c:pt idx="7894">
                  <c:v>40365.481944444473</c:v>
                </c:pt>
                <c:pt idx="7895">
                  <c:v>40365.482638888934</c:v>
                </c:pt>
                <c:pt idx="7896">
                  <c:v>40365.48333333333</c:v>
                </c:pt>
                <c:pt idx="7897">
                  <c:v>40365.484027777791</c:v>
                </c:pt>
                <c:pt idx="7898">
                  <c:v>40365.484722222223</c:v>
                </c:pt>
                <c:pt idx="7899">
                  <c:v>40365.48541666667</c:v>
                </c:pt>
                <c:pt idx="7900">
                  <c:v>40365.486111111109</c:v>
                </c:pt>
                <c:pt idx="7901">
                  <c:v>40365.486805555563</c:v>
                </c:pt>
                <c:pt idx="7902">
                  <c:v>40365.487500000003</c:v>
                </c:pt>
                <c:pt idx="7903">
                  <c:v>40365.488194444493</c:v>
                </c:pt>
                <c:pt idx="7904">
                  <c:v>40365.488888888925</c:v>
                </c:pt>
                <c:pt idx="7905">
                  <c:v>40365.489583333336</c:v>
                </c:pt>
                <c:pt idx="7906">
                  <c:v>40365.490277777782</c:v>
                </c:pt>
                <c:pt idx="7907">
                  <c:v>40365.490972222222</c:v>
                </c:pt>
                <c:pt idx="7908">
                  <c:v>40365.491666666618</c:v>
                </c:pt>
                <c:pt idx="7909">
                  <c:v>40365.492361111072</c:v>
                </c:pt>
                <c:pt idx="7910">
                  <c:v>40365.493055555555</c:v>
                </c:pt>
                <c:pt idx="7911">
                  <c:v>40365.493749999994</c:v>
                </c:pt>
                <c:pt idx="7912">
                  <c:v>40365.494444444441</c:v>
                </c:pt>
                <c:pt idx="7913">
                  <c:v>40365.495138888888</c:v>
                </c:pt>
                <c:pt idx="7914">
                  <c:v>40365.495833333334</c:v>
                </c:pt>
                <c:pt idx="7915">
                  <c:v>40365.496527777781</c:v>
                </c:pt>
                <c:pt idx="7916">
                  <c:v>40365.49722222222</c:v>
                </c:pt>
                <c:pt idx="7917">
                  <c:v>40365.497916666638</c:v>
                </c:pt>
                <c:pt idx="7918">
                  <c:v>40365.498611111114</c:v>
                </c:pt>
                <c:pt idx="7919">
                  <c:v>40365.499305555524</c:v>
                </c:pt>
                <c:pt idx="7920">
                  <c:v>40365.5</c:v>
                </c:pt>
                <c:pt idx="7921">
                  <c:v>40365.50069444449</c:v>
                </c:pt>
                <c:pt idx="7922">
                  <c:v>40365.501388888886</c:v>
                </c:pt>
                <c:pt idx="7923">
                  <c:v>40365.502083333326</c:v>
                </c:pt>
                <c:pt idx="7924">
                  <c:v>40365.50277777778</c:v>
                </c:pt>
                <c:pt idx="7925">
                  <c:v>40365.503472222204</c:v>
                </c:pt>
                <c:pt idx="7926">
                  <c:v>40365.504166666637</c:v>
                </c:pt>
                <c:pt idx="7927">
                  <c:v>40365.504861111105</c:v>
                </c:pt>
                <c:pt idx="7928">
                  <c:v>40365.505555555559</c:v>
                </c:pt>
                <c:pt idx="7929">
                  <c:v>40365.506250000013</c:v>
                </c:pt>
                <c:pt idx="7930">
                  <c:v>40365.506944444474</c:v>
                </c:pt>
                <c:pt idx="7931">
                  <c:v>40365.507638888892</c:v>
                </c:pt>
                <c:pt idx="7932">
                  <c:v>40365.508333333331</c:v>
                </c:pt>
                <c:pt idx="7933">
                  <c:v>40365.509027777778</c:v>
                </c:pt>
                <c:pt idx="7934">
                  <c:v>40365.509722222225</c:v>
                </c:pt>
                <c:pt idx="7935">
                  <c:v>40365.510416666664</c:v>
                </c:pt>
                <c:pt idx="7936">
                  <c:v>40365.511111111104</c:v>
                </c:pt>
                <c:pt idx="7937">
                  <c:v>40365.511805555558</c:v>
                </c:pt>
                <c:pt idx="7938">
                  <c:v>40365.512500000012</c:v>
                </c:pt>
                <c:pt idx="7939">
                  <c:v>40365.513194444473</c:v>
                </c:pt>
                <c:pt idx="7940">
                  <c:v>40365.513888888891</c:v>
                </c:pt>
                <c:pt idx="7941">
                  <c:v>40365.51458333333</c:v>
                </c:pt>
                <c:pt idx="7942">
                  <c:v>40365.515277777791</c:v>
                </c:pt>
                <c:pt idx="7943">
                  <c:v>40365.515972222223</c:v>
                </c:pt>
                <c:pt idx="7944">
                  <c:v>40365.51666666667</c:v>
                </c:pt>
                <c:pt idx="7945">
                  <c:v>40365.51736111108</c:v>
                </c:pt>
                <c:pt idx="7946">
                  <c:v>40365.518055555563</c:v>
                </c:pt>
                <c:pt idx="7947">
                  <c:v>40365.518750000003</c:v>
                </c:pt>
                <c:pt idx="7948">
                  <c:v>40365.519444444442</c:v>
                </c:pt>
                <c:pt idx="7949">
                  <c:v>40365.520138888889</c:v>
                </c:pt>
                <c:pt idx="7950">
                  <c:v>40365.520833333336</c:v>
                </c:pt>
                <c:pt idx="7951">
                  <c:v>40365.521527777775</c:v>
                </c:pt>
                <c:pt idx="7952">
                  <c:v>40365.522222222222</c:v>
                </c:pt>
                <c:pt idx="7953">
                  <c:v>40365.522916666654</c:v>
                </c:pt>
                <c:pt idx="7954">
                  <c:v>40365.523611111072</c:v>
                </c:pt>
                <c:pt idx="7955">
                  <c:v>40365.524305555555</c:v>
                </c:pt>
                <c:pt idx="7956">
                  <c:v>40365.525000000001</c:v>
                </c:pt>
                <c:pt idx="7957">
                  <c:v>40365.525694444441</c:v>
                </c:pt>
                <c:pt idx="7958">
                  <c:v>40365.526388888888</c:v>
                </c:pt>
                <c:pt idx="7959">
                  <c:v>40365.527083333298</c:v>
                </c:pt>
                <c:pt idx="7960">
                  <c:v>40365.527777777774</c:v>
                </c:pt>
                <c:pt idx="7961">
                  <c:v>40365.52847222222</c:v>
                </c:pt>
                <c:pt idx="7962">
                  <c:v>40365.529166666609</c:v>
                </c:pt>
                <c:pt idx="7963">
                  <c:v>40365.529861111077</c:v>
                </c:pt>
                <c:pt idx="7964">
                  <c:v>40365.530555555553</c:v>
                </c:pt>
                <c:pt idx="7965">
                  <c:v>40365.53125</c:v>
                </c:pt>
                <c:pt idx="7966">
                  <c:v>40365.531944444447</c:v>
                </c:pt>
                <c:pt idx="7967">
                  <c:v>40365.532638888893</c:v>
                </c:pt>
                <c:pt idx="7968">
                  <c:v>40365.533333333326</c:v>
                </c:pt>
                <c:pt idx="7969">
                  <c:v>40365.53402777778</c:v>
                </c:pt>
                <c:pt idx="7970">
                  <c:v>40365.534722222204</c:v>
                </c:pt>
                <c:pt idx="7971">
                  <c:v>40365.535416666637</c:v>
                </c:pt>
                <c:pt idx="7972">
                  <c:v>40365.536111111105</c:v>
                </c:pt>
                <c:pt idx="7973">
                  <c:v>40365.536805555559</c:v>
                </c:pt>
                <c:pt idx="7974">
                  <c:v>40365.537499999999</c:v>
                </c:pt>
                <c:pt idx="7975">
                  <c:v>40365.538194444474</c:v>
                </c:pt>
                <c:pt idx="7976">
                  <c:v>40365.538888888892</c:v>
                </c:pt>
                <c:pt idx="7977">
                  <c:v>40365.539583333324</c:v>
                </c:pt>
                <c:pt idx="7978">
                  <c:v>40365.540277777793</c:v>
                </c:pt>
                <c:pt idx="7979">
                  <c:v>40365.540972222232</c:v>
                </c:pt>
                <c:pt idx="7980">
                  <c:v>40365.541666666628</c:v>
                </c:pt>
                <c:pt idx="7981">
                  <c:v>40365.542361111104</c:v>
                </c:pt>
                <c:pt idx="7982">
                  <c:v>40365.543055555558</c:v>
                </c:pt>
                <c:pt idx="7983">
                  <c:v>40365.543749999997</c:v>
                </c:pt>
                <c:pt idx="7984">
                  <c:v>40365.544444444473</c:v>
                </c:pt>
                <c:pt idx="7985">
                  <c:v>40365.545138888891</c:v>
                </c:pt>
                <c:pt idx="7986">
                  <c:v>40365.54583333333</c:v>
                </c:pt>
                <c:pt idx="7987">
                  <c:v>40365.546527777791</c:v>
                </c:pt>
                <c:pt idx="7988">
                  <c:v>40365.547222222223</c:v>
                </c:pt>
                <c:pt idx="7989">
                  <c:v>40365.54791666667</c:v>
                </c:pt>
                <c:pt idx="7990">
                  <c:v>40365.548611111109</c:v>
                </c:pt>
                <c:pt idx="7991">
                  <c:v>40365.549305555556</c:v>
                </c:pt>
                <c:pt idx="7992">
                  <c:v>40365.550000000003</c:v>
                </c:pt>
                <c:pt idx="7993">
                  <c:v>40365.550694444493</c:v>
                </c:pt>
                <c:pt idx="7994">
                  <c:v>40365.551388888889</c:v>
                </c:pt>
                <c:pt idx="7995">
                  <c:v>40365.552083333336</c:v>
                </c:pt>
                <c:pt idx="7996">
                  <c:v>40365.552777777782</c:v>
                </c:pt>
                <c:pt idx="7997">
                  <c:v>40365.553472222222</c:v>
                </c:pt>
                <c:pt idx="7998">
                  <c:v>40365.554166666654</c:v>
                </c:pt>
                <c:pt idx="7999">
                  <c:v>40365.554861111108</c:v>
                </c:pt>
                <c:pt idx="8000">
                  <c:v>40365.555555555562</c:v>
                </c:pt>
                <c:pt idx="8001">
                  <c:v>40365.556250000031</c:v>
                </c:pt>
                <c:pt idx="8002">
                  <c:v>40365.556944444485</c:v>
                </c:pt>
                <c:pt idx="8003">
                  <c:v>40365.557638888917</c:v>
                </c:pt>
                <c:pt idx="8004">
                  <c:v>40365.558333333342</c:v>
                </c:pt>
                <c:pt idx="8005">
                  <c:v>40365.559027777781</c:v>
                </c:pt>
                <c:pt idx="8006">
                  <c:v>40365.55972222222</c:v>
                </c:pt>
                <c:pt idx="8007">
                  <c:v>40365.560416666638</c:v>
                </c:pt>
                <c:pt idx="8008">
                  <c:v>40365.561111111077</c:v>
                </c:pt>
                <c:pt idx="8009">
                  <c:v>40365.561805555524</c:v>
                </c:pt>
                <c:pt idx="8010">
                  <c:v>40365.5625</c:v>
                </c:pt>
                <c:pt idx="8011">
                  <c:v>40365.563194444447</c:v>
                </c:pt>
                <c:pt idx="8012">
                  <c:v>40365.563888888886</c:v>
                </c:pt>
                <c:pt idx="8013">
                  <c:v>40365.564583333326</c:v>
                </c:pt>
                <c:pt idx="8014">
                  <c:v>40365.56527777778</c:v>
                </c:pt>
                <c:pt idx="8015">
                  <c:v>40365.565972222204</c:v>
                </c:pt>
                <c:pt idx="8016">
                  <c:v>40365.566666666637</c:v>
                </c:pt>
                <c:pt idx="8017">
                  <c:v>40365.567361111054</c:v>
                </c:pt>
                <c:pt idx="8018">
                  <c:v>40365.568055555559</c:v>
                </c:pt>
                <c:pt idx="8019">
                  <c:v>40365.568749999999</c:v>
                </c:pt>
                <c:pt idx="8020">
                  <c:v>40365.569444444445</c:v>
                </c:pt>
                <c:pt idx="8021">
                  <c:v>40365.570138888892</c:v>
                </c:pt>
                <c:pt idx="8022">
                  <c:v>40365.570833333331</c:v>
                </c:pt>
                <c:pt idx="8023">
                  <c:v>40365.571527777778</c:v>
                </c:pt>
                <c:pt idx="8024">
                  <c:v>40365.572222222232</c:v>
                </c:pt>
                <c:pt idx="8025">
                  <c:v>40365.572916666664</c:v>
                </c:pt>
                <c:pt idx="8026">
                  <c:v>40365.573611111104</c:v>
                </c:pt>
                <c:pt idx="8027">
                  <c:v>40365.574305555558</c:v>
                </c:pt>
                <c:pt idx="8028">
                  <c:v>40365.575000000004</c:v>
                </c:pt>
                <c:pt idx="8029">
                  <c:v>40365.575694444473</c:v>
                </c:pt>
                <c:pt idx="8030">
                  <c:v>40365.576388888891</c:v>
                </c:pt>
                <c:pt idx="8031">
                  <c:v>40365.577083333301</c:v>
                </c:pt>
                <c:pt idx="8032">
                  <c:v>40365.577777777777</c:v>
                </c:pt>
                <c:pt idx="8033">
                  <c:v>40365.578472222223</c:v>
                </c:pt>
                <c:pt idx="8034">
                  <c:v>40365.579166666626</c:v>
                </c:pt>
                <c:pt idx="8035">
                  <c:v>40365.57986111108</c:v>
                </c:pt>
                <c:pt idx="8036">
                  <c:v>40365.580555555563</c:v>
                </c:pt>
                <c:pt idx="8037">
                  <c:v>40365.581250000003</c:v>
                </c:pt>
                <c:pt idx="8038">
                  <c:v>40365.581944444442</c:v>
                </c:pt>
                <c:pt idx="8039">
                  <c:v>40365.582638888925</c:v>
                </c:pt>
                <c:pt idx="8040">
                  <c:v>40365.583333333336</c:v>
                </c:pt>
                <c:pt idx="8041">
                  <c:v>40365.584027777782</c:v>
                </c:pt>
                <c:pt idx="8042">
                  <c:v>40365.584722222222</c:v>
                </c:pt>
                <c:pt idx="8043">
                  <c:v>40365.585416666654</c:v>
                </c:pt>
                <c:pt idx="8044">
                  <c:v>40365.586111111108</c:v>
                </c:pt>
                <c:pt idx="8045">
                  <c:v>40365.586805555562</c:v>
                </c:pt>
                <c:pt idx="8046">
                  <c:v>40365.587500000001</c:v>
                </c:pt>
                <c:pt idx="8047">
                  <c:v>40365.588194444485</c:v>
                </c:pt>
                <c:pt idx="8048">
                  <c:v>40365.588888888917</c:v>
                </c:pt>
                <c:pt idx="8049">
                  <c:v>40365.589583333334</c:v>
                </c:pt>
                <c:pt idx="8050">
                  <c:v>40365.590277777781</c:v>
                </c:pt>
                <c:pt idx="8051">
                  <c:v>40365.59097222222</c:v>
                </c:pt>
                <c:pt idx="8052">
                  <c:v>40365.591666666609</c:v>
                </c:pt>
                <c:pt idx="8053">
                  <c:v>40365.592361111077</c:v>
                </c:pt>
                <c:pt idx="8054">
                  <c:v>40365.593055555524</c:v>
                </c:pt>
                <c:pt idx="8055">
                  <c:v>40365.593749999985</c:v>
                </c:pt>
                <c:pt idx="8056">
                  <c:v>40365.594444444447</c:v>
                </c:pt>
                <c:pt idx="8057">
                  <c:v>40365.595138888886</c:v>
                </c:pt>
                <c:pt idx="8058">
                  <c:v>40365.595833333326</c:v>
                </c:pt>
                <c:pt idx="8059">
                  <c:v>40365.59652777778</c:v>
                </c:pt>
                <c:pt idx="8060">
                  <c:v>40365.597222222204</c:v>
                </c:pt>
                <c:pt idx="8061">
                  <c:v>40365.597916666637</c:v>
                </c:pt>
                <c:pt idx="8062">
                  <c:v>40365.598611111105</c:v>
                </c:pt>
                <c:pt idx="8063">
                  <c:v>40365.59930555553</c:v>
                </c:pt>
                <c:pt idx="8064">
                  <c:v>40365.599999999999</c:v>
                </c:pt>
                <c:pt idx="8065">
                  <c:v>40365.600694444474</c:v>
                </c:pt>
                <c:pt idx="8066">
                  <c:v>40365.601388888885</c:v>
                </c:pt>
                <c:pt idx="8067">
                  <c:v>40365.602083333324</c:v>
                </c:pt>
                <c:pt idx="8068">
                  <c:v>40365.602777777778</c:v>
                </c:pt>
                <c:pt idx="8069">
                  <c:v>40365.603472222225</c:v>
                </c:pt>
                <c:pt idx="8070">
                  <c:v>40365.604166666628</c:v>
                </c:pt>
                <c:pt idx="8071">
                  <c:v>40365.604861111104</c:v>
                </c:pt>
                <c:pt idx="8072">
                  <c:v>40365.605555555558</c:v>
                </c:pt>
                <c:pt idx="8073">
                  <c:v>40365.606250000012</c:v>
                </c:pt>
                <c:pt idx="8074">
                  <c:v>40365.606944444473</c:v>
                </c:pt>
                <c:pt idx="8075">
                  <c:v>40365.607638888891</c:v>
                </c:pt>
                <c:pt idx="8076">
                  <c:v>40365.60833333333</c:v>
                </c:pt>
                <c:pt idx="8077">
                  <c:v>40365.609027777777</c:v>
                </c:pt>
                <c:pt idx="8078">
                  <c:v>40365.609722222194</c:v>
                </c:pt>
                <c:pt idx="8079">
                  <c:v>40365.61041666667</c:v>
                </c:pt>
                <c:pt idx="8080">
                  <c:v>40365.61111111108</c:v>
                </c:pt>
                <c:pt idx="8081">
                  <c:v>40365.611805555556</c:v>
                </c:pt>
                <c:pt idx="8082">
                  <c:v>40365.612500000003</c:v>
                </c:pt>
                <c:pt idx="8083">
                  <c:v>40365.613194444442</c:v>
                </c:pt>
                <c:pt idx="8084">
                  <c:v>40365.613888888889</c:v>
                </c:pt>
                <c:pt idx="8085">
                  <c:v>40365.614583333336</c:v>
                </c:pt>
                <c:pt idx="8086">
                  <c:v>40365.615277777782</c:v>
                </c:pt>
                <c:pt idx="8087">
                  <c:v>40365.615972222222</c:v>
                </c:pt>
                <c:pt idx="8088">
                  <c:v>40365.616666666654</c:v>
                </c:pt>
                <c:pt idx="8089">
                  <c:v>40365.617361111072</c:v>
                </c:pt>
                <c:pt idx="8090">
                  <c:v>40365.618055555562</c:v>
                </c:pt>
                <c:pt idx="8091">
                  <c:v>40365.618750000001</c:v>
                </c:pt>
                <c:pt idx="8092">
                  <c:v>40365.619444444441</c:v>
                </c:pt>
                <c:pt idx="8093">
                  <c:v>40365.620138888888</c:v>
                </c:pt>
                <c:pt idx="8094">
                  <c:v>40365.620833333334</c:v>
                </c:pt>
                <c:pt idx="8095">
                  <c:v>40365.621527777774</c:v>
                </c:pt>
                <c:pt idx="8096">
                  <c:v>40365.62222222222</c:v>
                </c:pt>
                <c:pt idx="8097">
                  <c:v>40365.622916666638</c:v>
                </c:pt>
                <c:pt idx="8098">
                  <c:v>40365.623611111077</c:v>
                </c:pt>
                <c:pt idx="8099">
                  <c:v>40365.624305555524</c:v>
                </c:pt>
                <c:pt idx="8100">
                  <c:v>40365.624999999993</c:v>
                </c:pt>
                <c:pt idx="8101">
                  <c:v>40365.625694444447</c:v>
                </c:pt>
                <c:pt idx="8102">
                  <c:v>40365.626388888886</c:v>
                </c:pt>
                <c:pt idx="8103">
                  <c:v>40365.627083333282</c:v>
                </c:pt>
                <c:pt idx="8104">
                  <c:v>40365.62777777775</c:v>
                </c:pt>
                <c:pt idx="8105">
                  <c:v>40365.628472222204</c:v>
                </c:pt>
                <c:pt idx="8106">
                  <c:v>40365.629166666607</c:v>
                </c:pt>
                <c:pt idx="8107">
                  <c:v>40365.629861111054</c:v>
                </c:pt>
                <c:pt idx="8108">
                  <c:v>40365.630555555559</c:v>
                </c:pt>
                <c:pt idx="8109">
                  <c:v>40365.631249999999</c:v>
                </c:pt>
                <c:pt idx="8110">
                  <c:v>40365.631944444445</c:v>
                </c:pt>
                <c:pt idx="8111">
                  <c:v>40365.632638888892</c:v>
                </c:pt>
                <c:pt idx="8112">
                  <c:v>40365.633333333324</c:v>
                </c:pt>
                <c:pt idx="8113">
                  <c:v>40365.634027777778</c:v>
                </c:pt>
                <c:pt idx="8114">
                  <c:v>40365.634722222225</c:v>
                </c:pt>
                <c:pt idx="8115">
                  <c:v>40365.635416666628</c:v>
                </c:pt>
                <c:pt idx="8116">
                  <c:v>40365.636111111104</c:v>
                </c:pt>
                <c:pt idx="8117">
                  <c:v>40365.636805555558</c:v>
                </c:pt>
                <c:pt idx="8118">
                  <c:v>40365.637499999997</c:v>
                </c:pt>
                <c:pt idx="8119">
                  <c:v>40365.638194444473</c:v>
                </c:pt>
                <c:pt idx="8120">
                  <c:v>40365.638888888891</c:v>
                </c:pt>
                <c:pt idx="8121">
                  <c:v>40365.639583333301</c:v>
                </c:pt>
                <c:pt idx="8122">
                  <c:v>40365.640277777791</c:v>
                </c:pt>
                <c:pt idx="8123">
                  <c:v>40365.640972222223</c:v>
                </c:pt>
                <c:pt idx="8124">
                  <c:v>40365.641666666626</c:v>
                </c:pt>
                <c:pt idx="8125">
                  <c:v>40365.64236111108</c:v>
                </c:pt>
                <c:pt idx="8126">
                  <c:v>40365.643055555556</c:v>
                </c:pt>
                <c:pt idx="8127">
                  <c:v>40365.643749999996</c:v>
                </c:pt>
                <c:pt idx="8128">
                  <c:v>40365.644444444442</c:v>
                </c:pt>
                <c:pt idx="8129">
                  <c:v>40365.645138888889</c:v>
                </c:pt>
                <c:pt idx="8130">
                  <c:v>40365.645833333336</c:v>
                </c:pt>
                <c:pt idx="8131">
                  <c:v>40365.646527777782</c:v>
                </c:pt>
                <c:pt idx="8132">
                  <c:v>40365.647222222222</c:v>
                </c:pt>
                <c:pt idx="8133">
                  <c:v>40365.647916666654</c:v>
                </c:pt>
                <c:pt idx="8134">
                  <c:v>40365.648611111108</c:v>
                </c:pt>
                <c:pt idx="8135">
                  <c:v>40365.649305555555</c:v>
                </c:pt>
                <c:pt idx="8136">
                  <c:v>40365.65</c:v>
                </c:pt>
                <c:pt idx="8137">
                  <c:v>40365.650694444485</c:v>
                </c:pt>
                <c:pt idx="8138">
                  <c:v>40365.651388888888</c:v>
                </c:pt>
                <c:pt idx="8139">
                  <c:v>40365.652083333334</c:v>
                </c:pt>
                <c:pt idx="8140">
                  <c:v>40365.652777777781</c:v>
                </c:pt>
                <c:pt idx="8141">
                  <c:v>40365.65347222222</c:v>
                </c:pt>
                <c:pt idx="8142">
                  <c:v>40365.654166666638</c:v>
                </c:pt>
                <c:pt idx="8143">
                  <c:v>40365.654861111114</c:v>
                </c:pt>
                <c:pt idx="8144">
                  <c:v>40365.655555555553</c:v>
                </c:pt>
                <c:pt idx="8145">
                  <c:v>40365.656250000029</c:v>
                </c:pt>
                <c:pt idx="8146">
                  <c:v>40365.65694444449</c:v>
                </c:pt>
                <c:pt idx="8147">
                  <c:v>40365.657638888893</c:v>
                </c:pt>
                <c:pt idx="8148">
                  <c:v>40365.658333333333</c:v>
                </c:pt>
                <c:pt idx="8149">
                  <c:v>40365.65902777778</c:v>
                </c:pt>
                <c:pt idx="8150">
                  <c:v>40365.659722222204</c:v>
                </c:pt>
                <c:pt idx="8151">
                  <c:v>40365.660416666637</c:v>
                </c:pt>
                <c:pt idx="8152">
                  <c:v>40365.661111111054</c:v>
                </c:pt>
                <c:pt idx="8153">
                  <c:v>40365.66180555553</c:v>
                </c:pt>
                <c:pt idx="8154">
                  <c:v>40365.662499999999</c:v>
                </c:pt>
                <c:pt idx="8155">
                  <c:v>40365.663194444445</c:v>
                </c:pt>
                <c:pt idx="8156">
                  <c:v>40365.663888888885</c:v>
                </c:pt>
                <c:pt idx="8157">
                  <c:v>40365.664583333324</c:v>
                </c:pt>
                <c:pt idx="8158">
                  <c:v>40365.665277777778</c:v>
                </c:pt>
                <c:pt idx="8159">
                  <c:v>40365.665972222225</c:v>
                </c:pt>
                <c:pt idx="8160">
                  <c:v>40365.666666666628</c:v>
                </c:pt>
                <c:pt idx="8161">
                  <c:v>40365.667361111053</c:v>
                </c:pt>
                <c:pt idx="8162">
                  <c:v>40365.668055555558</c:v>
                </c:pt>
                <c:pt idx="8163">
                  <c:v>40365.668749999997</c:v>
                </c:pt>
                <c:pt idx="8164">
                  <c:v>40365.669444444444</c:v>
                </c:pt>
                <c:pt idx="8165">
                  <c:v>40365.670138888891</c:v>
                </c:pt>
                <c:pt idx="8166">
                  <c:v>40365.67083333333</c:v>
                </c:pt>
                <c:pt idx="8167">
                  <c:v>40365.671527777777</c:v>
                </c:pt>
                <c:pt idx="8168">
                  <c:v>40365.672222222223</c:v>
                </c:pt>
                <c:pt idx="8169">
                  <c:v>40365.67291666667</c:v>
                </c:pt>
                <c:pt idx="8170">
                  <c:v>40365.67361111108</c:v>
                </c:pt>
                <c:pt idx="8171">
                  <c:v>40365.674305555556</c:v>
                </c:pt>
                <c:pt idx="8172">
                  <c:v>40365.675000000003</c:v>
                </c:pt>
                <c:pt idx="8173">
                  <c:v>40365.675694444442</c:v>
                </c:pt>
                <c:pt idx="8174">
                  <c:v>40365.676388888889</c:v>
                </c:pt>
                <c:pt idx="8175">
                  <c:v>40365.677083333307</c:v>
                </c:pt>
                <c:pt idx="8176">
                  <c:v>40365.677777777775</c:v>
                </c:pt>
                <c:pt idx="8177">
                  <c:v>40365.678472222222</c:v>
                </c:pt>
                <c:pt idx="8178">
                  <c:v>40365.679166666618</c:v>
                </c:pt>
                <c:pt idx="8179">
                  <c:v>40365.679861111072</c:v>
                </c:pt>
                <c:pt idx="8180">
                  <c:v>40365.680555555562</c:v>
                </c:pt>
                <c:pt idx="8181">
                  <c:v>40365.681250000001</c:v>
                </c:pt>
                <c:pt idx="8182">
                  <c:v>40365.681944444441</c:v>
                </c:pt>
                <c:pt idx="8183">
                  <c:v>40365.682638888917</c:v>
                </c:pt>
                <c:pt idx="8184">
                  <c:v>40365.683333333334</c:v>
                </c:pt>
                <c:pt idx="8185">
                  <c:v>40365.684027777781</c:v>
                </c:pt>
                <c:pt idx="8186">
                  <c:v>40365.68472222222</c:v>
                </c:pt>
                <c:pt idx="8187">
                  <c:v>40365.685416666638</c:v>
                </c:pt>
                <c:pt idx="8188">
                  <c:v>40365.686111111114</c:v>
                </c:pt>
                <c:pt idx="8189">
                  <c:v>40365.686805555553</c:v>
                </c:pt>
                <c:pt idx="8190">
                  <c:v>40365.6875</c:v>
                </c:pt>
                <c:pt idx="8191">
                  <c:v>40365.68819444449</c:v>
                </c:pt>
                <c:pt idx="8192">
                  <c:v>40365.688888888893</c:v>
                </c:pt>
                <c:pt idx="8193">
                  <c:v>40365.689583333326</c:v>
                </c:pt>
                <c:pt idx="8194">
                  <c:v>40365.69027777778</c:v>
                </c:pt>
                <c:pt idx="8195">
                  <c:v>40365.690972222204</c:v>
                </c:pt>
                <c:pt idx="8196">
                  <c:v>40365.691666666607</c:v>
                </c:pt>
                <c:pt idx="8197">
                  <c:v>40365.692361111054</c:v>
                </c:pt>
                <c:pt idx="8198">
                  <c:v>40365.69305555553</c:v>
                </c:pt>
                <c:pt idx="8199">
                  <c:v>40365.693749999984</c:v>
                </c:pt>
                <c:pt idx="8200">
                  <c:v>40365.694444444445</c:v>
                </c:pt>
                <c:pt idx="8201">
                  <c:v>40365.695138888885</c:v>
                </c:pt>
                <c:pt idx="8202">
                  <c:v>40365.695833333324</c:v>
                </c:pt>
                <c:pt idx="8203">
                  <c:v>40365.696527777778</c:v>
                </c:pt>
                <c:pt idx="8204">
                  <c:v>40365.697222222225</c:v>
                </c:pt>
                <c:pt idx="8205">
                  <c:v>40365.697916666628</c:v>
                </c:pt>
                <c:pt idx="8206">
                  <c:v>40365.698611111104</c:v>
                </c:pt>
                <c:pt idx="8207">
                  <c:v>40365.699305555521</c:v>
                </c:pt>
                <c:pt idx="8208">
                  <c:v>40365.699999999997</c:v>
                </c:pt>
                <c:pt idx="8209">
                  <c:v>40365.700694444473</c:v>
                </c:pt>
                <c:pt idx="8210">
                  <c:v>40365.701388888876</c:v>
                </c:pt>
                <c:pt idx="8211">
                  <c:v>40365.702083333301</c:v>
                </c:pt>
                <c:pt idx="8212">
                  <c:v>40365.702777777777</c:v>
                </c:pt>
                <c:pt idx="8213">
                  <c:v>40365.703472222194</c:v>
                </c:pt>
                <c:pt idx="8214">
                  <c:v>40365.704166666626</c:v>
                </c:pt>
                <c:pt idx="8215">
                  <c:v>40365.70486111108</c:v>
                </c:pt>
                <c:pt idx="8216">
                  <c:v>40365.705555555556</c:v>
                </c:pt>
                <c:pt idx="8217">
                  <c:v>40365.706250000003</c:v>
                </c:pt>
                <c:pt idx="8218">
                  <c:v>40365.706944444442</c:v>
                </c:pt>
                <c:pt idx="8219">
                  <c:v>40365.707638888889</c:v>
                </c:pt>
                <c:pt idx="8220">
                  <c:v>40365.708333333336</c:v>
                </c:pt>
                <c:pt idx="8221">
                  <c:v>40365.709027777775</c:v>
                </c:pt>
                <c:pt idx="8222">
                  <c:v>40365.709722222193</c:v>
                </c:pt>
                <c:pt idx="8223">
                  <c:v>40365.710416666654</c:v>
                </c:pt>
                <c:pt idx="8224">
                  <c:v>40365.711111111072</c:v>
                </c:pt>
                <c:pt idx="8225">
                  <c:v>40365.711805555555</c:v>
                </c:pt>
                <c:pt idx="8226">
                  <c:v>40365.712500000001</c:v>
                </c:pt>
                <c:pt idx="8227">
                  <c:v>40365.713194444441</c:v>
                </c:pt>
                <c:pt idx="8228">
                  <c:v>40365.713888888888</c:v>
                </c:pt>
                <c:pt idx="8229">
                  <c:v>40365.714583333334</c:v>
                </c:pt>
                <c:pt idx="8230">
                  <c:v>40365.715277777781</c:v>
                </c:pt>
                <c:pt idx="8231">
                  <c:v>40365.71597222222</c:v>
                </c:pt>
                <c:pt idx="8232">
                  <c:v>40365.716666666638</c:v>
                </c:pt>
                <c:pt idx="8233">
                  <c:v>40365.717361111077</c:v>
                </c:pt>
                <c:pt idx="8234">
                  <c:v>40365.718055555553</c:v>
                </c:pt>
                <c:pt idx="8235">
                  <c:v>40365.71875</c:v>
                </c:pt>
                <c:pt idx="8236">
                  <c:v>40365.719444444447</c:v>
                </c:pt>
                <c:pt idx="8237">
                  <c:v>40365.720138888886</c:v>
                </c:pt>
                <c:pt idx="8238">
                  <c:v>40365.720833333326</c:v>
                </c:pt>
                <c:pt idx="8239">
                  <c:v>40365.72152777775</c:v>
                </c:pt>
                <c:pt idx="8240">
                  <c:v>40365.722222222204</c:v>
                </c:pt>
                <c:pt idx="8241">
                  <c:v>40365.722916666637</c:v>
                </c:pt>
                <c:pt idx="8242">
                  <c:v>40365.723611111054</c:v>
                </c:pt>
                <c:pt idx="8243">
                  <c:v>40365.72430555553</c:v>
                </c:pt>
                <c:pt idx="8244">
                  <c:v>40365.724999999999</c:v>
                </c:pt>
                <c:pt idx="8245">
                  <c:v>40365.725694444445</c:v>
                </c:pt>
                <c:pt idx="8246">
                  <c:v>40365.726388888885</c:v>
                </c:pt>
                <c:pt idx="8247">
                  <c:v>40365.727083333273</c:v>
                </c:pt>
                <c:pt idx="8248">
                  <c:v>40365.727777777749</c:v>
                </c:pt>
                <c:pt idx="8249">
                  <c:v>40365.728472222225</c:v>
                </c:pt>
                <c:pt idx="8250">
                  <c:v>40365.729166666606</c:v>
                </c:pt>
                <c:pt idx="8251">
                  <c:v>40365.729861111053</c:v>
                </c:pt>
                <c:pt idx="8252">
                  <c:v>40365.730555555558</c:v>
                </c:pt>
                <c:pt idx="8253">
                  <c:v>40365.731249999997</c:v>
                </c:pt>
                <c:pt idx="8254">
                  <c:v>40365.731944444444</c:v>
                </c:pt>
                <c:pt idx="8255">
                  <c:v>40365.732638888891</c:v>
                </c:pt>
                <c:pt idx="8256">
                  <c:v>40365.733333333301</c:v>
                </c:pt>
                <c:pt idx="8257">
                  <c:v>40365.734027777777</c:v>
                </c:pt>
                <c:pt idx="8258">
                  <c:v>40365.734722222194</c:v>
                </c:pt>
                <c:pt idx="8259">
                  <c:v>40365.735416666626</c:v>
                </c:pt>
                <c:pt idx="8260">
                  <c:v>40365.73611111108</c:v>
                </c:pt>
                <c:pt idx="8261">
                  <c:v>40365.736805555556</c:v>
                </c:pt>
                <c:pt idx="8262">
                  <c:v>40365.737499999996</c:v>
                </c:pt>
                <c:pt idx="8263">
                  <c:v>40365.738194444442</c:v>
                </c:pt>
                <c:pt idx="8264">
                  <c:v>40365.738888888889</c:v>
                </c:pt>
                <c:pt idx="8265">
                  <c:v>40365.739583333307</c:v>
                </c:pt>
                <c:pt idx="8266">
                  <c:v>40365.740277777782</c:v>
                </c:pt>
                <c:pt idx="8267">
                  <c:v>40365.740972222222</c:v>
                </c:pt>
                <c:pt idx="8268">
                  <c:v>40365.741666666618</c:v>
                </c:pt>
                <c:pt idx="8269">
                  <c:v>40365.742361111072</c:v>
                </c:pt>
                <c:pt idx="8270">
                  <c:v>40365.743055555555</c:v>
                </c:pt>
                <c:pt idx="8271">
                  <c:v>40365.743749999994</c:v>
                </c:pt>
                <c:pt idx="8272">
                  <c:v>40365.744444444441</c:v>
                </c:pt>
                <c:pt idx="8273">
                  <c:v>40365.745138888888</c:v>
                </c:pt>
                <c:pt idx="8274">
                  <c:v>40365.745833333334</c:v>
                </c:pt>
                <c:pt idx="8275">
                  <c:v>40365.746527777781</c:v>
                </c:pt>
                <c:pt idx="8276">
                  <c:v>40365.74722222222</c:v>
                </c:pt>
                <c:pt idx="8277">
                  <c:v>40365.747916666638</c:v>
                </c:pt>
                <c:pt idx="8278">
                  <c:v>40365.748611111114</c:v>
                </c:pt>
                <c:pt idx="8279">
                  <c:v>40365.749305555524</c:v>
                </c:pt>
                <c:pt idx="8280">
                  <c:v>40365.75</c:v>
                </c:pt>
                <c:pt idx="8281">
                  <c:v>40365.75069444449</c:v>
                </c:pt>
                <c:pt idx="8282">
                  <c:v>40365.751388888886</c:v>
                </c:pt>
                <c:pt idx="8283">
                  <c:v>40365.752083333326</c:v>
                </c:pt>
                <c:pt idx="8284">
                  <c:v>40365.75277777778</c:v>
                </c:pt>
                <c:pt idx="8285">
                  <c:v>40365.753472222204</c:v>
                </c:pt>
                <c:pt idx="8286">
                  <c:v>40365.754166666637</c:v>
                </c:pt>
                <c:pt idx="8287">
                  <c:v>40365.754861111105</c:v>
                </c:pt>
                <c:pt idx="8288">
                  <c:v>40365.755555555559</c:v>
                </c:pt>
                <c:pt idx="8289">
                  <c:v>40365.756250000013</c:v>
                </c:pt>
                <c:pt idx="8290">
                  <c:v>40365.756944444474</c:v>
                </c:pt>
                <c:pt idx="8291">
                  <c:v>40365.757638888892</c:v>
                </c:pt>
                <c:pt idx="8292">
                  <c:v>40365.758333333331</c:v>
                </c:pt>
                <c:pt idx="8293">
                  <c:v>40365.759027777778</c:v>
                </c:pt>
                <c:pt idx="8294">
                  <c:v>40365.759722222225</c:v>
                </c:pt>
                <c:pt idx="8295">
                  <c:v>40365.760416666628</c:v>
                </c:pt>
                <c:pt idx="8296">
                  <c:v>40365.761111111053</c:v>
                </c:pt>
                <c:pt idx="8297">
                  <c:v>40365.761805555521</c:v>
                </c:pt>
                <c:pt idx="8298">
                  <c:v>40365.762499999997</c:v>
                </c:pt>
                <c:pt idx="8299">
                  <c:v>40365.763194444444</c:v>
                </c:pt>
                <c:pt idx="8300">
                  <c:v>40365.763888888876</c:v>
                </c:pt>
                <c:pt idx="8301">
                  <c:v>40365.764583333301</c:v>
                </c:pt>
                <c:pt idx="8302">
                  <c:v>40365.765277777777</c:v>
                </c:pt>
                <c:pt idx="8303">
                  <c:v>40365.765972222194</c:v>
                </c:pt>
                <c:pt idx="8304">
                  <c:v>40365.766666666626</c:v>
                </c:pt>
                <c:pt idx="8305">
                  <c:v>40365.767361111051</c:v>
                </c:pt>
                <c:pt idx="8306">
                  <c:v>40365.768055555556</c:v>
                </c:pt>
                <c:pt idx="8307">
                  <c:v>40365.768749999996</c:v>
                </c:pt>
                <c:pt idx="8308">
                  <c:v>40365.769444444435</c:v>
                </c:pt>
                <c:pt idx="8309">
                  <c:v>40365.770138888889</c:v>
                </c:pt>
                <c:pt idx="8310">
                  <c:v>40365.770833333336</c:v>
                </c:pt>
                <c:pt idx="8311">
                  <c:v>40365.771527777775</c:v>
                </c:pt>
                <c:pt idx="8312">
                  <c:v>40365.772222222222</c:v>
                </c:pt>
                <c:pt idx="8313">
                  <c:v>40365.772916666654</c:v>
                </c:pt>
                <c:pt idx="8314">
                  <c:v>40365.773611111072</c:v>
                </c:pt>
                <c:pt idx="8315">
                  <c:v>40365.774305555555</c:v>
                </c:pt>
                <c:pt idx="8316">
                  <c:v>40365.775000000001</c:v>
                </c:pt>
                <c:pt idx="8317">
                  <c:v>40365.775694444441</c:v>
                </c:pt>
                <c:pt idx="8318">
                  <c:v>40365.776388888888</c:v>
                </c:pt>
                <c:pt idx="8319">
                  <c:v>40365.777083333298</c:v>
                </c:pt>
                <c:pt idx="8320">
                  <c:v>40365.777777777774</c:v>
                </c:pt>
                <c:pt idx="8321">
                  <c:v>40365.77847222222</c:v>
                </c:pt>
                <c:pt idx="8322">
                  <c:v>40365.779166666609</c:v>
                </c:pt>
                <c:pt idx="8323">
                  <c:v>40365.779861111077</c:v>
                </c:pt>
                <c:pt idx="8324">
                  <c:v>40365.780555555553</c:v>
                </c:pt>
                <c:pt idx="8325">
                  <c:v>40365.78125</c:v>
                </c:pt>
                <c:pt idx="8326">
                  <c:v>40365.781944444447</c:v>
                </c:pt>
                <c:pt idx="8327">
                  <c:v>40365.782638888893</c:v>
                </c:pt>
                <c:pt idx="8328">
                  <c:v>40365.783333333326</c:v>
                </c:pt>
                <c:pt idx="8329">
                  <c:v>40365.78402777778</c:v>
                </c:pt>
                <c:pt idx="8330">
                  <c:v>40365.784722222204</c:v>
                </c:pt>
                <c:pt idx="8331">
                  <c:v>40365.785416666637</c:v>
                </c:pt>
                <c:pt idx="8332">
                  <c:v>40365.786111111105</c:v>
                </c:pt>
                <c:pt idx="8333">
                  <c:v>40365.786805555559</c:v>
                </c:pt>
                <c:pt idx="8334">
                  <c:v>40365.787499999999</c:v>
                </c:pt>
                <c:pt idx="8335">
                  <c:v>40365.788194444474</c:v>
                </c:pt>
                <c:pt idx="8336">
                  <c:v>40365.788888888892</c:v>
                </c:pt>
                <c:pt idx="8337">
                  <c:v>40365.789583333324</c:v>
                </c:pt>
                <c:pt idx="8338">
                  <c:v>40365.790277777778</c:v>
                </c:pt>
                <c:pt idx="8339">
                  <c:v>40365.790972222225</c:v>
                </c:pt>
                <c:pt idx="8340">
                  <c:v>40365.791666666606</c:v>
                </c:pt>
                <c:pt idx="8341">
                  <c:v>40365.792361111053</c:v>
                </c:pt>
                <c:pt idx="8342">
                  <c:v>40365.793055555521</c:v>
                </c:pt>
                <c:pt idx="8343">
                  <c:v>40365.793749999975</c:v>
                </c:pt>
                <c:pt idx="8344">
                  <c:v>40365.794444444444</c:v>
                </c:pt>
                <c:pt idx="8345">
                  <c:v>40365.795138888876</c:v>
                </c:pt>
                <c:pt idx="8346">
                  <c:v>40365.795833333301</c:v>
                </c:pt>
                <c:pt idx="8347">
                  <c:v>40365.796527777777</c:v>
                </c:pt>
                <c:pt idx="8348">
                  <c:v>40365.797222222194</c:v>
                </c:pt>
                <c:pt idx="8349">
                  <c:v>40365.797916666626</c:v>
                </c:pt>
                <c:pt idx="8350">
                  <c:v>40365.79861111108</c:v>
                </c:pt>
                <c:pt idx="8351">
                  <c:v>40365.79930555552</c:v>
                </c:pt>
                <c:pt idx="8352">
                  <c:v>40365.800000000003</c:v>
                </c:pt>
                <c:pt idx="8353">
                  <c:v>40365.800694444493</c:v>
                </c:pt>
                <c:pt idx="8354">
                  <c:v>40365.801388888889</c:v>
                </c:pt>
                <c:pt idx="8355">
                  <c:v>40365.802083333336</c:v>
                </c:pt>
                <c:pt idx="8356">
                  <c:v>40365.802777777782</c:v>
                </c:pt>
                <c:pt idx="8357">
                  <c:v>40365.803472222222</c:v>
                </c:pt>
                <c:pt idx="8358">
                  <c:v>40365.804166666654</c:v>
                </c:pt>
                <c:pt idx="8359">
                  <c:v>40365.804861111108</c:v>
                </c:pt>
                <c:pt idx="8360">
                  <c:v>40365.805555555562</c:v>
                </c:pt>
                <c:pt idx="8361">
                  <c:v>40365.806250000031</c:v>
                </c:pt>
                <c:pt idx="8362">
                  <c:v>40365.806944444485</c:v>
                </c:pt>
                <c:pt idx="8363">
                  <c:v>40365.807638888917</c:v>
                </c:pt>
                <c:pt idx="8364">
                  <c:v>40365.808333333342</c:v>
                </c:pt>
                <c:pt idx="8365">
                  <c:v>40365.809027777781</c:v>
                </c:pt>
                <c:pt idx="8366">
                  <c:v>40365.80972222222</c:v>
                </c:pt>
                <c:pt idx="8367">
                  <c:v>40365.810416666667</c:v>
                </c:pt>
                <c:pt idx="8368">
                  <c:v>40365.811111111114</c:v>
                </c:pt>
                <c:pt idx="8369">
                  <c:v>40365.811805555553</c:v>
                </c:pt>
                <c:pt idx="8370">
                  <c:v>40365.812500000029</c:v>
                </c:pt>
                <c:pt idx="8371">
                  <c:v>40365.81319444449</c:v>
                </c:pt>
                <c:pt idx="8372">
                  <c:v>40365.813888888893</c:v>
                </c:pt>
                <c:pt idx="8373">
                  <c:v>40365.814583333333</c:v>
                </c:pt>
                <c:pt idx="8374">
                  <c:v>40365.815277777809</c:v>
                </c:pt>
                <c:pt idx="8375">
                  <c:v>40365.815972222219</c:v>
                </c:pt>
                <c:pt idx="8376">
                  <c:v>40365.816666666666</c:v>
                </c:pt>
                <c:pt idx="8377">
                  <c:v>40365.817361111105</c:v>
                </c:pt>
                <c:pt idx="8378">
                  <c:v>40365.818055555595</c:v>
                </c:pt>
                <c:pt idx="8379">
                  <c:v>40365.818750000013</c:v>
                </c:pt>
                <c:pt idx="8380">
                  <c:v>40365.819444444474</c:v>
                </c:pt>
                <c:pt idx="8381">
                  <c:v>40365.820138888892</c:v>
                </c:pt>
                <c:pt idx="8382">
                  <c:v>40365.820833333331</c:v>
                </c:pt>
                <c:pt idx="8383">
                  <c:v>40365.821527777778</c:v>
                </c:pt>
                <c:pt idx="8384">
                  <c:v>40365.822222222232</c:v>
                </c:pt>
                <c:pt idx="8385">
                  <c:v>40365.822916666664</c:v>
                </c:pt>
                <c:pt idx="8386">
                  <c:v>40365.823611111104</c:v>
                </c:pt>
                <c:pt idx="8387">
                  <c:v>40365.824305555558</c:v>
                </c:pt>
                <c:pt idx="8388">
                  <c:v>40365.825000000004</c:v>
                </c:pt>
                <c:pt idx="8389">
                  <c:v>40365.825694444473</c:v>
                </c:pt>
                <c:pt idx="8390">
                  <c:v>40365.826388888891</c:v>
                </c:pt>
                <c:pt idx="8391">
                  <c:v>40365.827083333301</c:v>
                </c:pt>
                <c:pt idx="8392">
                  <c:v>40365.827777777777</c:v>
                </c:pt>
                <c:pt idx="8393">
                  <c:v>40365.828472222223</c:v>
                </c:pt>
                <c:pt idx="8394">
                  <c:v>40365.829166666626</c:v>
                </c:pt>
                <c:pt idx="8395">
                  <c:v>40365.82986111108</c:v>
                </c:pt>
                <c:pt idx="8396">
                  <c:v>40365.830555555563</c:v>
                </c:pt>
                <c:pt idx="8397">
                  <c:v>40365.831250000003</c:v>
                </c:pt>
                <c:pt idx="8398">
                  <c:v>40365.831944444442</c:v>
                </c:pt>
                <c:pt idx="8399">
                  <c:v>40365.832638888925</c:v>
                </c:pt>
                <c:pt idx="8400">
                  <c:v>40365.833333333336</c:v>
                </c:pt>
                <c:pt idx="8401">
                  <c:v>40365.834027777782</c:v>
                </c:pt>
                <c:pt idx="8402">
                  <c:v>40365.834722222222</c:v>
                </c:pt>
                <c:pt idx="8403">
                  <c:v>40365.835416666654</c:v>
                </c:pt>
                <c:pt idx="8404">
                  <c:v>40365.836111111108</c:v>
                </c:pt>
                <c:pt idx="8405">
                  <c:v>40365.836805555562</c:v>
                </c:pt>
                <c:pt idx="8406">
                  <c:v>40365.837500000001</c:v>
                </c:pt>
                <c:pt idx="8407">
                  <c:v>40365.838194444485</c:v>
                </c:pt>
                <c:pt idx="8408">
                  <c:v>40365.838888888917</c:v>
                </c:pt>
                <c:pt idx="8409">
                  <c:v>40365.839583333334</c:v>
                </c:pt>
                <c:pt idx="8410">
                  <c:v>40365.84027777781</c:v>
                </c:pt>
                <c:pt idx="8411">
                  <c:v>40365.840972222242</c:v>
                </c:pt>
                <c:pt idx="8412">
                  <c:v>40365.841666666638</c:v>
                </c:pt>
                <c:pt idx="8413">
                  <c:v>40365.842361111114</c:v>
                </c:pt>
                <c:pt idx="8414">
                  <c:v>40365.843055555553</c:v>
                </c:pt>
                <c:pt idx="8415">
                  <c:v>40365.84375</c:v>
                </c:pt>
                <c:pt idx="8416">
                  <c:v>40365.84444444449</c:v>
                </c:pt>
                <c:pt idx="8417">
                  <c:v>40365.845138888893</c:v>
                </c:pt>
                <c:pt idx="8418">
                  <c:v>40365.845833333333</c:v>
                </c:pt>
                <c:pt idx="8419">
                  <c:v>40365.846527777809</c:v>
                </c:pt>
                <c:pt idx="8420">
                  <c:v>40365.847222222219</c:v>
                </c:pt>
                <c:pt idx="8421">
                  <c:v>40365.847916666666</c:v>
                </c:pt>
                <c:pt idx="8422">
                  <c:v>40365.848611111112</c:v>
                </c:pt>
                <c:pt idx="8423">
                  <c:v>40365.849305555559</c:v>
                </c:pt>
                <c:pt idx="8424">
                  <c:v>40365.850000000013</c:v>
                </c:pt>
                <c:pt idx="8425">
                  <c:v>40365.850694444511</c:v>
                </c:pt>
                <c:pt idx="8426">
                  <c:v>40365.851388888892</c:v>
                </c:pt>
                <c:pt idx="8427">
                  <c:v>40365.852083333331</c:v>
                </c:pt>
                <c:pt idx="8428">
                  <c:v>40365.852777777793</c:v>
                </c:pt>
                <c:pt idx="8429">
                  <c:v>40365.853472222232</c:v>
                </c:pt>
                <c:pt idx="8430">
                  <c:v>40365.854166666664</c:v>
                </c:pt>
                <c:pt idx="8431">
                  <c:v>40365.854861111111</c:v>
                </c:pt>
                <c:pt idx="8432">
                  <c:v>40365.855555555587</c:v>
                </c:pt>
                <c:pt idx="8433">
                  <c:v>40365.856250000041</c:v>
                </c:pt>
                <c:pt idx="8434">
                  <c:v>40365.856944444502</c:v>
                </c:pt>
                <c:pt idx="8435">
                  <c:v>40365.857638888934</c:v>
                </c:pt>
                <c:pt idx="8436">
                  <c:v>40365.858333333359</c:v>
                </c:pt>
                <c:pt idx="8437">
                  <c:v>40365.859027777791</c:v>
                </c:pt>
                <c:pt idx="8438">
                  <c:v>40365.859722222223</c:v>
                </c:pt>
                <c:pt idx="8439">
                  <c:v>40365.86041666667</c:v>
                </c:pt>
                <c:pt idx="8440">
                  <c:v>40365.86111111108</c:v>
                </c:pt>
                <c:pt idx="8441">
                  <c:v>40365.861805555556</c:v>
                </c:pt>
                <c:pt idx="8442">
                  <c:v>40365.862500000003</c:v>
                </c:pt>
                <c:pt idx="8443">
                  <c:v>40365.863194444442</c:v>
                </c:pt>
                <c:pt idx="8444">
                  <c:v>40365.863888888889</c:v>
                </c:pt>
                <c:pt idx="8445">
                  <c:v>40365.864583333336</c:v>
                </c:pt>
                <c:pt idx="8446">
                  <c:v>40365.865277777782</c:v>
                </c:pt>
                <c:pt idx="8447">
                  <c:v>40365.865972222222</c:v>
                </c:pt>
                <c:pt idx="8448">
                  <c:v>40365.866666666654</c:v>
                </c:pt>
                <c:pt idx="8449">
                  <c:v>40365.867361111072</c:v>
                </c:pt>
                <c:pt idx="8450">
                  <c:v>40365.868055555562</c:v>
                </c:pt>
                <c:pt idx="8451">
                  <c:v>40365.868750000001</c:v>
                </c:pt>
                <c:pt idx="8452">
                  <c:v>40365.869444444441</c:v>
                </c:pt>
                <c:pt idx="8453">
                  <c:v>40365.870138888917</c:v>
                </c:pt>
                <c:pt idx="8454">
                  <c:v>40365.870833333342</c:v>
                </c:pt>
                <c:pt idx="8455">
                  <c:v>40365.871527777781</c:v>
                </c:pt>
                <c:pt idx="8456">
                  <c:v>40365.872222222242</c:v>
                </c:pt>
                <c:pt idx="8457">
                  <c:v>40365.872916666667</c:v>
                </c:pt>
                <c:pt idx="8458">
                  <c:v>40365.873611111114</c:v>
                </c:pt>
                <c:pt idx="8459">
                  <c:v>40365.874305555553</c:v>
                </c:pt>
                <c:pt idx="8460">
                  <c:v>40365.875</c:v>
                </c:pt>
                <c:pt idx="8461">
                  <c:v>40365.87569444449</c:v>
                </c:pt>
                <c:pt idx="8462">
                  <c:v>40365.876388888893</c:v>
                </c:pt>
                <c:pt idx="8463">
                  <c:v>40365.877083333326</c:v>
                </c:pt>
                <c:pt idx="8464">
                  <c:v>40365.87777777778</c:v>
                </c:pt>
                <c:pt idx="8465">
                  <c:v>40365.878472222219</c:v>
                </c:pt>
                <c:pt idx="8466">
                  <c:v>40365.879166666637</c:v>
                </c:pt>
                <c:pt idx="8467">
                  <c:v>40365.879861111105</c:v>
                </c:pt>
                <c:pt idx="8468">
                  <c:v>40365.880555555595</c:v>
                </c:pt>
                <c:pt idx="8469">
                  <c:v>40365.881250000013</c:v>
                </c:pt>
                <c:pt idx="8470">
                  <c:v>40365.881944444474</c:v>
                </c:pt>
                <c:pt idx="8471">
                  <c:v>40365.882638888936</c:v>
                </c:pt>
                <c:pt idx="8472">
                  <c:v>40365.883333333331</c:v>
                </c:pt>
                <c:pt idx="8473">
                  <c:v>40365.884027777793</c:v>
                </c:pt>
                <c:pt idx="8474">
                  <c:v>40365.884722222232</c:v>
                </c:pt>
                <c:pt idx="8475">
                  <c:v>40365.885416666664</c:v>
                </c:pt>
                <c:pt idx="8476">
                  <c:v>40365.886111111111</c:v>
                </c:pt>
                <c:pt idx="8477">
                  <c:v>40365.886805555587</c:v>
                </c:pt>
                <c:pt idx="8478">
                  <c:v>40365.887500000012</c:v>
                </c:pt>
                <c:pt idx="8479">
                  <c:v>40365.888194444502</c:v>
                </c:pt>
                <c:pt idx="8480">
                  <c:v>40365.888888888934</c:v>
                </c:pt>
                <c:pt idx="8481">
                  <c:v>40365.88958333333</c:v>
                </c:pt>
                <c:pt idx="8482">
                  <c:v>40365.890277777791</c:v>
                </c:pt>
                <c:pt idx="8483">
                  <c:v>40365.890972222223</c:v>
                </c:pt>
                <c:pt idx="8484">
                  <c:v>40365.891666666626</c:v>
                </c:pt>
                <c:pt idx="8485">
                  <c:v>40365.89236111108</c:v>
                </c:pt>
                <c:pt idx="8486">
                  <c:v>40365.893055555556</c:v>
                </c:pt>
                <c:pt idx="8487">
                  <c:v>40365.893749999996</c:v>
                </c:pt>
                <c:pt idx="8488">
                  <c:v>40365.894444444442</c:v>
                </c:pt>
                <c:pt idx="8489">
                  <c:v>40365.895138888889</c:v>
                </c:pt>
                <c:pt idx="8490">
                  <c:v>40365.895833333336</c:v>
                </c:pt>
                <c:pt idx="8491">
                  <c:v>40365.896527777782</c:v>
                </c:pt>
                <c:pt idx="8492">
                  <c:v>40365.897222222222</c:v>
                </c:pt>
                <c:pt idx="8493">
                  <c:v>40365.897916666654</c:v>
                </c:pt>
                <c:pt idx="8494">
                  <c:v>40365.898611111108</c:v>
                </c:pt>
                <c:pt idx="8495">
                  <c:v>40365.899305555555</c:v>
                </c:pt>
                <c:pt idx="8496">
                  <c:v>40365.9</c:v>
                </c:pt>
                <c:pt idx="8497">
                  <c:v>40365.900694444485</c:v>
                </c:pt>
                <c:pt idx="8498">
                  <c:v>40365.901388888888</c:v>
                </c:pt>
                <c:pt idx="8499">
                  <c:v>40365.902083333334</c:v>
                </c:pt>
                <c:pt idx="8500">
                  <c:v>40365.902777777781</c:v>
                </c:pt>
                <c:pt idx="8501">
                  <c:v>40365.90347222222</c:v>
                </c:pt>
                <c:pt idx="8502">
                  <c:v>40365.904166666638</c:v>
                </c:pt>
                <c:pt idx="8503">
                  <c:v>40365.904861111114</c:v>
                </c:pt>
                <c:pt idx="8504">
                  <c:v>40365.905555555553</c:v>
                </c:pt>
                <c:pt idx="8505">
                  <c:v>40365.906250000029</c:v>
                </c:pt>
                <c:pt idx="8506">
                  <c:v>40365.90694444449</c:v>
                </c:pt>
                <c:pt idx="8507">
                  <c:v>40365.907638888893</c:v>
                </c:pt>
                <c:pt idx="8508">
                  <c:v>40365.908333333333</c:v>
                </c:pt>
                <c:pt idx="8509">
                  <c:v>40365.90902777778</c:v>
                </c:pt>
                <c:pt idx="8510">
                  <c:v>40365.909722222204</c:v>
                </c:pt>
                <c:pt idx="8511">
                  <c:v>40365.910416666666</c:v>
                </c:pt>
                <c:pt idx="8512">
                  <c:v>40365.911111111105</c:v>
                </c:pt>
                <c:pt idx="8513">
                  <c:v>40365.911805555559</c:v>
                </c:pt>
                <c:pt idx="8514">
                  <c:v>40365.912500000013</c:v>
                </c:pt>
                <c:pt idx="8515">
                  <c:v>40365.913194444474</c:v>
                </c:pt>
                <c:pt idx="8516">
                  <c:v>40365.913888888892</c:v>
                </c:pt>
                <c:pt idx="8517">
                  <c:v>40365.914583333331</c:v>
                </c:pt>
                <c:pt idx="8518">
                  <c:v>40365.915277777793</c:v>
                </c:pt>
                <c:pt idx="8519">
                  <c:v>40365.915972222232</c:v>
                </c:pt>
                <c:pt idx="8520">
                  <c:v>40365.916666666664</c:v>
                </c:pt>
                <c:pt idx="8521">
                  <c:v>40365.917361111104</c:v>
                </c:pt>
                <c:pt idx="8522">
                  <c:v>40365.918055555587</c:v>
                </c:pt>
                <c:pt idx="8523">
                  <c:v>40365.918750000012</c:v>
                </c:pt>
                <c:pt idx="8524">
                  <c:v>40365.919444444473</c:v>
                </c:pt>
                <c:pt idx="8525">
                  <c:v>40365.920138888891</c:v>
                </c:pt>
                <c:pt idx="8526">
                  <c:v>40365.92083333333</c:v>
                </c:pt>
                <c:pt idx="8527">
                  <c:v>40365.921527777777</c:v>
                </c:pt>
                <c:pt idx="8528">
                  <c:v>40365.922222222223</c:v>
                </c:pt>
                <c:pt idx="8529">
                  <c:v>40365.92291666667</c:v>
                </c:pt>
                <c:pt idx="8530">
                  <c:v>40365.92361111108</c:v>
                </c:pt>
                <c:pt idx="8531">
                  <c:v>40365.924305555556</c:v>
                </c:pt>
                <c:pt idx="8532">
                  <c:v>40365.925000000003</c:v>
                </c:pt>
                <c:pt idx="8533">
                  <c:v>40365.925694444442</c:v>
                </c:pt>
                <c:pt idx="8534">
                  <c:v>40365.926388888889</c:v>
                </c:pt>
                <c:pt idx="8535">
                  <c:v>40365.927083333307</c:v>
                </c:pt>
                <c:pt idx="8536">
                  <c:v>40365.927777777775</c:v>
                </c:pt>
                <c:pt idx="8537">
                  <c:v>40365.928472222222</c:v>
                </c:pt>
                <c:pt idx="8538">
                  <c:v>40365.929166666618</c:v>
                </c:pt>
                <c:pt idx="8539">
                  <c:v>40365.929861111072</c:v>
                </c:pt>
                <c:pt idx="8540">
                  <c:v>40365.930555555562</c:v>
                </c:pt>
                <c:pt idx="8541">
                  <c:v>40365.931250000001</c:v>
                </c:pt>
                <c:pt idx="8542">
                  <c:v>40365.931944444441</c:v>
                </c:pt>
                <c:pt idx="8543">
                  <c:v>40365.932638888917</c:v>
                </c:pt>
                <c:pt idx="8544">
                  <c:v>40365.933333333334</c:v>
                </c:pt>
                <c:pt idx="8545">
                  <c:v>40365.934027777781</c:v>
                </c:pt>
                <c:pt idx="8546">
                  <c:v>40365.93472222222</c:v>
                </c:pt>
                <c:pt idx="8547">
                  <c:v>40365.935416666638</c:v>
                </c:pt>
                <c:pt idx="8548">
                  <c:v>40365.936111111114</c:v>
                </c:pt>
                <c:pt idx="8549">
                  <c:v>40365.936805555553</c:v>
                </c:pt>
                <c:pt idx="8550">
                  <c:v>40365.9375</c:v>
                </c:pt>
                <c:pt idx="8551">
                  <c:v>40365.93819444449</c:v>
                </c:pt>
                <c:pt idx="8552">
                  <c:v>40365.938888888893</c:v>
                </c:pt>
                <c:pt idx="8553">
                  <c:v>40365.939583333326</c:v>
                </c:pt>
                <c:pt idx="8554">
                  <c:v>40365.940277777809</c:v>
                </c:pt>
                <c:pt idx="8555">
                  <c:v>40365.940972222219</c:v>
                </c:pt>
                <c:pt idx="8556">
                  <c:v>40365.941666666637</c:v>
                </c:pt>
                <c:pt idx="8557">
                  <c:v>40365.942361111105</c:v>
                </c:pt>
                <c:pt idx="8558">
                  <c:v>40365.943055555559</c:v>
                </c:pt>
                <c:pt idx="8559">
                  <c:v>40365.943749999999</c:v>
                </c:pt>
                <c:pt idx="8560">
                  <c:v>40365.944444444474</c:v>
                </c:pt>
                <c:pt idx="8561">
                  <c:v>40365.945138888892</c:v>
                </c:pt>
                <c:pt idx="8562">
                  <c:v>40365.945833333331</c:v>
                </c:pt>
                <c:pt idx="8563">
                  <c:v>40365.946527777793</c:v>
                </c:pt>
                <c:pt idx="8564">
                  <c:v>40365.947222222232</c:v>
                </c:pt>
                <c:pt idx="8565">
                  <c:v>40365.947916666664</c:v>
                </c:pt>
                <c:pt idx="8566">
                  <c:v>40365.948611111111</c:v>
                </c:pt>
                <c:pt idx="8567">
                  <c:v>40365.949305555558</c:v>
                </c:pt>
                <c:pt idx="8568">
                  <c:v>40365.950000000012</c:v>
                </c:pt>
                <c:pt idx="8569">
                  <c:v>40365.950694444502</c:v>
                </c:pt>
                <c:pt idx="8570">
                  <c:v>40365.951388888891</c:v>
                </c:pt>
                <c:pt idx="8571">
                  <c:v>40365.95208333333</c:v>
                </c:pt>
                <c:pt idx="8572">
                  <c:v>40365.952777777791</c:v>
                </c:pt>
                <c:pt idx="8573">
                  <c:v>40365.953472222223</c:v>
                </c:pt>
                <c:pt idx="8574">
                  <c:v>40365.95416666667</c:v>
                </c:pt>
                <c:pt idx="8575">
                  <c:v>40365.954861111109</c:v>
                </c:pt>
                <c:pt idx="8576">
                  <c:v>40365.955555555563</c:v>
                </c:pt>
                <c:pt idx="8577">
                  <c:v>40365.956250000039</c:v>
                </c:pt>
                <c:pt idx="8578">
                  <c:v>40365.956944444493</c:v>
                </c:pt>
                <c:pt idx="8579">
                  <c:v>40365.957638888925</c:v>
                </c:pt>
                <c:pt idx="8580">
                  <c:v>40365.958333333343</c:v>
                </c:pt>
                <c:pt idx="8581">
                  <c:v>40365.959027777782</c:v>
                </c:pt>
                <c:pt idx="8582">
                  <c:v>40365.959722222222</c:v>
                </c:pt>
                <c:pt idx="8583">
                  <c:v>40365.960416666654</c:v>
                </c:pt>
                <c:pt idx="8584">
                  <c:v>40365.961111111072</c:v>
                </c:pt>
                <c:pt idx="8585">
                  <c:v>40365.961805555555</c:v>
                </c:pt>
                <c:pt idx="8586">
                  <c:v>40365.962500000001</c:v>
                </c:pt>
                <c:pt idx="8587">
                  <c:v>40365.963194444441</c:v>
                </c:pt>
                <c:pt idx="8588">
                  <c:v>40365.963888888888</c:v>
                </c:pt>
                <c:pt idx="8589">
                  <c:v>40365.964583333334</c:v>
                </c:pt>
                <c:pt idx="8590">
                  <c:v>40365.965277777781</c:v>
                </c:pt>
                <c:pt idx="8591">
                  <c:v>40365.96597222222</c:v>
                </c:pt>
                <c:pt idx="8592">
                  <c:v>40365.966666666638</c:v>
                </c:pt>
                <c:pt idx="8593">
                  <c:v>40365.967361111077</c:v>
                </c:pt>
                <c:pt idx="8594">
                  <c:v>40365.968055555553</c:v>
                </c:pt>
                <c:pt idx="8595">
                  <c:v>40365.96875</c:v>
                </c:pt>
                <c:pt idx="8596">
                  <c:v>40365.969444444447</c:v>
                </c:pt>
                <c:pt idx="8597">
                  <c:v>40365.970138888893</c:v>
                </c:pt>
                <c:pt idx="8598">
                  <c:v>40365.970833333333</c:v>
                </c:pt>
                <c:pt idx="8599">
                  <c:v>40365.97152777778</c:v>
                </c:pt>
                <c:pt idx="8600">
                  <c:v>40365.972222222219</c:v>
                </c:pt>
                <c:pt idx="8601">
                  <c:v>40365.972916666666</c:v>
                </c:pt>
                <c:pt idx="8602">
                  <c:v>40365.973611111105</c:v>
                </c:pt>
                <c:pt idx="8603">
                  <c:v>40365.974305555559</c:v>
                </c:pt>
                <c:pt idx="8604">
                  <c:v>40365.975000000006</c:v>
                </c:pt>
                <c:pt idx="8605">
                  <c:v>40365.975694444474</c:v>
                </c:pt>
                <c:pt idx="8606">
                  <c:v>40365.976388888892</c:v>
                </c:pt>
                <c:pt idx="8607">
                  <c:v>40365.977083333324</c:v>
                </c:pt>
                <c:pt idx="8608">
                  <c:v>40365.977777777778</c:v>
                </c:pt>
                <c:pt idx="8609">
                  <c:v>40365.978472222232</c:v>
                </c:pt>
                <c:pt idx="8610">
                  <c:v>40365.979166666628</c:v>
                </c:pt>
                <c:pt idx="8611">
                  <c:v>40365.979861111104</c:v>
                </c:pt>
                <c:pt idx="8612">
                  <c:v>40365.980555555587</c:v>
                </c:pt>
                <c:pt idx="8613">
                  <c:v>40365.981250000012</c:v>
                </c:pt>
                <c:pt idx="8614">
                  <c:v>40365.981944444473</c:v>
                </c:pt>
                <c:pt idx="8615">
                  <c:v>40365.982638888934</c:v>
                </c:pt>
                <c:pt idx="8616">
                  <c:v>40365.98333333333</c:v>
                </c:pt>
                <c:pt idx="8617">
                  <c:v>40365.984027777791</c:v>
                </c:pt>
                <c:pt idx="8618">
                  <c:v>40365.984722222223</c:v>
                </c:pt>
                <c:pt idx="8619">
                  <c:v>40365.98541666667</c:v>
                </c:pt>
                <c:pt idx="8620">
                  <c:v>40365.986111111109</c:v>
                </c:pt>
                <c:pt idx="8621">
                  <c:v>40365.986805555563</c:v>
                </c:pt>
                <c:pt idx="8622">
                  <c:v>40365.987500000003</c:v>
                </c:pt>
                <c:pt idx="8623">
                  <c:v>40365.988194444493</c:v>
                </c:pt>
                <c:pt idx="8624">
                  <c:v>40365.988888888925</c:v>
                </c:pt>
                <c:pt idx="8625">
                  <c:v>40365.989583333336</c:v>
                </c:pt>
                <c:pt idx="8626">
                  <c:v>40365.990277777782</c:v>
                </c:pt>
                <c:pt idx="8627">
                  <c:v>40365.990972222222</c:v>
                </c:pt>
                <c:pt idx="8628">
                  <c:v>40365.991666666618</c:v>
                </c:pt>
                <c:pt idx="8629">
                  <c:v>40365.992361111072</c:v>
                </c:pt>
                <c:pt idx="8630">
                  <c:v>40365.993055555555</c:v>
                </c:pt>
                <c:pt idx="8631">
                  <c:v>40365.993749999994</c:v>
                </c:pt>
                <c:pt idx="8632">
                  <c:v>40365.994444444441</c:v>
                </c:pt>
                <c:pt idx="8633">
                  <c:v>40365.995138888888</c:v>
                </c:pt>
                <c:pt idx="8634">
                  <c:v>40365.995833333334</c:v>
                </c:pt>
                <c:pt idx="8635">
                  <c:v>40365.996527777781</c:v>
                </c:pt>
                <c:pt idx="8636">
                  <c:v>40365.99722222222</c:v>
                </c:pt>
                <c:pt idx="8637">
                  <c:v>40365.997916666638</c:v>
                </c:pt>
                <c:pt idx="8638">
                  <c:v>40365.998611111114</c:v>
                </c:pt>
                <c:pt idx="8639">
                  <c:v>40365.999305555524</c:v>
                </c:pt>
                <c:pt idx="8640">
                  <c:v>40366</c:v>
                </c:pt>
                <c:pt idx="8641">
                  <c:v>40366.00069444449</c:v>
                </c:pt>
                <c:pt idx="8642">
                  <c:v>40366.001388888886</c:v>
                </c:pt>
                <c:pt idx="8643">
                  <c:v>40366.002083333326</c:v>
                </c:pt>
                <c:pt idx="8644">
                  <c:v>40366.00277777778</c:v>
                </c:pt>
                <c:pt idx="8645">
                  <c:v>40366.003472222204</c:v>
                </c:pt>
                <c:pt idx="8646">
                  <c:v>40366.004166666637</c:v>
                </c:pt>
                <c:pt idx="8647">
                  <c:v>40366.004861111105</c:v>
                </c:pt>
                <c:pt idx="8648">
                  <c:v>40366.005555555559</c:v>
                </c:pt>
                <c:pt idx="8649">
                  <c:v>40366.006250000013</c:v>
                </c:pt>
                <c:pt idx="8650">
                  <c:v>40366.006944444474</c:v>
                </c:pt>
                <c:pt idx="8651">
                  <c:v>40366.007638888892</c:v>
                </c:pt>
                <c:pt idx="8652">
                  <c:v>40366.008333333331</c:v>
                </c:pt>
                <c:pt idx="8653">
                  <c:v>40366.009027777778</c:v>
                </c:pt>
                <c:pt idx="8654">
                  <c:v>40366.009722222225</c:v>
                </c:pt>
                <c:pt idx="8655">
                  <c:v>40366.010416666664</c:v>
                </c:pt>
                <c:pt idx="8656">
                  <c:v>40366.011111111104</c:v>
                </c:pt>
                <c:pt idx="8657">
                  <c:v>40366.011805555558</c:v>
                </c:pt>
                <c:pt idx="8658">
                  <c:v>40366.012500000012</c:v>
                </c:pt>
                <c:pt idx="8659">
                  <c:v>40366.013194444473</c:v>
                </c:pt>
                <c:pt idx="8660">
                  <c:v>40366.013888888891</c:v>
                </c:pt>
                <c:pt idx="8661">
                  <c:v>40366.01458333333</c:v>
                </c:pt>
                <c:pt idx="8662">
                  <c:v>40366.015277777791</c:v>
                </c:pt>
                <c:pt idx="8663">
                  <c:v>40366.015972222223</c:v>
                </c:pt>
                <c:pt idx="8664">
                  <c:v>40366.01666666667</c:v>
                </c:pt>
                <c:pt idx="8665">
                  <c:v>40366.01736111108</c:v>
                </c:pt>
                <c:pt idx="8666">
                  <c:v>40366.018055555563</c:v>
                </c:pt>
                <c:pt idx="8667">
                  <c:v>40366.018750000003</c:v>
                </c:pt>
                <c:pt idx="8668">
                  <c:v>40366.019444444442</c:v>
                </c:pt>
                <c:pt idx="8669">
                  <c:v>40366.020138888889</c:v>
                </c:pt>
                <c:pt idx="8670">
                  <c:v>40366.020833333336</c:v>
                </c:pt>
                <c:pt idx="8671">
                  <c:v>40366.021527777775</c:v>
                </c:pt>
                <c:pt idx="8672">
                  <c:v>40366.022222222222</c:v>
                </c:pt>
                <c:pt idx="8673">
                  <c:v>40366.022916666654</c:v>
                </c:pt>
                <c:pt idx="8674">
                  <c:v>40366.023611111072</c:v>
                </c:pt>
                <c:pt idx="8675">
                  <c:v>40366.024305555555</c:v>
                </c:pt>
                <c:pt idx="8676">
                  <c:v>40366.025000000001</c:v>
                </c:pt>
                <c:pt idx="8677">
                  <c:v>40366.025694444441</c:v>
                </c:pt>
                <c:pt idx="8678">
                  <c:v>40366.026388888888</c:v>
                </c:pt>
                <c:pt idx="8679">
                  <c:v>40366.027083333298</c:v>
                </c:pt>
                <c:pt idx="8680">
                  <c:v>40366.027777777774</c:v>
                </c:pt>
                <c:pt idx="8681">
                  <c:v>40366.02847222222</c:v>
                </c:pt>
                <c:pt idx="8682">
                  <c:v>40366.029166666609</c:v>
                </c:pt>
                <c:pt idx="8683">
                  <c:v>40366.029861111077</c:v>
                </c:pt>
                <c:pt idx="8684">
                  <c:v>40366.030555555553</c:v>
                </c:pt>
                <c:pt idx="8685">
                  <c:v>40366.03125</c:v>
                </c:pt>
                <c:pt idx="8686">
                  <c:v>40366.031944444447</c:v>
                </c:pt>
                <c:pt idx="8687">
                  <c:v>40366.032638888893</c:v>
                </c:pt>
                <c:pt idx="8688">
                  <c:v>40366.033333333326</c:v>
                </c:pt>
                <c:pt idx="8689">
                  <c:v>40366.03402777778</c:v>
                </c:pt>
                <c:pt idx="8690">
                  <c:v>40366.034722222204</c:v>
                </c:pt>
                <c:pt idx="8691">
                  <c:v>40366.035416666637</c:v>
                </c:pt>
                <c:pt idx="8692">
                  <c:v>40366.036111111105</c:v>
                </c:pt>
                <c:pt idx="8693">
                  <c:v>40366.036805555559</c:v>
                </c:pt>
                <c:pt idx="8694">
                  <c:v>40366.037499999999</c:v>
                </c:pt>
                <c:pt idx="8695">
                  <c:v>40366.038194444474</c:v>
                </c:pt>
                <c:pt idx="8696">
                  <c:v>40366.038888888892</c:v>
                </c:pt>
                <c:pt idx="8697">
                  <c:v>40366.039583333324</c:v>
                </c:pt>
                <c:pt idx="8698">
                  <c:v>40366.040277777793</c:v>
                </c:pt>
                <c:pt idx="8699">
                  <c:v>40366.040972222232</c:v>
                </c:pt>
                <c:pt idx="8700">
                  <c:v>40366.041666666628</c:v>
                </c:pt>
                <c:pt idx="8701">
                  <c:v>40366.042361111104</c:v>
                </c:pt>
                <c:pt idx="8702">
                  <c:v>40366.043055555558</c:v>
                </c:pt>
                <c:pt idx="8703">
                  <c:v>40366.043749999997</c:v>
                </c:pt>
                <c:pt idx="8704">
                  <c:v>40366.044444444473</c:v>
                </c:pt>
                <c:pt idx="8705">
                  <c:v>40366.045138888891</c:v>
                </c:pt>
                <c:pt idx="8706">
                  <c:v>40366.04583333333</c:v>
                </c:pt>
                <c:pt idx="8707">
                  <c:v>40366.046527777791</c:v>
                </c:pt>
                <c:pt idx="8708">
                  <c:v>40366.047222222223</c:v>
                </c:pt>
                <c:pt idx="8709">
                  <c:v>40366.04791666667</c:v>
                </c:pt>
                <c:pt idx="8710">
                  <c:v>40366.048611111109</c:v>
                </c:pt>
                <c:pt idx="8711">
                  <c:v>40366.049305555556</c:v>
                </c:pt>
                <c:pt idx="8712">
                  <c:v>40366.050000000003</c:v>
                </c:pt>
                <c:pt idx="8713">
                  <c:v>40366.050694444493</c:v>
                </c:pt>
                <c:pt idx="8714">
                  <c:v>40366.051388888889</c:v>
                </c:pt>
                <c:pt idx="8715">
                  <c:v>40366.052083333336</c:v>
                </c:pt>
                <c:pt idx="8716">
                  <c:v>40366.052777777782</c:v>
                </c:pt>
                <c:pt idx="8717">
                  <c:v>40366.053472222222</c:v>
                </c:pt>
                <c:pt idx="8718">
                  <c:v>40366.054166666654</c:v>
                </c:pt>
                <c:pt idx="8719">
                  <c:v>40366.054861111108</c:v>
                </c:pt>
                <c:pt idx="8720">
                  <c:v>40366.055555555562</c:v>
                </c:pt>
                <c:pt idx="8721">
                  <c:v>40366.056250000031</c:v>
                </c:pt>
                <c:pt idx="8722">
                  <c:v>40366.056944444485</c:v>
                </c:pt>
                <c:pt idx="8723">
                  <c:v>40366.057638888917</c:v>
                </c:pt>
                <c:pt idx="8724">
                  <c:v>40366.058333333342</c:v>
                </c:pt>
                <c:pt idx="8725">
                  <c:v>40366.059027777781</c:v>
                </c:pt>
                <c:pt idx="8726">
                  <c:v>40366.05972222222</c:v>
                </c:pt>
                <c:pt idx="8727">
                  <c:v>40366.060416666638</c:v>
                </c:pt>
                <c:pt idx="8728">
                  <c:v>40366.061111111077</c:v>
                </c:pt>
                <c:pt idx="8729">
                  <c:v>40366.061805555524</c:v>
                </c:pt>
                <c:pt idx="8730">
                  <c:v>40366.0625</c:v>
                </c:pt>
                <c:pt idx="8731">
                  <c:v>40366.063194444447</c:v>
                </c:pt>
                <c:pt idx="8732">
                  <c:v>40366.063888888886</c:v>
                </c:pt>
                <c:pt idx="8733">
                  <c:v>40366.064583333326</c:v>
                </c:pt>
                <c:pt idx="8734">
                  <c:v>40366.06527777778</c:v>
                </c:pt>
                <c:pt idx="8735">
                  <c:v>40366.065972222204</c:v>
                </c:pt>
                <c:pt idx="8736">
                  <c:v>40366.066666666637</c:v>
                </c:pt>
                <c:pt idx="8737">
                  <c:v>40366.067361111054</c:v>
                </c:pt>
                <c:pt idx="8738">
                  <c:v>40366.068055555559</c:v>
                </c:pt>
                <c:pt idx="8739">
                  <c:v>40366.068749999999</c:v>
                </c:pt>
                <c:pt idx="8740">
                  <c:v>40366.069444444445</c:v>
                </c:pt>
                <c:pt idx="8741">
                  <c:v>40366.070138888892</c:v>
                </c:pt>
                <c:pt idx="8742">
                  <c:v>40366.070833333331</c:v>
                </c:pt>
                <c:pt idx="8743">
                  <c:v>40366.071527777778</c:v>
                </c:pt>
                <c:pt idx="8744">
                  <c:v>40366.072222222232</c:v>
                </c:pt>
                <c:pt idx="8745">
                  <c:v>40366.072916666664</c:v>
                </c:pt>
                <c:pt idx="8746">
                  <c:v>40366.073611111104</c:v>
                </c:pt>
                <c:pt idx="8747">
                  <c:v>40366.074305555558</c:v>
                </c:pt>
                <c:pt idx="8748">
                  <c:v>40366.075000000004</c:v>
                </c:pt>
                <c:pt idx="8749">
                  <c:v>40366.075694444473</c:v>
                </c:pt>
                <c:pt idx="8750">
                  <c:v>40366.076388888891</c:v>
                </c:pt>
                <c:pt idx="8751">
                  <c:v>40366.077083333301</c:v>
                </c:pt>
                <c:pt idx="8752">
                  <c:v>40366.077777777777</c:v>
                </c:pt>
                <c:pt idx="8753">
                  <c:v>40366.078472222223</c:v>
                </c:pt>
                <c:pt idx="8754">
                  <c:v>40366.079166666626</c:v>
                </c:pt>
                <c:pt idx="8755">
                  <c:v>40366.07986111108</c:v>
                </c:pt>
                <c:pt idx="8756">
                  <c:v>40366.080555555563</c:v>
                </c:pt>
                <c:pt idx="8757">
                  <c:v>40366.081250000003</c:v>
                </c:pt>
                <c:pt idx="8758">
                  <c:v>40366.081944444442</c:v>
                </c:pt>
                <c:pt idx="8759">
                  <c:v>40366.082638888925</c:v>
                </c:pt>
                <c:pt idx="8760">
                  <c:v>40366.083333333336</c:v>
                </c:pt>
                <c:pt idx="8761">
                  <c:v>40366.084027777782</c:v>
                </c:pt>
                <c:pt idx="8762">
                  <c:v>40366.084722222222</c:v>
                </c:pt>
                <c:pt idx="8763">
                  <c:v>40366.085416666654</c:v>
                </c:pt>
                <c:pt idx="8764">
                  <c:v>40366.086111111108</c:v>
                </c:pt>
                <c:pt idx="8765">
                  <c:v>40366.086805555562</c:v>
                </c:pt>
                <c:pt idx="8766">
                  <c:v>40366.087500000001</c:v>
                </c:pt>
                <c:pt idx="8767">
                  <c:v>40366.088194444485</c:v>
                </c:pt>
                <c:pt idx="8768">
                  <c:v>40366.088888888917</c:v>
                </c:pt>
                <c:pt idx="8769">
                  <c:v>40366.089583333334</c:v>
                </c:pt>
                <c:pt idx="8770">
                  <c:v>40366.090277777781</c:v>
                </c:pt>
                <c:pt idx="8771">
                  <c:v>40366.09097222222</c:v>
                </c:pt>
                <c:pt idx="8772">
                  <c:v>40366.091666666609</c:v>
                </c:pt>
                <c:pt idx="8773">
                  <c:v>40366.092361111077</c:v>
                </c:pt>
                <c:pt idx="8774">
                  <c:v>40366.093055555524</c:v>
                </c:pt>
                <c:pt idx="8775">
                  <c:v>40366.093749999985</c:v>
                </c:pt>
                <c:pt idx="8776">
                  <c:v>40366.094444444447</c:v>
                </c:pt>
                <c:pt idx="8777">
                  <c:v>40366.095138888886</c:v>
                </c:pt>
                <c:pt idx="8778">
                  <c:v>40366.095833333326</c:v>
                </c:pt>
                <c:pt idx="8779">
                  <c:v>40366.09652777778</c:v>
                </c:pt>
                <c:pt idx="8780">
                  <c:v>40366.097222222204</c:v>
                </c:pt>
                <c:pt idx="8781">
                  <c:v>40366.097916666637</c:v>
                </c:pt>
                <c:pt idx="8782">
                  <c:v>40366.098611111105</c:v>
                </c:pt>
                <c:pt idx="8783">
                  <c:v>40366.09930555553</c:v>
                </c:pt>
                <c:pt idx="8784">
                  <c:v>40366.1</c:v>
                </c:pt>
                <c:pt idx="8785">
                  <c:v>40366.100694444474</c:v>
                </c:pt>
                <c:pt idx="8786">
                  <c:v>40366.101388888885</c:v>
                </c:pt>
                <c:pt idx="8787">
                  <c:v>40366.102083333324</c:v>
                </c:pt>
                <c:pt idx="8788">
                  <c:v>40366.102777777778</c:v>
                </c:pt>
                <c:pt idx="8789">
                  <c:v>40366.103472222225</c:v>
                </c:pt>
                <c:pt idx="8790">
                  <c:v>40366.104166666628</c:v>
                </c:pt>
                <c:pt idx="8791">
                  <c:v>40366.104861111104</c:v>
                </c:pt>
                <c:pt idx="8792">
                  <c:v>40366.105555555558</c:v>
                </c:pt>
                <c:pt idx="8793">
                  <c:v>40366.106250000012</c:v>
                </c:pt>
                <c:pt idx="8794">
                  <c:v>40366.106944444473</c:v>
                </c:pt>
                <c:pt idx="8795">
                  <c:v>40366.107638888891</c:v>
                </c:pt>
                <c:pt idx="8796">
                  <c:v>40366.10833333333</c:v>
                </c:pt>
                <c:pt idx="8797">
                  <c:v>40366.109027777777</c:v>
                </c:pt>
                <c:pt idx="8798">
                  <c:v>40366.109722222194</c:v>
                </c:pt>
                <c:pt idx="8799">
                  <c:v>40366.11041666667</c:v>
                </c:pt>
                <c:pt idx="8800">
                  <c:v>40366.11111111108</c:v>
                </c:pt>
                <c:pt idx="8801">
                  <c:v>40366.111805555556</c:v>
                </c:pt>
                <c:pt idx="8802">
                  <c:v>40366.112500000003</c:v>
                </c:pt>
                <c:pt idx="8803">
                  <c:v>40366.113194444442</c:v>
                </c:pt>
                <c:pt idx="8804">
                  <c:v>40366.113888888889</c:v>
                </c:pt>
                <c:pt idx="8805">
                  <c:v>40366.114583333336</c:v>
                </c:pt>
                <c:pt idx="8806">
                  <c:v>40366.115277777782</c:v>
                </c:pt>
                <c:pt idx="8807">
                  <c:v>40366.115972222222</c:v>
                </c:pt>
                <c:pt idx="8808">
                  <c:v>40366.116666666654</c:v>
                </c:pt>
                <c:pt idx="8809">
                  <c:v>40366.117361111072</c:v>
                </c:pt>
                <c:pt idx="8810">
                  <c:v>40366.118055555562</c:v>
                </c:pt>
                <c:pt idx="8811">
                  <c:v>40366.118750000001</c:v>
                </c:pt>
                <c:pt idx="8812">
                  <c:v>40366.119444444441</c:v>
                </c:pt>
                <c:pt idx="8813">
                  <c:v>40366.120138888888</c:v>
                </c:pt>
                <c:pt idx="8814">
                  <c:v>40366.120833333334</c:v>
                </c:pt>
                <c:pt idx="8815">
                  <c:v>40366.121527777774</c:v>
                </c:pt>
                <c:pt idx="8816">
                  <c:v>40366.12222222222</c:v>
                </c:pt>
                <c:pt idx="8817">
                  <c:v>40366.122916666638</c:v>
                </c:pt>
                <c:pt idx="8818">
                  <c:v>40366.123611111077</c:v>
                </c:pt>
                <c:pt idx="8819">
                  <c:v>40366.124305555524</c:v>
                </c:pt>
                <c:pt idx="8820">
                  <c:v>40366.124999999993</c:v>
                </c:pt>
                <c:pt idx="8821">
                  <c:v>40366.125694444447</c:v>
                </c:pt>
                <c:pt idx="8822">
                  <c:v>40366.126388888886</c:v>
                </c:pt>
                <c:pt idx="8823">
                  <c:v>40366.127083333282</c:v>
                </c:pt>
                <c:pt idx="8824">
                  <c:v>40366.12777777775</c:v>
                </c:pt>
                <c:pt idx="8825">
                  <c:v>40366.128472222204</c:v>
                </c:pt>
                <c:pt idx="8826">
                  <c:v>40366.129166666607</c:v>
                </c:pt>
                <c:pt idx="8827">
                  <c:v>40366.129861111054</c:v>
                </c:pt>
                <c:pt idx="8828">
                  <c:v>40366.130555555559</c:v>
                </c:pt>
                <c:pt idx="8829">
                  <c:v>40366.131249999999</c:v>
                </c:pt>
                <c:pt idx="8830">
                  <c:v>40366.131944444445</c:v>
                </c:pt>
                <c:pt idx="8831">
                  <c:v>40366.132638888892</c:v>
                </c:pt>
                <c:pt idx="8832">
                  <c:v>40366.133333333324</c:v>
                </c:pt>
                <c:pt idx="8833">
                  <c:v>40366.134027777778</c:v>
                </c:pt>
                <c:pt idx="8834">
                  <c:v>40366.134722222225</c:v>
                </c:pt>
                <c:pt idx="8835">
                  <c:v>40366.135416666628</c:v>
                </c:pt>
                <c:pt idx="8836">
                  <c:v>40366.136111111104</c:v>
                </c:pt>
                <c:pt idx="8837">
                  <c:v>40366.136805555558</c:v>
                </c:pt>
                <c:pt idx="8838">
                  <c:v>40366.137499999997</c:v>
                </c:pt>
                <c:pt idx="8839">
                  <c:v>40366.138194444473</c:v>
                </c:pt>
                <c:pt idx="8840">
                  <c:v>40366.138888888891</c:v>
                </c:pt>
                <c:pt idx="8841">
                  <c:v>40366.139583333301</c:v>
                </c:pt>
                <c:pt idx="8842">
                  <c:v>40366.140277777791</c:v>
                </c:pt>
                <c:pt idx="8843">
                  <c:v>40366.140972222223</c:v>
                </c:pt>
                <c:pt idx="8844">
                  <c:v>40366.141666666626</c:v>
                </c:pt>
                <c:pt idx="8845">
                  <c:v>40366.14236111108</c:v>
                </c:pt>
                <c:pt idx="8846">
                  <c:v>40366.143055555556</c:v>
                </c:pt>
                <c:pt idx="8847">
                  <c:v>40366.143749999996</c:v>
                </c:pt>
                <c:pt idx="8848">
                  <c:v>40366.144444444442</c:v>
                </c:pt>
                <c:pt idx="8849">
                  <c:v>40366.145138888889</c:v>
                </c:pt>
                <c:pt idx="8850">
                  <c:v>40366.145833333336</c:v>
                </c:pt>
                <c:pt idx="8851">
                  <c:v>40366.146527777782</c:v>
                </c:pt>
                <c:pt idx="8852">
                  <c:v>40366.147222222222</c:v>
                </c:pt>
                <c:pt idx="8853">
                  <c:v>40366.147916666654</c:v>
                </c:pt>
                <c:pt idx="8854">
                  <c:v>40366.148611111108</c:v>
                </c:pt>
                <c:pt idx="8855">
                  <c:v>40366.149305555555</c:v>
                </c:pt>
                <c:pt idx="8856">
                  <c:v>40366.15</c:v>
                </c:pt>
                <c:pt idx="8857">
                  <c:v>40366.150694444485</c:v>
                </c:pt>
                <c:pt idx="8858">
                  <c:v>40366.151388888888</c:v>
                </c:pt>
                <c:pt idx="8859">
                  <c:v>40366.152083333334</c:v>
                </c:pt>
                <c:pt idx="8860">
                  <c:v>40366.152777777781</c:v>
                </c:pt>
                <c:pt idx="8861">
                  <c:v>40366.15347222222</c:v>
                </c:pt>
                <c:pt idx="8862">
                  <c:v>40366.154166666638</c:v>
                </c:pt>
                <c:pt idx="8863">
                  <c:v>40366.154861111114</c:v>
                </c:pt>
                <c:pt idx="8864">
                  <c:v>40366.155555555553</c:v>
                </c:pt>
                <c:pt idx="8865">
                  <c:v>40366.156250000029</c:v>
                </c:pt>
                <c:pt idx="8866">
                  <c:v>40366.15694444449</c:v>
                </c:pt>
                <c:pt idx="8867">
                  <c:v>40366.157638888893</c:v>
                </c:pt>
                <c:pt idx="8868">
                  <c:v>40366.158333333333</c:v>
                </c:pt>
                <c:pt idx="8869">
                  <c:v>40366.15902777778</c:v>
                </c:pt>
                <c:pt idx="8870">
                  <c:v>40366.159722222204</c:v>
                </c:pt>
                <c:pt idx="8871">
                  <c:v>40366.160416666637</c:v>
                </c:pt>
                <c:pt idx="8872">
                  <c:v>40366.161111111054</c:v>
                </c:pt>
                <c:pt idx="8873">
                  <c:v>40366.16180555553</c:v>
                </c:pt>
                <c:pt idx="8874">
                  <c:v>40366.162499999999</c:v>
                </c:pt>
                <c:pt idx="8875">
                  <c:v>40366.163194444445</c:v>
                </c:pt>
                <c:pt idx="8876">
                  <c:v>40366.163888888885</c:v>
                </c:pt>
                <c:pt idx="8877">
                  <c:v>40366.164583333324</c:v>
                </c:pt>
                <c:pt idx="8878">
                  <c:v>40366.165277777778</c:v>
                </c:pt>
                <c:pt idx="8879">
                  <c:v>40366.165972222225</c:v>
                </c:pt>
                <c:pt idx="8880">
                  <c:v>40366.166666666628</c:v>
                </c:pt>
                <c:pt idx="8881">
                  <c:v>40366.167361111053</c:v>
                </c:pt>
                <c:pt idx="8882">
                  <c:v>40366.168055555558</c:v>
                </c:pt>
                <c:pt idx="8883">
                  <c:v>40366.168749999997</c:v>
                </c:pt>
                <c:pt idx="8884">
                  <c:v>40366.169444444444</c:v>
                </c:pt>
                <c:pt idx="8885">
                  <c:v>40366.170138888891</c:v>
                </c:pt>
                <c:pt idx="8886">
                  <c:v>40366.17083333333</c:v>
                </c:pt>
                <c:pt idx="8887">
                  <c:v>40366.171527777777</c:v>
                </c:pt>
                <c:pt idx="8888">
                  <c:v>40366.172222222223</c:v>
                </c:pt>
                <c:pt idx="8889">
                  <c:v>40366.17291666667</c:v>
                </c:pt>
                <c:pt idx="8890">
                  <c:v>40366.17361111108</c:v>
                </c:pt>
                <c:pt idx="8891">
                  <c:v>40366.174305555556</c:v>
                </c:pt>
                <c:pt idx="8892">
                  <c:v>40366.175000000003</c:v>
                </c:pt>
                <c:pt idx="8893">
                  <c:v>40366.175694444442</c:v>
                </c:pt>
                <c:pt idx="8894">
                  <c:v>40366.176388888889</c:v>
                </c:pt>
                <c:pt idx="8895">
                  <c:v>40366.177083333307</c:v>
                </c:pt>
                <c:pt idx="8896">
                  <c:v>40366.177777777775</c:v>
                </c:pt>
                <c:pt idx="8897">
                  <c:v>40366.178472222222</c:v>
                </c:pt>
                <c:pt idx="8898">
                  <c:v>40366.179166666618</c:v>
                </c:pt>
                <c:pt idx="8899">
                  <c:v>40366.179861111072</c:v>
                </c:pt>
                <c:pt idx="8900">
                  <c:v>40366.180555555562</c:v>
                </c:pt>
                <c:pt idx="8901">
                  <c:v>40366.181250000001</c:v>
                </c:pt>
                <c:pt idx="8902">
                  <c:v>40366.181944444441</c:v>
                </c:pt>
                <c:pt idx="8903">
                  <c:v>40366.182638888917</c:v>
                </c:pt>
                <c:pt idx="8904">
                  <c:v>40366.183333333334</c:v>
                </c:pt>
                <c:pt idx="8905">
                  <c:v>40366.184027777781</c:v>
                </c:pt>
                <c:pt idx="8906">
                  <c:v>40366.18472222222</c:v>
                </c:pt>
                <c:pt idx="8907">
                  <c:v>40366.185416666638</c:v>
                </c:pt>
                <c:pt idx="8908">
                  <c:v>40366.186111111114</c:v>
                </c:pt>
                <c:pt idx="8909">
                  <c:v>40366.186805555553</c:v>
                </c:pt>
                <c:pt idx="8910">
                  <c:v>40366.1875</c:v>
                </c:pt>
                <c:pt idx="8911">
                  <c:v>40366.18819444449</c:v>
                </c:pt>
                <c:pt idx="8912">
                  <c:v>40366.188888888893</c:v>
                </c:pt>
                <c:pt idx="8913">
                  <c:v>40366.189583333326</c:v>
                </c:pt>
                <c:pt idx="8914">
                  <c:v>40366.19027777778</c:v>
                </c:pt>
                <c:pt idx="8915">
                  <c:v>40366.190972222204</c:v>
                </c:pt>
                <c:pt idx="8916">
                  <c:v>40366.191666666607</c:v>
                </c:pt>
                <c:pt idx="8917">
                  <c:v>40366.192361111054</c:v>
                </c:pt>
                <c:pt idx="8918">
                  <c:v>40366.19305555553</c:v>
                </c:pt>
                <c:pt idx="8919">
                  <c:v>40366.193749999984</c:v>
                </c:pt>
                <c:pt idx="8920">
                  <c:v>40366.194444444445</c:v>
                </c:pt>
                <c:pt idx="8921">
                  <c:v>40366.195138888885</c:v>
                </c:pt>
                <c:pt idx="8922">
                  <c:v>40366.195833333324</c:v>
                </c:pt>
                <c:pt idx="8923">
                  <c:v>40366.196527777778</c:v>
                </c:pt>
                <c:pt idx="8924">
                  <c:v>40366.197222222225</c:v>
                </c:pt>
                <c:pt idx="8925">
                  <c:v>40366.197916666628</c:v>
                </c:pt>
                <c:pt idx="8926">
                  <c:v>40366.198611111104</c:v>
                </c:pt>
                <c:pt idx="8927">
                  <c:v>40366.199305555521</c:v>
                </c:pt>
                <c:pt idx="8928">
                  <c:v>40366.199999999997</c:v>
                </c:pt>
                <c:pt idx="8929">
                  <c:v>40366.200694444473</c:v>
                </c:pt>
                <c:pt idx="8930">
                  <c:v>40366.201388888876</c:v>
                </c:pt>
                <c:pt idx="8931">
                  <c:v>40366.202083333301</c:v>
                </c:pt>
                <c:pt idx="8932">
                  <c:v>40366.202777777777</c:v>
                </c:pt>
                <c:pt idx="8933">
                  <c:v>40366.203472222194</c:v>
                </c:pt>
                <c:pt idx="8934">
                  <c:v>40366.204166666626</c:v>
                </c:pt>
                <c:pt idx="8935">
                  <c:v>40366.20486111108</c:v>
                </c:pt>
                <c:pt idx="8936">
                  <c:v>40366.205555555556</c:v>
                </c:pt>
                <c:pt idx="8937">
                  <c:v>40366.206250000003</c:v>
                </c:pt>
                <c:pt idx="8938">
                  <c:v>40366.206944444442</c:v>
                </c:pt>
                <c:pt idx="8939">
                  <c:v>40366.207638888889</c:v>
                </c:pt>
                <c:pt idx="8940">
                  <c:v>40366.208333333336</c:v>
                </c:pt>
                <c:pt idx="8941">
                  <c:v>40366.209027777775</c:v>
                </c:pt>
                <c:pt idx="8942">
                  <c:v>40366.209722222193</c:v>
                </c:pt>
                <c:pt idx="8943">
                  <c:v>40366.210416666654</c:v>
                </c:pt>
                <c:pt idx="8944">
                  <c:v>40366.211111111072</c:v>
                </c:pt>
                <c:pt idx="8945">
                  <c:v>40366.211805555555</c:v>
                </c:pt>
                <c:pt idx="8946">
                  <c:v>40366.212500000001</c:v>
                </c:pt>
                <c:pt idx="8947">
                  <c:v>40366.213194444441</c:v>
                </c:pt>
                <c:pt idx="8948">
                  <c:v>40366.213888888888</c:v>
                </c:pt>
                <c:pt idx="8949">
                  <c:v>40366.214583333334</c:v>
                </c:pt>
                <c:pt idx="8950">
                  <c:v>40366.215277777781</c:v>
                </c:pt>
                <c:pt idx="8951">
                  <c:v>40366.21597222222</c:v>
                </c:pt>
                <c:pt idx="8952">
                  <c:v>40366.216666666638</c:v>
                </c:pt>
                <c:pt idx="8953">
                  <c:v>40366.217361111077</c:v>
                </c:pt>
                <c:pt idx="8954">
                  <c:v>40366.218055555553</c:v>
                </c:pt>
                <c:pt idx="8955">
                  <c:v>40366.21875</c:v>
                </c:pt>
                <c:pt idx="8956">
                  <c:v>40366.219444444447</c:v>
                </c:pt>
                <c:pt idx="8957">
                  <c:v>40366.220138888886</c:v>
                </c:pt>
                <c:pt idx="8958">
                  <c:v>40366.220833333326</c:v>
                </c:pt>
                <c:pt idx="8959">
                  <c:v>40366.22152777775</c:v>
                </c:pt>
                <c:pt idx="8960">
                  <c:v>40366.222222222204</c:v>
                </c:pt>
                <c:pt idx="8961">
                  <c:v>40366.222916666637</c:v>
                </c:pt>
                <c:pt idx="8962">
                  <c:v>40366.223611111054</c:v>
                </c:pt>
                <c:pt idx="8963">
                  <c:v>40366.22430555553</c:v>
                </c:pt>
                <c:pt idx="8964">
                  <c:v>40366.224999999999</c:v>
                </c:pt>
                <c:pt idx="8965">
                  <c:v>40366.225694444445</c:v>
                </c:pt>
                <c:pt idx="8966">
                  <c:v>40366.226388888885</c:v>
                </c:pt>
                <c:pt idx="8967">
                  <c:v>40366.227083333273</c:v>
                </c:pt>
                <c:pt idx="8968">
                  <c:v>40366.227777777749</c:v>
                </c:pt>
                <c:pt idx="8969">
                  <c:v>40366.228472222225</c:v>
                </c:pt>
                <c:pt idx="8970">
                  <c:v>40366.229166666606</c:v>
                </c:pt>
                <c:pt idx="8971">
                  <c:v>40366.229861111053</c:v>
                </c:pt>
                <c:pt idx="8972">
                  <c:v>40366.230555555558</c:v>
                </c:pt>
                <c:pt idx="8973">
                  <c:v>40366.231249999997</c:v>
                </c:pt>
                <c:pt idx="8974">
                  <c:v>40366.231944444444</c:v>
                </c:pt>
                <c:pt idx="8975">
                  <c:v>40366.232638888891</c:v>
                </c:pt>
                <c:pt idx="8976">
                  <c:v>40366.233333333301</c:v>
                </c:pt>
                <c:pt idx="8977">
                  <c:v>40366.234027777777</c:v>
                </c:pt>
                <c:pt idx="8978">
                  <c:v>40366.234722222194</c:v>
                </c:pt>
                <c:pt idx="8979">
                  <c:v>40366.235416666626</c:v>
                </c:pt>
                <c:pt idx="8980">
                  <c:v>40366.23611111108</c:v>
                </c:pt>
                <c:pt idx="8981">
                  <c:v>40366.236805555556</c:v>
                </c:pt>
                <c:pt idx="8982">
                  <c:v>40366.237499999996</c:v>
                </c:pt>
                <c:pt idx="8983">
                  <c:v>40366.238194444442</c:v>
                </c:pt>
                <c:pt idx="8984">
                  <c:v>40366.238888888889</c:v>
                </c:pt>
                <c:pt idx="8985">
                  <c:v>40366.239583333307</c:v>
                </c:pt>
                <c:pt idx="8986">
                  <c:v>40366.240277777782</c:v>
                </c:pt>
                <c:pt idx="8987">
                  <c:v>40366.240972222222</c:v>
                </c:pt>
                <c:pt idx="8988">
                  <c:v>40366.241666666618</c:v>
                </c:pt>
                <c:pt idx="8989">
                  <c:v>40366.242361111072</c:v>
                </c:pt>
                <c:pt idx="8990">
                  <c:v>40366.243055555555</c:v>
                </c:pt>
                <c:pt idx="8991">
                  <c:v>40366.243749999994</c:v>
                </c:pt>
                <c:pt idx="8992">
                  <c:v>40366.244444444441</c:v>
                </c:pt>
                <c:pt idx="8993">
                  <c:v>40366.245138888888</c:v>
                </c:pt>
                <c:pt idx="8994">
                  <c:v>40366.245833333334</c:v>
                </c:pt>
                <c:pt idx="8995">
                  <c:v>40366.246527777781</c:v>
                </c:pt>
                <c:pt idx="8996">
                  <c:v>40366.24722222222</c:v>
                </c:pt>
                <c:pt idx="8997">
                  <c:v>40366.247916666638</c:v>
                </c:pt>
                <c:pt idx="8998">
                  <c:v>40366.248611111114</c:v>
                </c:pt>
                <c:pt idx="8999">
                  <c:v>40366.249305555524</c:v>
                </c:pt>
                <c:pt idx="9000">
                  <c:v>40366.25</c:v>
                </c:pt>
                <c:pt idx="9001">
                  <c:v>40366.25069444449</c:v>
                </c:pt>
                <c:pt idx="9002">
                  <c:v>40366.251388888886</c:v>
                </c:pt>
                <c:pt idx="9003">
                  <c:v>40366.252083333326</c:v>
                </c:pt>
                <c:pt idx="9004">
                  <c:v>40366.25277777778</c:v>
                </c:pt>
                <c:pt idx="9005">
                  <c:v>40366.253472222204</c:v>
                </c:pt>
                <c:pt idx="9006">
                  <c:v>40366.254166666637</c:v>
                </c:pt>
                <c:pt idx="9007">
                  <c:v>40366.254861111105</c:v>
                </c:pt>
                <c:pt idx="9008">
                  <c:v>40366.255555555559</c:v>
                </c:pt>
                <c:pt idx="9009">
                  <c:v>40366.256250000013</c:v>
                </c:pt>
                <c:pt idx="9010">
                  <c:v>40366.256944444474</c:v>
                </c:pt>
                <c:pt idx="9011">
                  <c:v>40366.257638888892</c:v>
                </c:pt>
                <c:pt idx="9012">
                  <c:v>40366.258333333331</c:v>
                </c:pt>
                <c:pt idx="9013">
                  <c:v>40366.259027777778</c:v>
                </c:pt>
                <c:pt idx="9014">
                  <c:v>40366.259722222225</c:v>
                </c:pt>
                <c:pt idx="9015">
                  <c:v>40366.260416666628</c:v>
                </c:pt>
                <c:pt idx="9016">
                  <c:v>40366.261111111053</c:v>
                </c:pt>
                <c:pt idx="9017">
                  <c:v>40366.261805555521</c:v>
                </c:pt>
                <c:pt idx="9018">
                  <c:v>40366.262499999997</c:v>
                </c:pt>
                <c:pt idx="9019">
                  <c:v>40366.263194444444</c:v>
                </c:pt>
                <c:pt idx="9020">
                  <c:v>40366.263888888876</c:v>
                </c:pt>
                <c:pt idx="9021">
                  <c:v>40366.264583333301</c:v>
                </c:pt>
                <c:pt idx="9022">
                  <c:v>40366.265277777777</c:v>
                </c:pt>
                <c:pt idx="9023">
                  <c:v>40366.265972222194</c:v>
                </c:pt>
                <c:pt idx="9024">
                  <c:v>40366.266666666626</c:v>
                </c:pt>
                <c:pt idx="9025">
                  <c:v>40366.267361111051</c:v>
                </c:pt>
                <c:pt idx="9026">
                  <c:v>40366.268055555556</c:v>
                </c:pt>
                <c:pt idx="9027">
                  <c:v>40366.268749999996</c:v>
                </c:pt>
                <c:pt idx="9028">
                  <c:v>40366.269444444435</c:v>
                </c:pt>
                <c:pt idx="9029">
                  <c:v>40366.270138888889</c:v>
                </c:pt>
                <c:pt idx="9030">
                  <c:v>40366.270833333336</c:v>
                </c:pt>
                <c:pt idx="9031">
                  <c:v>40366.271527777775</c:v>
                </c:pt>
                <c:pt idx="9032">
                  <c:v>40366.272222222222</c:v>
                </c:pt>
                <c:pt idx="9033">
                  <c:v>40366.272916666654</c:v>
                </c:pt>
                <c:pt idx="9034">
                  <c:v>40366.273611111072</c:v>
                </c:pt>
                <c:pt idx="9035">
                  <c:v>40366.274305555555</c:v>
                </c:pt>
                <c:pt idx="9036">
                  <c:v>40366.275000000001</c:v>
                </c:pt>
                <c:pt idx="9037">
                  <c:v>40366.275694444441</c:v>
                </c:pt>
                <c:pt idx="9038">
                  <c:v>40366.276388888888</c:v>
                </c:pt>
                <c:pt idx="9039">
                  <c:v>40366.277083333298</c:v>
                </c:pt>
                <c:pt idx="9040">
                  <c:v>40366.277777777774</c:v>
                </c:pt>
                <c:pt idx="9041">
                  <c:v>40366.27847222222</c:v>
                </c:pt>
                <c:pt idx="9042">
                  <c:v>40366.279166666609</c:v>
                </c:pt>
                <c:pt idx="9043">
                  <c:v>40366.279861111077</c:v>
                </c:pt>
                <c:pt idx="9044">
                  <c:v>40366.280555555553</c:v>
                </c:pt>
                <c:pt idx="9045">
                  <c:v>40366.28125</c:v>
                </c:pt>
                <c:pt idx="9046">
                  <c:v>40366.281944444447</c:v>
                </c:pt>
                <c:pt idx="9047">
                  <c:v>40366.282638888893</c:v>
                </c:pt>
                <c:pt idx="9048">
                  <c:v>40366.283333333326</c:v>
                </c:pt>
                <c:pt idx="9049">
                  <c:v>40366.28402777778</c:v>
                </c:pt>
                <c:pt idx="9050">
                  <c:v>40366.284722222204</c:v>
                </c:pt>
                <c:pt idx="9051">
                  <c:v>40366.285416666637</c:v>
                </c:pt>
                <c:pt idx="9052">
                  <c:v>40366.286111111105</c:v>
                </c:pt>
                <c:pt idx="9053">
                  <c:v>40366.286805555559</c:v>
                </c:pt>
                <c:pt idx="9054">
                  <c:v>40366.287499999999</c:v>
                </c:pt>
                <c:pt idx="9055">
                  <c:v>40366.288194444474</c:v>
                </c:pt>
                <c:pt idx="9056">
                  <c:v>40366.288888888892</c:v>
                </c:pt>
                <c:pt idx="9057">
                  <c:v>40366.289583333324</c:v>
                </c:pt>
                <c:pt idx="9058">
                  <c:v>40366.290277777778</c:v>
                </c:pt>
                <c:pt idx="9059">
                  <c:v>40366.290972222225</c:v>
                </c:pt>
                <c:pt idx="9060">
                  <c:v>40366.291666666606</c:v>
                </c:pt>
                <c:pt idx="9061">
                  <c:v>40366.292361111053</c:v>
                </c:pt>
                <c:pt idx="9062">
                  <c:v>40366.293055555521</c:v>
                </c:pt>
                <c:pt idx="9063">
                  <c:v>40366.293749999975</c:v>
                </c:pt>
                <c:pt idx="9064">
                  <c:v>40366.294444444444</c:v>
                </c:pt>
                <c:pt idx="9065">
                  <c:v>40366.295138888876</c:v>
                </c:pt>
                <c:pt idx="9066">
                  <c:v>40366.295833333301</c:v>
                </c:pt>
                <c:pt idx="9067">
                  <c:v>40366.296527777777</c:v>
                </c:pt>
                <c:pt idx="9068">
                  <c:v>40366.297222222194</c:v>
                </c:pt>
                <c:pt idx="9069">
                  <c:v>40366.297916666626</c:v>
                </c:pt>
                <c:pt idx="9070">
                  <c:v>40366.29861111108</c:v>
                </c:pt>
                <c:pt idx="9071">
                  <c:v>40366.29930555552</c:v>
                </c:pt>
                <c:pt idx="9072">
                  <c:v>40366.300000000003</c:v>
                </c:pt>
                <c:pt idx="9073">
                  <c:v>40366.300694444493</c:v>
                </c:pt>
                <c:pt idx="9074">
                  <c:v>40366.301388888889</c:v>
                </c:pt>
                <c:pt idx="9075">
                  <c:v>40366.302083333336</c:v>
                </c:pt>
                <c:pt idx="9076">
                  <c:v>40366.302777777782</c:v>
                </c:pt>
                <c:pt idx="9077">
                  <c:v>40366.303472222222</c:v>
                </c:pt>
                <c:pt idx="9078">
                  <c:v>40366.304166666654</c:v>
                </c:pt>
                <c:pt idx="9079">
                  <c:v>40366.304861111108</c:v>
                </c:pt>
                <c:pt idx="9080">
                  <c:v>40366.305555555562</c:v>
                </c:pt>
                <c:pt idx="9081">
                  <c:v>40366.306250000031</c:v>
                </c:pt>
                <c:pt idx="9082">
                  <c:v>40366.306944444485</c:v>
                </c:pt>
                <c:pt idx="9083">
                  <c:v>40366.307638888917</c:v>
                </c:pt>
                <c:pt idx="9084">
                  <c:v>40366.308333333342</c:v>
                </c:pt>
                <c:pt idx="9085">
                  <c:v>40366.309027777781</c:v>
                </c:pt>
                <c:pt idx="9086">
                  <c:v>40366.30972222222</c:v>
                </c:pt>
                <c:pt idx="9087">
                  <c:v>40366.310416666667</c:v>
                </c:pt>
                <c:pt idx="9088">
                  <c:v>40366.311111111114</c:v>
                </c:pt>
                <c:pt idx="9089">
                  <c:v>40366.311805555553</c:v>
                </c:pt>
                <c:pt idx="9090">
                  <c:v>40366.312500000029</c:v>
                </c:pt>
                <c:pt idx="9091">
                  <c:v>40366.31319444449</c:v>
                </c:pt>
                <c:pt idx="9092">
                  <c:v>40366.313888888893</c:v>
                </c:pt>
                <c:pt idx="9093">
                  <c:v>40366.314583333333</c:v>
                </c:pt>
                <c:pt idx="9094">
                  <c:v>40366.315277777809</c:v>
                </c:pt>
                <c:pt idx="9095">
                  <c:v>40366.315972222219</c:v>
                </c:pt>
                <c:pt idx="9096">
                  <c:v>40366.316666666666</c:v>
                </c:pt>
                <c:pt idx="9097">
                  <c:v>40366.317361111105</c:v>
                </c:pt>
                <c:pt idx="9098">
                  <c:v>40366.318055555595</c:v>
                </c:pt>
                <c:pt idx="9099">
                  <c:v>40366.318750000013</c:v>
                </c:pt>
                <c:pt idx="9100">
                  <c:v>40366.319444444474</c:v>
                </c:pt>
                <c:pt idx="9101">
                  <c:v>40366.320138888892</c:v>
                </c:pt>
                <c:pt idx="9102">
                  <c:v>40366.320833333331</c:v>
                </c:pt>
                <c:pt idx="9103">
                  <c:v>40366.321527777778</c:v>
                </c:pt>
                <c:pt idx="9104">
                  <c:v>40366.322222222232</c:v>
                </c:pt>
                <c:pt idx="9105">
                  <c:v>40366.322916666664</c:v>
                </c:pt>
                <c:pt idx="9106">
                  <c:v>40366.323611111104</c:v>
                </c:pt>
                <c:pt idx="9107">
                  <c:v>40366.324305555558</c:v>
                </c:pt>
                <c:pt idx="9108">
                  <c:v>40366.325000000004</c:v>
                </c:pt>
                <c:pt idx="9109">
                  <c:v>40366.325694444473</c:v>
                </c:pt>
                <c:pt idx="9110">
                  <c:v>40366.326388888891</c:v>
                </c:pt>
                <c:pt idx="9111">
                  <c:v>40366.327083333301</c:v>
                </c:pt>
                <c:pt idx="9112">
                  <c:v>40366.327777777777</c:v>
                </c:pt>
                <c:pt idx="9113">
                  <c:v>40366.328472222223</c:v>
                </c:pt>
                <c:pt idx="9114">
                  <c:v>40366.329166666626</c:v>
                </c:pt>
                <c:pt idx="9115">
                  <c:v>40366.32986111108</c:v>
                </c:pt>
                <c:pt idx="9116">
                  <c:v>40366.330555555563</c:v>
                </c:pt>
                <c:pt idx="9117">
                  <c:v>40366.331250000003</c:v>
                </c:pt>
                <c:pt idx="9118">
                  <c:v>40366.331944444442</c:v>
                </c:pt>
                <c:pt idx="9119">
                  <c:v>40366.332638888925</c:v>
                </c:pt>
                <c:pt idx="9120">
                  <c:v>40366.333333333336</c:v>
                </c:pt>
                <c:pt idx="9121">
                  <c:v>40366.334027777782</c:v>
                </c:pt>
                <c:pt idx="9122">
                  <c:v>40366.334722222222</c:v>
                </c:pt>
                <c:pt idx="9123">
                  <c:v>40366.335416666654</c:v>
                </c:pt>
                <c:pt idx="9124">
                  <c:v>40366.336111111108</c:v>
                </c:pt>
                <c:pt idx="9125">
                  <c:v>40366.336805555562</c:v>
                </c:pt>
                <c:pt idx="9126">
                  <c:v>40366.337500000001</c:v>
                </c:pt>
                <c:pt idx="9127">
                  <c:v>40366.338194444485</c:v>
                </c:pt>
                <c:pt idx="9128">
                  <c:v>40366.338888888917</c:v>
                </c:pt>
                <c:pt idx="9129">
                  <c:v>40366.339583333334</c:v>
                </c:pt>
                <c:pt idx="9130">
                  <c:v>40366.34027777781</c:v>
                </c:pt>
                <c:pt idx="9131">
                  <c:v>40366.340972222242</c:v>
                </c:pt>
                <c:pt idx="9132">
                  <c:v>40366.341666666638</c:v>
                </c:pt>
                <c:pt idx="9133">
                  <c:v>40366.342361111114</c:v>
                </c:pt>
                <c:pt idx="9134">
                  <c:v>40366.343055555553</c:v>
                </c:pt>
                <c:pt idx="9135">
                  <c:v>40366.34375</c:v>
                </c:pt>
                <c:pt idx="9136">
                  <c:v>40366.34444444449</c:v>
                </c:pt>
                <c:pt idx="9137">
                  <c:v>40366.345138888893</c:v>
                </c:pt>
                <c:pt idx="9138">
                  <c:v>40366.345833333333</c:v>
                </c:pt>
                <c:pt idx="9139">
                  <c:v>40366.346527777809</c:v>
                </c:pt>
                <c:pt idx="9140">
                  <c:v>40366.347222222219</c:v>
                </c:pt>
                <c:pt idx="9141">
                  <c:v>40366.347916666666</c:v>
                </c:pt>
                <c:pt idx="9142">
                  <c:v>40366.348611111112</c:v>
                </c:pt>
                <c:pt idx="9143">
                  <c:v>40366.349305555559</c:v>
                </c:pt>
                <c:pt idx="9144">
                  <c:v>40366.350000000013</c:v>
                </c:pt>
                <c:pt idx="9145">
                  <c:v>40366.350694444511</c:v>
                </c:pt>
                <c:pt idx="9146">
                  <c:v>40366.351388888892</c:v>
                </c:pt>
                <c:pt idx="9147">
                  <c:v>40366.352083333331</c:v>
                </c:pt>
                <c:pt idx="9148">
                  <c:v>40366.352777777793</c:v>
                </c:pt>
                <c:pt idx="9149">
                  <c:v>40366.353472222232</c:v>
                </c:pt>
                <c:pt idx="9150">
                  <c:v>40366.354166666664</c:v>
                </c:pt>
                <c:pt idx="9151">
                  <c:v>40366.354861111111</c:v>
                </c:pt>
                <c:pt idx="9152">
                  <c:v>40366.355555555587</c:v>
                </c:pt>
                <c:pt idx="9153">
                  <c:v>40366.356250000041</c:v>
                </c:pt>
                <c:pt idx="9154">
                  <c:v>40366.356944444502</c:v>
                </c:pt>
                <c:pt idx="9155">
                  <c:v>40366.357638888934</c:v>
                </c:pt>
                <c:pt idx="9156">
                  <c:v>40366.358333333359</c:v>
                </c:pt>
                <c:pt idx="9157">
                  <c:v>40366.359027777791</c:v>
                </c:pt>
                <c:pt idx="9158">
                  <c:v>40366.359722222223</c:v>
                </c:pt>
                <c:pt idx="9159">
                  <c:v>40366.36041666667</c:v>
                </c:pt>
                <c:pt idx="9160">
                  <c:v>40366.36111111108</c:v>
                </c:pt>
                <c:pt idx="9161">
                  <c:v>40366.361805555556</c:v>
                </c:pt>
                <c:pt idx="9162">
                  <c:v>40366.362500000003</c:v>
                </c:pt>
                <c:pt idx="9163">
                  <c:v>40366.363194444442</c:v>
                </c:pt>
                <c:pt idx="9164">
                  <c:v>40366.363888888889</c:v>
                </c:pt>
                <c:pt idx="9165">
                  <c:v>40366.364583333336</c:v>
                </c:pt>
                <c:pt idx="9166">
                  <c:v>40366.365277777782</c:v>
                </c:pt>
                <c:pt idx="9167">
                  <c:v>40366.365972222222</c:v>
                </c:pt>
                <c:pt idx="9168">
                  <c:v>40366.366666666654</c:v>
                </c:pt>
                <c:pt idx="9169">
                  <c:v>40366.367361111072</c:v>
                </c:pt>
                <c:pt idx="9170">
                  <c:v>40366.368055555562</c:v>
                </c:pt>
                <c:pt idx="9171">
                  <c:v>40366.368750000001</c:v>
                </c:pt>
                <c:pt idx="9172">
                  <c:v>40366.369444444441</c:v>
                </c:pt>
                <c:pt idx="9173">
                  <c:v>40366.370138888917</c:v>
                </c:pt>
                <c:pt idx="9174">
                  <c:v>40366.370833333342</c:v>
                </c:pt>
                <c:pt idx="9175">
                  <c:v>40366.371527777781</c:v>
                </c:pt>
                <c:pt idx="9176">
                  <c:v>40366.372222222242</c:v>
                </c:pt>
                <c:pt idx="9177">
                  <c:v>40366.372916666667</c:v>
                </c:pt>
                <c:pt idx="9178">
                  <c:v>40366.373611111114</c:v>
                </c:pt>
                <c:pt idx="9179">
                  <c:v>40366.374305555553</c:v>
                </c:pt>
                <c:pt idx="9180">
                  <c:v>40366.375</c:v>
                </c:pt>
                <c:pt idx="9181">
                  <c:v>40366.37569444449</c:v>
                </c:pt>
                <c:pt idx="9182">
                  <c:v>40366.376388888893</c:v>
                </c:pt>
                <c:pt idx="9183">
                  <c:v>40366.377083333326</c:v>
                </c:pt>
                <c:pt idx="9184">
                  <c:v>40366.37777777778</c:v>
                </c:pt>
                <c:pt idx="9185">
                  <c:v>40366.378472222219</c:v>
                </c:pt>
                <c:pt idx="9186">
                  <c:v>40366.379166666637</c:v>
                </c:pt>
                <c:pt idx="9187">
                  <c:v>40366.379861111105</c:v>
                </c:pt>
                <c:pt idx="9188">
                  <c:v>40366.380555555595</c:v>
                </c:pt>
                <c:pt idx="9189">
                  <c:v>40366.381250000013</c:v>
                </c:pt>
                <c:pt idx="9190">
                  <c:v>40366.381944444474</c:v>
                </c:pt>
                <c:pt idx="9191">
                  <c:v>40366.382638888936</c:v>
                </c:pt>
                <c:pt idx="9192">
                  <c:v>40366.383333333331</c:v>
                </c:pt>
                <c:pt idx="9193">
                  <c:v>40366.384027777793</c:v>
                </c:pt>
                <c:pt idx="9194">
                  <c:v>40366.384722222232</c:v>
                </c:pt>
                <c:pt idx="9195">
                  <c:v>40366.385416666664</c:v>
                </c:pt>
                <c:pt idx="9196">
                  <c:v>40366.386111111111</c:v>
                </c:pt>
                <c:pt idx="9197">
                  <c:v>40366.386805555587</c:v>
                </c:pt>
                <c:pt idx="9198">
                  <c:v>40366.387500000012</c:v>
                </c:pt>
                <c:pt idx="9199">
                  <c:v>40366.388194444502</c:v>
                </c:pt>
                <c:pt idx="9200">
                  <c:v>40366.388888888934</c:v>
                </c:pt>
                <c:pt idx="9201">
                  <c:v>40366.38958333333</c:v>
                </c:pt>
                <c:pt idx="9202">
                  <c:v>40366.390277777791</c:v>
                </c:pt>
                <c:pt idx="9203">
                  <c:v>40366.390972222223</c:v>
                </c:pt>
                <c:pt idx="9204">
                  <c:v>40366.391666666626</c:v>
                </c:pt>
                <c:pt idx="9205">
                  <c:v>40366.39236111108</c:v>
                </c:pt>
                <c:pt idx="9206">
                  <c:v>40366.393055555556</c:v>
                </c:pt>
                <c:pt idx="9207">
                  <c:v>40366.393749999996</c:v>
                </c:pt>
                <c:pt idx="9208">
                  <c:v>40366.394444444442</c:v>
                </c:pt>
                <c:pt idx="9209">
                  <c:v>40366.395138888889</c:v>
                </c:pt>
                <c:pt idx="9210">
                  <c:v>40366.395833333336</c:v>
                </c:pt>
                <c:pt idx="9211">
                  <c:v>40366.396527777782</c:v>
                </c:pt>
                <c:pt idx="9212">
                  <c:v>40366.397222222222</c:v>
                </c:pt>
                <c:pt idx="9213">
                  <c:v>40366.397916666654</c:v>
                </c:pt>
                <c:pt idx="9214">
                  <c:v>40366.398611111108</c:v>
                </c:pt>
                <c:pt idx="9215">
                  <c:v>40366.399305555555</c:v>
                </c:pt>
                <c:pt idx="9216">
                  <c:v>40366.400000000001</c:v>
                </c:pt>
                <c:pt idx="9217">
                  <c:v>40366.400694444485</c:v>
                </c:pt>
                <c:pt idx="9218">
                  <c:v>40366.401388888888</c:v>
                </c:pt>
                <c:pt idx="9219">
                  <c:v>40366.402083333334</c:v>
                </c:pt>
                <c:pt idx="9220">
                  <c:v>40366.402777777781</c:v>
                </c:pt>
                <c:pt idx="9221">
                  <c:v>40366.40347222222</c:v>
                </c:pt>
                <c:pt idx="9222">
                  <c:v>40366.404166666638</c:v>
                </c:pt>
                <c:pt idx="9223">
                  <c:v>40366.404861111114</c:v>
                </c:pt>
                <c:pt idx="9224">
                  <c:v>40366.405555555553</c:v>
                </c:pt>
                <c:pt idx="9225">
                  <c:v>40366.406250000029</c:v>
                </c:pt>
                <c:pt idx="9226">
                  <c:v>40366.40694444449</c:v>
                </c:pt>
                <c:pt idx="9227">
                  <c:v>40366.407638888893</c:v>
                </c:pt>
                <c:pt idx="9228">
                  <c:v>40366.408333333333</c:v>
                </c:pt>
                <c:pt idx="9229">
                  <c:v>40366.40902777778</c:v>
                </c:pt>
                <c:pt idx="9230">
                  <c:v>40366.409722222204</c:v>
                </c:pt>
                <c:pt idx="9231">
                  <c:v>40366.410416666666</c:v>
                </c:pt>
                <c:pt idx="9232">
                  <c:v>40366.411111111105</c:v>
                </c:pt>
                <c:pt idx="9233">
                  <c:v>40366.411805555559</c:v>
                </c:pt>
                <c:pt idx="9234">
                  <c:v>40366.412500000013</c:v>
                </c:pt>
                <c:pt idx="9235">
                  <c:v>40366.413194444474</c:v>
                </c:pt>
                <c:pt idx="9236">
                  <c:v>40366.413888888892</c:v>
                </c:pt>
                <c:pt idx="9237">
                  <c:v>40366.414583333331</c:v>
                </c:pt>
                <c:pt idx="9238">
                  <c:v>40366.415277777793</c:v>
                </c:pt>
                <c:pt idx="9239">
                  <c:v>40366.415972222232</c:v>
                </c:pt>
                <c:pt idx="9240">
                  <c:v>40366.416666666664</c:v>
                </c:pt>
                <c:pt idx="9241">
                  <c:v>40366.417361111104</c:v>
                </c:pt>
                <c:pt idx="9242">
                  <c:v>40366.418055555587</c:v>
                </c:pt>
                <c:pt idx="9243">
                  <c:v>40366.418750000012</c:v>
                </c:pt>
                <c:pt idx="9244">
                  <c:v>40366.419444444473</c:v>
                </c:pt>
                <c:pt idx="9245">
                  <c:v>40366.420138888891</c:v>
                </c:pt>
                <c:pt idx="9246">
                  <c:v>40366.42083333333</c:v>
                </c:pt>
                <c:pt idx="9247">
                  <c:v>40366.421527777777</c:v>
                </c:pt>
                <c:pt idx="9248">
                  <c:v>40366.422222222223</c:v>
                </c:pt>
                <c:pt idx="9249">
                  <c:v>40366.42291666667</c:v>
                </c:pt>
                <c:pt idx="9250">
                  <c:v>40366.42361111108</c:v>
                </c:pt>
                <c:pt idx="9251">
                  <c:v>40366.424305555556</c:v>
                </c:pt>
                <c:pt idx="9252">
                  <c:v>40366.425000000003</c:v>
                </c:pt>
                <c:pt idx="9253">
                  <c:v>40366.425694444442</c:v>
                </c:pt>
                <c:pt idx="9254">
                  <c:v>40366.426388888889</c:v>
                </c:pt>
                <c:pt idx="9255">
                  <c:v>40366.427083333307</c:v>
                </c:pt>
                <c:pt idx="9256">
                  <c:v>40366.427777777775</c:v>
                </c:pt>
                <c:pt idx="9257">
                  <c:v>40366.428472222222</c:v>
                </c:pt>
                <c:pt idx="9258">
                  <c:v>40366.429166666618</c:v>
                </c:pt>
                <c:pt idx="9259">
                  <c:v>40366.429861111072</c:v>
                </c:pt>
                <c:pt idx="9260">
                  <c:v>40366.430555555562</c:v>
                </c:pt>
                <c:pt idx="9261">
                  <c:v>40366.431250000001</c:v>
                </c:pt>
                <c:pt idx="9262">
                  <c:v>40366.431944444441</c:v>
                </c:pt>
                <c:pt idx="9263">
                  <c:v>40366.432638888917</c:v>
                </c:pt>
                <c:pt idx="9264">
                  <c:v>40366.433333333334</c:v>
                </c:pt>
                <c:pt idx="9265">
                  <c:v>40366.434027777781</c:v>
                </c:pt>
                <c:pt idx="9266">
                  <c:v>40366.43472222222</c:v>
                </c:pt>
                <c:pt idx="9267">
                  <c:v>40366.435416666638</c:v>
                </c:pt>
                <c:pt idx="9268">
                  <c:v>40366.436111111114</c:v>
                </c:pt>
                <c:pt idx="9269">
                  <c:v>40366.436805555553</c:v>
                </c:pt>
                <c:pt idx="9270">
                  <c:v>40366.4375</c:v>
                </c:pt>
                <c:pt idx="9271">
                  <c:v>40366.43819444449</c:v>
                </c:pt>
                <c:pt idx="9272">
                  <c:v>40366.438888888893</c:v>
                </c:pt>
                <c:pt idx="9273">
                  <c:v>40366.439583333326</c:v>
                </c:pt>
                <c:pt idx="9274">
                  <c:v>40366.440277777809</c:v>
                </c:pt>
                <c:pt idx="9275">
                  <c:v>40366.440972222219</c:v>
                </c:pt>
                <c:pt idx="9276">
                  <c:v>40366.441666666637</c:v>
                </c:pt>
                <c:pt idx="9277">
                  <c:v>40366.442361111105</c:v>
                </c:pt>
                <c:pt idx="9278">
                  <c:v>40366.443055555559</c:v>
                </c:pt>
                <c:pt idx="9279">
                  <c:v>40366.443749999999</c:v>
                </c:pt>
                <c:pt idx="9280">
                  <c:v>40366.444444444474</c:v>
                </c:pt>
                <c:pt idx="9281">
                  <c:v>40366.445138888892</c:v>
                </c:pt>
                <c:pt idx="9282">
                  <c:v>40366.445833333331</c:v>
                </c:pt>
                <c:pt idx="9283">
                  <c:v>40366.446527777793</c:v>
                </c:pt>
                <c:pt idx="9284">
                  <c:v>40366.447222222232</c:v>
                </c:pt>
                <c:pt idx="9285">
                  <c:v>40366.447916666664</c:v>
                </c:pt>
                <c:pt idx="9286">
                  <c:v>40366.448611111111</c:v>
                </c:pt>
                <c:pt idx="9287">
                  <c:v>40366.449305555558</c:v>
                </c:pt>
                <c:pt idx="9288">
                  <c:v>40366.450000000012</c:v>
                </c:pt>
                <c:pt idx="9289">
                  <c:v>40366.450694444502</c:v>
                </c:pt>
                <c:pt idx="9290">
                  <c:v>40366.451388888891</c:v>
                </c:pt>
                <c:pt idx="9291">
                  <c:v>40366.45208333333</c:v>
                </c:pt>
                <c:pt idx="9292">
                  <c:v>40366.452777777791</c:v>
                </c:pt>
                <c:pt idx="9293">
                  <c:v>40366.453472222223</c:v>
                </c:pt>
                <c:pt idx="9294">
                  <c:v>40366.45416666667</c:v>
                </c:pt>
                <c:pt idx="9295">
                  <c:v>40366.454861111109</c:v>
                </c:pt>
                <c:pt idx="9296">
                  <c:v>40366.455555555563</c:v>
                </c:pt>
                <c:pt idx="9297">
                  <c:v>40366.456250000039</c:v>
                </c:pt>
                <c:pt idx="9298">
                  <c:v>40366.456944444493</c:v>
                </c:pt>
                <c:pt idx="9299">
                  <c:v>40366.457638888925</c:v>
                </c:pt>
                <c:pt idx="9300">
                  <c:v>40366.458333333343</c:v>
                </c:pt>
                <c:pt idx="9301">
                  <c:v>40366.459027777782</c:v>
                </c:pt>
                <c:pt idx="9302">
                  <c:v>40366.459722222222</c:v>
                </c:pt>
                <c:pt idx="9303">
                  <c:v>40366.460416666654</c:v>
                </c:pt>
                <c:pt idx="9304">
                  <c:v>40366.461111111072</c:v>
                </c:pt>
                <c:pt idx="9305">
                  <c:v>40366.461805555555</c:v>
                </c:pt>
                <c:pt idx="9306">
                  <c:v>40366.462500000001</c:v>
                </c:pt>
                <c:pt idx="9307">
                  <c:v>40366.463194444441</c:v>
                </c:pt>
                <c:pt idx="9308">
                  <c:v>40366.463888888888</c:v>
                </c:pt>
                <c:pt idx="9309">
                  <c:v>40366.464583333334</c:v>
                </c:pt>
                <c:pt idx="9310">
                  <c:v>40366.465277777781</c:v>
                </c:pt>
                <c:pt idx="9311">
                  <c:v>40366.46597222222</c:v>
                </c:pt>
                <c:pt idx="9312">
                  <c:v>40366.466666666638</c:v>
                </c:pt>
                <c:pt idx="9313">
                  <c:v>40366.467361111077</c:v>
                </c:pt>
                <c:pt idx="9314">
                  <c:v>40366.468055555553</c:v>
                </c:pt>
                <c:pt idx="9315">
                  <c:v>40366.46875</c:v>
                </c:pt>
                <c:pt idx="9316">
                  <c:v>40366.469444444447</c:v>
                </c:pt>
                <c:pt idx="9317">
                  <c:v>40366.470138888893</c:v>
                </c:pt>
                <c:pt idx="9318">
                  <c:v>40366.470833333333</c:v>
                </c:pt>
                <c:pt idx="9319">
                  <c:v>40366.47152777778</c:v>
                </c:pt>
                <c:pt idx="9320">
                  <c:v>40366.472222222219</c:v>
                </c:pt>
                <c:pt idx="9321">
                  <c:v>40366.472916666666</c:v>
                </c:pt>
                <c:pt idx="9322">
                  <c:v>40366.473611111105</c:v>
                </c:pt>
                <c:pt idx="9323">
                  <c:v>40366.474305555559</c:v>
                </c:pt>
                <c:pt idx="9324">
                  <c:v>40366.475000000006</c:v>
                </c:pt>
                <c:pt idx="9325">
                  <c:v>40366.475694444474</c:v>
                </c:pt>
                <c:pt idx="9326">
                  <c:v>40366.476388888892</c:v>
                </c:pt>
                <c:pt idx="9327">
                  <c:v>40366.477083333324</c:v>
                </c:pt>
                <c:pt idx="9328">
                  <c:v>40366.477777777778</c:v>
                </c:pt>
                <c:pt idx="9329">
                  <c:v>40366.478472222232</c:v>
                </c:pt>
                <c:pt idx="9330">
                  <c:v>40366.479166666628</c:v>
                </c:pt>
                <c:pt idx="9331">
                  <c:v>40366.479861111104</c:v>
                </c:pt>
                <c:pt idx="9332">
                  <c:v>40366.480555555587</c:v>
                </c:pt>
                <c:pt idx="9333">
                  <c:v>40366.481250000012</c:v>
                </c:pt>
                <c:pt idx="9334">
                  <c:v>40366.481944444473</c:v>
                </c:pt>
                <c:pt idx="9335">
                  <c:v>40366.482638888934</c:v>
                </c:pt>
                <c:pt idx="9336">
                  <c:v>40366.48333333333</c:v>
                </c:pt>
                <c:pt idx="9337">
                  <c:v>40366.484027777791</c:v>
                </c:pt>
                <c:pt idx="9338">
                  <c:v>40366.484722222223</c:v>
                </c:pt>
                <c:pt idx="9339">
                  <c:v>40366.48541666667</c:v>
                </c:pt>
                <c:pt idx="9340">
                  <c:v>40366.486111111109</c:v>
                </c:pt>
                <c:pt idx="9341">
                  <c:v>40366.486805555563</c:v>
                </c:pt>
                <c:pt idx="9342">
                  <c:v>40366.487500000003</c:v>
                </c:pt>
                <c:pt idx="9343">
                  <c:v>40366.488194444493</c:v>
                </c:pt>
                <c:pt idx="9344">
                  <c:v>40366.488888888925</c:v>
                </c:pt>
                <c:pt idx="9345">
                  <c:v>40366.489583333336</c:v>
                </c:pt>
                <c:pt idx="9346">
                  <c:v>40366.490277777782</c:v>
                </c:pt>
                <c:pt idx="9347">
                  <c:v>40366.490972222222</c:v>
                </c:pt>
                <c:pt idx="9348">
                  <c:v>40366.491666666618</c:v>
                </c:pt>
                <c:pt idx="9349">
                  <c:v>40366.492361111072</c:v>
                </c:pt>
                <c:pt idx="9350">
                  <c:v>40366.493055555555</c:v>
                </c:pt>
                <c:pt idx="9351">
                  <c:v>40366.493749999994</c:v>
                </c:pt>
                <c:pt idx="9352">
                  <c:v>40366.494444444441</c:v>
                </c:pt>
                <c:pt idx="9353">
                  <c:v>40366.495138888888</c:v>
                </c:pt>
                <c:pt idx="9354">
                  <c:v>40366.495833333334</c:v>
                </c:pt>
                <c:pt idx="9355">
                  <c:v>40366.496527777781</c:v>
                </c:pt>
                <c:pt idx="9356">
                  <c:v>40366.49722222222</c:v>
                </c:pt>
                <c:pt idx="9357">
                  <c:v>40366.497916666638</c:v>
                </c:pt>
                <c:pt idx="9358">
                  <c:v>40366.498611111114</c:v>
                </c:pt>
                <c:pt idx="9359">
                  <c:v>40366.499305555524</c:v>
                </c:pt>
                <c:pt idx="9360">
                  <c:v>40366.5</c:v>
                </c:pt>
                <c:pt idx="9361">
                  <c:v>40366.50069444449</c:v>
                </c:pt>
                <c:pt idx="9362">
                  <c:v>40366.501388888886</c:v>
                </c:pt>
                <c:pt idx="9363">
                  <c:v>40366.502083333326</c:v>
                </c:pt>
                <c:pt idx="9364">
                  <c:v>40366.50277777778</c:v>
                </c:pt>
                <c:pt idx="9365">
                  <c:v>40366.503472222204</c:v>
                </c:pt>
                <c:pt idx="9366">
                  <c:v>40366.504166666637</c:v>
                </c:pt>
                <c:pt idx="9367">
                  <c:v>40366.504861111105</c:v>
                </c:pt>
                <c:pt idx="9368">
                  <c:v>40366.505555555559</c:v>
                </c:pt>
                <c:pt idx="9369">
                  <c:v>40366.506250000013</c:v>
                </c:pt>
                <c:pt idx="9370">
                  <c:v>40366.506944444474</c:v>
                </c:pt>
                <c:pt idx="9371">
                  <c:v>40366.507638888892</c:v>
                </c:pt>
                <c:pt idx="9372">
                  <c:v>40366.508333333331</c:v>
                </c:pt>
                <c:pt idx="9373">
                  <c:v>40366.509027777778</c:v>
                </c:pt>
                <c:pt idx="9374">
                  <c:v>40366.509722222225</c:v>
                </c:pt>
                <c:pt idx="9375">
                  <c:v>40366.510416666664</c:v>
                </c:pt>
                <c:pt idx="9376">
                  <c:v>40366.511111111104</c:v>
                </c:pt>
                <c:pt idx="9377">
                  <c:v>40366.511805555558</c:v>
                </c:pt>
                <c:pt idx="9378">
                  <c:v>40366.512500000012</c:v>
                </c:pt>
                <c:pt idx="9379">
                  <c:v>40366.513194444473</c:v>
                </c:pt>
                <c:pt idx="9380">
                  <c:v>40366.513888888891</c:v>
                </c:pt>
                <c:pt idx="9381">
                  <c:v>40366.51458333333</c:v>
                </c:pt>
                <c:pt idx="9382">
                  <c:v>40366.515277777791</c:v>
                </c:pt>
                <c:pt idx="9383">
                  <c:v>40366.515972222223</c:v>
                </c:pt>
                <c:pt idx="9384">
                  <c:v>40366.51666666667</c:v>
                </c:pt>
                <c:pt idx="9385">
                  <c:v>40366.51736111108</c:v>
                </c:pt>
                <c:pt idx="9386">
                  <c:v>40366.518055555563</c:v>
                </c:pt>
                <c:pt idx="9387">
                  <c:v>40366.518750000003</c:v>
                </c:pt>
                <c:pt idx="9388">
                  <c:v>40366.519444444442</c:v>
                </c:pt>
                <c:pt idx="9389">
                  <c:v>40366.520138888889</c:v>
                </c:pt>
                <c:pt idx="9390">
                  <c:v>40366.520833333336</c:v>
                </c:pt>
                <c:pt idx="9391">
                  <c:v>40366.521527777775</c:v>
                </c:pt>
                <c:pt idx="9392">
                  <c:v>40366.522222222222</c:v>
                </c:pt>
                <c:pt idx="9393">
                  <c:v>40366.522916666654</c:v>
                </c:pt>
                <c:pt idx="9394">
                  <c:v>40366.523611111072</c:v>
                </c:pt>
                <c:pt idx="9395">
                  <c:v>40366.524305555555</c:v>
                </c:pt>
                <c:pt idx="9396">
                  <c:v>40366.525000000001</c:v>
                </c:pt>
                <c:pt idx="9397">
                  <c:v>40366.525694444441</c:v>
                </c:pt>
                <c:pt idx="9398">
                  <c:v>40366.526388888888</c:v>
                </c:pt>
                <c:pt idx="9399">
                  <c:v>40366.527083333298</c:v>
                </c:pt>
                <c:pt idx="9400">
                  <c:v>40366.527777777774</c:v>
                </c:pt>
                <c:pt idx="9401">
                  <c:v>40366.52847222222</c:v>
                </c:pt>
                <c:pt idx="9402">
                  <c:v>40366.529166666609</c:v>
                </c:pt>
                <c:pt idx="9403">
                  <c:v>40366.529861111077</c:v>
                </c:pt>
                <c:pt idx="9404">
                  <c:v>40366.530555555553</c:v>
                </c:pt>
                <c:pt idx="9405">
                  <c:v>40366.53125</c:v>
                </c:pt>
                <c:pt idx="9406">
                  <c:v>40366.531944444447</c:v>
                </c:pt>
                <c:pt idx="9407">
                  <c:v>40366.532638888893</c:v>
                </c:pt>
                <c:pt idx="9408">
                  <c:v>40366.533333333326</c:v>
                </c:pt>
                <c:pt idx="9409">
                  <c:v>40366.53402777778</c:v>
                </c:pt>
                <c:pt idx="9410">
                  <c:v>40366.534722222204</c:v>
                </c:pt>
                <c:pt idx="9411">
                  <c:v>40366.535416666637</c:v>
                </c:pt>
                <c:pt idx="9412">
                  <c:v>40366.536111111105</c:v>
                </c:pt>
                <c:pt idx="9413">
                  <c:v>40366.536805555559</c:v>
                </c:pt>
                <c:pt idx="9414">
                  <c:v>40366.537499999999</c:v>
                </c:pt>
                <c:pt idx="9415">
                  <c:v>40366.538194444474</c:v>
                </c:pt>
                <c:pt idx="9416">
                  <c:v>40366.538888888892</c:v>
                </c:pt>
                <c:pt idx="9417">
                  <c:v>40366.539583333324</c:v>
                </c:pt>
                <c:pt idx="9418">
                  <c:v>40366.540277777793</c:v>
                </c:pt>
                <c:pt idx="9419">
                  <c:v>40366.540972222232</c:v>
                </c:pt>
                <c:pt idx="9420">
                  <c:v>40366.541666666628</c:v>
                </c:pt>
                <c:pt idx="9421">
                  <c:v>40366.542361111104</c:v>
                </c:pt>
                <c:pt idx="9422">
                  <c:v>40366.543055555558</c:v>
                </c:pt>
                <c:pt idx="9423">
                  <c:v>40366.543749999997</c:v>
                </c:pt>
                <c:pt idx="9424">
                  <c:v>40366.544444444473</c:v>
                </c:pt>
                <c:pt idx="9425">
                  <c:v>40366.545138888891</c:v>
                </c:pt>
                <c:pt idx="9426">
                  <c:v>40366.54583333333</c:v>
                </c:pt>
                <c:pt idx="9427">
                  <c:v>40366.546527777791</c:v>
                </c:pt>
                <c:pt idx="9428">
                  <c:v>40366.547222222223</c:v>
                </c:pt>
                <c:pt idx="9429">
                  <c:v>40366.54791666667</c:v>
                </c:pt>
                <c:pt idx="9430">
                  <c:v>40366.548611111109</c:v>
                </c:pt>
                <c:pt idx="9431">
                  <c:v>40366.549305555556</c:v>
                </c:pt>
                <c:pt idx="9432">
                  <c:v>40366.550000000003</c:v>
                </c:pt>
                <c:pt idx="9433">
                  <c:v>40366.550694444493</c:v>
                </c:pt>
                <c:pt idx="9434">
                  <c:v>40366.551388888889</c:v>
                </c:pt>
                <c:pt idx="9435">
                  <c:v>40366.552083333336</c:v>
                </c:pt>
                <c:pt idx="9436">
                  <c:v>40366.552777777782</c:v>
                </c:pt>
                <c:pt idx="9437">
                  <c:v>40366.553472222222</c:v>
                </c:pt>
                <c:pt idx="9438">
                  <c:v>40366.554166666654</c:v>
                </c:pt>
                <c:pt idx="9439">
                  <c:v>40366.554861111108</c:v>
                </c:pt>
                <c:pt idx="9440">
                  <c:v>40366.555555555562</c:v>
                </c:pt>
                <c:pt idx="9441">
                  <c:v>40366.556250000031</c:v>
                </c:pt>
                <c:pt idx="9442">
                  <c:v>40366.556944444485</c:v>
                </c:pt>
                <c:pt idx="9443">
                  <c:v>40366.557638888917</c:v>
                </c:pt>
                <c:pt idx="9444">
                  <c:v>40366.558333333342</c:v>
                </c:pt>
                <c:pt idx="9445">
                  <c:v>40366.559027777781</c:v>
                </c:pt>
                <c:pt idx="9446">
                  <c:v>40366.55972222222</c:v>
                </c:pt>
                <c:pt idx="9447">
                  <c:v>40366.560416666638</c:v>
                </c:pt>
                <c:pt idx="9448">
                  <c:v>40366.561111111077</c:v>
                </c:pt>
                <c:pt idx="9449">
                  <c:v>40366.561805555524</c:v>
                </c:pt>
                <c:pt idx="9450">
                  <c:v>40366.5625</c:v>
                </c:pt>
                <c:pt idx="9451">
                  <c:v>40366.563194444447</c:v>
                </c:pt>
                <c:pt idx="9452">
                  <c:v>40366.563888888886</c:v>
                </c:pt>
                <c:pt idx="9453">
                  <c:v>40366.564583333326</c:v>
                </c:pt>
                <c:pt idx="9454">
                  <c:v>40366.56527777778</c:v>
                </c:pt>
                <c:pt idx="9455">
                  <c:v>40366.565972222204</c:v>
                </c:pt>
                <c:pt idx="9456">
                  <c:v>40366.566666666637</c:v>
                </c:pt>
                <c:pt idx="9457">
                  <c:v>40366.567361111054</c:v>
                </c:pt>
                <c:pt idx="9458">
                  <c:v>40366.568055555559</c:v>
                </c:pt>
                <c:pt idx="9459">
                  <c:v>40366.568749999999</c:v>
                </c:pt>
                <c:pt idx="9460">
                  <c:v>40366.569444444445</c:v>
                </c:pt>
                <c:pt idx="9461">
                  <c:v>40366.570138888892</c:v>
                </c:pt>
                <c:pt idx="9462">
                  <c:v>40366.570833333331</c:v>
                </c:pt>
                <c:pt idx="9463">
                  <c:v>40366.571527777778</c:v>
                </c:pt>
                <c:pt idx="9464">
                  <c:v>40366.572222222232</c:v>
                </c:pt>
                <c:pt idx="9465">
                  <c:v>40366.572916666664</c:v>
                </c:pt>
                <c:pt idx="9466">
                  <c:v>40366.573611111104</c:v>
                </c:pt>
                <c:pt idx="9467">
                  <c:v>40366.574305555558</c:v>
                </c:pt>
                <c:pt idx="9468">
                  <c:v>40366.575000000004</c:v>
                </c:pt>
                <c:pt idx="9469">
                  <c:v>40366.575694444473</c:v>
                </c:pt>
                <c:pt idx="9470">
                  <c:v>40366.576388888891</c:v>
                </c:pt>
                <c:pt idx="9471">
                  <c:v>40366.577083333301</c:v>
                </c:pt>
                <c:pt idx="9472">
                  <c:v>40366.577777777777</c:v>
                </c:pt>
                <c:pt idx="9473">
                  <c:v>40366.578472222223</c:v>
                </c:pt>
                <c:pt idx="9474">
                  <c:v>40366.579166666626</c:v>
                </c:pt>
                <c:pt idx="9475">
                  <c:v>40366.57986111108</c:v>
                </c:pt>
                <c:pt idx="9476">
                  <c:v>40366.580555555563</c:v>
                </c:pt>
                <c:pt idx="9477">
                  <c:v>40366.581250000003</c:v>
                </c:pt>
                <c:pt idx="9478">
                  <c:v>40366.581944444442</c:v>
                </c:pt>
                <c:pt idx="9479">
                  <c:v>40366.582638888925</c:v>
                </c:pt>
                <c:pt idx="9480">
                  <c:v>40366.583333333336</c:v>
                </c:pt>
                <c:pt idx="9481">
                  <c:v>40366.584027777782</c:v>
                </c:pt>
                <c:pt idx="9482">
                  <c:v>40366.584722222222</c:v>
                </c:pt>
                <c:pt idx="9483">
                  <c:v>40366.585416666654</c:v>
                </c:pt>
                <c:pt idx="9484">
                  <c:v>40366.586111111108</c:v>
                </c:pt>
                <c:pt idx="9485">
                  <c:v>40366.586805555562</c:v>
                </c:pt>
                <c:pt idx="9486">
                  <c:v>40366.587500000001</c:v>
                </c:pt>
                <c:pt idx="9487">
                  <c:v>40366.588194444485</c:v>
                </c:pt>
                <c:pt idx="9488">
                  <c:v>40366.588888888917</c:v>
                </c:pt>
                <c:pt idx="9489">
                  <c:v>40366.589583333334</c:v>
                </c:pt>
                <c:pt idx="9490">
                  <c:v>40366.590277777781</c:v>
                </c:pt>
                <c:pt idx="9491">
                  <c:v>40366.59097222222</c:v>
                </c:pt>
                <c:pt idx="9492">
                  <c:v>40366.591666666609</c:v>
                </c:pt>
                <c:pt idx="9493">
                  <c:v>40366.592361111077</c:v>
                </c:pt>
                <c:pt idx="9494">
                  <c:v>40366.593055555524</c:v>
                </c:pt>
                <c:pt idx="9495">
                  <c:v>40366.593749999985</c:v>
                </c:pt>
                <c:pt idx="9496">
                  <c:v>40366.594444444447</c:v>
                </c:pt>
                <c:pt idx="9497">
                  <c:v>40366.595138888886</c:v>
                </c:pt>
                <c:pt idx="9498">
                  <c:v>40366.595833333326</c:v>
                </c:pt>
                <c:pt idx="9499">
                  <c:v>40366.59652777778</c:v>
                </c:pt>
                <c:pt idx="9500">
                  <c:v>40366.597222222204</c:v>
                </c:pt>
                <c:pt idx="9501">
                  <c:v>40366.597916666637</c:v>
                </c:pt>
                <c:pt idx="9502">
                  <c:v>40366.598611111105</c:v>
                </c:pt>
                <c:pt idx="9503">
                  <c:v>40366.59930555553</c:v>
                </c:pt>
                <c:pt idx="9504">
                  <c:v>40366.6</c:v>
                </c:pt>
                <c:pt idx="9505">
                  <c:v>40366.600694444474</c:v>
                </c:pt>
                <c:pt idx="9506">
                  <c:v>40366.601388888885</c:v>
                </c:pt>
                <c:pt idx="9507">
                  <c:v>40366.602083333324</c:v>
                </c:pt>
                <c:pt idx="9508">
                  <c:v>40366.602777777778</c:v>
                </c:pt>
                <c:pt idx="9509">
                  <c:v>40366.603472222225</c:v>
                </c:pt>
                <c:pt idx="9510">
                  <c:v>40366.604166666628</c:v>
                </c:pt>
                <c:pt idx="9511">
                  <c:v>40366.604861111104</c:v>
                </c:pt>
                <c:pt idx="9512">
                  <c:v>40366.605555555558</c:v>
                </c:pt>
                <c:pt idx="9513">
                  <c:v>40366.606250000012</c:v>
                </c:pt>
                <c:pt idx="9514">
                  <c:v>40366.606944444473</c:v>
                </c:pt>
                <c:pt idx="9515">
                  <c:v>40366.607638888891</c:v>
                </c:pt>
                <c:pt idx="9516">
                  <c:v>40366.60833333333</c:v>
                </c:pt>
                <c:pt idx="9517">
                  <c:v>40366.609027777777</c:v>
                </c:pt>
                <c:pt idx="9518">
                  <c:v>40366.609722222194</c:v>
                </c:pt>
                <c:pt idx="9519">
                  <c:v>40366.61041666667</c:v>
                </c:pt>
                <c:pt idx="9520">
                  <c:v>40366.61111111108</c:v>
                </c:pt>
                <c:pt idx="9521">
                  <c:v>40366.611805555556</c:v>
                </c:pt>
                <c:pt idx="9522">
                  <c:v>40366.612500000003</c:v>
                </c:pt>
                <c:pt idx="9523">
                  <c:v>40366.613194444442</c:v>
                </c:pt>
                <c:pt idx="9524">
                  <c:v>40366.613888888889</c:v>
                </c:pt>
                <c:pt idx="9525">
                  <c:v>40366.614583333336</c:v>
                </c:pt>
                <c:pt idx="9526">
                  <c:v>40366.615277777782</c:v>
                </c:pt>
                <c:pt idx="9527">
                  <c:v>40366.615972222222</c:v>
                </c:pt>
                <c:pt idx="9528">
                  <c:v>40366.616666666654</c:v>
                </c:pt>
                <c:pt idx="9529">
                  <c:v>40366.617361111072</c:v>
                </c:pt>
                <c:pt idx="9530">
                  <c:v>40366.618055555562</c:v>
                </c:pt>
                <c:pt idx="9531">
                  <c:v>40366.618750000001</c:v>
                </c:pt>
                <c:pt idx="9532">
                  <c:v>40366.619444444441</c:v>
                </c:pt>
                <c:pt idx="9533">
                  <c:v>40366.620138888888</c:v>
                </c:pt>
                <c:pt idx="9534">
                  <c:v>40366.620833333334</c:v>
                </c:pt>
                <c:pt idx="9535">
                  <c:v>40366.621527777774</c:v>
                </c:pt>
                <c:pt idx="9536">
                  <c:v>40366.62222222222</c:v>
                </c:pt>
                <c:pt idx="9537">
                  <c:v>40366.622916666638</c:v>
                </c:pt>
                <c:pt idx="9538">
                  <c:v>40366.623611111077</c:v>
                </c:pt>
                <c:pt idx="9539">
                  <c:v>40366.624305555524</c:v>
                </c:pt>
                <c:pt idx="9540">
                  <c:v>40366.624999999993</c:v>
                </c:pt>
                <c:pt idx="9541">
                  <c:v>40366.625694444447</c:v>
                </c:pt>
                <c:pt idx="9542">
                  <c:v>40366.626388888886</c:v>
                </c:pt>
                <c:pt idx="9543">
                  <c:v>40366.627083333282</c:v>
                </c:pt>
                <c:pt idx="9544">
                  <c:v>40366.62777777775</c:v>
                </c:pt>
                <c:pt idx="9545">
                  <c:v>40366.628472222204</c:v>
                </c:pt>
                <c:pt idx="9546">
                  <c:v>40366.629166666607</c:v>
                </c:pt>
                <c:pt idx="9547">
                  <c:v>40366.629861111054</c:v>
                </c:pt>
                <c:pt idx="9548">
                  <c:v>40366.630555555559</c:v>
                </c:pt>
                <c:pt idx="9549">
                  <c:v>40366.631249999999</c:v>
                </c:pt>
                <c:pt idx="9550">
                  <c:v>40366.631944444445</c:v>
                </c:pt>
                <c:pt idx="9551">
                  <c:v>40366.632638888892</c:v>
                </c:pt>
                <c:pt idx="9552">
                  <c:v>40366.633333333324</c:v>
                </c:pt>
                <c:pt idx="9553">
                  <c:v>40366.634027777778</c:v>
                </c:pt>
                <c:pt idx="9554">
                  <c:v>40366.634722222225</c:v>
                </c:pt>
                <c:pt idx="9555">
                  <c:v>40366.635416666628</c:v>
                </c:pt>
                <c:pt idx="9556">
                  <c:v>40366.636111111104</c:v>
                </c:pt>
                <c:pt idx="9557">
                  <c:v>40366.636805555558</c:v>
                </c:pt>
                <c:pt idx="9558">
                  <c:v>40366.637499999997</c:v>
                </c:pt>
                <c:pt idx="9559">
                  <c:v>40366.638194444473</c:v>
                </c:pt>
                <c:pt idx="9560">
                  <c:v>40366.638888888891</c:v>
                </c:pt>
                <c:pt idx="9561">
                  <c:v>40366.639583333301</c:v>
                </c:pt>
                <c:pt idx="9562">
                  <c:v>40366.640277777791</c:v>
                </c:pt>
                <c:pt idx="9563">
                  <c:v>40366.640972222223</c:v>
                </c:pt>
                <c:pt idx="9564">
                  <c:v>40366.641666666626</c:v>
                </c:pt>
                <c:pt idx="9565">
                  <c:v>40366.64236111108</c:v>
                </c:pt>
                <c:pt idx="9566">
                  <c:v>40366.643055555556</c:v>
                </c:pt>
                <c:pt idx="9567">
                  <c:v>40366.643749999996</c:v>
                </c:pt>
                <c:pt idx="9568">
                  <c:v>40366.644444444442</c:v>
                </c:pt>
                <c:pt idx="9569">
                  <c:v>40366.645138888889</c:v>
                </c:pt>
                <c:pt idx="9570">
                  <c:v>40366.645833333336</c:v>
                </c:pt>
                <c:pt idx="9571">
                  <c:v>40366.646527777782</c:v>
                </c:pt>
                <c:pt idx="9572">
                  <c:v>40366.647222222222</c:v>
                </c:pt>
                <c:pt idx="9573">
                  <c:v>40366.647916666654</c:v>
                </c:pt>
                <c:pt idx="9574">
                  <c:v>40366.648611111108</c:v>
                </c:pt>
                <c:pt idx="9575">
                  <c:v>40366.649305555555</c:v>
                </c:pt>
                <c:pt idx="9576">
                  <c:v>40366.65</c:v>
                </c:pt>
                <c:pt idx="9577">
                  <c:v>40366.650694444485</c:v>
                </c:pt>
                <c:pt idx="9578">
                  <c:v>40366.651388888888</c:v>
                </c:pt>
                <c:pt idx="9579">
                  <c:v>40366.652083333334</c:v>
                </c:pt>
                <c:pt idx="9580">
                  <c:v>40366.652777777781</c:v>
                </c:pt>
                <c:pt idx="9581">
                  <c:v>40366.65347222222</c:v>
                </c:pt>
                <c:pt idx="9582">
                  <c:v>40366.654166666638</c:v>
                </c:pt>
                <c:pt idx="9583">
                  <c:v>40366.654861111114</c:v>
                </c:pt>
                <c:pt idx="9584">
                  <c:v>40366.655555555553</c:v>
                </c:pt>
                <c:pt idx="9585">
                  <c:v>40366.656250000029</c:v>
                </c:pt>
                <c:pt idx="9586">
                  <c:v>40366.65694444449</c:v>
                </c:pt>
                <c:pt idx="9587">
                  <c:v>40366.657638888893</c:v>
                </c:pt>
                <c:pt idx="9588">
                  <c:v>40366.658333333333</c:v>
                </c:pt>
                <c:pt idx="9589">
                  <c:v>40366.65902777778</c:v>
                </c:pt>
                <c:pt idx="9590">
                  <c:v>40366.659722222204</c:v>
                </c:pt>
                <c:pt idx="9591">
                  <c:v>40366.660416666637</c:v>
                </c:pt>
                <c:pt idx="9592">
                  <c:v>40366.661111111054</c:v>
                </c:pt>
                <c:pt idx="9593">
                  <c:v>40366.66180555553</c:v>
                </c:pt>
                <c:pt idx="9594">
                  <c:v>40366.662499999999</c:v>
                </c:pt>
                <c:pt idx="9595">
                  <c:v>40366.663194444445</c:v>
                </c:pt>
                <c:pt idx="9596">
                  <c:v>40366.663888888885</c:v>
                </c:pt>
                <c:pt idx="9597">
                  <c:v>40366.664583333324</c:v>
                </c:pt>
                <c:pt idx="9598">
                  <c:v>40366.665277777778</c:v>
                </c:pt>
                <c:pt idx="9599">
                  <c:v>40366.665972222225</c:v>
                </c:pt>
                <c:pt idx="9600">
                  <c:v>40366.666666666628</c:v>
                </c:pt>
                <c:pt idx="9601">
                  <c:v>40366.667361111053</c:v>
                </c:pt>
                <c:pt idx="9602">
                  <c:v>40366.668055555558</c:v>
                </c:pt>
                <c:pt idx="9603">
                  <c:v>40366.668749999997</c:v>
                </c:pt>
                <c:pt idx="9604">
                  <c:v>40366.669444444444</c:v>
                </c:pt>
                <c:pt idx="9605">
                  <c:v>40366.670138888891</c:v>
                </c:pt>
                <c:pt idx="9606">
                  <c:v>40366.67083333333</c:v>
                </c:pt>
                <c:pt idx="9607">
                  <c:v>40366.671527777777</c:v>
                </c:pt>
                <c:pt idx="9608">
                  <c:v>40366.672222222223</c:v>
                </c:pt>
                <c:pt idx="9609">
                  <c:v>40366.67291666667</c:v>
                </c:pt>
                <c:pt idx="9610">
                  <c:v>40366.67361111108</c:v>
                </c:pt>
                <c:pt idx="9611">
                  <c:v>40366.674305555556</c:v>
                </c:pt>
                <c:pt idx="9612">
                  <c:v>40366.675000000003</c:v>
                </c:pt>
                <c:pt idx="9613">
                  <c:v>40366.675694444442</c:v>
                </c:pt>
                <c:pt idx="9614">
                  <c:v>40366.676388888889</c:v>
                </c:pt>
                <c:pt idx="9615">
                  <c:v>40366.677083333307</c:v>
                </c:pt>
                <c:pt idx="9616">
                  <c:v>40366.677777777775</c:v>
                </c:pt>
                <c:pt idx="9617">
                  <c:v>40366.678472222222</c:v>
                </c:pt>
                <c:pt idx="9618">
                  <c:v>40366.679166666618</c:v>
                </c:pt>
                <c:pt idx="9619">
                  <c:v>40366.679861111072</c:v>
                </c:pt>
                <c:pt idx="9620">
                  <c:v>40366.680555555562</c:v>
                </c:pt>
                <c:pt idx="9621">
                  <c:v>40366.681250000001</c:v>
                </c:pt>
                <c:pt idx="9622">
                  <c:v>40366.681944444441</c:v>
                </c:pt>
                <c:pt idx="9623">
                  <c:v>40366.682638888917</c:v>
                </c:pt>
                <c:pt idx="9624">
                  <c:v>40366.683333333334</c:v>
                </c:pt>
                <c:pt idx="9625">
                  <c:v>40366.684027777781</c:v>
                </c:pt>
                <c:pt idx="9626">
                  <c:v>40366.68472222222</c:v>
                </c:pt>
                <c:pt idx="9627">
                  <c:v>40366.685416666638</c:v>
                </c:pt>
                <c:pt idx="9628">
                  <c:v>40366.686111111114</c:v>
                </c:pt>
                <c:pt idx="9629">
                  <c:v>40366.686805555553</c:v>
                </c:pt>
                <c:pt idx="9630">
                  <c:v>40366.6875</c:v>
                </c:pt>
                <c:pt idx="9631">
                  <c:v>40366.68819444449</c:v>
                </c:pt>
                <c:pt idx="9632">
                  <c:v>40366.688888888893</c:v>
                </c:pt>
                <c:pt idx="9633">
                  <c:v>40366.689583333326</c:v>
                </c:pt>
                <c:pt idx="9634">
                  <c:v>40366.69027777778</c:v>
                </c:pt>
                <c:pt idx="9635">
                  <c:v>40366.690972222204</c:v>
                </c:pt>
                <c:pt idx="9636">
                  <c:v>40366.691666666607</c:v>
                </c:pt>
                <c:pt idx="9637">
                  <c:v>40366.692361111054</c:v>
                </c:pt>
                <c:pt idx="9638">
                  <c:v>40366.69305555553</c:v>
                </c:pt>
                <c:pt idx="9639">
                  <c:v>40366.693749999984</c:v>
                </c:pt>
                <c:pt idx="9640">
                  <c:v>40366.694444444445</c:v>
                </c:pt>
                <c:pt idx="9641">
                  <c:v>40366.695138888885</c:v>
                </c:pt>
                <c:pt idx="9642">
                  <c:v>40366.695833333324</c:v>
                </c:pt>
                <c:pt idx="9643">
                  <c:v>40366.696527777778</c:v>
                </c:pt>
                <c:pt idx="9644">
                  <c:v>40366.697222222225</c:v>
                </c:pt>
                <c:pt idx="9645">
                  <c:v>40366.697916666628</c:v>
                </c:pt>
                <c:pt idx="9646">
                  <c:v>40366.698611111104</c:v>
                </c:pt>
                <c:pt idx="9647">
                  <c:v>40366.699305555521</c:v>
                </c:pt>
                <c:pt idx="9648">
                  <c:v>40366.699999999997</c:v>
                </c:pt>
                <c:pt idx="9649">
                  <c:v>40366.700694444473</c:v>
                </c:pt>
                <c:pt idx="9650">
                  <c:v>40366.701388888876</c:v>
                </c:pt>
                <c:pt idx="9651">
                  <c:v>40366.702083333301</c:v>
                </c:pt>
                <c:pt idx="9652">
                  <c:v>40366.702777777777</c:v>
                </c:pt>
                <c:pt idx="9653">
                  <c:v>40366.703472222194</c:v>
                </c:pt>
                <c:pt idx="9654">
                  <c:v>40366.704166666626</c:v>
                </c:pt>
                <c:pt idx="9655">
                  <c:v>40366.70486111108</c:v>
                </c:pt>
                <c:pt idx="9656">
                  <c:v>40366.705555555556</c:v>
                </c:pt>
                <c:pt idx="9657">
                  <c:v>40366.706250000003</c:v>
                </c:pt>
                <c:pt idx="9658">
                  <c:v>40366.706944444442</c:v>
                </c:pt>
                <c:pt idx="9659">
                  <c:v>40366.707638888889</c:v>
                </c:pt>
                <c:pt idx="9660">
                  <c:v>40366.708333333336</c:v>
                </c:pt>
                <c:pt idx="9661">
                  <c:v>40366.709027777775</c:v>
                </c:pt>
                <c:pt idx="9662">
                  <c:v>40366.709722222193</c:v>
                </c:pt>
                <c:pt idx="9663">
                  <c:v>40366.710416666654</c:v>
                </c:pt>
                <c:pt idx="9664">
                  <c:v>40366.711111111072</c:v>
                </c:pt>
                <c:pt idx="9665">
                  <c:v>40366.711805555555</c:v>
                </c:pt>
                <c:pt idx="9666">
                  <c:v>40366.712500000001</c:v>
                </c:pt>
                <c:pt idx="9667">
                  <c:v>40366.713194444441</c:v>
                </c:pt>
                <c:pt idx="9668">
                  <c:v>40366.713888888888</c:v>
                </c:pt>
                <c:pt idx="9669">
                  <c:v>40366.714583333334</c:v>
                </c:pt>
                <c:pt idx="9670">
                  <c:v>40366.715277777781</c:v>
                </c:pt>
                <c:pt idx="9671">
                  <c:v>40366.71597222222</c:v>
                </c:pt>
                <c:pt idx="9672">
                  <c:v>40366.716666666638</c:v>
                </c:pt>
                <c:pt idx="9673">
                  <c:v>40366.717361111077</c:v>
                </c:pt>
                <c:pt idx="9674">
                  <c:v>40366.718055555553</c:v>
                </c:pt>
                <c:pt idx="9675">
                  <c:v>40366.71875</c:v>
                </c:pt>
                <c:pt idx="9676">
                  <c:v>40366.719444444447</c:v>
                </c:pt>
                <c:pt idx="9677">
                  <c:v>40366.720138888886</c:v>
                </c:pt>
                <c:pt idx="9678">
                  <c:v>40366.720833333326</c:v>
                </c:pt>
                <c:pt idx="9679">
                  <c:v>40366.72152777775</c:v>
                </c:pt>
                <c:pt idx="9680">
                  <c:v>40366.722222222204</c:v>
                </c:pt>
                <c:pt idx="9681">
                  <c:v>40366.722916666637</c:v>
                </c:pt>
                <c:pt idx="9682">
                  <c:v>40366.723611111054</c:v>
                </c:pt>
                <c:pt idx="9683">
                  <c:v>40366.72430555553</c:v>
                </c:pt>
                <c:pt idx="9684">
                  <c:v>40366.724999999999</c:v>
                </c:pt>
                <c:pt idx="9685">
                  <c:v>40366.725694444445</c:v>
                </c:pt>
                <c:pt idx="9686">
                  <c:v>40366.726388888885</c:v>
                </c:pt>
                <c:pt idx="9687">
                  <c:v>40366.727083333273</c:v>
                </c:pt>
                <c:pt idx="9688">
                  <c:v>40366.727777777749</c:v>
                </c:pt>
                <c:pt idx="9689">
                  <c:v>40366.728472222225</c:v>
                </c:pt>
                <c:pt idx="9690">
                  <c:v>40366.729166666606</c:v>
                </c:pt>
                <c:pt idx="9691">
                  <c:v>40366.729861111053</c:v>
                </c:pt>
                <c:pt idx="9692">
                  <c:v>40366.730555555558</c:v>
                </c:pt>
                <c:pt idx="9693">
                  <c:v>40366.731249999997</c:v>
                </c:pt>
                <c:pt idx="9694">
                  <c:v>40366.731944444444</c:v>
                </c:pt>
                <c:pt idx="9695">
                  <c:v>40366.732638888891</c:v>
                </c:pt>
                <c:pt idx="9696">
                  <c:v>40366.733333333301</c:v>
                </c:pt>
                <c:pt idx="9697">
                  <c:v>40366.734027777777</c:v>
                </c:pt>
                <c:pt idx="9698">
                  <c:v>40366.734722222194</c:v>
                </c:pt>
                <c:pt idx="9699">
                  <c:v>40366.735416666626</c:v>
                </c:pt>
                <c:pt idx="9700">
                  <c:v>40366.73611111108</c:v>
                </c:pt>
                <c:pt idx="9701">
                  <c:v>40366.736805555556</c:v>
                </c:pt>
                <c:pt idx="9702">
                  <c:v>40366.737499999996</c:v>
                </c:pt>
                <c:pt idx="9703">
                  <c:v>40366.738194444442</c:v>
                </c:pt>
                <c:pt idx="9704">
                  <c:v>40366.738888888889</c:v>
                </c:pt>
                <c:pt idx="9705">
                  <c:v>40366.739583333307</c:v>
                </c:pt>
                <c:pt idx="9706">
                  <c:v>40366.740277777782</c:v>
                </c:pt>
                <c:pt idx="9707">
                  <c:v>40366.740972222222</c:v>
                </c:pt>
                <c:pt idx="9708">
                  <c:v>40366.741666666618</c:v>
                </c:pt>
                <c:pt idx="9709">
                  <c:v>40366.742361111072</c:v>
                </c:pt>
                <c:pt idx="9710">
                  <c:v>40366.743055555555</c:v>
                </c:pt>
                <c:pt idx="9711">
                  <c:v>40366.743749999994</c:v>
                </c:pt>
                <c:pt idx="9712">
                  <c:v>40366.744444444441</c:v>
                </c:pt>
                <c:pt idx="9713">
                  <c:v>40366.745138888888</c:v>
                </c:pt>
                <c:pt idx="9714">
                  <c:v>40366.745833333334</c:v>
                </c:pt>
                <c:pt idx="9715">
                  <c:v>40366.746527777781</c:v>
                </c:pt>
                <c:pt idx="9716">
                  <c:v>40366.74722222222</c:v>
                </c:pt>
                <c:pt idx="9717">
                  <c:v>40366.747916666638</c:v>
                </c:pt>
                <c:pt idx="9718">
                  <c:v>40366.748611111114</c:v>
                </c:pt>
                <c:pt idx="9719">
                  <c:v>40366.749305555524</c:v>
                </c:pt>
                <c:pt idx="9720">
                  <c:v>40366.75</c:v>
                </c:pt>
                <c:pt idx="9721">
                  <c:v>40366.75069444449</c:v>
                </c:pt>
                <c:pt idx="9722">
                  <c:v>40366.751388888886</c:v>
                </c:pt>
                <c:pt idx="9723">
                  <c:v>40366.752083333326</c:v>
                </c:pt>
                <c:pt idx="9724">
                  <c:v>40366.75277777778</c:v>
                </c:pt>
                <c:pt idx="9725">
                  <c:v>40366.753472222204</c:v>
                </c:pt>
                <c:pt idx="9726">
                  <c:v>40366.754166666637</c:v>
                </c:pt>
                <c:pt idx="9727">
                  <c:v>40366.754861111105</c:v>
                </c:pt>
                <c:pt idx="9728">
                  <c:v>40366.755555555559</c:v>
                </c:pt>
                <c:pt idx="9729">
                  <c:v>40366.756250000013</c:v>
                </c:pt>
                <c:pt idx="9730">
                  <c:v>40366.756944444474</c:v>
                </c:pt>
                <c:pt idx="9731">
                  <c:v>40366.757638888892</c:v>
                </c:pt>
                <c:pt idx="9732">
                  <c:v>40366.758333333331</c:v>
                </c:pt>
                <c:pt idx="9733">
                  <c:v>40366.759027777778</c:v>
                </c:pt>
                <c:pt idx="9734">
                  <c:v>40366.759722222225</c:v>
                </c:pt>
                <c:pt idx="9735">
                  <c:v>40366.760416666628</c:v>
                </c:pt>
                <c:pt idx="9736">
                  <c:v>40366.761111111053</c:v>
                </c:pt>
                <c:pt idx="9737">
                  <c:v>40366.761805555521</c:v>
                </c:pt>
                <c:pt idx="9738">
                  <c:v>40366.762499999997</c:v>
                </c:pt>
                <c:pt idx="9739">
                  <c:v>40366.763194444444</c:v>
                </c:pt>
                <c:pt idx="9740">
                  <c:v>40366.763888888876</c:v>
                </c:pt>
                <c:pt idx="9741">
                  <c:v>40366.764583333301</c:v>
                </c:pt>
                <c:pt idx="9742">
                  <c:v>40366.765277777777</c:v>
                </c:pt>
                <c:pt idx="9743">
                  <c:v>40366.765972222194</c:v>
                </c:pt>
                <c:pt idx="9744">
                  <c:v>40366.766666666626</c:v>
                </c:pt>
                <c:pt idx="9745">
                  <c:v>40366.767361111051</c:v>
                </c:pt>
                <c:pt idx="9746">
                  <c:v>40366.768055555556</c:v>
                </c:pt>
                <c:pt idx="9747">
                  <c:v>40366.768749999996</c:v>
                </c:pt>
                <c:pt idx="9748">
                  <c:v>40366.769444444435</c:v>
                </c:pt>
                <c:pt idx="9749">
                  <c:v>40366.770138888889</c:v>
                </c:pt>
                <c:pt idx="9750">
                  <c:v>40366.770833333336</c:v>
                </c:pt>
                <c:pt idx="9751">
                  <c:v>40366.771527777775</c:v>
                </c:pt>
                <c:pt idx="9752">
                  <c:v>40366.772222222222</c:v>
                </c:pt>
                <c:pt idx="9753">
                  <c:v>40366.772916666654</c:v>
                </c:pt>
                <c:pt idx="9754">
                  <c:v>40366.773611111072</c:v>
                </c:pt>
                <c:pt idx="9755">
                  <c:v>40366.774305555555</c:v>
                </c:pt>
                <c:pt idx="9756">
                  <c:v>40366.775000000001</c:v>
                </c:pt>
                <c:pt idx="9757">
                  <c:v>40366.775694444441</c:v>
                </c:pt>
                <c:pt idx="9758">
                  <c:v>40366.776388888888</c:v>
                </c:pt>
                <c:pt idx="9759">
                  <c:v>40366.777083333298</c:v>
                </c:pt>
                <c:pt idx="9760">
                  <c:v>40366.777777777774</c:v>
                </c:pt>
                <c:pt idx="9761">
                  <c:v>40366.77847222222</c:v>
                </c:pt>
                <c:pt idx="9762">
                  <c:v>40366.779166666609</c:v>
                </c:pt>
                <c:pt idx="9763">
                  <c:v>40366.779861111077</c:v>
                </c:pt>
                <c:pt idx="9764">
                  <c:v>40366.780555555553</c:v>
                </c:pt>
                <c:pt idx="9765">
                  <c:v>40366.78125</c:v>
                </c:pt>
                <c:pt idx="9766">
                  <c:v>40366.781944444447</c:v>
                </c:pt>
                <c:pt idx="9767">
                  <c:v>40366.782638888893</c:v>
                </c:pt>
                <c:pt idx="9768">
                  <c:v>40366.783333333326</c:v>
                </c:pt>
                <c:pt idx="9769">
                  <c:v>40366.78402777778</c:v>
                </c:pt>
                <c:pt idx="9770">
                  <c:v>40366.784722222204</c:v>
                </c:pt>
                <c:pt idx="9771">
                  <c:v>40366.785416666637</c:v>
                </c:pt>
                <c:pt idx="9772">
                  <c:v>40366.786111111105</c:v>
                </c:pt>
                <c:pt idx="9773">
                  <c:v>40366.786805555559</c:v>
                </c:pt>
                <c:pt idx="9774">
                  <c:v>40366.787499999999</c:v>
                </c:pt>
                <c:pt idx="9775">
                  <c:v>40366.788194444474</c:v>
                </c:pt>
                <c:pt idx="9776">
                  <c:v>40366.788888888892</c:v>
                </c:pt>
                <c:pt idx="9777">
                  <c:v>40366.789583333324</c:v>
                </c:pt>
                <c:pt idx="9778">
                  <c:v>40366.790277777778</c:v>
                </c:pt>
                <c:pt idx="9779">
                  <c:v>40366.790972222225</c:v>
                </c:pt>
                <c:pt idx="9780">
                  <c:v>40366.791666666606</c:v>
                </c:pt>
                <c:pt idx="9781">
                  <c:v>40366.792361111053</c:v>
                </c:pt>
                <c:pt idx="9782">
                  <c:v>40366.793055555521</c:v>
                </c:pt>
                <c:pt idx="9783">
                  <c:v>40366.793749999975</c:v>
                </c:pt>
                <c:pt idx="9784">
                  <c:v>40366.794444444444</c:v>
                </c:pt>
                <c:pt idx="9785">
                  <c:v>40366.795138888876</c:v>
                </c:pt>
                <c:pt idx="9786">
                  <c:v>40366.795833333301</c:v>
                </c:pt>
                <c:pt idx="9787">
                  <c:v>40366.796527777777</c:v>
                </c:pt>
                <c:pt idx="9788">
                  <c:v>40366.797222222194</c:v>
                </c:pt>
                <c:pt idx="9789">
                  <c:v>40366.797916666626</c:v>
                </c:pt>
                <c:pt idx="9790">
                  <c:v>40366.79861111108</c:v>
                </c:pt>
                <c:pt idx="9791">
                  <c:v>40366.79930555552</c:v>
                </c:pt>
                <c:pt idx="9792">
                  <c:v>40366.800000000003</c:v>
                </c:pt>
                <c:pt idx="9793">
                  <c:v>40366.800694444493</c:v>
                </c:pt>
                <c:pt idx="9794">
                  <c:v>40366.801388888889</c:v>
                </c:pt>
                <c:pt idx="9795">
                  <c:v>40366.802083333336</c:v>
                </c:pt>
                <c:pt idx="9796">
                  <c:v>40366.802777777782</c:v>
                </c:pt>
                <c:pt idx="9797">
                  <c:v>40366.803472222222</c:v>
                </c:pt>
                <c:pt idx="9798">
                  <c:v>40366.804166666654</c:v>
                </c:pt>
                <c:pt idx="9799">
                  <c:v>40366.804861111108</c:v>
                </c:pt>
                <c:pt idx="9800">
                  <c:v>40366.805555555562</c:v>
                </c:pt>
                <c:pt idx="9801">
                  <c:v>40366.806250000031</c:v>
                </c:pt>
                <c:pt idx="9802">
                  <c:v>40366.806944444485</c:v>
                </c:pt>
                <c:pt idx="9803">
                  <c:v>40366.807638888917</c:v>
                </c:pt>
                <c:pt idx="9804">
                  <c:v>40366.808333333342</c:v>
                </c:pt>
                <c:pt idx="9805">
                  <c:v>40366.809027777781</c:v>
                </c:pt>
                <c:pt idx="9806">
                  <c:v>40366.80972222222</c:v>
                </c:pt>
                <c:pt idx="9807">
                  <c:v>40366.810416666667</c:v>
                </c:pt>
                <c:pt idx="9808">
                  <c:v>40366.811111111114</c:v>
                </c:pt>
                <c:pt idx="9809">
                  <c:v>40366.811805555553</c:v>
                </c:pt>
                <c:pt idx="9810">
                  <c:v>40366.812500000029</c:v>
                </c:pt>
                <c:pt idx="9811">
                  <c:v>40366.81319444449</c:v>
                </c:pt>
                <c:pt idx="9812">
                  <c:v>40366.813888888893</c:v>
                </c:pt>
                <c:pt idx="9813">
                  <c:v>40366.814583333333</c:v>
                </c:pt>
                <c:pt idx="9814">
                  <c:v>40366.815277777809</c:v>
                </c:pt>
                <c:pt idx="9815">
                  <c:v>40366.815972222219</c:v>
                </c:pt>
                <c:pt idx="9816">
                  <c:v>40366.816666666666</c:v>
                </c:pt>
                <c:pt idx="9817">
                  <c:v>40366.817361111105</c:v>
                </c:pt>
                <c:pt idx="9818">
                  <c:v>40366.818055555595</c:v>
                </c:pt>
                <c:pt idx="9819">
                  <c:v>40366.818750000013</c:v>
                </c:pt>
                <c:pt idx="9820">
                  <c:v>40366.819444444474</c:v>
                </c:pt>
                <c:pt idx="9821">
                  <c:v>40366.820138888892</c:v>
                </c:pt>
                <c:pt idx="9822">
                  <c:v>40366.820833333331</c:v>
                </c:pt>
                <c:pt idx="9823">
                  <c:v>40366.821527777778</c:v>
                </c:pt>
                <c:pt idx="9824">
                  <c:v>40366.822222222232</c:v>
                </c:pt>
                <c:pt idx="9825">
                  <c:v>40366.822916666664</c:v>
                </c:pt>
                <c:pt idx="9826">
                  <c:v>40366.823611111104</c:v>
                </c:pt>
                <c:pt idx="9827">
                  <c:v>40366.824305555558</c:v>
                </c:pt>
                <c:pt idx="9828">
                  <c:v>40366.825000000004</c:v>
                </c:pt>
                <c:pt idx="9829">
                  <c:v>40366.825694444473</c:v>
                </c:pt>
                <c:pt idx="9830">
                  <c:v>40366.826388888891</c:v>
                </c:pt>
                <c:pt idx="9831">
                  <c:v>40366.827083333301</c:v>
                </c:pt>
                <c:pt idx="9832">
                  <c:v>40366.827777777777</c:v>
                </c:pt>
                <c:pt idx="9833">
                  <c:v>40366.828472222223</c:v>
                </c:pt>
                <c:pt idx="9834">
                  <c:v>40366.829166666626</c:v>
                </c:pt>
                <c:pt idx="9835">
                  <c:v>40366.82986111108</c:v>
                </c:pt>
                <c:pt idx="9836">
                  <c:v>40366.830555555563</c:v>
                </c:pt>
                <c:pt idx="9837">
                  <c:v>40366.831250000003</c:v>
                </c:pt>
                <c:pt idx="9838">
                  <c:v>40366.831944444442</c:v>
                </c:pt>
                <c:pt idx="9839">
                  <c:v>40366.832638888925</c:v>
                </c:pt>
                <c:pt idx="9840">
                  <c:v>40366.833333333336</c:v>
                </c:pt>
                <c:pt idx="9841">
                  <c:v>40366.834027777782</c:v>
                </c:pt>
                <c:pt idx="9842">
                  <c:v>40366.834722222222</c:v>
                </c:pt>
                <c:pt idx="9843">
                  <c:v>40366.835416666654</c:v>
                </c:pt>
                <c:pt idx="9844">
                  <c:v>40366.836111111108</c:v>
                </c:pt>
                <c:pt idx="9845">
                  <c:v>40366.836805555562</c:v>
                </c:pt>
                <c:pt idx="9846">
                  <c:v>40366.837500000001</c:v>
                </c:pt>
                <c:pt idx="9847">
                  <c:v>40366.838194444485</c:v>
                </c:pt>
                <c:pt idx="9848">
                  <c:v>40366.838888888917</c:v>
                </c:pt>
                <c:pt idx="9849">
                  <c:v>40366.839583333334</c:v>
                </c:pt>
                <c:pt idx="9850">
                  <c:v>40366.84027777781</c:v>
                </c:pt>
                <c:pt idx="9851">
                  <c:v>40366.840972222242</c:v>
                </c:pt>
                <c:pt idx="9852">
                  <c:v>40366.841666666638</c:v>
                </c:pt>
                <c:pt idx="9853">
                  <c:v>40366.842361111114</c:v>
                </c:pt>
                <c:pt idx="9854">
                  <c:v>40366.843055555553</c:v>
                </c:pt>
                <c:pt idx="9855">
                  <c:v>40366.84375</c:v>
                </c:pt>
                <c:pt idx="9856">
                  <c:v>40366.84444444449</c:v>
                </c:pt>
                <c:pt idx="9857">
                  <c:v>40366.845138888893</c:v>
                </c:pt>
                <c:pt idx="9858">
                  <c:v>40366.845833333333</c:v>
                </c:pt>
                <c:pt idx="9859">
                  <c:v>40366.846527777809</c:v>
                </c:pt>
                <c:pt idx="9860">
                  <c:v>40366.847222222219</c:v>
                </c:pt>
                <c:pt idx="9861">
                  <c:v>40366.847916666666</c:v>
                </c:pt>
                <c:pt idx="9862">
                  <c:v>40366.848611111112</c:v>
                </c:pt>
                <c:pt idx="9863">
                  <c:v>40366.849305555559</c:v>
                </c:pt>
                <c:pt idx="9864">
                  <c:v>40366.850000000013</c:v>
                </c:pt>
                <c:pt idx="9865">
                  <c:v>40366.850694444511</c:v>
                </c:pt>
                <c:pt idx="9866">
                  <c:v>40366.851388888892</c:v>
                </c:pt>
                <c:pt idx="9867">
                  <c:v>40366.852083333331</c:v>
                </c:pt>
                <c:pt idx="9868">
                  <c:v>40366.852777777793</c:v>
                </c:pt>
                <c:pt idx="9869">
                  <c:v>40366.853472222232</c:v>
                </c:pt>
                <c:pt idx="9870">
                  <c:v>40366.854166666664</c:v>
                </c:pt>
                <c:pt idx="9871">
                  <c:v>40366.854861111111</c:v>
                </c:pt>
                <c:pt idx="9872">
                  <c:v>40366.855555555587</c:v>
                </c:pt>
                <c:pt idx="9873">
                  <c:v>40366.856250000041</c:v>
                </c:pt>
                <c:pt idx="9874">
                  <c:v>40366.856944444502</c:v>
                </c:pt>
                <c:pt idx="9875">
                  <c:v>40366.857638888934</c:v>
                </c:pt>
                <c:pt idx="9876">
                  <c:v>40366.858333333359</c:v>
                </c:pt>
                <c:pt idx="9877">
                  <c:v>40366.859027777791</c:v>
                </c:pt>
                <c:pt idx="9878">
                  <c:v>40366.859722222223</c:v>
                </c:pt>
                <c:pt idx="9879">
                  <c:v>40366.86041666667</c:v>
                </c:pt>
                <c:pt idx="9880">
                  <c:v>40366.86111111108</c:v>
                </c:pt>
                <c:pt idx="9881">
                  <c:v>40366.861805555556</c:v>
                </c:pt>
                <c:pt idx="9882">
                  <c:v>40366.862500000003</c:v>
                </c:pt>
                <c:pt idx="9883">
                  <c:v>40366.863194444442</c:v>
                </c:pt>
                <c:pt idx="9884">
                  <c:v>40366.863888888889</c:v>
                </c:pt>
                <c:pt idx="9885">
                  <c:v>40366.864583333336</c:v>
                </c:pt>
                <c:pt idx="9886">
                  <c:v>40366.865277777782</c:v>
                </c:pt>
                <c:pt idx="9887">
                  <c:v>40366.865972222222</c:v>
                </c:pt>
                <c:pt idx="9888">
                  <c:v>40366.866666666654</c:v>
                </c:pt>
                <c:pt idx="9889">
                  <c:v>40366.867361111072</c:v>
                </c:pt>
                <c:pt idx="9890">
                  <c:v>40366.868055555562</c:v>
                </c:pt>
                <c:pt idx="9891">
                  <c:v>40366.868750000001</c:v>
                </c:pt>
                <c:pt idx="9892">
                  <c:v>40366.869444444441</c:v>
                </c:pt>
                <c:pt idx="9893">
                  <c:v>40366.870138888917</c:v>
                </c:pt>
                <c:pt idx="9894">
                  <c:v>40366.870833333342</c:v>
                </c:pt>
                <c:pt idx="9895">
                  <c:v>40366.871527777781</c:v>
                </c:pt>
                <c:pt idx="9896">
                  <c:v>40366.872222222242</c:v>
                </c:pt>
                <c:pt idx="9897">
                  <c:v>40366.872916666667</c:v>
                </c:pt>
                <c:pt idx="9898">
                  <c:v>40366.873611111114</c:v>
                </c:pt>
                <c:pt idx="9899">
                  <c:v>40366.874305555553</c:v>
                </c:pt>
                <c:pt idx="9900">
                  <c:v>40366.875</c:v>
                </c:pt>
                <c:pt idx="9901">
                  <c:v>40366.87569444449</c:v>
                </c:pt>
                <c:pt idx="9902">
                  <c:v>40366.876388888893</c:v>
                </c:pt>
                <c:pt idx="9903">
                  <c:v>40366.877083333326</c:v>
                </c:pt>
                <c:pt idx="9904">
                  <c:v>40366.87777777778</c:v>
                </c:pt>
                <c:pt idx="9905">
                  <c:v>40366.878472222219</c:v>
                </c:pt>
                <c:pt idx="9906">
                  <c:v>40366.879166666637</c:v>
                </c:pt>
                <c:pt idx="9907">
                  <c:v>40366.879861111105</c:v>
                </c:pt>
                <c:pt idx="9908">
                  <c:v>40366.880555555595</c:v>
                </c:pt>
                <c:pt idx="9909">
                  <c:v>40366.881250000013</c:v>
                </c:pt>
                <c:pt idx="9910">
                  <c:v>40366.881944444474</c:v>
                </c:pt>
                <c:pt idx="9911">
                  <c:v>40366.882638888936</c:v>
                </c:pt>
                <c:pt idx="9912">
                  <c:v>40366.883333333331</c:v>
                </c:pt>
                <c:pt idx="9913">
                  <c:v>40366.884027777793</c:v>
                </c:pt>
                <c:pt idx="9914">
                  <c:v>40366.884722222232</c:v>
                </c:pt>
                <c:pt idx="9915">
                  <c:v>40366.885416666664</c:v>
                </c:pt>
                <c:pt idx="9916">
                  <c:v>40366.886111111111</c:v>
                </c:pt>
                <c:pt idx="9917">
                  <c:v>40366.886805555587</c:v>
                </c:pt>
                <c:pt idx="9918">
                  <c:v>40366.887500000012</c:v>
                </c:pt>
                <c:pt idx="9919">
                  <c:v>40366.888194444502</c:v>
                </c:pt>
                <c:pt idx="9920">
                  <c:v>40366.888888888934</c:v>
                </c:pt>
                <c:pt idx="9921">
                  <c:v>40366.88958333333</c:v>
                </c:pt>
                <c:pt idx="9922">
                  <c:v>40366.890277777791</c:v>
                </c:pt>
                <c:pt idx="9923">
                  <c:v>40366.890972222223</c:v>
                </c:pt>
                <c:pt idx="9924">
                  <c:v>40366.891666666626</c:v>
                </c:pt>
                <c:pt idx="9925">
                  <c:v>40366.89236111108</c:v>
                </c:pt>
                <c:pt idx="9926">
                  <c:v>40366.893055555556</c:v>
                </c:pt>
                <c:pt idx="9927">
                  <c:v>40366.893749999996</c:v>
                </c:pt>
                <c:pt idx="9928">
                  <c:v>40366.894444444442</c:v>
                </c:pt>
                <c:pt idx="9929">
                  <c:v>40366.895138888889</c:v>
                </c:pt>
                <c:pt idx="9930">
                  <c:v>40366.895833333336</c:v>
                </c:pt>
                <c:pt idx="9931">
                  <c:v>40366.896527777782</c:v>
                </c:pt>
                <c:pt idx="9932">
                  <c:v>40366.897222222222</c:v>
                </c:pt>
                <c:pt idx="9933">
                  <c:v>40366.897916666654</c:v>
                </c:pt>
                <c:pt idx="9934">
                  <c:v>40366.898611111108</c:v>
                </c:pt>
                <c:pt idx="9935">
                  <c:v>40366.899305555555</c:v>
                </c:pt>
                <c:pt idx="9936">
                  <c:v>40366.9</c:v>
                </c:pt>
                <c:pt idx="9937">
                  <c:v>40366.900694444485</c:v>
                </c:pt>
                <c:pt idx="9938">
                  <c:v>40366.901388888888</c:v>
                </c:pt>
                <c:pt idx="9939">
                  <c:v>40366.902083333334</c:v>
                </c:pt>
                <c:pt idx="9940">
                  <c:v>40366.902777777781</c:v>
                </c:pt>
                <c:pt idx="9941">
                  <c:v>40366.90347222222</c:v>
                </c:pt>
                <c:pt idx="9942">
                  <c:v>40366.904166666638</c:v>
                </c:pt>
                <c:pt idx="9943">
                  <c:v>40366.904861111114</c:v>
                </c:pt>
                <c:pt idx="9944">
                  <c:v>40366.905555555553</c:v>
                </c:pt>
                <c:pt idx="9945">
                  <c:v>40366.906250000029</c:v>
                </c:pt>
                <c:pt idx="9946">
                  <c:v>40366.90694444449</c:v>
                </c:pt>
                <c:pt idx="9947">
                  <c:v>40366.907638888893</c:v>
                </c:pt>
                <c:pt idx="9948">
                  <c:v>40366.908333333333</c:v>
                </c:pt>
                <c:pt idx="9949">
                  <c:v>40366.90902777778</c:v>
                </c:pt>
                <c:pt idx="9950">
                  <c:v>40366.909722222204</c:v>
                </c:pt>
                <c:pt idx="9951">
                  <c:v>40366.910416666666</c:v>
                </c:pt>
                <c:pt idx="9952">
                  <c:v>40366.911111111105</c:v>
                </c:pt>
                <c:pt idx="9953">
                  <c:v>40366.911805555559</c:v>
                </c:pt>
                <c:pt idx="9954">
                  <c:v>40366.912500000013</c:v>
                </c:pt>
                <c:pt idx="9955">
                  <c:v>40366.913194444474</c:v>
                </c:pt>
                <c:pt idx="9956">
                  <c:v>40366.913888888892</c:v>
                </c:pt>
                <c:pt idx="9957">
                  <c:v>40366.914583333331</c:v>
                </c:pt>
                <c:pt idx="9958">
                  <c:v>40366.915277777793</c:v>
                </c:pt>
                <c:pt idx="9959">
                  <c:v>40366.915972222232</c:v>
                </c:pt>
                <c:pt idx="9960">
                  <c:v>40366.916666666664</c:v>
                </c:pt>
                <c:pt idx="9961">
                  <c:v>40366.917361111104</c:v>
                </c:pt>
                <c:pt idx="9962">
                  <c:v>40366.918055555587</c:v>
                </c:pt>
                <c:pt idx="9963">
                  <c:v>40366.918750000012</c:v>
                </c:pt>
                <c:pt idx="9964">
                  <c:v>40366.919444444473</c:v>
                </c:pt>
                <c:pt idx="9965">
                  <c:v>40366.920138888891</c:v>
                </c:pt>
                <c:pt idx="9966">
                  <c:v>40366.92083333333</c:v>
                </c:pt>
                <c:pt idx="9967">
                  <c:v>40366.921527777777</c:v>
                </c:pt>
                <c:pt idx="9968">
                  <c:v>40366.922222222223</c:v>
                </c:pt>
                <c:pt idx="9969">
                  <c:v>40366.92291666667</c:v>
                </c:pt>
                <c:pt idx="9970">
                  <c:v>40366.92361111108</c:v>
                </c:pt>
                <c:pt idx="9971">
                  <c:v>40366.924305555556</c:v>
                </c:pt>
                <c:pt idx="9972">
                  <c:v>40366.925000000003</c:v>
                </c:pt>
                <c:pt idx="9973">
                  <c:v>40366.925694444442</c:v>
                </c:pt>
                <c:pt idx="9974">
                  <c:v>40366.926388888889</c:v>
                </c:pt>
                <c:pt idx="9975">
                  <c:v>40366.927083333307</c:v>
                </c:pt>
                <c:pt idx="9976">
                  <c:v>40366.927777777775</c:v>
                </c:pt>
                <c:pt idx="9977">
                  <c:v>40366.928472222222</c:v>
                </c:pt>
                <c:pt idx="9978">
                  <c:v>40366.929166666618</c:v>
                </c:pt>
                <c:pt idx="9979">
                  <c:v>40366.929861111072</c:v>
                </c:pt>
                <c:pt idx="9980">
                  <c:v>40366.930555555562</c:v>
                </c:pt>
                <c:pt idx="9981">
                  <c:v>40366.931250000001</c:v>
                </c:pt>
                <c:pt idx="9982">
                  <c:v>40366.931944444441</c:v>
                </c:pt>
                <c:pt idx="9983">
                  <c:v>40366.932638888917</c:v>
                </c:pt>
                <c:pt idx="9984">
                  <c:v>40366.933333333334</c:v>
                </c:pt>
                <c:pt idx="9985">
                  <c:v>40366.934027777781</c:v>
                </c:pt>
                <c:pt idx="9986">
                  <c:v>40366.93472222222</c:v>
                </c:pt>
                <c:pt idx="9987">
                  <c:v>40366.935416666638</c:v>
                </c:pt>
                <c:pt idx="9988">
                  <c:v>40366.936111111114</c:v>
                </c:pt>
                <c:pt idx="9989">
                  <c:v>40366.936805555553</c:v>
                </c:pt>
                <c:pt idx="9990">
                  <c:v>40366.9375</c:v>
                </c:pt>
                <c:pt idx="9991">
                  <c:v>40366.93819444449</c:v>
                </c:pt>
                <c:pt idx="9992">
                  <c:v>40366.938888888893</c:v>
                </c:pt>
                <c:pt idx="9993">
                  <c:v>40366.939583333326</c:v>
                </c:pt>
                <c:pt idx="9994">
                  <c:v>40366.940277777809</c:v>
                </c:pt>
                <c:pt idx="9995">
                  <c:v>40366.940972222219</c:v>
                </c:pt>
                <c:pt idx="9996">
                  <c:v>40366.941666666637</c:v>
                </c:pt>
                <c:pt idx="9997">
                  <c:v>40366.942361111105</c:v>
                </c:pt>
                <c:pt idx="9998">
                  <c:v>40366.943055555559</c:v>
                </c:pt>
                <c:pt idx="9999">
                  <c:v>40366.943749999999</c:v>
                </c:pt>
                <c:pt idx="10000">
                  <c:v>40366.944444444474</c:v>
                </c:pt>
                <c:pt idx="10001">
                  <c:v>40366.945138888892</c:v>
                </c:pt>
                <c:pt idx="10002">
                  <c:v>40366.945833333331</c:v>
                </c:pt>
                <c:pt idx="10003">
                  <c:v>40366.946527777793</c:v>
                </c:pt>
                <c:pt idx="10004">
                  <c:v>40366.947222222232</c:v>
                </c:pt>
                <c:pt idx="10005">
                  <c:v>40366.947916666664</c:v>
                </c:pt>
                <c:pt idx="10006">
                  <c:v>40366.948611111111</c:v>
                </c:pt>
                <c:pt idx="10007">
                  <c:v>40366.949305555558</c:v>
                </c:pt>
                <c:pt idx="10008">
                  <c:v>40366.950000000012</c:v>
                </c:pt>
                <c:pt idx="10009">
                  <c:v>40366.950694444502</c:v>
                </c:pt>
                <c:pt idx="10010">
                  <c:v>40366.951388888891</c:v>
                </c:pt>
                <c:pt idx="10011">
                  <c:v>40366.95208333333</c:v>
                </c:pt>
                <c:pt idx="10012">
                  <c:v>40366.952777777791</c:v>
                </c:pt>
                <c:pt idx="10013">
                  <c:v>40366.953472222223</c:v>
                </c:pt>
                <c:pt idx="10014">
                  <c:v>40366.95416666667</c:v>
                </c:pt>
                <c:pt idx="10015">
                  <c:v>40366.954861111109</c:v>
                </c:pt>
                <c:pt idx="10016">
                  <c:v>40366.955555555563</c:v>
                </c:pt>
                <c:pt idx="10017">
                  <c:v>40366.956250000039</c:v>
                </c:pt>
                <c:pt idx="10018">
                  <c:v>40366.956944444493</c:v>
                </c:pt>
                <c:pt idx="10019">
                  <c:v>40366.957638888925</c:v>
                </c:pt>
                <c:pt idx="10020">
                  <c:v>40366.958333333343</c:v>
                </c:pt>
                <c:pt idx="10021">
                  <c:v>40366.959027777782</c:v>
                </c:pt>
                <c:pt idx="10022">
                  <c:v>40366.959722222222</c:v>
                </c:pt>
                <c:pt idx="10023">
                  <c:v>40366.960416666654</c:v>
                </c:pt>
                <c:pt idx="10024">
                  <c:v>40366.961111111072</c:v>
                </c:pt>
                <c:pt idx="10025">
                  <c:v>40366.961805555555</c:v>
                </c:pt>
                <c:pt idx="10026">
                  <c:v>40366.962500000001</c:v>
                </c:pt>
                <c:pt idx="10027">
                  <c:v>40366.963194444441</c:v>
                </c:pt>
                <c:pt idx="10028">
                  <c:v>40366.963888888888</c:v>
                </c:pt>
                <c:pt idx="10029">
                  <c:v>40366.964583333334</c:v>
                </c:pt>
                <c:pt idx="10030">
                  <c:v>40366.965277777781</c:v>
                </c:pt>
                <c:pt idx="10031">
                  <c:v>40366.96597222222</c:v>
                </c:pt>
                <c:pt idx="10032">
                  <c:v>40366.966666666638</c:v>
                </c:pt>
                <c:pt idx="10033">
                  <c:v>40366.967361111077</c:v>
                </c:pt>
                <c:pt idx="10034">
                  <c:v>40366.968055555553</c:v>
                </c:pt>
                <c:pt idx="10035">
                  <c:v>40366.96875</c:v>
                </c:pt>
                <c:pt idx="10036">
                  <c:v>40366.969444444447</c:v>
                </c:pt>
                <c:pt idx="10037">
                  <c:v>40366.970138888893</c:v>
                </c:pt>
                <c:pt idx="10038">
                  <c:v>40366.970833333333</c:v>
                </c:pt>
                <c:pt idx="10039">
                  <c:v>40366.97152777778</c:v>
                </c:pt>
                <c:pt idx="10040">
                  <c:v>40366.972222222219</c:v>
                </c:pt>
                <c:pt idx="10041">
                  <c:v>40366.972916666666</c:v>
                </c:pt>
                <c:pt idx="10042">
                  <c:v>40366.973611111105</c:v>
                </c:pt>
                <c:pt idx="10043">
                  <c:v>40366.974305555559</c:v>
                </c:pt>
                <c:pt idx="10044">
                  <c:v>40366.975000000006</c:v>
                </c:pt>
                <c:pt idx="10045">
                  <c:v>40366.975694444474</c:v>
                </c:pt>
                <c:pt idx="10046">
                  <c:v>40366.976388888892</c:v>
                </c:pt>
                <c:pt idx="10047">
                  <c:v>40366.977083333324</c:v>
                </c:pt>
                <c:pt idx="10048">
                  <c:v>40366.977777777778</c:v>
                </c:pt>
                <c:pt idx="10049">
                  <c:v>40366.978472222232</c:v>
                </c:pt>
                <c:pt idx="10050">
                  <c:v>40366.979166666628</c:v>
                </c:pt>
                <c:pt idx="10051">
                  <c:v>40366.979861111104</c:v>
                </c:pt>
                <c:pt idx="10052">
                  <c:v>40366.980555555587</c:v>
                </c:pt>
                <c:pt idx="10053">
                  <c:v>40366.981250000012</c:v>
                </c:pt>
                <c:pt idx="10054">
                  <c:v>40366.981944444473</c:v>
                </c:pt>
                <c:pt idx="10055">
                  <c:v>40366.982638888934</c:v>
                </c:pt>
                <c:pt idx="10056">
                  <c:v>40366.98333333333</c:v>
                </c:pt>
                <c:pt idx="10057">
                  <c:v>40366.984027777791</c:v>
                </c:pt>
                <c:pt idx="10058">
                  <c:v>40366.984722222223</c:v>
                </c:pt>
                <c:pt idx="10059">
                  <c:v>40366.98541666667</c:v>
                </c:pt>
                <c:pt idx="10060">
                  <c:v>40366.986111111109</c:v>
                </c:pt>
                <c:pt idx="10061">
                  <c:v>40366.986805555563</c:v>
                </c:pt>
                <c:pt idx="10062">
                  <c:v>40366.987500000003</c:v>
                </c:pt>
                <c:pt idx="10063">
                  <c:v>40366.988194444493</c:v>
                </c:pt>
                <c:pt idx="10064">
                  <c:v>40366.988888888925</c:v>
                </c:pt>
                <c:pt idx="10065">
                  <c:v>40366.989583333336</c:v>
                </c:pt>
                <c:pt idx="10066">
                  <c:v>40366.990277777782</c:v>
                </c:pt>
                <c:pt idx="10067">
                  <c:v>40366.990972222222</c:v>
                </c:pt>
                <c:pt idx="10068">
                  <c:v>40366.991666666618</c:v>
                </c:pt>
                <c:pt idx="10069">
                  <c:v>40366.992361111072</c:v>
                </c:pt>
                <c:pt idx="10070">
                  <c:v>40366.993055555555</c:v>
                </c:pt>
                <c:pt idx="10071">
                  <c:v>40366.993749999994</c:v>
                </c:pt>
                <c:pt idx="10072">
                  <c:v>40366.994444444441</c:v>
                </c:pt>
                <c:pt idx="10073">
                  <c:v>40366.995138888888</c:v>
                </c:pt>
                <c:pt idx="10074">
                  <c:v>40366.995833333334</c:v>
                </c:pt>
                <c:pt idx="10075">
                  <c:v>40366.996527777781</c:v>
                </c:pt>
                <c:pt idx="10076">
                  <c:v>40366.99722222222</c:v>
                </c:pt>
                <c:pt idx="10077">
                  <c:v>40366.997916666638</c:v>
                </c:pt>
                <c:pt idx="10078">
                  <c:v>40366.998611111114</c:v>
                </c:pt>
                <c:pt idx="10079">
                  <c:v>40366.999305555524</c:v>
                </c:pt>
                <c:pt idx="10080">
                  <c:v>40367</c:v>
                </c:pt>
                <c:pt idx="10081">
                  <c:v>40367.00069444449</c:v>
                </c:pt>
                <c:pt idx="10082">
                  <c:v>40367.001388888886</c:v>
                </c:pt>
                <c:pt idx="10083">
                  <c:v>40367.002083333326</c:v>
                </c:pt>
                <c:pt idx="10084">
                  <c:v>40367.00277777778</c:v>
                </c:pt>
                <c:pt idx="10085">
                  <c:v>40367.003472222204</c:v>
                </c:pt>
                <c:pt idx="10086">
                  <c:v>40367.004166666637</c:v>
                </c:pt>
                <c:pt idx="10087">
                  <c:v>40367.004861111105</c:v>
                </c:pt>
                <c:pt idx="10088">
                  <c:v>40367.005555555559</c:v>
                </c:pt>
                <c:pt idx="10089">
                  <c:v>40367.006250000013</c:v>
                </c:pt>
                <c:pt idx="10090">
                  <c:v>40367.006944444474</c:v>
                </c:pt>
                <c:pt idx="10091">
                  <c:v>40367.007638888892</c:v>
                </c:pt>
                <c:pt idx="10092">
                  <c:v>40367.008333333331</c:v>
                </c:pt>
                <c:pt idx="10093">
                  <c:v>40367.009027777778</c:v>
                </c:pt>
                <c:pt idx="10094">
                  <c:v>40367.009722222225</c:v>
                </c:pt>
                <c:pt idx="10095">
                  <c:v>40367.010416666664</c:v>
                </c:pt>
                <c:pt idx="10096">
                  <c:v>40367.011111111104</c:v>
                </c:pt>
                <c:pt idx="10097">
                  <c:v>40367.011805555558</c:v>
                </c:pt>
                <c:pt idx="10098">
                  <c:v>40367.012500000012</c:v>
                </c:pt>
                <c:pt idx="10099">
                  <c:v>40367.013194444473</c:v>
                </c:pt>
                <c:pt idx="10100">
                  <c:v>40367.013888888891</c:v>
                </c:pt>
                <c:pt idx="10101">
                  <c:v>40367.01458333333</c:v>
                </c:pt>
                <c:pt idx="10102">
                  <c:v>40367.015277777791</c:v>
                </c:pt>
                <c:pt idx="10103">
                  <c:v>40367.015972222223</c:v>
                </c:pt>
                <c:pt idx="10104">
                  <c:v>40367.01666666667</c:v>
                </c:pt>
                <c:pt idx="10105">
                  <c:v>40367.01736111108</c:v>
                </c:pt>
                <c:pt idx="10106">
                  <c:v>40367.018055555563</c:v>
                </c:pt>
                <c:pt idx="10107">
                  <c:v>40367.018750000003</c:v>
                </c:pt>
                <c:pt idx="10108">
                  <c:v>40367.019444444442</c:v>
                </c:pt>
                <c:pt idx="10109">
                  <c:v>40367.020138888889</c:v>
                </c:pt>
                <c:pt idx="10110">
                  <c:v>40367.020833333336</c:v>
                </c:pt>
                <c:pt idx="10111">
                  <c:v>40367.021527777775</c:v>
                </c:pt>
                <c:pt idx="10112">
                  <c:v>40367.022222222222</c:v>
                </c:pt>
                <c:pt idx="10113">
                  <c:v>40367.022916666654</c:v>
                </c:pt>
                <c:pt idx="10114">
                  <c:v>40367.023611111072</c:v>
                </c:pt>
                <c:pt idx="10115">
                  <c:v>40367.024305555555</c:v>
                </c:pt>
                <c:pt idx="10116">
                  <c:v>40367.025000000001</c:v>
                </c:pt>
                <c:pt idx="10117">
                  <c:v>40367.025694444441</c:v>
                </c:pt>
                <c:pt idx="10118">
                  <c:v>40367.026388888888</c:v>
                </c:pt>
                <c:pt idx="10119">
                  <c:v>40367.027083333298</c:v>
                </c:pt>
                <c:pt idx="10120">
                  <c:v>40367.027777777774</c:v>
                </c:pt>
                <c:pt idx="10121">
                  <c:v>40367.02847222222</c:v>
                </c:pt>
                <c:pt idx="10122">
                  <c:v>40367.029166666609</c:v>
                </c:pt>
                <c:pt idx="10123">
                  <c:v>40367.029861111077</c:v>
                </c:pt>
                <c:pt idx="10124">
                  <c:v>40367.030555555553</c:v>
                </c:pt>
                <c:pt idx="10125">
                  <c:v>40367.03125</c:v>
                </c:pt>
                <c:pt idx="10126">
                  <c:v>40367.031944444447</c:v>
                </c:pt>
                <c:pt idx="10127">
                  <c:v>40367.032638888893</c:v>
                </c:pt>
                <c:pt idx="10128">
                  <c:v>40367.033333333326</c:v>
                </c:pt>
                <c:pt idx="10129">
                  <c:v>40367.03402777778</c:v>
                </c:pt>
                <c:pt idx="10130">
                  <c:v>40367.034722222204</c:v>
                </c:pt>
                <c:pt idx="10131">
                  <c:v>40367.035416666637</c:v>
                </c:pt>
                <c:pt idx="10132">
                  <c:v>40367.036111111105</c:v>
                </c:pt>
                <c:pt idx="10133">
                  <c:v>40367.036805555559</c:v>
                </c:pt>
                <c:pt idx="10134">
                  <c:v>40367.037499999999</c:v>
                </c:pt>
                <c:pt idx="10135">
                  <c:v>40367.038194444474</c:v>
                </c:pt>
                <c:pt idx="10136">
                  <c:v>40367.038888888892</c:v>
                </c:pt>
                <c:pt idx="10137">
                  <c:v>40367.039583333324</c:v>
                </c:pt>
                <c:pt idx="10138">
                  <c:v>40367.040277777793</c:v>
                </c:pt>
                <c:pt idx="10139">
                  <c:v>40367.040972222232</c:v>
                </c:pt>
                <c:pt idx="10140">
                  <c:v>40367.041666666628</c:v>
                </c:pt>
                <c:pt idx="10141">
                  <c:v>40367.042361111104</c:v>
                </c:pt>
                <c:pt idx="10142">
                  <c:v>40367.043055555558</c:v>
                </c:pt>
                <c:pt idx="10143">
                  <c:v>40367.043749999997</c:v>
                </c:pt>
                <c:pt idx="10144">
                  <c:v>40367.044444444473</c:v>
                </c:pt>
                <c:pt idx="10145">
                  <c:v>40367.045138888891</c:v>
                </c:pt>
                <c:pt idx="10146">
                  <c:v>40367.04583333333</c:v>
                </c:pt>
                <c:pt idx="10147">
                  <c:v>40367.046527777791</c:v>
                </c:pt>
                <c:pt idx="10148">
                  <c:v>40367.047222222223</c:v>
                </c:pt>
                <c:pt idx="10149">
                  <c:v>40367.04791666667</c:v>
                </c:pt>
                <c:pt idx="10150">
                  <c:v>40367.048611111109</c:v>
                </c:pt>
                <c:pt idx="10151">
                  <c:v>40367.049305555556</c:v>
                </c:pt>
                <c:pt idx="10152">
                  <c:v>40367.050000000003</c:v>
                </c:pt>
                <c:pt idx="10153">
                  <c:v>40367.050694444493</c:v>
                </c:pt>
                <c:pt idx="10154">
                  <c:v>40367.051388888889</c:v>
                </c:pt>
                <c:pt idx="10155">
                  <c:v>40367.052083333336</c:v>
                </c:pt>
                <c:pt idx="10156">
                  <c:v>40367.052777777782</c:v>
                </c:pt>
                <c:pt idx="10157">
                  <c:v>40367.053472222222</c:v>
                </c:pt>
                <c:pt idx="10158">
                  <c:v>40367.054166666654</c:v>
                </c:pt>
                <c:pt idx="10159">
                  <c:v>40367.054861111108</c:v>
                </c:pt>
                <c:pt idx="10160">
                  <c:v>40367.055555555562</c:v>
                </c:pt>
                <c:pt idx="10161">
                  <c:v>40367.056250000031</c:v>
                </c:pt>
                <c:pt idx="10162">
                  <c:v>40367.056944444485</c:v>
                </c:pt>
                <c:pt idx="10163">
                  <c:v>40367.057638888917</c:v>
                </c:pt>
                <c:pt idx="10164">
                  <c:v>40367.058333333342</c:v>
                </c:pt>
                <c:pt idx="10165">
                  <c:v>40367.059027777781</c:v>
                </c:pt>
                <c:pt idx="10166">
                  <c:v>40367.05972222222</c:v>
                </c:pt>
                <c:pt idx="10167">
                  <c:v>40367.060416666638</c:v>
                </c:pt>
                <c:pt idx="10168">
                  <c:v>40367.061111111077</c:v>
                </c:pt>
                <c:pt idx="10169">
                  <c:v>40367.061805555524</c:v>
                </c:pt>
                <c:pt idx="10170">
                  <c:v>40367.0625</c:v>
                </c:pt>
                <c:pt idx="10171">
                  <c:v>40367.063194444447</c:v>
                </c:pt>
                <c:pt idx="10172">
                  <c:v>40367.063888888886</c:v>
                </c:pt>
                <c:pt idx="10173">
                  <c:v>40367.064583333326</c:v>
                </c:pt>
                <c:pt idx="10174">
                  <c:v>40367.06527777778</c:v>
                </c:pt>
                <c:pt idx="10175">
                  <c:v>40367.065972222204</c:v>
                </c:pt>
                <c:pt idx="10176">
                  <c:v>40367.066666666637</c:v>
                </c:pt>
                <c:pt idx="10177">
                  <c:v>40367.067361111054</c:v>
                </c:pt>
                <c:pt idx="10178">
                  <c:v>40367.068055555559</c:v>
                </c:pt>
                <c:pt idx="10179">
                  <c:v>40367.068749999999</c:v>
                </c:pt>
                <c:pt idx="10180">
                  <c:v>40367.069444444445</c:v>
                </c:pt>
                <c:pt idx="10181">
                  <c:v>40367.070138888892</c:v>
                </c:pt>
                <c:pt idx="10182">
                  <c:v>40367.070833333331</c:v>
                </c:pt>
                <c:pt idx="10183">
                  <c:v>40367.071527777778</c:v>
                </c:pt>
                <c:pt idx="10184">
                  <c:v>40367.072222222232</c:v>
                </c:pt>
                <c:pt idx="10185">
                  <c:v>40367.072916666664</c:v>
                </c:pt>
                <c:pt idx="10186">
                  <c:v>40367.073611111104</c:v>
                </c:pt>
                <c:pt idx="10187">
                  <c:v>40367.074305555558</c:v>
                </c:pt>
                <c:pt idx="10188">
                  <c:v>40367.075000000004</c:v>
                </c:pt>
                <c:pt idx="10189">
                  <c:v>40367.075694444473</c:v>
                </c:pt>
                <c:pt idx="10190">
                  <c:v>40367.076388888891</c:v>
                </c:pt>
                <c:pt idx="10191">
                  <c:v>40367.077083333301</c:v>
                </c:pt>
                <c:pt idx="10192">
                  <c:v>40367.077777777777</c:v>
                </c:pt>
                <c:pt idx="10193">
                  <c:v>40367.078472222223</c:v>
                </c:pt>
                <c:pt idx="10194">
                  <c:v>40367.079166666626</c:v>
                </c:pt>
                <c:pt idx="10195">
                  <c:v>40367.07986111108</c:v>
                </c:pt>
                <c:pt idx="10196">
                  <c:v>40367.080555555563</c:v>
                </c:pt>
                <c:pt idx="10197">
                  <c:v>40367.081250000003</c:v>
                </c:pt>
                <c:pt idx="10198">
                  <c:v>40367.081944444442</c:v>
                </c:pt>
                <c:pt idx="10199">
                  <c:v>40367.082638888925</c:v>
                </c:pt>
                <c:pt idx="10200">
                  <c:v>40367.083333333336</c:v>
                </c:pt>
                <c:pt idx="10201">
                  <c:v>40367.084027777782</c:v>
                </c:pt>
                <c:pt idx="10202">
                  <c:v>40367.084722222222</c:v>
                </c:pt>
                <c:pt idx="10203">
                  <c:v>40367.085416666654</c:v>
                </c:pt>
                <c:pt idx="10204">
                  <c:v>40367.086111111108</c:v>
                </c:pt>
                <c:pt idx="10205">
                  <c:v>40367.086805555562</c:v>
                </c:pt>
                <c:pt idx="10206">
                  <c:v>40367.087500000001</c:v>
                </c:pt>
                <c:pt idx="10207">
                  <c:v>40367.088194444485</c:v>
                </c:pt>
                <c:pt idx="10208">
                  <c:v>40367.088888888917</c:v>
                </c:pt>
                <c:pt idx="10209">
                  <c:v>40367.089583333334</c:v>
                </c:pt>
                <c:pt idx="10210">
                  <c:v>40367.090277777781</c:v>
                </c:pt>
                <c:pt idx="10211">
                  <c:v>40367.09097222222</c:v>
                </c:pt>
                <c:pt idx="10212">
                  <c:v>40367.091666666609</c:v>
                </c:pt>
                <c:pt idx="10213">
                  <c:v>40367.092361111077</c:v>
                </c:pt>
                <c:pt idx="10214">
                  <c:v>40367.093055555524</c:v>
                </c:pt>
                <c:pt idx="10215">
                  <c:v>40367.093749999985</c:v>
                </c:pt>
                <c:pt idx="10216">
                  <c:v>40367.094444444447</c:v>
                </c:pt>
                <c:pt idx="10217">
                  <c:v>40367.095138888886</c:v>
                </c:pt>
                <c:pt idx="10218">
                  <c:v>40367.095833333326</c:v>
                </c:pt>
                <c:pt idx="10219">
                  <c:v>40367.09652777778</c:v>
                </c:pt>
                <c:pt idx="10220">
                  <c:v>40367.097222222204</c:v>
                </c:pt>
                <c:pt idx="10221">
                  <c:v>40367.097916666637</c:v>
                </c:pt>
                <c:pt idx="10222">
                  <c:v>40367.098611111105</c:v>
                </c:pt>
                <c:pt idx="10223">
                  <c:v>40367.09930555553</c:v>
                </c:pt>
                <c:pt idx="10224">
                  <c:v>40367.1</c:v>
                </c:pt>
                <c:pt idx="10225">
                  <c:v>40367.100694444474</c:v>
                </c:pt>
                <c:pt idx="10226">
                  <c:v>40367.101388888885</c:v>
                </c:pt>
                <c:pt idx="10227">
                  <c:v>40367.102083333324</c:v>
                </c:pt>
                <c:pt idx="10228">
                  <c:v>40367.102777777778</c:v>
                </c:pt>
                <c:pt idx="10229">
                  <c:v>40367.103472222225</c:v>
                </c:pt>
                <c:pt idx="10230">
                  <c:v>40367.104166666628</c:v>
                </c:pt>
                <c:pt idx="10231">
                  <c:v>40367.104861111104</c:v>
                </c:pt>
                <c:pt idx="10232">
                  <c:v>40367.105555555558</c:v>
                </c:pt>
                <c:pt idx="10233">
                  <c:v>40367.106250000012</c:v>
                </c:pt>
                <c:pt idx="10234">
                  <c:v>40367.106944444473</c:v>
                </c:pt>
                <c:pt idx="10235">
                  <c:v>40367.107638888891</c:v>
                </c:pt>
                <c:pt idx="10236">
                  <c:v>40367.10833333333</c:v>
                </c:pt>
                <c:pt idx="10237">
                  <c:v>40367.109027777777</c:v>
                </c:pt>
                <c:pt idx="10238">
                  <c:v>40367.109722222194</c:v>
                </c:pt>
                <c:pt idx="10239">
                  <c:v>40367.11041666667</c:v>
                </c:pt>
                <c:pt idx="10240">
                  <c:v>40367.11111111108</c:v>
                </c:pt>
                <c:pt idx="10241">
                  <c:v>40367.111805555556</c:v>
                </c:pt>
                <c:pt idx="10242">
                  <c:v>40367.112500000003</c:v>
                </c:pt>
                <c:pt idx="10243">
                  <c:v>40367.113194444442</c:v>
                </c:pt>
                <c:pt idx="10244">
                  <c:v>40367.113888888889</c:v>
                </c:pt>
                <c:pt idx="10245">
                  <c:v>40367.114583333336</c:v>
                </c:pt>
                <c:pt idx="10246">
                  <c:v>40367.115277777782</c:v>
                </c:pt>
                <c:pt idx="10247">
                  <c:v>40367.115972222222</c:v>
                </c:pt>
                <c:pt idx="10248">
                  <c:v>40367.116666666654</c:v>
                </c:pt>
                <c:pt idx="10249">
                  <c:v>40367.117361111072</c:v>
                </c:pt>
                <c:pt idx="10250">
                  <c:v>40367.118055555562</c:v>
                </c:pt>
                <c:pt idx="10251">
                  <c:v>40367.118750000001</c:v>
                </c:pt>
                <c:pt idx="10252">
                  <c:v>40367.119444444441</c:v>
                </c:pt>
                <c:pt idx="10253">
                  <c:v>40367.120138888888</c:v>
                </c:pt>
                <c:pt idx="10254">
                  <c:v>40367.120833333334</c:v>
                </c:pt>
                <c:pt idx="10255">
                  <c:v>40367.121527777774</c:v>
                </c:pt>
                <c:pt idx="10256">
                  <c:v>40367.12222222222</c:v>
                </c:pt>
                <c:pt idx="10257">
                  <c:v>40367.122916666638</c:v>
                </c:pt>
                <c:pt idx="10258">
                  <c:v>40367.123611111077</c:v>
                </c:pt>
                <c:pt idx="10259">
                  <c:v>40367.124305555524</c:v>
                </c:pt>
                <c:pt idx="10260">
                  <c:v>40367.124999999993</c:v>
                </c:pt>
                <c:pt idx="10261">
                  <c:v>40367.125694444447</c:v>
                </c:pt>
                <c:pt idx="10262">
                  <c:v>40367.126388888886</c:v>
                </c:pt>
                <c:pt idx="10263">
                  <c:v>40367.127083333282</c:v>
                </c:pt>
                <c:pt idx="10264">
                  <c:v>40367.12777777775</c:v>
                </c:pt>
                <c:pt idx="10265">
                  <c:v>40367.128472222204</c:v>
                </c:pt>
                <c:pt idx="10266">
                  <c:v>40367.129166666607</c:v>
                </c:pt>
                <c:pt idx="10267">
                  <c:v>40367.129861111054</c:v>
                </c:pt>
                <c:pt idx="10268">
                  <c:v>40367.130555555559</c:v>
                </c:pt>
                <c:pt idx="10269">
                  <c:v>40367.131249999999</c:v>
                </c:pt>
                <c:pt idx="10270">
                  <c:v>40367.131944444445</c:v>
                </c:pt>
                <c:pt idx="10271">
                  <c:v>40367.132638888892</c:v>
                </c:pt>
                <c:pt idx="10272">
                  <c:v>40367.133333333324</c:v>
                </c:pt>
                <c:pt idx="10273">
                  <c:v>40367.134027777778</c:v>
                </c:pt>
                <c:pt idx="10274">
                  <c:v>40367.134722222225</c:v>
                </c:pt>
                <c:pt idx="10275">
                  <c:v>40367.135416666628</c:v>
                </c:pt>
                <c:pt idx="10276">
                  <c:v>40367.136111111104</c:v>
                </c:pt>
                <c:pt idx="10277">
                  <c:v>40367.136805555558</c:v>
                </c:pt>
                <c:pt idx="10278">
                  <c:v>40367.137499999997</c:v>
                </c:pt>
                <c:pt idx="10279">
                  <c:v>40367.138194444473</c:v>
                </c:pt>
                <c:pt idx="10280">
                  <c:v>40367.138888888891</c:v>
                </c:pt>
                <c:pt idx="10281">
                  <c:v>40367.139583333301</c:v>
                </c:pt>
                <c:pt idx="10282">
                  <c:v>40367.140277777791</c:v>
                </c:pt>
                <c:pt idx="10283">
                  <c:v>40367.140972222223</c:v>
                </c:pt>
                <c:pt idx="10284">
                  <c:v>40367.141666666626</c:v>
                </c:pt>
                <c:pt idx="10285">
                  <c:v>40367.14236111108</c:v>
                </c:pt>
                <c:pt idx="10286">
                  <c:v>40367.143055555556</c:v>
                </c:pt>
                <c:pt idx="10287">
                  <c:v>40367.143749999996</c:v>
                </c:pt>
                <c:pt idx="10288">
                  <c:v>40367.144444444442</c:v>
                </c:pt>
                <c:pt idx="10289">
                  <c:v>40367.145138888889</c:v>
                </c:pt>
                <c:pt idx="10290">
                  <c:v>40367.145833333336</c:v>
                </c:pt>
                <c:pt idx="10291">
                  <c:v>40367.146527777782</c:v>
                </c:pt>
                <c:pt idx="10292">
                  <c:v>40367.147222222222</c:v>
                </c:pt>
                <c:pt idx="10293">
                  <c:v>40367.147916666654</c:v>
                </c:pt>
                <c:pt idx="10294">
                  <c:v>40367.148611111108</c:v>
                </c:pt>
                <c:pt idx="10295">
                  <c:v>40367.149305555555</c:v>
                </c:pt>
                <c:pt idx="10296">
                  <c:v>40367.15</c:v>
                </c:pt>
                <c:pt idx="10297">
                  <c:v>40367.150694444485</c:v>
                </c:pt>
                <c:pt idx="10298">
                  <c:v>40367.151388888888</c:v>
                </c:pt>
                <c:pt idx="10299">
                  <c:v>40367.152083333334</c:v>
                </c:pt>
                <c:pt idx="10300">
                  <c:v>40367.152777777781</c:v>
                </c:pt>
                <c:pt idx="10301">
                  <c:v>40367.15347222222</c:v>
                </c:pt>
                <c:pt idx="10302">
                  <c:v>40367.154166666638</c:v>
                </c:pt>
                <c:pt idx="10303">
                  <c:v>40367.154861111114</c:v>
                </c:pt>
                <c:pt idx="10304">
                  <c:v>40367.155555555553</c:v>
                </c:pt>
                <c:pt idx="10305">
                  <c:v>40367.156250000029</c:v>
                </c:pt>
                <c:pt idx="10306">
                  <c:v>40367.15694444449</c:v>
                </c:pt>
                <c:pt idx="10307">
                  <c:v>40367.157638888893</c:v>
                </c:pt>
                <c:pt idx="10308">
                  <c:v>40367.158333333333</c:v>
                </c:pt>
                <c:pt idx="10309">
                  <c:v>40367.15902777778</c:v>
                </c:pt>
                <c:pt idx="10310">
                  <c:v>40367.159722222204</c:v>
                </c:pt>
                <c:pt idx="10311">
                  <c:v>40367.160416666637</c:v>
                </c:pt>
                <c:pt idx="10312">
                  <c:v>40367.161111111054</c:v>
                </c:pt>
                <c:pt idx="10313">
                  <c:v>40367.16180555553</c:v>
                </c:pt>
                <c:pt idx="10314">
                  <c:v>40367.162499999999</c:v>
                </c:pt>
                <c:pt idx="10315">
                  <c:v>40367.163194444445</c:v>
                </c:pt>
                <c:pt idx="10316">
                  <c:v>40367.163888888885</c:v>
                </c:pt>
                <c:pt idx="10317">
                  <c:v>40367.164583333324</c:v>
                </c:pt>
                <c:pt idx="10318">
                  <c:v>40367.165277777778</c:v>
                </c:pt>
                <c:pt idx="10319">
                  <c:v>40367.165972222225</c:v>
                </c:pt>
                <c:pt idx="10320">
                  <c:v>40367.166666666628</c:v>
                </c:pt>
                <c:pt idx="10321">
                  <c:v>40367.167361111053</c:v>
                </c:pt>
                <c:pt idx="10322">
                  <c:v>40367.168055555558</c:v>
                </c:pt>
                <c:pt idx="10323">
                  <c:v>40367.168749999997</c:v>
                </c:pt>
                <c:pt idx="10324">
                  <c:v>40367.169444444444</c:v>
                </c:pt>
                <c:pt idx="10325">
                  <c:v>40367.170138888891</c:v>
                </c:pt>
                <c:pt idx="10326">
                  <c:v>40367.17083333333</c:v>
                </c:pt>
                <c:pt idx="10327">
                  <c:v>40367.171527777777</c:v>
                </c:pt>
                <c:pt idx="10328">
                  <c:v>40367.172222222223</c:v>
                </c:pt>
                <c:pt idx="10329">
                  <c:v>40367.17291666667</c:v>
                </c:pt>
                <c:pt idx="10330">
                  <c:v>40367.17361111108</c:v>
                </c:pt>
                <c:pt idx="10331">
                  <c:v>40367.174305555556</c:v>
                </c:pt>
                <c:pt idx="10332">
                  <c:v>40367.175000000003</c:v>
                </c:pt>
                <c:pt idx="10333">
                  <c:v>40367.175694444442</c:v>
                </c:pt>
                <c:pt idx="10334">
                  <c:v>40367.176388888889</c:v>
                </c:pt>
                <c:pt idx="10335">
                  <c:v>40367.177083333307</c:v>
                </c:pt>
                <c:pt idx="10336">
                  <c:v>40367.177777777775</c:v>
                </c:pt>
                <c:pt idx="10337">
                  <c:v>40367.178472222222</c:v>
                </c:pt>
                <c:pt idx="10338">
                  <c:v>40367.179166666618</c:v>
                </c:pt>
                <c:pt idx="10339">
                  <c:v>40367.179861111072</c:v>
                </c:pt>
                <c:pt idx="10340">
                  <c:v>40367.180555555562</c:v>
                </c:pt>
                <c:pt idx="10341">
                  <c:v>40367.181250000001</c:v>
                </c:pt>
                <c:pt idx="10342">
                  <c:v>40367.181944444441</c:v>
                </c:pt>
                <c:pt idx="10343">
                  <c:v>40367.182638888917</c:v>
                </c:pt>
                <c:pt idx="10344">
                  <c:v>40367.183333333334</c:v>
                </c:pt>
                <c:pt idx="10345">
                  <c:v>40367.184027777781</c:v>
                </c:pt>
                <c:pt idx="10346">
                  <c:v>40367.18472222222</c:v>
                </c:pt>
                <c:pt idx="10347">
                  <c:v>40367.185416666638</c:v>
                </c:pt>
                <c:pt idx="10348">
                  <c:v>40367.186111111114</c:v>
                </c:pt>
                <c:pt idx="10349">
                  <c:v>40367.186805555553</c:v>
                </c:pt>
                <c:pt idx="10350">
                  <c:v>40367.1875</c:v>
                </c:pt>
                <c:pt idx="10351">
                  <c:v>40367.18819444449</c:v>
                </c:pt>
                <c:pt idx="10352">
                  <c:v>40367.188888888893</c:v>
                </c:pt>
                <c:pt idx="10353">
                  <c:v>40367.189583333326</c:v>
                </c:pt>
                <c:pt idx="10354">
                  <c:v>40367.19027777778</c:v>
                </c:pt>
                <c:pt idx="10355">
                  <c:v>40367.190972222204</c:v>
                </c:pt>
                <c:pt idx="10356">
                  <c:v>40367.191666666607</c:v>
                </c:pt>
                <c:pt idx="10357">
                  <c:v>40367.192361111054</c:v>
                </c:pt>
                <c:pt idx="10358">
                  <c:v>40367.19305555553</c:v>
                </c:pt>
                <c:pt idx="10359">
                  <c:v>40367.193749999984</c:v>
                </c:pt>
                <c:pt idx="10360">
                  <c:v>40367.194444444445</c:v>
                </c:pt>
                <c:pt idx="10361">
                  <c:v>40367.195138888885</c:v>
                </c:pt>
                <c:pt idx="10362">
                  <c:v>40367.195833333324</c:v>
                </c:pt>
                <c:pt idx="10363">
                  <c:v>40367.196527777778</c:v>
                </c:pt>
                <c:pt idx="10364">
                  <c:v>40367.197222222225</c:v>
                </c:pt>
                <c:pt idx="10365">
                  <c:v>40367.197916666628</c:v>
                </c:pt>
                <c:pt idx="10366">
                  <c:v>40367.198611111104</c:v>
                </c:pt>
                <c:pt idx="10367">
                  <c:v>40367.199305555521</c:v>
                </c:pt>
                <c:pt idx="10368">
                  <c:v>40367.199999999997</c:v>
                </c:pt>
                <c:pt idx="10369">
                  <c:v>40367.200694444473</c:v>
                </c:pt>
                <c:pt idx="10370">
                  <c:v>40367.201388888876</c:v>
                </c:pt>
                <c:pt idx="10371">
                  <c:v>40367.202083333301</c:v>
                </c:pt>
                <c:pt idx="10372">
                  <c:v>40367.202777777777</c:v>
                </c:pt>
                <c:pt idx="10373">
                  <c:v>40367.203472222194</c:v>
                </c:pt>
                <c:pt idx="10374">
                  <c:v>40367.204166666626</c:v>
                </c:pt>
                <c:pt idx="10375">
                  <c:v>40367.20486111108</c:v>
                </c:pt>
                <c:pt idx="10376">
                  <c:v>40367.205555555556</c:v>
                </c:pt>
                <c:pt idx="10377">
                  <c:v>40367.206250000003</c:v>
                </c:pt>
                <c:pt idx="10378">
                  <c:v>40367.206944444442</c:v>
                </c:pt>
                <c:pt idx="10379">
                  <c:v>40367.207638888889</c:v>
                </c:pt>
                <c:pt idx="10380">
                  <c:v>40367.208333333336</c:v>
                </c:pt>
                <c:pt idx="10381">
                  <c:v>40367.209027777775</c:v>
                </c:pt>
                <c:pt idx="10382">
                  <c:v>40367.209722222193</c:v>
                </c:pt>
                <c:pt idx="10383">
                  <c:v>40367.210416666654</c:v>
                </c:pt>
                <c:pt idx="10384">
                  <c:v>40367.211111111072</c:v>
                </c:pt>
                <c:pt idx="10385">
                  <c:v>40367.211805555555</c:v>
                </c:pt>
                <c:pt idx="10386">
                  <c:v>40367.212500000001</c:v>
                </c:pt>
                <c:pt idx="10387">
                  <c:v>40367.213194444441</c:v>
                </c:pt>
                <c:pt idx="10388">
                  <c:v>40367.213888888888</c:v>
                </c:pt>
                <c:pt idx="10389">
                  <c:v>40367.214583333334</c:v>
                </c:pt>
                <c:pt idx="10390">
                  <c:v>40367.215277777781</c:v>
                </c:pt>
                <c:pt idx="10391">
                  <c:v>40367.21597222222</c:v>
                </c:pt>
                <c:pt idx="10392">
                  <c:v>40367.216666666638</c:v>
                </c:pt>
                <c:pt idx="10393">
                  <c:v>40367.217361111077</c:v>
                </c:pt>
                <c:pt idx="10394">
                  <c:v>40367.218055555553</c:v>
                </c:pt>
                <c:pt idx="10395">
                  <c:v>40367.21875</c:v>
                </c:pt>
                <c:pt idx="10396">
                  <c:v>40367.219444444447</c:v>
                </c:pt>
                <c:pt idx="10397">
                  <c:v>40367.220138888886</c:v>
                </c:pt>
                <c:pt idx="10398">
                  <c:v>40367.220833333326</c:v>
                </c:pt>
                <c:pt idx="10399">
                  <c:v>40367.22152777775</c:v>
                </c:pt>
                <c:pt idx="10400">
                  <c:v>40367.222222222204</c:v>
                </c:pt>
                <c:pt idx="10401">
                  <c:v>40367.222916666637</c:v>
                </c:pt>
                <c:pt idx="10402">
                  <c:v>40367.223611111054</c:v>
                </c:pt>
                <c:pt idx="10403">
                  <c:v>40367.22430555553</c:v>
                </c:pt>
                <c:pt idx="10404">
                  <c:v>40367.224999999999</c:v>
                </c:pt>
                <c:pt idx="10405">
                  <c:v>40367.225694444445</c:v>
                </c:pt>
                <c:pt idx="10406">
                  <c:v>40367.226388888885</c:v>
                </c:pt>
                <c:pt idx="10407">
                  <c:v>40367.227083333273</c:v>
                </c:pt>
                <c:pt idx="10408">
                  <c:v>40367.227777777749</c:v>
                </c:pt>
                <c:pt idx="10409">
                  <c:v>40367.228472222225</c:v>
                </c:pt>
                <c:pt idx="10410">
                  <c:v>40367.229166666606</c:v>
                </c:pt>
                <c:pt idx="10411">
                  <c:v>40367.229861111053</c:v>
                </c:pt>
                <c:pt idx="10412">
                  <c:v>40367.230555555558</c:v>
                </c:pt>
                <c:pt idx="10413">
                  <c:v>40367.231249999997</c:v>
                </c:pt>
                <c:pt idx="10414">
                  <c:v>40367.231944444444</c:v>
                </c:pt>
                <c:pt idx="10415">
                  <c:v>40367.232638888891</c:v>
                </c:pt>
                <c:pt idx="10416">
                  <c:v>40367.233333333301</c:v>
                </c:pt>
                <c:pt idx="10417">
                  <c:v>40367.234027777777</c:v>
                </c:pt>
                <c:pt idx="10418">
                  <c:v>40367.234722222194</c:v>
                </c:pt>
                <c:pt idx="10419">
                  <c:v>40367.235416666626</c:v>
                </c:pt>
                <c:pt idx="10420">
                  <c:v>40367.23611111108</c:v>
                </c:pt>
                <c:pt idx="10421">
                  <c:v>40367.236805555556</c:v>
                </c:pt>
                <c:pt idx="10422">
                  <c:v>40367.237499999996</c:v>
                </c:pt>
                <c:pt idx="10423">
                  <c:v>40367.238194444442</c:v>
                </c:pt>
                <c:pt idx="10424">
                  <c:v>40367.238888888889</c:v>
                </c:pt>
                <c:pt idx="10425">
                  <c:v>40367.239583333307</c:v>
                </c:pt>
                <c:pt idx="10426">
                  <c:v>40367.240277777782</c:v>
                </c:pt>
                <c:pt idx="10427">
                  <c:v>40367.240972222222</c:v>
                </c:pt>
                <c:pt idx="10428">
                  <c:v>40367.241666666618</c:v>
                </c:pt>
                <c:pt idx="10429">
                  <c:v>40367.242361111072</c:v>
                </c:pt>
                <c:pt idx="10430">
                  <c:v>40367.243055555555</c:v>
                </c:pt>
                <c:pt idx="10431">
                  <c:v>40367.243749999994</c:v>
                </c:pt>
                <c:pt idx="10432">
                  <c:v>40367.244444444441</c:v>
                </c:pt>
                <c:pt idx="10433">
                  <c:v>40367.245138888888</c:v>
                </c:pt>
                <c:pt idx="10434">
                  <c:v>40367.245833333334</c:v>
                </c:pt>
                <c:pt idx="10435">
                  <c:v>40367.246527777781</c:v>
                </c:pt>
                <c:pt idx="10436">
                  <c:v>40367.24722222222</c:v>
                </c:pt>
                <c:pt idx="10437">
                  <c:v>40367.247916666638</c:v>
                </c:pt>
                <c:pt idx="10438">
                  <c:v>40367.248611111114</c:v>
                </c:pt>
                <c:pt idx="10439">
                  <c:v>40367.249305555524</c:v>
                </c:pt>
                <c:pt idx="10440">
                  <c:v>40367.25</c:v>
                </c:pt>
                <c:pt idx="10441">
                  <c:v>40367.25069444449</c:v>
                </c:pt>
                <c:pt idx="10442">
                  <c:v>40367.251388888886</c:v>
                </c:pt>
                <c:pt idx="10443">
                  <c:v>40367.252083333326</c:v>
                </c:pt>
                <c:pt idx="10444">
                  <c:v>40367.25277777778</c:v>
                </c:pt>
                <c:pt idx="10445">
                  <c:v>40367.253472222204</c:v>
                </c:pt>
                <c:pt idx="10446">
                  <c:v>40367.254166666637</c:v>
                </c:pt>
                <c:pt idx="10447">
                  <c:v>40367.254861111105</c:v>
                </c:pt>
                <c:pt idx="10448">
                  <c:v>40367.255555555559</c:v>
                </c:pt>
                <c:pt idx="10449">
                  <c:v>40367.256250000013</c:v>
                </c:pt>
                <c:pt idx="10450">
                  <c:v>40367.256944444474</c:v>
                </c:pt>
                <c:pt idx="10451">
                  <c:v>40367.257638888892</c:v>
                </c:pt>
                <c:pt idx="10452">
                  <c:v>40367.258333333331</c:v>
                </c:pt>
                <c:pt idx="10453">
                  <c:v>40367.259027777778</c:v>
                </c:pt>
                <c:pt idx="10454">
                  <c:v>40367.259722222225</c:v>
                </c:pt>
                <c:pt idx="10455">
                  <c:v>40367.260416666628</c:v>
                </c:pt>
                <c:pt idx="10456">
                  <c:v>40367.261111111053</c:v>
                </c:pt>
                <c:pt idx="10457">
                  <c:v>40367.261805555521</c:v>
                </c:pt>
                <c:pt idx="10458">
                  <c:v>40367.262499999997</c:v>
                </c:pt>
                <c:pt idx="10459">
                  <c:v>40367.263194444444</c:v>
                </c:pt>
                <c:pt idx="10460">
                  <c:v>40367.263888888876</c:v>
                </c:pt>
                <c:pt idx="10461">
                  <c:v>40367.264583333301</c:v>
                </c:pt>
                <c:pt idx="10462">
                  <c:v>40367.265277777777</c:v>
                </c:pt>
                <c:pt idx="10463">
                  <c:v>40367.265972222194</c:v>
                </c:pt>
                <c:pt idx="10464">
                  <c:v>40367.266666666626</c:v>
                </c:pt>
                <c:pt idx="10465">
                  <c:v>40367.267361111051</c:v>
                </c:pt>
                <c:pt idx="10466">
                  <c:v>40367.268055555556</c:v>
                </c:pt>
                <c:pt idx="10467">
                  <c:v>40367.268749999996</c:v>
                </c:pt>
                <c:pt idx="10468">
                  <c:v>40367.269444444435</c:v>
                </c:pt>
                <c:pt idx="10469">
                  <c:v>40367.270138888889</c:v>
                </c:pt>
                <c:pt idx="10470">
                  <c:v>40367.270833333336</c:v>
                </c:pt>
                <c:pt idx="10471">
                  <c:v>40367.271527777775</c:v>
                </c:pt>
                <c:pt idx="10472">
                  <c:v>40367.272222222222</c:v>
                </c:pt>
                <c:pt idx="10473">
                  <c:v>40367.272916666654</c:v>
                </c:pt>
                <c:pt idx="10474">
                  <c:v>40367.273611111072</c:v>
                </c:pt>
                <c:pt idx="10475">
                  <c:v>40367.274305555555</c:v>
                </c:pt>
                <c:pt idx="10476">
                  <c:v>40367.275000000001</c:v>
                </c:pt>
                <c:pt idx="10477">
                  <c:v>40367.275694444441</c:v>
                </c:pt>
                <c:pt idx="10478">
                  <c:v>40367.276388888888</c:v>
                </c:pt>
                <c:pt idx="10479">
                  <c:v>40367.277083333298</c:v>
                </c:pt>
                <c:pt idx="10480">
                  <c:v>40367.277777777774</c:v>
                </c:pt>
                <c:pt idx="10481">
                  <c:v>40367.27847222222</c:v>
                </c:pt>
                <c:pt idx="10482">
                  <c:v>40367.279166666609</c:v>
                </c:pt>
                <c:pt idx="10483">
                  <c:v>40367.279861111077</c:v>
                </c:pt>
                <c:pt idx="10484">
                  <c:v>40367.280555555553</c:v>
                </c:pt>
                <c:pt idx="10485">
                  <c:v>40367.28125</c:v>
                </c:pt>
                <c:pt idx="10486">
                  <c:v>40367.281944444447</c:v>
                </c:pt>
                <c:pt idx="10487">
                  <c:v>40367.282638888893</c:v>
                </c:pt>
                <c:pt idx="10488">
                  <c:v>40367.283333333326</c:v>
                </c:pt>
                <c:pt idx="10489">
                  <c:v>40367.28402777778</c:v>
                </c:pt>
                <c:pt idx="10490">
                  <c:v>40367.284722222204</c:v>
                </c:pt>
                <c:pt idx="10491">
                  <c:v>40367.285416666637</c:v>
                </c:pt>
                <c:pt idx="10492">
                  <c:v>40367.286111111105</c:v>
                </c:pt>
                <c:pt idx="10493">
                  <c:v>40367.286805555559</c:v>
                </c:pt>
                <c:pt idx="10494">
                  <c:v>40367.287499999999</c:v>
                </c:pt>
                <c:pt idx="10495">
                  <c:v>40367.288194444474</c:v>
                </c:pt>
                <c:pt idx="10496">
                  <c:v>40367.288888888892</c:v>
                </c:pt>
                <c:pt idx="10497">
                  <c:v>40367.289583333324</c:v>
                </c:pt>
                <c:pt idx="10498">
                  <c:v>40367.290277777778</c:v>
                </c:pt>
                <c:pt idx="10499">
                  <c:v>40367.290972222225</c:v>
                </c:pt>
                <c:pt idx="10500">
                  <c:v>40367.291666666606</c:v>
                </c:pt>
                <c:pt idx="10501">
                  <c:v>40367.292361111053</c:v>
                </c:pt>
                <c:pt idx="10502">
                  <c:v>40367.293055555521</c:v>
                </c:pt>
                <c:pt idx="10503">
                  <c:v>40367.293749999975</c:v>
                </c:pt>
                <c:pt idx="10504">
                  <c:v>40367.294444444444</c:v>
                </c:pt>
                <c:pt idx="10505">
                  <c:v>40367.295138888876</c:v>
                </c:pt>
                <c:pt idx="10506">
                  <c:v>40367.295833333301</c:v>
                </c:pt>
                <c:pt idx="10507">
                  <c:v>40367.296527777777</c:v>
                </c:pt>
                <c:pt idx="10508">
                  <c:v>40367.297222222194</c:v>
                </c:pt>
                <c:pt idx="10509">
                  <c:v>40367.297916666626</c:v>
                </c:pt>
                <c:pt idx="10510">
                  <c:v>40367.29861111108</c:v>
                </c:pt>
                <c:pt idx="10511">
                  <c:v>40367.29930555552</c:v>
                </c:pt>
                <c:pt idx="10512">
                  <c:v>40367.300000000003</c:v>
                </c:pt>
                <c:pt idx="10513">
                  <c:v>40367.300694444493</c:v>
                </c:pt>
                <c:pt idx="10514">
                  <c:v>40367.301388888889</c:v>
                </c:pt>
                <c:pt idx="10515">
                  <c:v>40367.302083333336</c:v>
                </c:pt>
                <c:pt idx="10516">
                  <c:v>40367.302777777782</c:v>
                </c:pt>
                <c:pt idx="10517">
                  <c:v>40367.303472222222</c:v>
                </c:pt>
                <c:pt idx="10518">
                  <c:v>40367.304166666654</c:v>
                </c:pt>
                <c:pt idx="10519">
                  <c:v>40367.304861111108</c:v>
                </c:pt>
                <c:pt idx="10520">
                  <c:v>40367.305555555562</c:v>
                </c:pt>
                <c:pt idx="10521">
                  <c:v>40367.306250000031</c:v>
                </c:pt>
                <c:pt idx="10522">
                  <c:v>40367.306944444485</c:v>
                </c:pt>
                <c:pt idx="10523">
                  <c:v>40367.307638888917</c:v>
                </c:pt>
                <c:pt idx="10524">
                  <c:v>40367.308333333342</c:v>
                </c:pt>
                <c:pt idx="10525">
                  <c:v>40367.309027777781</c:v>
                </c:pt>
                <c:pt idx="10526">
                  <c:v>40367.30972222222</c:v>
                </c:pt>
                <c:pt idx="10527">
                  <c:v>40367.310416666667</c:v>
                </c:pt>
                <c:pt idx="10528">
                  <c:v>40367.311111111114</c:v>
                </c:pt>
                <c:pt idx="10529">
                  <c:v>40367.311805555553</c:v>
                </c:pt>
                <c:pt idx="10530">
                  <c:v>40367.312500000029</c:v>
                </c:pt>
                <c:pt idx="10531">
                  <c:v>40367.31319444449</c:v>
                </c:pt>
                <c:pt idx="10532">
                  <c:v>40367.313888888893</c:v>
                </c:pt>
                <c:pt idx="10533">
                  <c:v>40367.314583333333</c:v>
                </c:pt>
                <c:pt idx="10534">
                  <c:v>40367.315277777809</c:v>
                </c:pt>
                <c:pt idx="10535">
                  <c:v>40367.315972222219</c:v>
                </c:pt>
                <c:pt idx="10536">
                  <c:v>40367.316666666666</c:v>
                </c:pt>
                <c:pt idx="10537">
                  <c:v>40367.317361111105</c:v>
                </c:pt>
                <c:pt idx="10538">
                  <c:v>40367.318055555595</c:v>
                </c:pt>
                <c:pt idx="10539">
                  <c:v>40367.318750000013</c:v>
                </c:pt>
                <c:pt idx="10540">
                  <c:v>40367.319444444474</c:v>
                </c:pt>
                <c:pt idx="10541">
                  <c:v>40367.320138888892</c:v>
                </c:pt>
                <c:pt idx="10542">
                  <c:v>40367.320833333331</c:v>
                </c:pt>
                <c:pt idx="10543">
                  <c:v>40367.321527777778</c:v>
                </c:pt>
                <c:pt idx="10544">
                  <c:v>40367.322222222232</c:v>
                </c:pt>
                <c:pt idx="10545">
                  <c:v>40367.322916666664</c:v>
                </c:pt>
                <c:pt idx="10546">
                  <c:v>40367.323611111104</c:v>
                </c:pt>
                <c:pt idx="10547">
                  <c:v>40367.324305555558</c:v>
                </c:pt>
                <c:pt idx="10548">
                  <c:v>40367.325000000004</c:v>
                </c:pt>
                <c:pt idx="10549">
                  <c:v>40367.325694444473</c:v>
                </c:pt>
                <c:pt idx="10550">
                  <c:v>40367.326388888891</c:v>
                </c:pt>
                <c:pt idx="10551">
                  <c:v>40367.327083333301</c:v>
                </c:pt>
                <c:pt idx="10552">
                  <c:v>40367.327777777777</c:v>
                </c:pt>
                <c:pt idx="10553">
                  <c:v>40367.328472222223</c:v>
                </c:pt>
                <c:pt idx="10554">
                  <c:v>40367.329166666626</c:v>
                </c:pt>
                <c:pt idx="10555">
                  <c:v>40367.32986111108</c:v>
                </c:pt>
                <c:pt idx="10556">
                  <c:v>40367.330555555563</c:v>
                </c:pt>
                <c:pt idx="10557">
                  <c:v>40367.331250000003</c:v>
                </c:pt>
                <c:pt idx="10558">
                  <c:v>40367.331944444442</c:v>
                </c:pt>
                <c:pt idx="10559">
                  <c:v>40367.332638888925</c:v>
                </c:pt>
                <c:pt idx="10560">
                  <c:v>40367.333333333336</c:v>
                </c:pt>
                <c:pt idx="10561">
                  <c:v>40367.334027777782</c:v>
                </c:pt>
                <c:pt idx="10562">
                  <c:v>40367.334722222222</c:v>
                </c:pt>
                <c:pt idx="10563">
                  <c:v>40367.335416666654</c:v>
                </c:pt>
                <c:pt idx="10564">
                  <c:v>40367.336111111108</c:v>
                </c:pt>
                <c:pt idx="10565">
                  <c:v>40367.336805555562</c:v>
                </c:pt>
                <c:pt idx="10566">
                  <c:v>40367.337500000001</c:v>
                </c:pt>
                <c:pt idx="10567">
                  <c:v>40367.338194444485</c:v>
                </c:pt>
                <c:pt idx="10568">
                  <c:v>40367.338888888917</c:v>
                </c:pt>
                <c:pt idx="10569">
                  <c:v>40367.339583333334</c:v>
                </c:pt>
                <c:pt idx="10570">
                  <c:v>40367.34027777781</c:v>
                </c:pt>
                <c:pt idx="10571">
                  <c:v>40367.340972222242</c:v>
                </c:pt>
                <c:pt idx="10572">
                  <c:v>40367.341666666638</c:v>
                </c:pt>
                <c:pt idx="10573">
                  <c:v>40367.342361111114</c:v>
                </c:pt>
                <c:pt idx="10574">
                  <c:v>40367.343055555553</c:v>
                </c:pt>
                <c:pt idx="10575">
                  <c:v>40367.34375</c:v>
                </c:pt>
                <c:pt idx="10576">
                  <c:v>40367.34444444449</c:v>
                </c:pt>
                <c:pt idx="10577">
                  <c:v>40367.345138888893</c:v>
                </c:pt>
                <c:pt idx="10578">
                  <c:v>40367.345833333333</c:v>
                </c:pt>
                <c:pt idx="10579">
                  <c:v>40367.346527777809</c:v>
                </c:pt>
                <c:pt idx="10580">
                  <c:v>40367.347222222219</c:v>
                </c:pt>
                <c:pt idx="10581">
                  <c:v>40367.347916666666</c:v>
                </c:pt>
                <c:pt idx="10582">
                  <c:v>40367.348611111112</c:v>
                </c:pt>
                <c:pt idx="10583">
                  <c:v>40367.349305555559</c:v>
                </c:pt>
                <c:pt idx="10584">
                  <c:v>40367.350000000013</c:v>
                </c:pt>
                <c:pt idx="10585">
                  <c:v>40367.350694444511</c:v>
                </c:pt>
                <c:pt idx="10586">
                  <c:v>40367.351388888892</c:v>
                </c:pt>
                <c:pt idx="10587">
                  <c:v>40367.352083333331</c:v>
                </c:pt>
                <c:pt idx="10588">
                  <c:v>40367.352777777793</c:v>
                </c:pt>
                <c:pt idx="10589">
                  <c:v>40367.353472222232</c:v>
                </c:pt>
                <c:pt idx="10590">
                  <c:v>40367.354166666664</c:v>
                </c:pt>
                <c:pt idx="10591">
                  <c:v>40367.354861111111</c:v>
                </c:pt>
                <c:pt idx="10592">
                  <c:v>40367.355555555587</c:v>
                </c:pt>
                <c:pt idx="10593">
                  <c:v>40367.356250000041</c:v>
                </c:pt>
                <c:pt idx="10594">
                  <c:v>40367.356944444502</c:v>
                </c:pt>
                <c:pt idx="10595">
                  <c:v>40367.357638888934</c:v>
                </c:pt>
                <c:pt idx="10596">
                  <c:v>40367.358333333359</c:v>
                </c:pt>
                <c:pt idx="10597">
                  <c:v>40367.359027777791</c:v>
                </c:pt>
                <c:pt idx="10598">
                  <c:v>40367.359722222223</c:v>
                </c:pt>
                <c:pt idx="10599">
                  <c:v>40367.36041666667</c:v>
                </c:pt>
                <c:pt idx="10600">
                  <c:v>40367.36111111108</c:v>
                </c:pt>
                <c:pt idx="10601">
                  <c:v>40367.361805555556</c:v>
                </c:pt>
                <c:pt idx="10602">
                  <c:v>40367.362500000003</c:v>
                </c:pt>
                <c:pt idx="10603">
                  <c:v>40367.363194444442</c:v>
                </c:pt>
                <c:pt idx="10604">
                  <c:v>40367.363888888889</c:v>
                </c:pt>
                <c:pt idx="10605">
                  <c:v>40367.364583333336</c:v>
                </c:pt>
                <c:pt idx="10606">
                  <c:v>40367.365277777782</c:v>
                </c:pt>
                <c:pt idx="10607">
                  <c:v>40367.365972222222</c:v>
                </c:pt>
                <c:pt idx="10608">
                  <c:v>40367.366666666654</c:v>
                </c:pt>
                <c:pt idx="10609">
                  <c:v>40367.367361111072</c:v>
                </c:pt>
                <c:pt idx="10610">
                  <c:v>40367.368055555562</c:v>
                </c:pt>
                <c:pt idx="10611">
                  <c:v>40367.368750000001</c:v>
                </c:pt>
                <c:pt idx="10612">
                  <c:v>40367.369444444441</c:v>
                </c:pt>
                <c:pt idx="10613">
                  <c:v>40367.370138888917</c:v>
                </c:pt>
                <c:pt idx="10614">
                  <c:v>40367.370833333342</c:v>
                </c:pt>
                <c:pt idx="10615">
                  <c:v>40367.371527777781</c:v>
                </c:pt>
                <c:pt idx="10616">
                  <c:v>40367.372222222242</c:v>
                </c:pt>
                <c:pt idx="10617">
                  <c:v>40367.372916666667</c:v>
                </c:pt>
                <c:pt idx="10618">
                  <c:v>40367.373611111114</c:v>
                </c:pt>
                <c:pt idx="10619">
                  <c:v>40367.374305555553</c:v>
                </c:pt>
                <c:pt idx="10620">
                  <c:v>40367.375</c:v>
                </c:pt>
                <c:pt idx="10621">
                  <c:v>40367.37569444449</c:v>
                </c:pt>
                <c:pt idx="10622">
                  <c:v>40367.376388888893</c:v>
                </c:pt>
                <c:pt idx="10623">
                  <c:v>40367.377083333326</c:v>
                </c:pt>
                <c:pt idx="10624">
                  <c:v>40367.37777777778</c:v>
                </c:pt>
                <c:pt idx="10625">
                  <c:v>40367.378472222219</c:v>
                </c:pt>
                <c:pt idx="10626">
                  <c:v>40367.379166666637</c:v>
                </c:pt>
                <c:pt idx="10627">
                  <c:v>40367.379861111105</c:v>
                </c:pt>
                <c:pt idx="10628">
                  <c:v>40367.380555555595</c:v>
                </c:pt>
                <c:pt idx="10629">
                  <c:v>40367.381250000013</c:v>
                </c:pt>
                <c:pt idx="10630">
                  <c:v>40367.381944444474</c:v>
                </c:pt>
                <c:pt idx="10631">
                  <c:v>40367.382638888936</c:v>
                </c:pt>
                <c:pt idx="10632">
                  <c:v>40367.383333333331</c:v>
                </c:pt>
                <c:pt idx="10633">
                  <c:v>40367.384027777793</c:v>
                </c:pt>
                <c:pt idx="10634">
                  <c:v>40367.384722222232</c:v>
                </c:pt>
                <c:pt idx="10635">
                  <c:v>40367.385416666664</c:v>
                </c:pt>
                <c:pt idx="10636">
                  <c:v>40367.386111111111</c:v>
                </c:pt>
                <c:pt idx="10637">
                  <c:v>40367.386805555587</c:v>
                </c:pt>
                <c:pt idx="10638">
                  <c:v>40367.387500000012</c:v>
                </c:pt>
                <c:pt idx="10639">
                  <c:v>40367.388194444502</c:v>
                </c:pt>
                <c:pt idx="10640">
                  <c:v>40367.388888888934</c:v>
                </c:pt>
                <c:pt idx="10641">
                  <c:v>40367.38958333333</c:v>
                </c:pt>
                <c:pt idx="10642">
                  <c:v>40367.390277777791</c:v>
                </c:pt>
                <c:pt idx="10643">
                  <c:v>40367.390972222223</c:v>
                </c:pt>
                <c:pt idx="10644">
                  <c:v>40367.391666666626</c:v>
                </c:pt>
                <c:pt idx="10645">
                  <c:v>40367.39236111108</c:v>
                </c:pt>
                <c:pt idx="10646">
                  <c:v>40367.393055555556</c:v>
                </c:pt>
                <c:pt idx="10647">
                  <c:v>40367.393749999996</c:v>
                </c:pt>
                <c:pt idx="10648">
                  <c:v>40367.394444444442</c:v>
                </c:pt>
                <c:pt idx="10649">
                  <c:v>40367.395138888889</c:v>
                </c:pt>
                <c:pt idx="10650">
                  <c:v>40367.395833333336</c:v>
                </c:pt>
                <c:pt idx="10651">
                  <c:v>40367.396527777782</c:v>
                </c:pt>
                <c:pt idx="10652">
                  <c:v>40367.397222222222</c:v>
                </c:pt>
                <c:pt idx="10653">
                  <c:v>40367.397916666654</c:v>
                </c:pt>
                <c:pt idx="10654">
                  <c:v>40367.398611111108</c:v>
                </c:pt>
                <c:pt idx="10655">
                  <c:v>40367.399305555555</c:v>
                </c:pt>
                <c:pt idx="10656">
                  <c:v>40367.4</c:v>
                </c:pt>
                <c:pt idx="10657">
                  <c:v>40367.400694444485</c:v>
                </c:pt>
                <c:pt idx="10658">
                  <c:v>40367.401388888888</c:v>
                </c:pt>
                <c:pt idx="10659">
                  <c:v>40367.402083333334</c:v>
                </c:pt>
                <c:pt idx="10660">
                  <c:v>40367.402777777781</c:v>
                </c:pt>
                <c:pt idx="10661">
                  <c:v>40367.40347222222</c:v>
                </c:pt>
                <c:pt idx="10662">
                  <c:v>40367.404166666638</c:v>
                </c:pt>
                <c:pt idx="10663">
                  <c:v>40367.404861111114</c:v>
                </c:pt>
                <c:pt idx="10664">
                  <c:v>40367.405555555553</c:v>
                </c:pt>
                <c:pt idx="10665">
                  <c:v>40367.406250000029</c:v>
                </c:pt>
                <c:pt idx="10666">
                  <c:v>40367.40694444449</c:v>
                </c:pt>
                <c:pt idx="10667">
                  <c:v>40367.407638888893</c:v>
                </c:pt>
                <c:pt idx="10668">
                  <c:v>40367.408333333333</c:v>
                </c:pt>
                <c:pt idx="10669">
                  <c:v>40367.40902777778</c:v>
                </c:pt>
                <c:pt idx="10670">
                  <c:v>40367.409722222204</c:v>
                </c:pt>
                <c:pt idx="10671">
                  <c:v>40367.410416666666</c:v>
                </c:pt>
                <c:pt idx="10672">
                  <c:v>40367.411111111105</c:v>
                </c:pt>
                <c:pt idx="10673">
                  <c:v>40367.411805555559</c:v>
                </c:pt>
                <c:pt idx="10674">
                  <c:v>40367.412500000013</c:v>
                </c:pt>
                <c:pt idx="10675">
                  <c:v>40367.413194444474</c:v>
                </c:pt>
                <c:pt idx="10676">
                  <c:v>40367.413888888892</c:v>
                </c:pt>
                <c:pt idx="10677">
                  <c:v>40367.414583333331</c:v>
                </c:pt>
                <c:pt idx="10678">
                  <c:v>40367.415277777793</c:v>
                </c:pt>
                <c:pt idx="10679">
                  <c:v>40367.415972222232</c:v>
                </c:pt>
                <c:pt idx="10680">
                  <c:v>40367.416666666664</c:v>
                </c:pt>
                <c:pt idx="10681">
                  <c:v>40367.417361111104</c:v>
                </c:pt>
                <c:pt idx="10682">
                  <c:v>40367.418055555587</c:v>
                </c:pt>
                <c:pt idx="10683">
                  <c:v>40367.418750000012</c:v>
                </c:pt>
                <c:pt idx="10684">
                  <c:v>40367.419444444473</c:v>
                </c:pt>
                <c:pt idx="10685">
                  <c:v>40367.420138888891</c:v>
                </c:pt>
                <c:pt idx="10686">
                  <c:v>40367.42083333333</c:v>
                </c:pt>
                <c:pt idx="10687">
                  <c:v>40367.421527777777</c:v>
                </c:pt>
                <c:pt idx="10688">
                  <c:v>40367.422222222223</c:v>
                </c:pt>
                <c:pt idx="10689">
                  <c:v>40367.42291666667</c:v>
                </c:pt>
                <c:pt idx="10690">
                  <c:v>40367.42361111108</c:v>
                </c:pt>
                <c:pt idx="10691">
                  <c:v>40367.424305555556</c:v>
                </c:pt>
                <c:pt idx="10692">
                  <c:v>40367.425000000003</c:v>
                </c:pt>
                <c:pt idx="10693">
                  <c:v>40367.425694444442</c:v>
                </c:pt>
                <c:pt idx="10694">
                  <c:v>40367.426388888889</c:v>
                </c:pt>
                <c:pt idx="10695">
                  <c:v>40367.427083333307</c:v>
                </c:pt>
                <c:pt idx="10696">
                  <c:v>40367.427777777775</c:v>
                </c:pt>
                <c:pt idx="10697">
                  <c:v>40367.428472222222</c:v>
                </c:pt>
                <c:pt idx="10698">
                  <c:v>40367.429166666618</c:v>
                </c:pt>
                <c:pt idx="10699">
                  <c:v>40367.429861111072</c:v>
                </c:pt>
                <c:pt idx="10700">
                  <c:v>40367.430555555562</c:v>
                </c:pt>
                <c:pt idx="10701">
                  <c:v>40367.431250000001</c:v>
                </c:pt>
                <c:pt idx="10702">
                  <c:v>40367.431944444441</c:v>
                </c:pt>
                <c:pt idx="10703">
                  <c:v>40367.432638888917</c:v>
                </c:pt>
                <c:pt idx="10704">
                  <c:v>40367.433333333334</c:v>
                </c:pt>
                <c:pt idx="10705">
                  <c:v>40367.434027777781</c:v>
                </c:pt>
                <c:pt idx="10706">
                  <c:v>40367.43472222222</c:v>
                </c:pt>
                <c:pt idx="10707">
                  <c:v>40367.435416666638</c:v>
                </c:pt>
                <c:pt idx="10708">
                  <c:v>40367.436111111114</c:v>
                </c:pt>
                <c:pt idx="10709">
                  <c:v>40367.436805555553</c:v>
                </c:pt>
                <c:pt idx="10710">
                  <c:v>40367.4375</c:v>
                </c:pt>
                <c:pt idx="10711">
                  <c:v>40367.43819444449</c:v>
                </c:pt>
                <c:pt idx="10712">
                  <c:v>40367.438888888893</c:v>
                </c:pt>
                <c:pt idx="10713">
                  <c:v>40367.439583333326</c:v>
                </c:pt>
                <c:pt idx="10714">
                  <c:v>40367.440277777809</c:v>
                </c:pt>
                <c:pt idx="10715">
                  <c:v>40367.440972222219</c:v>
                </c:pt>
                <c:pt idx="10716">
                  <c:v>40367.441666666637</c:v>
                </c:pt>
                <c:pt idx="10717">
                  <c:v>40367.442361111105</c:v>
                </c:pt>
                <c:pt idx="10718">
                  <c:v>40367.443055555559</c:v>
                </c:pt>
                <c:pt idx="10719">
                  <c:v>40367.443749999999</c:v>
                </c:pt>
                <c:pt idx="10720">
                  <c:v>40367.444444444474</c:v>
                </c:pt>
                <c:pt idx="10721">
                  <c:v>40367.445138888892</c:v>
                </c:pt>
                <c:pt idx="10722">
                  <c:v>40367.445833333331</c:v>
                </c:pt>
                <c:pt idx="10723">
                  <c:v>40367.446527777793</c:v>
                </c:pt>
                <c:pt idx="10724">
                  <c:v>40367.447222222232</c:v>
                </c:pt>
                <c:pt idx="10725">
                  <c:v>40367.447916666664</c:v>
                </c:pt>
                <c:pt idx="10726">
                  <c:v>40367.448611111111</c:v>
                </c:pt>
                <c:pt idx="10727">
                  <c:v>40367.449305555558</c:v>
                </c:pt>
                <c:pt idx="10728">
                  <c:v>40367.450000000012</c:v>
                </c:pt>
                <c:pt idx="10729">
                  <c:v>40367.450694444502</c:v>
                </c:pt>
                <c:pt idx="10730">
                  <c:v>40367.451388888891</c:v>
                </c:pt>
                <c:pt idx="10731">
                  <c:v>40367.45208333333</c:v>
                </c:pt>
                <c:pt idx="10732">
                  <c:v>40367.452777777791</c:v>
                </c:pt>
                <c:pt idx="10733">
                  <c:v>40367.453472222223</c:v>
                </c:pt>
                <c:pt idx="10734">
                  <c:v>40367.45416666667</c:v>
                </c:pt>
                <c:pt idx="10735">
                  <c:v>40367.454861111109</c:v>
                </c:pt>
                <c:pt idx="10736">
                  <c:v>40367.455555555563</c:v>
                </c:pt>
                <c:pt idx="10737">
                  <c:v>40367.456250000039</c:v>
                </c:pt>
                <c:pt idx="10738">
                  <c:v>40367.456944444493</c:v>
                </c:pt>
                <c:pt idx="10739">
                  <c:v>40367.457638888925</c:v>
                </c:pt>
                <c:pt idx="10740">
                  <c:v>40367.458333333343</c:v>
                </c:pt>
                <c:pt idx="10741">
                  <c:v>40367.459027777782</c:v>
                </c:pt>
                <c:pt idx="10742">
                  <c:v>40367.459722222222</c:v>
                </c:pt>
                <c:pt idx="10743">
                  <c:v>40367.460416666654</c:v>
                </c:pt>
                <c:pt idx="10744">
                  <c:v>40367.461111111072</c:v>
                </c:pt>
                <c:pt idx="10745">
                  <c:v>40367.461805555555</c:v>
                </c:pt>
                <c:pt idx="10746">
                  <c:v>40367.462500000001</c:v>
                </c:pt>
                <c:pt idx="10747">
                  <c:v>40367.463194444441</c:v>
                </c:pt>
                <c:pt idx="10748">
                  <c:v>40367.463888888888</c:v>
                </c:pt>
                <c:pt idx="10749">
                  <c:v>40367.464583333334</c:v>
                </c:pt>
                <c:pt idx="10750">
                  <c:v>40367.465277777781</c:v>
                </c:pt>
                <c:pt idx="10751">
                  <c:v>40367.46597222222</c:v>
                </c:pt>
                <c:pt idx="10752">
                  <c:v>40367.466666666638</c:v>
                </c:pt>
                <c:pt idx="10753">
                  <c:v>40367.467361111077</c:v>
                </c:pt>
                <c:pt idx="10754">
                  <c:v>40367.468055555553</c:v>
                </c:pt>
                <c:pt idx="10755">
                  <c:v>40367.46875</c:v>
                </c:pt>
                <c:pt idx="10756">
                  <c:v>40367.469444444447</c:v>
                </c:pt>
                <c:pt idx="10757">
                  <c:v>40367.470138888893</c:v>
                </c:pt>
                <c:pt idx="10758">
                  <c:v>40367.470833333333</c:v>
                </c:pt>
                <c:pt idx="10759">
                  <c:v>40367.47152777778</c:v>
                </c:pt>
                <c:pt idx="10760">
                  <c:v>40367.472222222219</c:v>
                </c:pt>
                <c:pt idx="10761">
                  <c:v>40367.472916666666</c:v>
                </c:pt>
                <c:pt idx="10762">
                  <c:v>40367.473611111105</c:v>
                </c:pt>
                <c:pt idx="10763">
                  <c:v>40367.474305555559</c:v>
                </c:pt>
                <c:pt idx="10764">
                  <c:v>40367.475000000006</c:v>
                </c:pt>
                <c:pt idx="10765">
                  <c:v>40367.475694444474</c:v>
                </c:pt>
                <c:pt idx="10766">
                  <c:v>40367.476388888892</c:v>
                </c:pt>
                <c:pt idx="10767">
                  <c:v>40367.477083333324</c:v>
                </c:pt>
                <c:pt idx="10768">
                  <c:v>40367.477777777778</c:v>
                </c:pt>
                <c:pt idx="10769">
                  <c:v>40367.478472222232</c:v>
                </c:pt>
                <c:pt idx="10770">
                  <c:v>40367.479166666628</c:v>
                </c:pt>
                <c:pt idx="10771">
                  <c:v>40367.479861111104</c:v>
                </c:pt>
                <c:pt idx="10772">
                  <c:v>40367.480555555587</c:v>
                </c:pt>
                <c:pt idx="10773">
                  <c:v>40367.481250000012</c:v>
                </c:pt>
                <c:pt idx="10774">
                  <c:v>40367.481944444473</c:v>
                </c:pt>
                <c:pt idx="10775">
                  <c:v>40367.482638888934</c:v>
                </c:pt>
                <c:pt idx="10776">
                  <c:v>40367.48333333333</c:v>
                </c:pt>
                <c:pt idx="10777">
                  <c:v>40367.484027777791</c:v>
                </c:pt>
                <c:pt idx="10778">
                  <c:v>40367.484722222223</c:v>
                </c:pt>
                <c:pt idx="10779">
                  <c:v>40367.48541666667</c:v>
                </c:pt>
                <c:pt idx="10780">
                  <c:v>40367.486111111109</c:v>
                </c:pt>
                <c:pt idx="10781">
                  <c:v>40367.486805555563</c:v>
                </c:pt>
                <c:pt idx="10782">
                  <c:v>40367.487500000003</c:v>
                </c:pt>
                <c:pt idx="10783">
                  <c:v>40367.488194444493</c:v>
                </c:pt>
                <c:pt idx="10784">
                  <c:v>40367.488888888925</c:v>
                </c:pt>
                <c:pt idx="10785">
                  <c:v>40367.489583333336</c:v>
                </c:pt>
                <c:pt idx="10786">
                  <c:v>40367.490277777782</c:v>
                </c:pt>
                <c:pt idx="10787">
                  <c:v>40367.490972222222</c:v>
                </c:pt>
                <c:pt idx="10788">
                  <c:v>40367.491666666618</c:v>
                </c:pt>
                <c:pt idx="10789">
                  <c:v>40367.492361111072</c:v>
                </c:pt>
                <c:pt idx="10790">
                  <c:v>40367.493055555555</c:v>
                </c:pt>
                <c:pt idx="10791">
                  <c:v>40367.493749999994</c:v>
                </c:pt>
                <c:pt idx="10792">
                  <c:v>40367.494444444441</c:v>
                </c:pt>
                <c:pt idx="10793">
                  <c:v>40367.495138888888</c:v>
                </c:pt>
                <c:pt idx="10794">
                  <c:v>40367.495833333334</c:v>
                </c:pt>
                <c:pt idx="10795">
                  <c:v>40367.496527777781</c:v>
                </c:pt>
                <c:pt idx="10796">
                  <c:v>40367.49722222222</c:v>
                </c:pt>
                <c:pt idx="10797">
                  <c:v>40367.497916666638</c:v>
                </c:pt>
                <c:pt idx="10798">
                  <c:v>40367.498611111114</c:v>
                </c:pt>
                <c:pt idx="10799">
                  <c:v>40367.499305555524</c:v>
                </c:pt>
                <c:pt idx="10800">
                  <c:v>40367.5</c:v>
                </c:pt>
                <c:pt idx="10801">
                  <c:v>40367.50069444449</c:v>
                </c:pt>
                <c:pt idx="10802">
                  <c:v>40367.501388888886</c:v>
                </c:pt>
                <c:pt idx="10803">
                  <c:v>40367.502083333326</c:v>
                </c:pt>
                <c:pt idx="10804">
                  <c:v>40367.50277777778</c:v>
                </c:pt>
                <c:pt idx="10805">
                  <c:v>40367.503472222204</c:v>
                </c:pt>
                <c:pt idx="10806">
                  <c:v>40367.504166666637</c:v>
                </c:pt>
                <c:pt idx="10807">
                  <c:v>40367.504861111105</c:v>
                </c:pt>
                <c:pt idx="10808">
                  <c:v>40367.505555555559</c:v>
                </c:pt>
                <c:pt idx="10809">
                  <c:v>40367.506250000013</c:v>
                </c:pt>
                <c:pt idx="10810">
                  <c:v>40367.506944444474</c:v>
                </c:pt>
                <c:pt idx="10811">
                  <c:v>40367.507638888892</c:v>
                </c:pt>
                <c:pt idx="10812">
                  <c:v>40367.508333333331</c:v>
                </c:pt>
                <c:pt idx="10813">
                  <c:v>40367.509027777778</c:v>
                </c:pt>
                <c:pt idx="10814">
                  <c:v>40367.509722222225</c:v>
                </c:pt>
                <c:pt idx="10815">
                  <c:v>40367.510416666664</c:v>
                </c:pt>
                <c:pt idx="10816">
                  <c:v>40367.511111111104</c:v>
                </c:pt>
                <c:pt idx="10817">
                  <c:v>40367.511805555558</c:v>
                </c:pt>
                <c:pt idx="10818">
                  <c:v>40367.512500000012</c:v>
                </c:pt>
                <c:pt idx="10819">
                  <c:v>40367.513194444473</c:v>
                </c:pt>
                <c:pt idx="10820">
                  <c:v>40367.513888888891</c:v>
                </c:pt>
                <c:pt idx="10821">
                  <c:v>40367.51458333333</c:v>
                </c:pt>
                <c:pt idx="10822">
                  <c:v>40367.515277777791</c:v>
                </c:pt>
                <c:pt idx="10823">
                  <c:v>40367.515972222223</c:v>
                </c:pt>
                <c:pt idx="10824">
                  <c:v>40367.51666666667</c:v>
                </c:pt>
                <c:pt idx="10825">
                  <c:v>40367.51736111108</c:v>
                </c:pt>
                <c:pt idx="10826">
                  <c:v>40367.518055555563</c:v>
                </c:pt>
                <c:pt idx="10827">
                  <c:v>40367.518750000003</c:v>
                </c:pt>
                <c:pt idx="10828">
                  <c:v>40367.519444444442</c:v>
                </c:pt>
                <c:pt idx="10829">
                  <c:v>40367.520138888889</c:v>
                </c:pt>
                <c:pt idx="10830">
                  <c:v>40367.520833333336</c:v>
                </c:pt>
                <c:pt idx="10831">
                  <c:v>40367.521527777775</c:v>
                </c:pt>
                <c:pt idx="10832">
                  <c:v>40367.522222222222</c:v>
                </c:pt>
                <c:pt idx="10833">
                  <c:v>40367.522916666654</c:v>
                </c:pt>
                <c:pt idx="10834">
                  <c:v>40367.523611111072</c:v>
                </c:pt>
                <c:pt idx="10835">
                  <c:v>40367.524305555555</c:v>
                </c:pt>
                <c:pt idx="10836">
                  <c:v>40367.525000000001</c:v>
                </c:pt>
                <c:pt idx="10837">
                  <c:v>40367.525694444441</c:v>
                </c:pt>
                <c:pt idx="10838">
                  <c:v>40367.526388888888</c:v>
                </c:pt>
                <c:pt idx="10839">
                  <c:v>40367.527083333298</c:v>
                </c:pt>
                <c:pt idx="10840">
                  <c:v>40367.527777777774</c:v>
                </c:pt>
                <c:pt idx="10841">
                  <c:v>40367.52847222222</c:v>
                </c:pt>
                <c:pt idx="10842">
                  <c:v>40367.529166666609</c:v>
                </c:pt>
                <c:pt idx="10843">
                  <c:v>40367.529861111077</c:v>
                </c:pt>
                <c:pt idx="10844">
                  <c:v>40367.530555555553</c:v>
                </c:pt>
                <c:pt idx="10845">
                  <c:v>40367.53125</c:v>
                </c:pt>
                <c:pt idx="10846">
                  <c:v>40367.531944444447</c:v>
                </c:pt>
                <c:pt idx="10847">
                  <c:v>40367.532638888893</c:v>
                </c:pt>
                <c:pt idx="10848">
                  <c:v>40367.533333333326</c:v>
                </c:pt>
                <c:pt idx="10849">
                  <c:v>40367.53402777778</c:v>
                </c:pt>
                <c:pt idx="10850">
                  <c:v>40367.534722222204</c:v>
                </c:pt>
                <c:pt idx="10851">
                  <c:v>40367.535416666637</c:v>
                </c:pt>
                <c:pt idx="10852">
                  <c:v>40367.536111111105</c:v>
                </c:pt>
                <c:pt idx="10853">
                  <c:v>40367.536805555559</c:v>
                </c:pt>
                <c:pt idx="10854">
                  <c:v>40367.537499999999</c:v>
                </c:pt>
                <c:pt idx="10855">
                  <c:v>40367.538194444474</c:v>
                </c:pt>
                <c:pt idx="10856">
                  <c:v>40367.538888888892</c:v>
                </c:pt>
                <c:pt idx="10857">
                  <c:v>40367.539583333324</c:v>
                </c:pt>
                <c:pt idx="10858">
                  <c:v>40367.540277777793</c:v>
                </c:pt>
                <c:pt idx="10859">
                  <c:v>40367.540972222232</c:v>
                </c:pt>
                <c:pt idx="10860">
                  <c:v>40367.541666666628</c:v>
                </c:pt>
                <c:pt idx="10861">
                  <c:v>40367.542361111104</c:v>
                </c:pt>
                <c:pt idx="10862">
                  <c:v>40367.543055555558</c:v>
                </c:pt>
                <c:pt idx="10863">
                  <c:v>40367.543749999997</c:v>
                </c:pt>
                <c:pt idx="10864">
                  <c:v>40367.544444444473</c:v>
                </c:pt>
                <c:pt idx="10865">
                  <c:v>40367.545138888891</c:v>
                </c:pt>
                <c:pt idx="10866">
                  <c:v>40367.54583333333</c:v>
                </c:pt>
                <c:pt idx="10867">
                  <c:v>40367.546527777791</c:v>
                </c:pt>
                <c:pt idx="10868">
                  <c:v>40367.547222222223</c:v>
                </c:pt>
                <c:pt idx="10869">
                  <c:v>40367.54791666667</c:v>
                </c:pt>
                <c:pt idx="10870">
                  <c:v>40367.548611111109</c:v>
                </c:pt>
                <c:pt idx="10871">
                  <c:v>40367.549305555556</c:v>
                </c:pt>
                <c:pt idx="10872">
                  <c:v>40367.550000000003</c:v>
                </c:pt>
                <c:pt idx="10873">
                  <c:v>40367.550694444493</c:v>
                </c:pt>
                <c:pt idx="10874">
                  <c:v>40367.551388888889</c:v>
                </c:pt>
                <c:pt idx="10875">
                  <c:v>40367.552083333336</c:v>
                </c:pt>
                <c:pt idx="10876">
                  <c:v>40367.552777777782</c:v>
                </c:pt>
                <c:pt idx="10877">
                  <c:v>40367.553472222222</c:v>
                </c:pt>
                <c:pt idx="10878">
                  <c:v>40367.554166666654</c:v>
                </c:pt>
                <c:pt idx="10879">
                  <c:v>40367.554861111108</c:v>
                </c:pt>
                <c:pt idx="10880">
                  <c:v>40367.555555555562</c:v>
                </c:pt>
                <c:pt idx="10881">
                  <c:v>40367.556250000031</c:v>
                </c:pt>
                <c:pt idx="10882">
                  <c:v>40367.556944444485</c:v>
                </c:pt>
                <c:pt idx="10883">
                  <c:v>40367.557638888917</c:v>
                </c:pt>
                <c:pt idx="10884">
                  <c:v>40367.558333333342</c:v>
                </c:pt>
                <c:pt idx="10885">
                  <c:v>40367.559027777781</c:v>
                </c:pt>
                <c:pt idx="10886">
                  <c:v>40367.55972222222</c:v>
                </c:pt>
                <c:pt idx="10887">
                  <c:v>40367.560416666638</c:v>
                </c:pt>
                <c:pt idx="10888">
                  <c:v>40367.561111111077</c:v>
                </c:pt>
                <c:pt idx="10889">
                  <c:v>40367.561805555524</c:v>
                </c:pt>
                <c:pt idx="10890">
                  <c:v>40367.5625</c:v>
                </c:pt>
                <c:pt idx="10891">
                  <c:v>40367.563194444447</c:v>
                </c:pt>
                <c:pt idx="10892">
                  <c:v>40367.563888888886</c:v>
                </c:pt>
                <c:pt idx="10893">
                  <c:v>40367.564583333326</c:v>
                </c:pt>
                <c:pt idx="10894">
                  <c:v>40367.56527777778</c:v>
                </c:pt>
                <c:pt idx="10895">
                  <c:v>40367.565972222204</c:v>
                </c:pt>
                <c:pt idx="10896">
                  <c:v>40367.566666666637</c:v>
                </c:pt>
                <c:pt idx="10897">
                  <c:v>40367.567361111054</c:v>
                </c:pt>
                <c:pt idx="10898">
                  <c:v>40367.568055555559</c:v>
                </c:pt>
                <c:pt idx="10899">
                  <c:v>40367.568749999999</c:v>
                </c:pt>
                <c:pt idx="10900">
                  <c:v>40367.569444444445</c:v>
                </c:pt>
                <c:pt idx="10901">
                  <c:v>40367.570138888892</c:v>
                </c:pt>
                <c:pt idx="10902">
                  <c:v>40367.570833333331</c:v>
                </c:pt>
                <c:pt idx="10903">
                  <c:v>40367.571527777778</c:v>
                </c:pt>
                <c:pt idx="10904">
                  <c:v>40367.572222222232</c:v>
                </c:pt>
                <c:pt idx="10905">
                  <c:v>40367.572916666664</c:v>
                </c:pt>
                <c:pt idx="10906">
                  <c:v>40367.573611111104</c:v>
                </c:pt>
                <c:pt idx="10907">
                  <c:v>40367.574305555558</c:v>
                </c:pt>
                <c:pt idx="10908">
                  <c:v>40367.575000000004</c:v>
                </c:pt>
                <c:pt idx="10909">
                  <c:v>40367.575694444473</c:v>
                </c:pt>
                <c:pt idx="10910">
                  <c:v>40367.576388888891</c:v>
                </c:pt>
                <c:pt idx="10911">
                  <c:v>40367.577083333301</c:v>
                </c:pt>
                <c:pt idx="10912">
                  <c:v>40367.577777777777</c:v>
                </c:pt>
                <c:pt idx="10913">
                  <c:v>40367.578472222223</c:v>
                </c:pt>
                <c:pt idx="10914">
                  <c:v>40367.579166666626</c:v>
                </c:pt>
                <c:pt idx="10915">
                  <c:v>40367.57986111108</c:v>
                </c:pt>
                <c:pt idx="10916">
                  <c:v>40367.580555555563</c:v>
                </c:pt>
                <c:pt idx="10917">
                  <c:v>40367.581250000003</c:v>
                </c:pt>
                <c:pt idx="10918">
                  <c:v>40367.581944444442</c:v>
                </c:pt>
                <c:pt idx="10919">
                  <c:v>40367.582638888925</c:v>
                </c:pt>
                <c:pt idx="10920">
                  <c:v>40367.583333333336</c:v>
                </c:pt>
                <c:pt idx="10921">
                  <c:v>40367.584027777782</c:v>
                </c:pt>
                <c:pt idx="10922">
                  <c:v>40367.584722222222</c:v>
                </c:pt>
                <c:pt idx="10923">
                  <c:v>40367.585416666654</c:v>
                </c:pt>
                <c:pt idx="10924">
                  <c:v>40367.586111111108</c:v>
                </c:pt>
                <c:pt idx="10925">
                  <c:v>40367.586805555562</c:v>
                </c:pt>
                <c:pt idx="10926">
                  <c:v>40367.587500000001</c:v>
                </c:pt>
                <c:pt idx="10927">
                  <c:v>40367.588194444485</c:v>
                </c:pt>
                <c:pt idx="10928">
                  <c:v>40367.588888888917</c:v>
                </c:pt>
                <c:pt idx="10929">
                  <c:v>40367.589583333334</c:v>
                </c:pt>
                <c:pt idx="10930">
                  <c:v>40367.590277777781</c:v>
                </c:pt>
                <c:pt idx="10931">
                  <c:v>40367.59097222222</c:v>
                </c:pt>
                <c:pt idx="10932">
                  <c:v>40367.591666666609</c:v>
                </c:pt>
                <c:pt idx="10933">
                  <c:v>40367.592361111077</c:v>
                </c:pt>
                <c:pt idx="10934">
                  <c:v>40367.593055555524</c:v>
                </c:pt>
                <c:pt idx="10935">
                  <c:v>40367.593749999985</c:v>
                </c:pt>
                <c:pt idx="10936">
                  <c:v>40367.594444444447</c:v>
                </c:pt>
                <c:pt idx="10937">
                  <c:v>40367.595138888886</c:v>
                </c:pt>
                <c:pt idx="10938">
                  <c:v>40367.595833333326</c:v>
                </c:pt>
                <c:pt idx="10939">
                  <c:v>40367.59652777778</c:v>
                </c:pt>
                <c:pt idx="10940">
                  <c:v>40367.597222222204</c:v>
                </c:pt>
                <c:pt idx="10941">
                  <c:v>40367.597916666637</c:v>
                </c:pt>
                <c:pt idx="10942">
                  <c:v>40367.598611111105</c:v>
                </c:pt>
                <c:pt idx="10943">
                  <c:v>40367.59930555553</c:v>
                </c:pt>
                <c:pt idx="10944">
                  <c:v>40367.599999999999</c:v>
                </c:pt>
                <c:pt idx="10945">
                  <c:v>40367.600694444474</c:v>
                </c:pt>
                <c:pt idx="10946">
                  <c:v>40367.601388888885</c:v>
                </c:pt>
                <c:pt idx="10947">
                  <c:v>40367.602083333324</c:v>
                </c:pt>
                <c:pt idx="10948">
                  <c:v>40367.602777777778</c:v>
                </c:pt>
                <c:pt idx="10949">
                  <c:v>40367.603472222225</c:v>
                </c:pt>
                <c:pt idx="10950">
                  <c:v>40367.604166666628</c:v>
                </c:pt>
                <c:pt idx="10951">
                  <c:v>40367.604861111104</c:v>
                </c:pt>
                <c:pt idx="10952">
                  <c:v>40367.605555555558</c:v>
                </c:pt>
                <c:pt idx="10953">
                  <c:v>40367.606250000012</c:v>
                </c:pt>
                <c:pt idx="10954">
                  <c:v>40367.606944444473</c:v>
                </c:pt>
                <c:pt idx="10955">
                  <c:v>40367.607638888891</c:v>
                </c:pt>
                <c:pt idx="10956">
                  <c:v>40367.60833333333</c:v>
                </c:pt>
                <c:pt idx="10957">
                  <c:v>40367.609027777777</c:v>
                </c:pt>
                <c:pt idx="10958">
                  <c:v>40367.609722222194</c:v>
                </c:pt>
                <c:pt idx="10959">
                  <c:v>40367.61041666667</c:v>
                </c:pt>
                <c:pt idx="10960">
                  <c:v>40367.61111111108</c:v>
                </c:pt>
                <c:pt idx="10961">
                  <c:v>40367.611805555556</c:v>
                </c:pt>
                <c:pt idx="10962">
                  <c:v>40367.612500000003</c:v>
                </c:pt>
                <c:pt idx="10963">
                  <c:v>40367.613194444442</c:v>
                </c:pt>
                <c:pt idx="10964">
                  <c:v>40367.613888888889</c:v>
                </c:pt>
                <c:pt idx="10965">
                  <c:v>40367.614583333336</c:v>
                </c:pt>
                <c:pt idx="10966">
                  <c:v>40367.615277777782</c:v>
                </c:pt>
                <c:pt idx="10967">
                  <c:v>40367.615972222222</c:v>
                </c:pt>
                <c:pt idx="10968">
                  <c:v>40367.616666666654</c:v>
                </c:pt>
                <c:pt idx="10969">
                  <c:v>40367.617361111072</c:v>
                </c:pt>
                <c:pt idx="10970">
                  <c:v>40367.618055555562</c:v>
                </c:pt>
                <c:pt idx="10971">
                  <c:v>40367.618750000001</c:v>
                </c:pt>
                <c:pt idx="10972">
                  <c:v>40367.619444444441</c:v>
                </c:pt>
                <c:pt idx="10973">
                  <c:v>40367.620138888888</c:v>
                </c:pt>
                <c:pt idx="10974">
                  <c:v>40367.620833333334</c:v>
                </c:pt>
                <c:pt idx="10975">
                  <c:v>40367.621527777774</c:v>
                </c:pt>
                <c:pt idx="10976">
                  <c:v>40367.62222222222</c:v>
                </c:pt>
                <c:pt idx="10977">
                  <c:v>40367.622916666638</c:v>
                </c:pt>
                <c:pt idx="10978">
                  <c:v>40367.623611111077</c:v>
                </c:pt>
                <c:pt idx="10979">
                  <c:v>40367.624305555524</c:v>
                </c:pt>
                <c:pt idx="10980">
                  <c:v>40367.624999999993</c:v>
                </c:pt>
                <c:pt idx="10981">
                  <c:v>40367.625694444447</c:v>
                </c:pt>
                <c:pt idx="10982">
                  <c:v>40367.626388888886</c:v>
                </c:pt>
                <c:pt idx="10983">
                  <c:v>40367.627083333282</c:v>
                </c:pt>
                <c:pt idx="10984">
                  <c:v>40367.62777777775</c:v>
                </c:pt>
                <c:pt idx="10985">
                  <c:v>40367.628472222204</c:v>
                </c:pt>
                <c:pt idx="10986">
                  <c:v>40367.629166666607</c:v>
                </c:pt>
                <c:pt idx="10987">
                  <c:v>40367.629861111054</c:v>
                </c:pt>
                <c:pt idx="10988">
                  <c:v>40367.630555555559</c:v>
                </c:pt>
                <c:pt idx="10989">
                  <c:v>40367.631249999999</c:v>
                </c:pt>
                <c:pt idx="10990">
                  <c:v>40367.631944444445</c:v>
                </c:pt>
                <c:pt idx="10991">
                  <c:v>40367.632638888892</c:v>
                </c:pt>
                <c:pt idx="10992">
                  <c:v>40367.633333333324</c:v>
                </c:pt>
                <c:pt idx="10993">
                  <c:v>40367.634027777778</c:v>
                </c:pt>
                <c:pt idx="10994">
                  <c:v>40367.634722222225</c:v>
                </c:pt>
                <c:pt idx="10995">
                  <c:v>40367.635416666628</c:v>
                </c:pt>
                <c:pt idx="10996">
                  <c:v>40367.636111111104</c:v>
                </c:pt>
                <c:pt idx="10997">
                  <c:v>40367.636805555558</c:v>
                </c:pt>
                <c:pt idx="10998">
                  <c:v>40367.637499999997</c:v>
                </c:pt>
                <c:pt idx="10999">
                  <c:v>40367.638194444473</c:v>
                </c:pt>
                <c:pt idx="11000">
                  <c:v>40367.638888888891</c:v>
                </c:pt>
                <c:pt idx="11001">
                  <c:v>40367.639583333301</c:v>
                </c:pt>
                <c:pt idx="11002">
                  <c:v>40367.640277777791</c:v>
                </c:pt>
                <c:pt idx="11003">
                  <c:v>40367.640972222223</c:v>
                </c:pt>
                <c:pt idx="11004">
                  <c:v>40367.641666666626</c:v>
                </c:pt>
                <c:pt idx="11005">
                  <c:v>40367.64236111108</c:v>
                </c:pt>
                <c:pt idx="11006">
                  <c:v>40367.643055555556</c:v>
                </c:pt>
                <c:pt idx="11007">
                  <c:v>40367.643749999996</c:v>
                </c:pt>
                <c:pt idx="11008">
                  <c:v>40367.644444444442</c:v>
                </c:pt>
                <c:pt idx="11009">
                  <c:v>40367.645138888889</c:v>
                </c:pt>
                <c:pt idx="11010">
                  <c:v>40367.645833333336</c:v>
                </c:pt>
                <c:pt idx="11011">
                  <c:v>40367.646527777782</c:v>
                </c:pt>
                <c:pt idx="11012">
                  <c:v>40367.647222222222</c:v>
                </c:pt>
                <c:pt idx="11013">
                  <c:v>40367.647916666654</c:v>
                </c:pt>
                <c:pt idx="11014">
                  <c:v>40367.648611111108</c:v>
                </c:pt>
                <c:pt idx="11015">
                  <c:v>40367.649305555555</c:v>
                </c:pt>
                <c:pt idx="11016">
                  <c:v>40367.65</c:v>
                </c:pt>
                <c:pt idx="11017">
                  <c:v>40367.650694444485</c:v>
                </c:pt>
                <c:pt idx="11018">
                  <c:v>40367.651388888888</c:v>
                </c:pt>
                <c:pt idx="11019">
                  <c:v>40367.652083333334</c:v>
                </c:pt>
                <c:pt idx="11020">
                  <c:v>40367.652777777781</c:v>
                </c:pt>
                <c:pt idx="11021">
                  <c:v>40367.65347222222</c:v>
                </c:pt>
                <c:pt idx="11022">
                  <c:v>40367.654166666638</c:v>
                </c:pt>
                <c:pt idx="11023">
                  <c:v>40367.654861111114</c:v>
                </c:pt>
                <c:pt idx="11024">
                  <c:v>40367.655555555553</c:v>
                </c:pt>
                <c:pt idx="11025">
                  <c:v>40367.656250000029</c:v>
                </c:pt>
                <c:pt idx="11026">
                  <c:v>40367.65694444449</c:v>
                </c:pt>
                <c:pt idx="11027">
                  <c:v>40367.657638888893</c:v>
                </c:pt>
                <c:pt idx="11028">
                  <c:v>40367.658333333333</c:v>
                </c:pt>
                <c:pt idx="11029">
                  <c:v>40367.65902777778</c:v>
                </c:pt>
                <c:pt idx="11030">
                  <c:v>40367.659722222204</c:v>
                </c:pt>
                <c:pt idx="11031">
                  <c:v>40367.660416666637</c:v>
                </c:pt>
                <c:pt idx="11032">
                  <c:v>40367.661111111054</c:v>
                </c:pt>
                <c:pt idx="11033">
                  <c:v>40367.66180555553</c:v>
                </c:pt>
                <c:pt idx="11034">
                  <c:v>40367.662499999999</c:v>
                </c:pt>
                <c:pt idx="11035">
                  <c:v>40367.663194444445</c:v>
                </c:pt>
                <c:pt idx="11036">
                  <c:v>40367.663888888885</c:v>
                </c:pt>
                <c:pt idx="11037">
                  <c:v>40367.664583333324</c:v>
                </c:pt>
                <c:pt idx="11038">
                  <c:v>40367.665277777778</c:v>
                </c:pt>
                <c:pt idx="11039">
                  <c:v>40367.665972222225</c:v>
                </c:pt>
                <c:pt idx="11040">
                  <c:v>40367.666666666628</c:v>
                </c:pt>
                <c:pt idx="11041">
                  <c:v>40367.667361111053</c:v>
                </c:pt>
                <c:pt idx="11042">
                  <c:v>40367.668055555558</c:v>
                </c:pt>
                <c:pt idx="11043">
                  <c:v>40367.668749999997</c:v>
                </c:pt>
                <c:pt idx="11044">
                  <c:v>40367.669444444444</c:v>
                </c:pt>
                <c:pt idx="11045">
                  <c:v>40367.670138888891</c:v>
                </c:pt>
                <c:pt idx="11046">
                  <c:v>40367.67083333333</c:v>
                </c:pt>
                <c:pt idx="11047">
                  <c:v>40367.671527777777</c:v>
                </c:pt>
                <c:pt idx="11048">
                  <c:v>40367.672222222223</c:v>
                </c:pt>
                <c:pt idx="11049">
                  <c:v>40367.67291666667</c:v>
                </c:pt>
                <c:pt idx="11050">
                  <c:v>40367.67361111108</c:v>
                </c:pt>
                <c:pt idx="11051">
                  <c:v>40367.674305555556</c:v>
                </c:pt>
                <c:pt idx="11052">
                  <c:v>40367.675000000003</c:v>
                </c:pt>
                <c:pt idx="11053">
                  <c:v>40367.675694444442</c:v>
                </c:pt>
                <c:pt idx="11054">
                  <c:v>40367.676388888889</c:v>
                </c:pt>
                <c:pt idx="11055">
                  <c:v>40367.677083333307</c:v>
                </c:pt>
                <c:pt idx="11056">
                  <c:v>40367.677777777775</c:v>
                </c:pt>
                <c:pt idx="11057">
                  <c:v>40367.678472222222</c:v>
                </c:pt>
                <c:pt idx="11058">
                  <c:v>40367.679166666618</c:v>
                </c:pt>
                <c:pt idx="11059">
                  <c:v>40367.679861111072</c:v>
                </c:pt>
                <c:pt idx="11060">
                  <c:v>40367.680555555562</c:v>
                </c:pt>
                <c:pt idx="11061">
                  <c:v>40367.681250000001</c:v>
                </c:pt>
                <c:pt idx="11062">
                  <c:v>40367.681944444441</c:v>
                </c:pt>
                <c:pt idx="11063">
                  <c:v>40367.682638888917</c:v>
                </c:pt>
                <c:pt idx="11064">
                  <c:v>40367.683333333334</c:v>
                </c:pt>
                <c:pt idx="11065">
                  <c:v>40367.684027777781</c:v>
                </c:pt>
                <c:pt idx="11066">
                  <c:v>40367.68472222222</c:v>
                </c:pt>
                <c:pt idx="11067">
                  <c:v>40367.685416666638</c:v>
                </c:pt>
                <c:pt idx="11068">
                  <c:v>40367.686111111114</c:v>
                </c:pt>
                <c:pt idx="11069">
                  <c:v>40367.686805555553</c:v>
                </c:pt>
                <c:pt idx="11070">
                  <c:v>40367.6875</c:v>
                </c:pt>
                <c:pt idx="11071">
                  <c:v>40367.68819444449</c:v>
                </c:pt>
                <c:pt idx="11072">
                  <c:v>40367.688888888893</c:v>
                </c:pt>
                <c:pt idx="11073">
                  <c:v>40367.689583333326</c:v>
                </c:pt>
                <c:pt idx="11074">
                  <c:v>40367.69027777778</c:v>
                </c:pt>
                <c:pt idx="11075">
                  <c:v>40367.690972222204</c:v>
                </c:pt>
                <c:pt idx="11076">
                  <c:v>40367.691666666607</c:v>
                </c:pt>
                <c:pt idx="11077">
                  <c:v>40367.692361111054</c:v>
                </c:pt>
                <c:pt idx="11078">
                  <c:v>40367.69305555553</c:v>
                </c:pt>
                <c:pt idx="11079">
                  <c:v>40367.693749999984</c:v>
                </c:pt>
                <c:pt idx="11080">
                  <c:v>40367.694444444445</c:v>
                </c:pt>
                <c:pt idx="11081">
                  <c:v>40367.695138888885</c:v>
                </c:pt>
                <c:pt idx="11082">
                  <c:v>40367.695833333324</c:v>
                </c:pt>
                <c:pt idx="11083">
                  <c:v>40367.696527777778</c:v>
                </c:pt>
                <c:pt idx="11084">
                  <c:v>40367.697222222225</c:v>
                </c:pt>
                <c:pt idx="11085">
                  <c:v>40367.697916666628</c:v>
                </c:pt>
                <c:pt idx="11086">
                  <c:v>40367.698611111104</c:v>
                </c:pt>
                <c:pt idx="11087">
                  <c:v>40367.699305555521</c:v>
                </c:pt>
                <c:pt idx="11088">
                  <c:v>40367.699999999997</c:v>
                </c:pt>
                <c:pt idx="11089">
                  <c:v>40367.700694444473</c:v>
                </c:pt>
                <c:pt idx="11090">
                  <c:v>40367.701388888876</c:v>
                </c:pt>
                <c:pt idx="11091">
                  <c:v>40367.702083333301</c:v>
                </c:pt>
                <c:pt idx="11092">
                  <c:v>40367.702777777777</c:v>
                </c:pt>
                <c:pt idx="11093">
                  <c:v>40367.703472222194</c:v>
                </c:pt>
                <c:pt idx="11094">
                  <c:v>40367.704166666626</c:v>
                </c:pt>
                <c:pt idx="11095">
                  <c:v>40367.70486111108</c:v>
                </c:pt>
                <c:pt idx="11096">
                  <c:v>40367.705555555556</c:v>
                </c:pt>
                <c:pt idx="11097">
                  <c:v>40367.706250000003</c:v>
                </c:pt>
                <c:pt idx="11098">
                  <c:v>40367.706944444442</c:v>
                </c:pt>
                <c:pt idx="11099">
                  <c:v>40367.707638888889</c:v>
                </c:pt>
                <c:pt idx="11100">
                  <c:v>40367.708333333336</c:v>
                </c:pt>
                <c:pt idx="11101">
                  <c:v>40367.709027777775</c:v>
                </c:pt>
                <c:pt idx="11102">
                  <c:v>40367.709722222193</c:v>
                </c:pt>
                <c:pt idx="11103">
                  <c:v>40367.710416666654</c:v>
                </c:pt>
                <c:pt idx="11104">
                  <c:v>40367.711111111072</c:v>
                </c:pt>
                <c:pt idx="11105">
                  <c:v>40367.711805555555</c:v>
                </c:pt>
                <c:pt idx="11106">
                  <c:v>40367.712500000001</c:v>
                </c:pt>
                <c:pt idx="11107">
                  <c:v>40367.713194444441</c:v>
                </c:pt>
                <c:pt idx="11108">
                  <c:v>40367.713888888888</c:v>
                </c:pt>
                <c:pt idx="11109">
                  <c:v>40367.714583333334</c:v>
                </c:pt>
                <c:pt idx="11110">
                  <c:v>40367.715277777781</c:v>
                </c:pt>
                <c:pt idx="11111">
                  <c:v>40367.71597222222</c:v>
                </c:pt>
                <c:pt idx="11112">
                  <c:v>40367.716666666638</c:v>
                </c:pt>
                <c:pt idx="11113">
                  <c:v>40367.717361111077</c:v>
                </c:pt>
                <c:pt idx="11114">
                  <c:v>40367.718055555553</c:v>
                </c:pt>
                <c:pt idx="11115">
                  <c:v>40367.71875</c:v>
                </c:pt>
                <c:pt idx="11116">
                  <c:v>40367.719444444447</c:v>
                </c:pt>
                <c:pt idx="11117">
                  <c:v>40367.720138888886</c:v>
                </c:pt>
                <c:pt idx="11118">
                  <c:v>40367.720833333326</c:v>
                </c:pt>
                <c:pt idx="11119">
                  <c:v>40367.72152777775</c:v>
                </c:pt>
                <c:pt idx="11120">
                  <c:v>40367.722222222204</c:v>
                </c:pt>
                <c:pt idx="11121">
                  <c:v>40367.722916666637</c:v>
                </c:pt>
                <c:pt idx="11122">
                  <c:v>40367.723611111054</c:v>
                </c:pt>
                <c:pt idx="11123">
                  <c:v>40367.72430555553</c:v>
                </c:pt>
                <c:pt idx="11124">
                  <c:v>40367.724999999999</c:v>
                </c:pt>
                <c:pt idx="11125">
                  <c:v>40367.725694444445</c:v>
                </c:pt>
                <c:pt idx="11126">
                  <c:v>40367.726388888885</c:v>
                </c:pt>
                <c:pt idx="11127">
                  <c:v>40367.727083333273</c:v>
                </c:pt>
                <c:pt idx="11128">
                  <c:v>40367.727777777749</c:v>
                </c:pt>
                <c:pt idx="11129">
                  <c:v>40367.728472222225</c:v>
                </c:pt>
                <c:pt idx="11130">
                  <c:v>40367.729166666606</c:v>
                </c:pt>
                <c:pt idx="11131">
                  <c:v>40367.729861111053</c:v>
                </c:pt>
                <c:pt idx="11132">
                  <c:v>40367.730555555558</c:v>
                </c:pt>
                <c:pt idx="11133">
                  <c:v>40367.731249999997</c:v>
                </c:pt>
                <c:pt idx="11134">
                  <c:v>40367.731944444444</c:v>
                </c:pt>
                <c:pt idx="11135">
                  <c:v>40367.732638888891</c:v>
                </c:pt>
                <c:pt idx="11136">
                  <c:v>40367.733333333301</c:v>
                </c:pt>
                <c:pt idx="11137">
                  <c:v>40367.734027777777</c:v>
                </c:pt>
                <c:pt idx="11138">
                  <c:v>40367.734722222194</c:v>
                </c:pt>
                <c:pt idx="11139">
                  <c:v>40367.735416666626</c:v>
                </c:pt>
                <c:pt idx="11140">
                  <c:v>40367.73611111108</c:v>
                </c:pt>
                <c:pt idx="11141">
                  <c:v>40367.736805555556</c:v>
                </c:pt>
                <c:pt idx="11142">
                  <c:v>40367.737499999996</c:v>
                </c:pt>
                <c:pt idx="11143">
                  <c:v>40367.738194444442</c:v>
                </c:pt>
                <c:pt idx="11144">
                  <c:v>40367.738888888889</c:v>
                </c:pt>
                <c:pt idx="11145">
                  <c:v>40367.739583333307</c:v>
                </c:pt>
                <c:pt idx="11146">
                  <c:v>40367.740277777782</c:v>
                </c:pt>
                <c:pt idx="11147">
                  <c:v>40367.740972222222</c:v>
                </c:pt>
                <c:pt idx="11148">
                  <c:v>40367.741666666618</c:v>
                </c:pt>
                <c:pt idx="11149">
                  <c:v>40367.742361111072</c:v>
                </c:pt>
                <c:pt idx="11150">
                  <c:v>40367.743055555555</c:v>
                </c:pt>
                <c:pt idx="11151">
                  <c:v>40367.743749999994</c:v>
                </c:pt>
                <c:pt idx="11152">
                  <c:v>40367.744444444441</c:v>
                </c:pt>
                <c:pt idx="11153">
                  <c:v>40367.745138888888</c:v>
                </c:pt>
                <c:pt idx="11154">
                  <c:v>40367.745833333334</c:v>
                </c:pt>
                <c:pt idx="11155">
                  <c:v>40367.746527777781</c:v>
                </c:pt>
                <c:pt idx="11156">
                  <c:v>40367.74722222222</c:v>
                </c:pt>
                <c:pt idx="11157">
                  <c:v>40367.747916666638</c:v>
                </c:pt>
                <c:pt idx="11158">
                  <c:v>40367.748611111114</c:v>
                </c:pt>
                <c:pt idx="11159">
                  <c:v>40367.749305555524</c:v>
                </c:pt>
                <c:pt idx="11160">
                  <c:v>40367.75</c:v>
                </c:pt>
                <c:pt idx="11161">
                  <c:v>40367.75069444449</c:v>
                </c:pt>
                <c:pt idx="11162">
                  <c:v>40367.751388888886</c:v>
                </c:pt>
                <c:pt idx="11163">
                  <c:v>40367.752083333326</c:v>
                </c:pt>
                <c:pt idx="11164">
                  <c:v>40367.75277777778</c:v>
                </c:pt>
                <c:pt idx="11165">
                  <c:v>40367.753472222204</c:v>
                </c:pt>
                <c:pt idx="11166">
                  <c:v>40367.754166666637</c:v>
                </c:pt>
                <c:pt idx="11167">
                  <c:v>40367.754861111105</c:v>
                </c:pt>
                <c:pt idx="11168">
                  <c:v>40367.755555555559</c:v>
                </c:pt>
                <c:pt idx="11169">
                  <c:v>40367.756250000013</c:v>
                </c:pt>
                <c:pt idx="11170">
                  <c:v>40367.756944444474</c:v>
                </c:pt>
                <c:pt idx="11171">
                  <c:v>40367.757638888892</c:v>
                </c:pt>
                <c:pt idx="11172">
                  <c:v>40367.758333333331</c:v>
                </c:pt>
                <c:pt idx="11173">
                  <c:v>40367.759027777778</c:v>
                </c:pt>
                <c:pt idx="11174">
                  <c:v>40367.759722222225</c:v>
                </c:pt>
                <c:pt idx="11175">
                  <c:v>40367.760416666628</c:v>
                </c:pt>
                <c:pt idx="11176">
                  <c:v>40367.761111111053</c:v>
                </c:pt>
                <c:pt idx="11177">
                  <c:v>40367.761805555521</c:v>
                </c:pt>
                <c:pt idx="11178">
                  <c:v>40367.762499999997</c:v>
                </c:pt>
                <c:pt idx="11179">
                  <c:v>40367.763194444444</c:v>
                </c:pt>
                <c:pt idx="11180">
                  <c:v>40367.763888888876</c:v>
                </c:pt>
                <c:pt idx="11181">
                  <c:v>40367.764583333301</c:v>
                </c:pt>
                <c:pt idx="11182">
                  <c:v>40367.765277777777</c:v>
                </c:pt>
                <c:pt idx="11183">
                  <c:v>40367.765972222194</c:v>
                </c:pt>
                <c:pt idx="11184">
                  <c:v>40367.766666666626</c:v>
                </c:pt>
                <c:pt idx="11185">
                  <c:v>40367.767361111051</c:v>
                </c:pt>
                <c:pt idx="11186">
                  <c:v>40367.768055555556</c:v>
                </c:pt>
                <c:pt idx="11187">
                  <c:v>40367.768749999996</c:v>
                </c:pt>
                <c:pt idx="11188">
                  <c:v>40367.769444444435</c:v>
                </c:pt>
                <c:pt idx="11189">
                  <c:v>40367.770138888889</c:v>
                </c:pt>
                <c:pt idx="11190">
                  <c:v>40367.770833333336</c:v>
                </c:pt>
                <c:pt idx="11191">
                  <c:v>40367.771527777775</c:v>
                </c:pt>
                <c:pt idx="11192">
                  <c:v>40367.772222222222</c:v>
                </c:pt>
                <c:pt idx="11193">
                  <c:v>40367.772916666654</c:v>
                </c:pt>
                <c:pt idx="11194">
                  <c:v>40367.773611111072</c:v>
                </c:pt>
                <c:pt idx="11195">
                  <c:v>40367.774305555555</c:v>
                </c:pt>
                <c:pt idx="11196">
                  <c:v>40367.775000000001</c:v>
                </c:pt>
                <c:pt idx="11197">
                  <c:v>40367.775694444441</c:v>
                </c:pt>
                <c:pt idx="11198">
                  <c:v>40367.776388888888</c:v>
                </c:pt>
                <c:pt idx="11199">
                  <c:v>40367.777083333298</c:v>
                </c:pt>
                <c:pt idx="11200">
                  <c:v>40367.777777777774</c:v>
                </c:pt>
                <c:pt idx="11201">
                  <c:v>40367.77847222222</c:v>
                </c:pt>
                <c:pt idx="11202">
                  <c:v>40367.779166666609</c:v>
                </c:pt>
                <c:pt idx="11203">
                  <c:v>40367.779861111077</c:v>
                </c:pt>
                <c:pt idx="11204">
                  <c:v>40367.780555555553</c:v>
                </c:pt>
                <c:pt idx="11205">
                  <c:v>40367.78125</c:v>
                </c:pt>
                <c:pt idx="11206">
                  <c:v>40367.781944444447</c:v>
                </c:pt>
                <c:pt idx="11207">
                  <c:v>40367.782638888893</c:v>
                </c:pt>
                <c:pt idx="11208">
                  <c:v>40367.783333333326</c:v>
                </c:pt>
                <c:pt idx="11209">
                  <c:v>40367.78402777778</c:v>
                </c:pt>
                <c:pt idx="11210">
                  <c:v>40367.784722222204</c:v>
                </c:pt>
                <c:pt idx="11211">
                  <c:v>40367.785416666637</c:v>
                </c:pt>
                <c:pt idx="11212">
                  <c:v>40367.786111111105</c:v>
                </c:pt>
                <c:pt idx="11213">
                  <c:v>40367.786805555559</c:v>
                </c:pt>
                <c:pt idx="11214">
                  <c:v>40367.787499999999</c:v>
                </c:pt>
                <c:pt idx="11215">
                  <c:v>40367.788194444474</c:v>
                </c:pt>
                <c:pt idx="11216">
                  <c:v>40367.788888888892</c:v>
                </c:pt>
                <c:pt idx="11217">
                  <c:v>40367.789583333324</c:v>
                </c:pt>
                <c:pt idx="11218">
                  <c:v>40367.790277777778</c:v>
                </c:pt>
                <c:pt idx="11219">
                  <c:v>40367.790972222225</c:v>
                </c:pt>
                <c:pt idx="11220">
                  <c:v>40367.791666666606</c:v>
                </c:pt>
                <c:pt idx="11221">
                  <c:v>40367.792361111053</c:v>
                </c:pt>
                <c:pt idx="11222">
                  <c:v>40367.793055555521</c:v>
                </c:pt>
                <c:pt idx="11223">
                  <c:v>40367.793749999975</c:v>
                </c:pt>
                <c:pt idx="11224">
                  <c:v>40367.794444444444</c:v>
                </c:pt>
                <c:pt idx="11225">
                  <c:v>40367.795138888876</c:v>
                </c:pt>
                <c:pt idx="11226">
                  <c:v>40367.795833333301</c:v>
                </c:pt>
                <c:pt idx="11227">
                  <c:v>40367.796527777777</c:v>
                </c:pt>
                <c:pt idx="11228">
                  <c:v>40367.797222222194</c:v>
                </c:pt>
                <c:pt idx="11229">
                  <c:v>40367.797916666626</c:v>
                </c:pt>
                <c:pt idx="11230">
                  <c:v>40367.79861111108</c:v>
                </c:pt>
                <c:pt idx="11231">
                  <c:v>40367.79930555552</c:v>
                </c:pt>
                <c:pt idx="11232">
                  <c:v>40367.800000000003</c:v>
                </c:pt>
                <c:pt idx="11233">
                  <c:v>40367.800694444493</c:v>
                </c:pt>
                <c:pt idx="11234">
                  <c:v>40367.801388888889</c:v>
                </c:pt>
                <c:pt idx="11235">
                  <c:v>40367.802083333336</c:v>
                </c:pt>
                <c:pt idx="11236">
                  <c:v>40367.802777777782</c:v>
                </c:pt>
                <c:pt idx="11237">
                  <c:v>40367.803472222222</c:v>
                </c:pt>
                <c:pt idx="11238">
                  <c:v>40367.804166666654</c:v>
                </c:pt>
                <c:pt idx="11239">
                  <c:v>40367.804861111108</c:v>
                </c:pt>
                <c:pt idx="11240">
                  <c:v>40367.805555555562</c:v>
                </c:pt>
                <c:pt idx="11241">
                  <c:v>40367.806250000031</c:v>
                </c:pt>
                <c:pt idx="11242">
                  <c:v>40367.806944444485</c:v>
                </c:pt>
                <c:pt idx="11243">
                  <c:v>40367.807638888917</c:v>
                </c:pt>
                <c:pt idx="11244">
                  <c:v>40367.808333333342</c:v>
                </c:pt>
                <c:pt idx="11245">
                  <c:v>40367.809027777781</c:v>
                </c:pt>
                <c:pt idx="11246">
                  <c:v>40367.80972222222</c:v>
                </c:pt>
                <c:pt idx="11247">
                  <c:v>40367.810416666667</c:v>
                </c:pt>
                <c:pt idx="11248">
                  <c:v>40367.811111111114</c:v>
                </c:pt>
                <c:pt idx="11249">
                  <c:v>40367.811805555553</c:v>
                </c:pt>
                <c:pt idx="11250">
                  <c:v>40367.812500000029</c:v>
                </c:pt>
                <c:pt idx="11251">
                  <c:v>40367.81319444449</c:v>
                </c:pt>
                <c:pt idx="11252">
                  <c:v>40367.813888888893</c:v>
                </c:pt>
                <c:pt idx="11253">
                  <c:v>40367.814583333333</c:v>
                </c:pt>
                <c:pt idx="11254">
                  <c:v>40367.815277777809</c:v>
                </c:pt>
                <c:pt idx="11255">
                  <c:v>40367.815972222219</c:v>
                </c:pt>
                <c:pt idx="11256">
                  <c:v>40367.816666666666</c:v>
                </c:pt>
                <c:pt idx="11257">
                  <c:v>40367.817361111105</c:v>
                </c:pt>
                <c:pt idx="11258">
                  <c:v>40367.818055555595</c:v>
                </c:pt>
                <c:pt idx="11259">
                  <c:v>40367.818750000013</c:v>
                </c:pt>
                <c:pt idx="11260">
                  <c:v>40367.819444444474</c:v>
                </c:pt>
                <c:pt idx="11261">
                  <c:v>40367.820138888892</c:v>
                </c:pt>
                <c:pt idx="11262">
                  <c:v>40367.820833333331</c:v>
                </c:pt>
                <c:pt idx="11263">
                  <c:v>40367.821527777778</c:v>
                </c:pt>
                <c:pt idx="11264">
                  <c:v>40367.822222222232</c:v>
                </c:pt>
                <c:pt idx="11265">
                  <c:v>40367.822916666664</c:v>
                </c:pt>
                <c:pt idx="11266">
                  <c:v>40367.823611111104</c:v>
                </c:pt>
                <c:pt idx="11267">
                  <c:v>40367.824305555558</c:v>
                </c:pt>
                <c:pt idx="11268">
                  <c:v>40367.825000000004</c:v>
                </c:pt>
                <c:pt idx="11269">
                  <c:v>40367.825694444473</c:v>
                </c:pt>
                <c:pt idx="11270">
                  <c:v>40367.826388888891</c:v>
                </c:pt>
                <c:pt idx="11271">
                  <c:v>40367.827083333301</c:v>
                </c:pt>
                <c:pt idx="11272">
                  <c:v>40367.827777777777</c:v>
                </c:pt>
                <c:pt idx="11273">
                  <c:v>40367.828472222223</c:v>
                </c:pt>
                <c:pt idx="11274">
                  <c:v>40367.829166666626</c:v>
                </c:pt>
                <c:pt idx="11275">
                  <c:v>40367.82986111108</c:v>
                </c:pt>
                <c:pt idx="11276">
                  <c:v>40367.830555555563</c:v>
                </c:pt>
                <c:pt idx="11277">
                  <c:v>40367.831250000003</c:v>
                </c:pt>
                <c:pt idx="11278">
                  <c:v>40367.831944444442</c:v>
                </c:pt>
                <c:pt idx="11279">
                  <c:v>40367.832638888925</c:v>
                </c:pt>
                <c:pt idx="11280">
                  <c:v>40367.833333333336</c:v>
                </c:pt>
                <c:pt idx="11281">
                  <c:v>40367.834027777782</c:v>
                </c:pt>
                <c:pt idx="11282">
                  <c:v>40367.834722222222</c:v>
                </c:pt>
                <c:pt idx="11283">
                  <c:v>40367.835416666654</c:v>
                </c:pt>
                <c:pt idx="11284">
                  <c:v>40367.836111111108</c:v>
                </c:pt>
                <c:pt idx="11285">
                  <c:v>40367.836805555562</c:v>
                </c:pt>
                <c:pt idx="11286">
                  <c:v>40367.837500000001</c:v>
                </c:pt>
                <c:pt idx="11287">
                  <c:v>40367.838194444485</c:v>
                </c:pt>
                <c:pt idx="11288">
                  <c:v>40367.838888888917</c:v>
                </c:pt>
                <c:pt idx="11289">
                  <c:v>40367.839583333334</c:v>
                </c:pt>
                <c:pt idx="11290">
                  <c:v>40367.84027777781</c:v>
                </c:pt>
                <c:pt idx="11291">
                  <c:v>40367.840972222242</c:v>
                </c:pt>
                <c:pt idx="11292">
                  <c:v>40367.841666666638</c:v>
                </c:pt>
                <c:pt idx="11293">
                  <c:v>40367.842361111114</c:v>
                </c:pt>
                <c:pt idx="11294">
                  <c:v>40367.843055555553</c:v>
                </c:pt>
                <c:pt idx="11295">
                  <c:v>40367.84375</c:v>
                </c:pt>
                <c:pt idx="11296">
                  <c:v>40367.84444444449</c:v>
                </c:pt>
                <c:pt idx="11297">
                  <c:v>40367.845138888893</c:v>
                </c:pt>
                <c:pt idx="11298">
                  <c:v>40367.845833333333</c:v>
                </c:pt>
                <c:pt idx="11299">
                  <c:v>40367.846527777809</c:v>
                </c:pt>
                <c:pt idx="11300">
                  <c:v>40367.847222222219</c:v>
                </c:pt>
                <c:pt idx="11301">
                  <c:v>40367.847916666666</c:v>
                </c:pt>
                <c:pt idx="11302">
                  <c:v>40367.848611111112</c:v>
                </c:pt>
                <c:pt idx="11303">
                  <c:v>40367.849305555559</c:v>
                </c:pt>
                <c:pt idx="11304">
                  <c:v>40367.850000000013</c:v>
                </c:pt>
                <c:pt idx="11305">
                  <c:v>40367.850694444511</c:v>
                </c:pt>
                <c:pt idx="11306">
                  <c:v>40367.851388888892</c:v>
                </c:pt>
                <c:pt idx="11307">
                  <c:v>40367.852083333331</c:v>
                </c:pt>
                <c:pt idx="11308">
                  <c:v>40367.852777777793</c:v>
                </c:pt>
                <c:pt idx="11309">
                  <c:v>40367.853472222232</c:v>
                </c:pt>
                <c:pt idx="11310">
                  <c:v>40367.854166666664</c:v>
                </c:pt>
                <c:pt idx="11311">
                  <c:v>40367.854861111111</c:v>
                </c:pt>
                <c:pt idx="11312">
                  <c:v>40367.855555555587</c:v>
                </c:pt>
                <c:pt idx="11313">
                  <c:v>40367.856250000041</c:v>
                </c:pt>
                <c:pt idx="11314">
                  <c:v>40367.856944444502</c:v>
                </c:pt>
                <c:pt idx="11315">
                  <c:v>40367.857638888934</c:v>
                </c:pt>
                <c:pt idx="11316">
                  <c:v>40367.858333333359</c:v>
                </c:pt>
                <c:pt idx="11317">
                  <c:v>40367.859027777791</c:v>
                </c:pt>
                <c:pt idx="11318">
                  <c:v>40367.859722222223</c:v>
                </c:pt>
                <c:pt idx="11319">
                  <c:v>40367.86041666667</c:v>
                </c:pt>
                <c:pt idx="11320">
                  <c:v>40367.86111111108</c:v>
                </c:pt>
                <c:pt idx="11321">
                  <c:v>40367.861805555556</c:v>
                </c:pt>
                <c:pt idx="11322">
                  <c:v>40367.862500000003</c:v>
                </c:pt>
                <c:pt idx="11323">
                  <c:v>40367.863194444442</c:v>
                </c:pt>
                <c:pt idx="11324">
                  <c:v>40367.863888888889</c:v>
                </c:pt>
                <c:pt idx="11325">
                  <c:v>40367.864583333336</c:v>
                </c:pt>
                <c:pt idx="11326">
                  <c:v>40367.865277777782</c:v>
                </c:pt>
                <c:pt idx="11327">
                  <c:v>40367.865972222222</c:v>
                </c:pt>
                <c:pt idx="11328">
                  <c:v>40367.866666666654</c:v>
                </c:pt>
                <c:pt idx="11329">
                  <c:v>40367.867361111072</c:v>
                </c:pt>
                <c:pt idx="11330">
                  <c:v>40367.868055555562</c:v>
                </c:pt>
                <c:pt idx="11331">
                  <c:v>40367.868750000001</c:v>
                </c:pt>
                <c:pt idx="11332">
                  <c:v>40367.869444444441</c:v>
                </c:pt>
                <c:pt idx="11333">
                  <c:v>40367.870138888917</c:v>
                </c:pt>
                <c:pt idx="11334">
                  <c:v>40367.870833333342</c:v>
                </c:pt>
                <c:pt idx="11335">
                  <c:v>40367.871527777781</c:v>
                </c:pt>
                <c:pt idx="11336">
                  <c:v>40367.872222222242</c:v>
                </c:pt>
                <c:pt idx="11337">
                  <c:v>40367.872916666667</c:v>
                </c:pt>
                <c:pt idx="11338">
                  <c:v>40367.873611111114</c:v>
                </c:pt>
                <c:pt idx="11339">
                  <c:v>40367.874305555553</c:v>
                </c:pt>
                <c:pt idx="11340">
                  <c:v>40367.875</c:v>
                </c:pt>
                <c:pt idx="11341">
                  <c:v>40367.87569444449</c:v>
                </c:pt>
                <c:pt idx="11342">
                  <c:v>40367.876388888893</c:v>
                </c:pt>
                <c:pt idx="11343">
                  <c:v>40367.877083333326</c:v>
                </c:pt>
                <c:pt idx="11344">
                  <c:v>40367.87777777778</c:v>
                </c:pt>
                <c:pt idx="11345">
                  <c:v>40367.878472222219</c:v>
                </c:pt>
                <c:pt idx="11346">
                  <c:v>40367.879166666637</c:v>
                </c:pt>
                <c:pt idx="11347">
                  <c:v>40367.879861111105</c:v>
                </c:pt>
                <c:pt idx="11348">
                  <c:v>40367.880555555595</c:v>
                </c:pt>
                <c:pt idx="11349">
                  <c:v>40367.881250000013</c:v>
                </c:pt>
                <c:pt idx="11350">
                  <c:v>40367.881944444474</c:v>
                </c:pt>
                <c:pt idx="11351">
                  <c:v>40367.882638888936</c:v>
                </c:pt>
                <c:pt idx="11352">
                  <c:v>40367.883333333331</c:v>
                </c:pt>
                <c:pt idx="11353">
                  <c:v>40367.884027777793</c:v>
                </c:pt>
                <c:pt idx="11354">
                  <c:v>40367.884722222232</c:v>
                </c:pt>
                <c:pt idx="11355">
                  <c:v>40367.885416666664</c:v>
                </c:pt>
                <c:pt idx="11356">
                  <c:v>40367.886111111111</c:v>
                </c:pt>
                <c:pt idx="11357">
                  <c:v>40367.886805555587</c:v>
                </c:pt>
                <c:pt idx="11358">
                  <c:v>40367.887500000012</c:v>
                </c:pt>
                <c:pt idx="11359">
                  <c:v>40367.888194444502</c:v>
                </c:pt>
                <c:pt idx="11360">
                  <c:v>40367.888888888934</c:v>
                </c:pt>
                <c:pt idx="11361">
                  <c:v>40367.88958333333</c:v>
                </c:pt>
                <c:pt idx="11362">
                  <c:v>40367.890277777791</c:v>
                </c:pt>
                <c:pt idx="11363">
                  <c:v>40367.890972222223</c:v>
                </c:pt>
                <c:pt idx="11364">
                  <c:v>40367.891666666626</c:v>
                </c:pt>
                <c:pt idx="11365">
                  <c:v>40367.89236111108</c:v>
                </c:pt>
                <c:pt idx="11366">
                  <c:v>40367.893055555556</c:v>
                </c:pt>
                <c:pt idx="11367">
                  <c:v>40367.893749999996</c:v>
                </c:pt>
                <c:pt idx="11368">
                  <c:v>40367.894444444442</c:v>
                </c:pt>
                <c:pt idx="11369">
                  <c:v>40367.895138888889</c:v>
                </c:pt>
                <c:pt idx="11370">
                  <c:v>40367.895833333336</c:v>
                </c:pt>
                <c:pt idx="11371">
                  <c:v>40367.896527777782</c:v>
                </c:pt>
                <c:pt idx="11372">
                  <c:v>40367.897222222222</c:v>
                </c:pt>
                <c:pt idx="11373">
                  <c:v>40367.897916666654</c:v>
                </c:pt>
                <c:pt idx="11374">
                  <c:v>40367.898611111108</c:v>
                </c:pt>
                <c:pt idx="11375">
                  <c:v>40367.899305555555</c:v>
                </c:pt>
                <c:pt idx="11376">
                  <c:v>40367.9</c:v>
                </c:pt>
                <c:pt idx="11377">
                  <c:v>40367.900694444485</c:v>
                </c:pt>
                <c:pt idx="11378">
                  <c:v>40367.901388888888</c:v>
                </c:pt>
                <c:pt idx="11379">
                  <c:v>40367.902083333334</c:v>
                </c:pt>
                <c:pt idx="11380">
                  <c:v>40367.902777777781</c:v>
                </c:pt>
                <c:pt idx="11381">
                  <c:v>40367.90347222222</c:v>
                </c:pt>
                <c:pt idx="11382">
                  <c:v>40367.904166666638</c:v>
                </c:pt>
                <c:pt idx="11383">
                  <c:v>40367.904861111114</c:v>
                </c:pt>
                <c:pt idx="11384">
                  <c:v>40367.905555555553</c:v>
                </c:pt>
                <c:pt idx="11385">
                  <c:v>40367.906250000029</c:v>
                </c:pt>
                <c:pt idx="11386">
                  <c:v>40367.90694444449</c:v>
                </c:pt>
                <c:pt idx="11387">
                  <c:v>40367.907638888893</c:v>
                </c:pt>
                <c:pt idx="11388">
                  <c:v>40367.908333333333</c:v>
                </c:pt>
                <c:pt idx="11389">
                  <c:v>40367.90902777778</c:v>
                </c:pt>
                <c:pt idx="11390">
                  <c:v>40367.909722222204</c:v>
                </c:pt>
                <c:pt idx="11391">
                  <c:v>40367.910416666666</c:v>
                </c:pt>
                <c:pt idx="11392">
                  <c:v>40367.911111111105</c:v>
                </c:pt>
                <c:pt idx="11393">
                  <c:v>40367.911805555559</c:v>
                </c:pt>
                <c:pt idx="11394">
                  <c:v>40367.912500000013</c:v>
                </c:pt>
                <c:pt idx="11395">
                  <c:v>40367.913194444474</c:v>
                </c:pt>
                <c:pt idx="11396">
                  <c:v>40367.913888888892</c:v>
                </c:pt>
                <c:pt idx="11397">
                  <c:v>40367.914583333331</c:v>
                </c:pt>
                <c:pt idx="11398">
                  <c:v>40367.915277777793</c:v>
                </c:pt>
                <c:pt idx="11399">
                  <c:v>40367.915972222232</c:v>
                </c:pt>
                <c:pt idx="11400">
                  <c:v>40367.916666666664</c:v>
                </c:pt>
                <c:pt idx="11401">
                  <c:v>40367.917361111104</c:v>
                </c:pt>
                <c:pt idx="11402">
                  <c:v>40367.918055555587</c:v>
                </c:pt>
                <c:pt idx="11403">
                  <c:v>40367.918750000012</c:v>
                </c:pt>
                <c:pt idx="11404">
                  <c:v>40367.919444444473</c:v>
                </c:pt>
                <c:pt idx="11405">
                  <c:v>40367.920138888891</c:v>
                </c:pt>
                <c:pt idx="11406">
                  <c:v>40367.92083333333</c:v>
                </c:pt>
                <c:pt idx="11407">
                  <c:v>40367.921527777777</c:v>
                </c:pt>
                <c:pt idx="11408">
                  <c:v>40367.922222222223</c:v>
                </c:pt>
                <c:pt idx="11409">
                  <c:v>40367.92291666667</c:v>
                </c:pt>
                <c:pt idx="11410">
                  <c:v>40367.92361111108</c:v>
                </c:pt>
                <c:pt idx="11411">
                  <c:v>40367.924305555556</c:v>
                </c:pt>
                <c:pt idx="11412">
                  <c:v>40367.925000000003</c:v>
                </c:pt>
                <c:pt idx="11413">
                  <c:v>40367.925694444442</c:v>
                </c:pt>
                <c:pt idx="11414">
                  <c:v>40367.926388888889</c:v>
                </c:pt>
                <c:pt idx="11415">
                  <c:v>40367.927083333307</c:v>
                </c:pt>
                <c:pt idx="11416">
                  <c:v>40367.927777777775</c:v>
                </c:pt>
                <c:pt idx="11417">
                  <c:v>40367.928472222222</c:v>
                </c:pt>
                <c:pt idx="11418">
                  <c:v>40367.929166666618</c:v>
                </c:pt>
                <c:pt idx="11419">
                  <c:v>40367.929861111072</c:v>
                </c:pt>
                <c:pt idx="11420">
                  <c:v>40367.930555555562</c:v>
                </c:pt>
                <c:pt idx="11421">
                  <c:v>40367.931250000001</c:v>
                </c:pt>
                <c:pt idx="11422">
                  <c:v>40367.931944444441</c:v>
                </c:pt>
                <c:pt idx="11423">
                  <c:v>40367.932638888917</c:v>
                </c:pt>
                <c:pt idx="11424">
                  <c:v>40367.933333333334</c:v>
                </c:pt>
                <c:pt idx="11425">
                  <c:v>40367.934027777781</c:v>
                </c:pt>
                <c:pt idx="11426">
                  <c:v>40367.93472222222</c:v>
                </c:pt>
                <c:pt idx="11427">
                  <c:v>40367.935416666638</c:v>
                </c:pt>
                <c:pt idx="11428">
                  <c:v>40367.936111111114</c:v>
                </c:pt>
                <c:pt idx="11429">
                  <c:v>40367.936805555553</c:v>
                </c:pt>
                <c:pt idx="11430">
                  <c:v>40367.9375</c:v>
                </c:pt>
                <c:pt idx="11431">
                  <c:v>40367.93819444449</c:v>
                </c:pt>
                <c:pt idx="11432">
                  <c:v>40367.938888888893</c:v>
                </c:pt>
                <c:pt idx="11433">
                  <c:v>40367.939583333326</c:v>
                </c:pt>
                <c:pt idx="11434">
                  <c:v>40367.940277777809</c:v>
                </c:pt>
                <c:pt idx="11435">
                  <c:v>40367.940972222219</c:v>
                </c:pt>
                <c:pt idx="11436">
                  <c:v>40367.941666666637</c:v>
                </c:pt>
                <c:pt idx="11437">
                  <c:v>40367.942361111105</c:v>
                </c:pt>
                <c:pt idx="11438">
                  <c:v>40367.943055555559</c:v>
                </c:pt>
                <c:pt idx="11439">
                  <c:v>40367.943749999999</c:v>
                </c:pt>
                <c:pt idx="11440">
                  <c:v>40367.944444444474</c:v>
                </c:pt>
                <c:pt idx="11441">
                  <c:v>40367.945138888892</c:v>
                </c:pt>
                <c:pt idx="11442">
                  <c:v>40367.945833333331</c:v>
                </c:pt>
                <c:pt idx="11443">
                  <c:v>40367.946527777793</c:v>
                </c:pt>
                <c:pt idx="11444">
                  <c:v>40367.947222222232</c:v>
                </c:pt>
                <c:pt idx="11445">
                  <c:v>40367.947916666664</c:v>
                </c:pt>
                <c:pt idx="11446">
                  <c:v>40367.948611111111</c:v>
                </c:pt>
                <c:pt idx="11447">
                  <c:v>40367.949305555558</c:v>
                </c:pt>
                <c:pt idx="11448">
                  <c:v>40367.950000000012</c:v>
                </c:pt>
                <c:pt idx="11449">
                  <c:v>40367.950694444502</c:v>
                </c:pt>
                <c:pt idx="11450">
                  <c:v>40367.951388888891</c:v>
                </c:pt>
                <c:pt idx="11451">
                  <c:v>40367.95208333333</c:v>
                </c:pt>
                <c:pt idx="11452">
                  <c:v>40367.952777777791</c:v>
                </c:pt>
                <c:pt idx="11453">
                  <c:v>40367.953472222223</c:v>
                </c:pt>
                <c:pt idx="11454">
                  <c:v>40367.95416666667</c:v>
                </c:pt>
                <c:pt idx="11455">
                  <c:v>40367.954861111109</c:v>
                </c:pt>
                <c:pt idx="11456">
                  <c:v>40367.955555555563</c:v>
                </c:pt>
                <c:pt idx="11457">
                  <c:v>40367.956250000039</c:v>
                </c:pt>
                <c:pt idx="11458">
                  <c:v>40367.956944444493</c:v>
                </c:pt>
                <c:pt idx="11459">
                  <c:v>40367.957638888925</c:v>
                </c:pt>
                <c:pt idx="11460">
                  <c:v>40367.958333333343</c:v>
                </c:pt>
                <c:pt idx="11461">
                  <c:v>40367.959027777782</c:v>
                </c:pt>
                <c:pt idx="11462">
                  <c:v>40367.959722222222</c:v>
                </c:pt>
                <c:pt idx="11463">
                  <c:v>40367.960416666654</c:v>
                </c:pt>
                <c:pt idx="11464">
                  <c:v>40367.961111111072</c:v>
                </c:pt>
                <c:pt idx="11465">
                  <c:v>40367.961805555555</c:v>
                </c:pt>
                <c:pt idx="11466">
                  <c:v>40367.962500000001</c:v>
                </c:pt>
                <c:pt idx="11467">
                  <c:v>40367.963194444441</c:v>
                </c:pt>
                <c:pt idx="11468">
                  <c:v>40367.963888888888</c:v>
                </c:pt>
                <c:pt idx="11469">
                  <c:v>40367.964583333334</c:v>
                </c:pt>
                <c:pt idx="11470">
                  <c:v>40367.965277777781</c:v>
                </c:pt>
                <c:pt idx="11471">
                  <c:v>40367.96597222222</c:v>
                </c:pt>
                <c:pt idx="11472">
                  <c:v>40367.966666666638</c:v>
                </c:pt>
                <c:pt idx="11473">
                  <c:v>40367.967361111077</c:v>
                </c:pt>
                <c:pt idx="11474">
                  <c:v>40367.968055555553</c:v>
                </c:pt>
                <c:pt idx="11475">
                  <c:v>40367.96875</c:v>
                </c:pt>
                <c:pt idx="11476">
                  <c:v>40367.969444444447</c:v>
                </c:pt>
                <c:pt idx="11477">
                  <c:v>40367.970138888893</c:v>
                </c:pt>
                <c:pt idx="11478">
                  <c:v>40367.970833333333</c:v>
                </c:pt>
                <c:pt idx="11479">
                  <c:v>40367.97152777778</c:v>
                </c:pt>
                <c:pt idx="11480">
                  <c:v>40367.972222222219</c:v>
                </c:pt>
                <c:pt idx="11481">
                  <c:v>40367.972916666666</c:v>
                </c:pt>
                <c:pt idx="11482">
                  <c:v>40367.973611111105</c:v>
                </c:pt>
                <c:pt idx="11483">
                  <c:v>40367.974305555559</c:v>
                </c:pt>
                <c:pt idx="11484">
                  <c:v>40367.975000000006</c:v>
                </c:pt>
                <c:pt idx="11485">
                  <c:v>40367.975694444474</c:v>
                </c:pt>
                <c:pt idx="11486">
                  <c:v>40367.976388888892</c:v>
                </c:pt>
                <c:pt idx="11487">
                  <c:v>40367.977083333324</c:v>
                </c:pt>
                <c:pt idx="11488">
                  <c:v>40367.977777777778</c:v>
                </c:pt>
                <c:pt idx="11489">
                  <c:v>40367.978472222232</c:v>
                </c:pt>
                <c:pt idx="11490">
                  <c:v>40367.979166666628</c:v>
                </c:pt>
                <c:pt idx="11491">
                  <c:v>40367.979861111104</c:v>
                </c:pt>
                <c:pt idx="11492">
                  <c:v>40367.980555555587</c:v>
                </c:pt>
                <c:pt idx="11493">
                  <c:v>40367.981250000012</c:v>
                </c:pt>
                <c:pt idx="11494">
                  <c:v>40367.981944444473</c:v>
                </c:pt>
                <c:pt idx="11495">
                  <c:v>40367.982638888934</c:v>
                </c:pt>
                <c:pt idx="11496">
                  <c:v>40367.98333333333</c:v>
                </c:pt>
                <c:pt idx="11497">
                  <c:v>40367.984027777791</c:v>
                </c:pt>
                <c:pt idx="11498">
                  <c:v>40367.984722222223</c:v>
                </c:pt>
                <c:pt idx="11499">
                  <c:v>40367.98541666667</c:v>
                </c:pt>
                <c:pt idx="11500">
                  <c:v>40367.986111111109</c:v>
                </c:pt>
                <c:pt idx="11501">
                  <c:v>40367.986805555563</c:v>
                </c:pt>
                <c:pt idx="11502">
                  <c:v>40367.987500000003</c:v>
                </c:pt>
                <c:pt idx="11503">
                  <c:v>40367.988194444493</c:v>
                </c:pt>
                <c:pt idx="11504">
                  <c:v>40367.988888888925</c:v>
                </c:pt>
                <c:pt idx="11505">
                  <c:v>40367.989583333336</c:v>
                </c:pt>
                <c:pt idx="11506">
                  <c:v>40367.990277777782</c:v>
                </c:pt>
                <c:pt idx="11507">
                  <c:v>40367.990972222222</c:v>
                </c:pt>
                <c:pt idx="11508">
                  <c:v>40367.991666666618</c:v>
                </c:pt>
                <c:pt idx="11509">
                  <c:v>40367.992361111072</c:v>
                </c:pt>
                <c:pt idx="11510">
                  <c:v>40367.993055555555</c:v>
                </c:pt>
                <c:pt idx="11511">
                  <c:v>40367.993749999994</c:v>
                </c:pt>
                <c:pt idx="11512">
                  <c:v>40367.994444444441</c:v>
                </c:pt>
                <c:pt idx="11513">
                  <c:v>40367.995138888888</c:v>
                </c:pt>
                <c:pt idx="11514">
                  <c:v>40367.995833333334</c:v>
                </c:pt>
                <c:pt idx="11515">
                  <c:v>40367.996527777781</c:v>
                </c:pt>
                <c:pt idx="11516">
                  <c:v>40367.99722222222</c:v>
                </c:pt>
                <c:pt idx="11517">
                  <c:v>40367.997916666638</c:v>
                </c:pt>
                <c:pt idx="11518">
                  <c:v>40367.998611111114</c:v>
                </c:pt>
                <c:pt idx="11519">
                  <c:v>40367.999305555524</c:v>
                </c:pt>
                <c:pt idx="11520">
                  <c:v>40368</c:v>
                </c:pt>
                <c:pt idx="11521">
                  <c:v>40368.00069444449</c:v>
                </c:pt>
                <c:pt idx="11522">
                  <c:v>40368.001388888886</c:v>
                </c:pt>
                <c:pt idx="11523">
                  <c:v>40368.002083333326</c:v>
                </c:pt>
                <c:pt idx="11524">
                  <c:v>40368.00277777778</c:v>
                </c:pt>
                <c:pt idx="11525">
                  <c:v>40368.003472222204</c:v>
                </c:pt>
                <c:pt idx="11526">
                  <c:v>40368.004166666637</c:v>
                </c:pt>
                <c:pt idx="11527">
                  <c:v>40368.004861111105</c:v>
                </c:pt>
                <c:pt idx="11528">
                  <c:v>40368.005555555559</c:v>
                </c:pt>
                <c:pt idx="11529">
                  <c:v>40368.006250000013</c:v>
                </c:pt>
                <c:pt idx="11530">
                  <c:v>40368.006944444474</c:v>
                </c:pt>
                <c:pt idx="11531">
                  <c:v>40368.007638888892</c:v>
                </c:pt>
                <c:pt idx="11532">
                  <c:v>40368.008333333331</c:v>
                </c:pt>
                <c:pt idx="11533">
                  <c:v>40368.009027777778</c:v>
                </c:pt>
                <c:pt idx="11534">
                  <c:v>40368.009722222225</c:v>
                </c:pt>
                <c:pt idx="11535">
                  <c:v>40368.010416666664</c:v>
                </c:pt>
                <c:pt idx="11536">
                  <c:v>40368.011111111104</c:v>
                </c:pt>
                <c:pt idx="11537">
                  <c:v>40368.011805555558</c:v>
                </c:pt>
                <c:pt idx="11538">
                  <c:v>40368.012500000012</c:v>
                </c:pt>
                <c:pt idx="11539">
                  <c:v>40368.013194444473</c:v>
                </c:pt>
                <c:pt idx="11540">
                  <c:v>40368.013888888891</c:v>
                </c:pt>
                <c:pt idx="11541">
                  <c:v>40368.01458333333</c:v>
                </c:pt>
                <c:pt idx="11542">
                  <c:v>40368.015277777791</c:v>
                </c:pt>
                <c:pt idx="11543">
                  <c:v>40368.015972222223</c:v>
                </c:pt>
                <c:pt idx="11544">
                  <c:v>40368.01666666667</c:v>
                </c:pt>
                <c:pt idx="11545">
                  <c:v>40368.01736111108</c:v>
                </c:pt>
                <c:pt idx="11546">
                  <c:v>40368.018055555563</c:v>
                </c:pt>
                <c:pt idx="11547">
                  <c:v>40368.018750000003</c:v>
                </c:pt>
                <c:pt idx="11548">
                  <c:v>40368.019444444442</c:v>
                </c:pt>
                <c:pt idx="11549">
                  <c:v>40368.020138888889</c:v>
                </c:pt>
                <c:pt idx="11550">
                  <c:v>40368.020833333336</c:v>
                </c:pt>
                <c:pt idx="11551">
                  <c:v>40368.021527777775</c:v>
                </c:pt>
                <c:pt idx="11552">
                  <c:v>40368.022222222222</c:v>
                </c:pt>
                <c:pt idx="11553">
                  <c:v>40368.022916666654</c:v>
                </c:pt>
                <c:pt idx="11554">
                  <c:v>40368.023611111072</c:v>
                </c:pt>
                <c:pt idx="11555">
                  <c:v>40368.024305555555</c:v>
                </c:pt>
                <c:pt idx="11556">
                  <c:v>40368.025000000001</c:v>
                </c:pt>
                <c:pt idx="11557">
                  <c:v>40368.025694444441</c:v>
                </c:pt>
                <c:pt idx="11558">
                  <c:v>40368.026388888888</c:v>
                </c:pt>
                <c:pt idx="11559">
                  <c:v>40368.027083333298</c:v>
                </c:pt>
                <c:pt idx="11560">
                  <c:v>40368.027777777774</c:v>
                </c:pt>
                <c:pt idx="11561">
                  <c:v>40368.02847222222</c:v>
                </c:pt>
                <c:pt idx="11562">
                  <c:v>40368.029166666609</c:v>
                </c:pt>
                <c:pt idx="11563">
                  <c:v>40368.029861111077</c:v>
                </c:pt>
                <c:pt idx="11564">
                  <c:v>40368.030555555553</c:v>
                </c:pt>
                <c:pt idx="11565">
                  <c:v>40368.03125</c:v>
                </c:pt>
                <c:pt idx="11566">
                  <c:v>40368.031944444447</c:v>
                </c:pt>
                <c:pt idx="11567">
                  <c:v>40368.032638888893</c:v>
                </c:pt>
                <c:pt idx="11568">
                  <c:v>40368.033333333326</c:v>
                </c:pt>
                <c:pt idx="11569">
                  <c:v>40368.03402777778</c:v>
                </c:pt>
                <c:pt idx="11570">
                  <c:v>40368.034722222204</c:v>
                </c:pt>
                <c:pt idx="11571">
                  <c:v>40368.035416666637</c:v>
                </c:pt>
                <c:pt idx="11572">
                  <c:v>40368.036111111105</c:v>
                </c:pt>
                <c:pt idx="11573">
                  <c:v>40368.036805555559</c:v>
                </c:pt>
                <c:pt idx="11574">
                  <c:v>40368.037499999999</c:v>
                </c:pt>
                <c:pt idx="11575">
                  <c:v>40368.038194444474</c:v>
                </c:pt>
                <c:pt idx="11576">
                  <c:v>40368.038888888892</c:v>
                </c:pt>
                <c:pt idx="11577">
                  <c:v>40368.039583333324</c:v>
                </c:pt>
                <c:pt idx="11578">
                  <c:v>40368.040277777793</c:v>
                </c:pt>
                <c:pt idx="11579">
                  <c:v>40368.040972222232</c:v>
                </c:pt>
                <c:pt idx="11580">
                  <c:v>40368.041666666628</c:v>
                </c:pt>
                <c:pt idx="11581">
                  <c:v>40368.042361111104</c:v>
                </c:pt>
                <c:pt idx="11582">
                  <c:v>40368.043055555558</c:v>
                </c:pt>
                <c:pt idx="11583">
                  <c:v>40368.043749999997</c:v>
                </c:pt>
                <c:pt idx="11584">
                  <c:v>40368.044444444473</c:v>
                </c:pt>
                <c:pt idx="11585">
                  <c:v>40368.045138888891</c:v>
                </c:pt>
                <c:pt idx="11586">
                  <c:v>40368.04583333333</c:v>
                </c:pt>
                <c:pt idx="11587">
                  <c:v>40368.046527777791</c:v>
                </c:pt>
                <c:pt idx="11588">
                  <c:v>40368.047222222223</c:v>
                </c:pt>
                <c:pt idx="11589">
                  <c:v>40368.04791666667</c:v>
                </c:pt>
                <c:pt idx="11590">
                  <c:v>40368.048611111109</c:v>
                </c:pt>
                <c:pt idx="11591">
                  <c:v>40368.049305555556</c:v>
                </c:pt>
                <c:pt idx="11592">
                  <c:v>40368.050000000003</c:v>
                </c:pt>
                <c:pt idx="11593">
                  <c:v>40368.050694444493</c:v>
                </c:pt>
                <c:pt idx="11594">
                  <c:v>40368.051388888889</c:v>
                </c:pt>
                <c:pt idx="11595">
                  <c:v>40368.052083333336</c:v>
                </c:pt>
                <c:pt idx="11596">
                  <c:v>40368.052777777782</c:v>
                </c:pt>
                <c:pt idx="11597">
                  <c:v>40368.053472222222</c:v>
                </c:pt>
                <c:pt idx="11598">
                  <c:v>40368.054166666654</c:v>
                </c:pt>
                <c:pt idx="11599">
                  <c:v>40368.054861111108</c:v>
                </c:pt>
                <c:pt idx="11600">
                  <c:v>40368.055555555562</c:v>
                </c:pt>
                <c:pt idx="11601">
                  <c:v>40368.056250000031</c:v>
                </c:pt>
                <c:pt idx="11602">
                  <c:v>40368.056944444485</c:v>
                </c:pt>
                <c:pt idx="11603">
                  <c:v>40368.057638888917</c:v>
                </c:pt>
                <c:pt idx="11604">
                  <c:v>40368.058333333342</c:v>
                </c:pt>
                <c:pt idx="11605">
                  <c:v>40368.059027777781</c:v>
                </c:pt>
                <c:pt idx="11606">
                  <c:v>40368.05972222222</c:v>
                </c:pt>
                <c:pt idx="11607">
                  <c:v>40368.060416666638</c:v>
                </c:pt>
                <c:pt idx="11608">
                  <c:v>40368.061111111077</c:v>
                </c:pt>
                <c:pt idx="11609">
                  <c:v>40368.061805555524</c:v>
                </c:pt>
                <c:pt idx="11610">
                  <c:v>40368.0625</c:v>
                </c:pt>
                <c:pt idx="11611">
                  <c:v>40368.063194444447</c:v>
                </c:pt>
                <c:pt idx="11612">
                  <c:v>40368.063888888886</c:v>
                </c:pt>
                <c:pt idx="11613">
                  <c:v>40368.064583333326</c:v>
                </c:pt>
                <c:pt idx="11614">
                  <c:v>40368.06527777778</c:v>
                </c:pt>
                <c:pt idx="11615">
                  <c:v>40368.065972222204</c:v>
                </c:pt>
                <c:pt idx="11616">
                  <c:v>40368.066666666637</c:v>
                </c:pt>
                <c:pt idx="11617">
                  <c:v>40368.067361111054</c:v>
                </c:pt>
                <c:pt idx="11618">
                  <c:v>40368.068055555559</c:v>
                </c:pt>
                <c:pt idx="11619">
                  <c:v>40368.068749999999</c:v>
                </c:pt>
                <c:pt idx="11620">
                  <c:v>40368.069444444445</c:v>
                </c:pt>
                <c:pt idx="11621">
                  <c:v>40368.070138888892</c:v>
                </c:pt>
                <c:pt idx="11622">
                  <c:v>40368.070833333331</c:v>
                </c:pt>
                <c:pt idx="11623">
                  <c:v>40368.071527777778</c:v>
                </c:pt>
                <c:pt idx="11624">
                  <c:v>40368.072222222232</c:v>
                </c:pt>
                <c:pt idx="11625">
                  <c:v>40368.072916666664</c:v>
                </c:pt>
                <c:pt idx="11626">
                  <c:v>40368.073611111104</c:v>
                </c:pt>
                <c:pt idx="11627">
                  <c:v>40368.074305555558</c:v>
                </c:pt>
                <c:pt idx="11628">
                  <c:v>40368.075000000004</c:v>
                </c:pt>
                <c:pt idx="11629">
                  <c:v>40368.075694444473</c:v>
                </c:pt>
                <c:pt idx="11630">
                  <c:v>40368.076388888891</c:v>
                </c:pt>
                <c:pt idx="11631">
                  <c:v>40368.077083333301</c:v>
                </c:pt>
                <c:pt idx="11632">
                  <c:v>40368.077777777777</c:v>
                </c:pt>
                <c:pt idx="11633">
                  <c:v>40368.078472222223</c:v>
                </c:pt>
                <c:pt idx="11634">
                  <c:v>40368.079166666626</c:v>
                </c:pt>
                <c:pt idx="11635">
                  <c:v>40368.07986111108</c:v>
                </c:pt>
                <c:pt idx="11636">
                  <c:v>40368.080555555563</c:v>
                </c:pt>
                <c:pt idx="11637">
                  <c:v>40368.081250000003</c:v>
                </c:pt>
                <c:pt idx="11638">
                  <c:v>40368.081944444442</c:v>
                </c:pt>
                <c:pt idx="11639">
                  <c:v>40368.082638888925</c:v>
                </c:pt>
                <c:pt idx="11640">
                  <c:v>40368.083333333336</c:v>
                </c:pt>
                <c:pt idx="11641">
                  <c:v>40368.084027777782</c:v>
                </c:pt>
                <c:pt idx="11642">
                  <c:v>40368.084722222222</c:v>
                </c:pt>
                <c:pt idx="11643">
                  <c:v>40368.085416666654</c:v>
                </c:pt>
                <c:pt idx="11644">
                  <c:v>40368.086111111108</c:v>
                </c:pt>
                <c:pt idx="11645">
                  <c:v>40368.086805555562</c:v>
                </c:pt>
                <c:pt idx="11646">
                  <c:v>40368.087500000001</c:v>
                </c:pt>
                <c:pt idx="11647">
                  <c:v>40368.088194444485</c:v>
                </c:pt>
                <c:pt idx="11648">
                  <c:v>40368.088888888917</c:v>
                </c:pt>
                <c:pt idx="11649">
                  <c:v>40368.089583333334</c:v>
                </c:pt>
                <c:pt idx="11650">
                  <c:v>40368.090277777781</c:v>
                </c:pt>
                <c:pt idx="11651">
                  <c:v>40368.09097222222</c:v>
                </c:pt>
                <c:pt idx="11652">
                  <c:v>40368.091666666609</c:v>
                </c:pt>
                <c:pt idx="11653">
                  <c:v>40368.092361111077</c:v>
                </c:pt>
                <c:pt idx="11654">
                  <c:v>40368.093055555524</c:v>
                </c:pt>
                <c:pt idx="11655">
                  <c:v>40368.093749999985</c:v>
                </c:pt>
                <c:pt idx="11656">
                  <c:v>40368.094444444447</c:v>
                </c:pt>
                <c:pt idx="11657">
                  <c:v>40368.095138888886</c:v>
                </c:pt>
                <c:pt idx="11658">
                  <c:v>40368.095833333326</c:v>
                </c:pt>
                <c:pt idx="11659">
                  <c:v>40368.09652777778</c:v>
                </c:pt>
                <c:pt idx="11660">
                  <c:v>40368.097222222204</c:v>
                </c:pt>
                <c:pt idx="11661">
                  <c:v>40368.097916666637</c:v>
                </c:pt>
                <c:pt idx="11662">
                  <c:v>40368.098611111105</c:v>
                </c:pt>
                <c:pt idx="11663">
                  <c:v>40368.09930555553</c:v>
                </c:pt>
                <c:pt idx="11664">
                  <c:v>40368.1</c:v>
                </c:pt>
                <c:pt idx="11665">
                  <c:v>40368.100694444474</c:v>
                </c:pt>
                <c:pt idx="11666">
                  <c:v>40368.101388888885</c:v>
                </c:pt>
                <c:pt idx="11667">
                  <c:v>40368.102083333324</c:v>
                </c:pt>
                <c:pt idx="11668">
                  <c:v>40368.102777777778</c:v>
                </c:pt>
                <c:pt idx="11669">
                  <c:v>40368.103472222225</c:v>
                </c:pt>
                <c:pt idx="11670">
                  <c:v>40368.104166666628</c:v>
                </c:pt>
                <c:pt idx="11671">
                  <c:v>40368.104861111104</c:v>
                </c:pt>
                <c:pt idx="11672">
                  <c:v>40368.105555555558</c:v>
                </c:pt>
                <c:pt idx="11673">
                  <c:v>40368.106250000012</c:v>
                </c:pt>
                <c:pt idx="11674">
                  <c:v>40368.106944444473</c:v>
                </c:pt>
                <c:pt idx="11675">
                  <c:v>40368.107638888891</c:v>
                </c:pt>
                <c:pt idx="11676">
                  <c:v>40368.10833333333</c:v>
                </c:pt>
                <c:pt idx="11677">
                  <c:v>40368.109027777777</c:v>
                </c:pt>
                <c:pt idx="11678">
                  <c:v>40368.109722222194</c:v>
                </c:pt>
                <c:pt idx="11679">
                  <c:v>40368.11041666667</c:v>
                </c:pt>
                <c:pt idx="11680">
                  <c:v>40368.11111111108</c:v>
                </c:pt>
                <c:pt idx="11681">
                  <c:v>40368.111805555556</c:v>
                </c:pt>
                <c:pt idx="11682">
                  <c:v>40368.112500000003</c:v>
                </c:pt>
                <c:pt idx="11683">
                  <c:v>40368.113194444442</c:v>
                </c:pt>
                <c:pt idx="11684">
                  <c:v>40368.113888888889</c:v>
                </c:pt>
                <c:pt idx="11685">
                  <c:v>40368.114583333336</c:v>
                </c:pt>
                <c:pt idx="11686">
                  <c:v>40368.115277777782</c:v>
                </c:pt>
                <c:pt idx="11687">
                  <c:v>40368.115972222222</c:v>
                </c:pt>
                <c:pt idx="11688">
                  <c:v>40368.116666666654</c:v>
                </c:pt>
                <c:pt idx="11689">
                  <c:v>40368.117361111072</c:v>
                </c:pt>
                <c:pt idx="11690">
                  <c:v>40368.118055555562</c:v>
                </c:pt>
                <c:pt idx="11691">
                  <c:v>40368.118750000001</c:v>
                </c:pt>
                <c:pt idx="11692">
                  <c:v>40368.119444444441</c:v>
                </c:pt>
                <c:pt idx="11693">
                  <c:v>40368.120138888888</c:v>
                </c:pt>
                <c:pt idx="11694">
                  <c:v>40368.120833333334</c:v>
                </c:pt>
                <c:pt idx="11695">
                  <c:v>40368.121527777774</c:v>
                </c:pt>
                <c:pt idx="11696">
                  <c:v>40368.12222222222</c:v>
                </c:pt>
                <c:pt idx="11697">
                  <c:v>40368.122916666638</c:v>
                </c:pt>
                <c:pt idx="11698">
                  <c:v>40368.123611111077</c:v>
                </c:pt>
                <c:pt idx="11699">
                  <c:v>40368.124305555524</c:v>
                </c:pt>
                <c:pt idx="11700">
                  <c:v>40368.124999999993</c:v>
                </c:pt>
                <c:pt idx="11701">
                  <c:v>40368.125694444447</c:v>
                </c:pt>
                <c:pt idx="11702">
                  <c:v>40368.126388888886</c:v>
                </c:pt>
                <c:pt idx="11703">
                  <c:v>40368.127083333282</c:v>
                </c:pt>
                <c:pt idx="11704">
                  <c:v>40368.12777777775</c:v>
                </c:pt>
                <c:pt idx="11705">
                  <c:v>40368.128472222204</c:v>
                </c:pt>
                <c:pt idx="11706">
                  <c:v>40368.129166666607</c:v>
                </c:pt>
                <c:pt idx="11707">
                  <c:v>40368.129861111054</c:v>
                </c:pt>
                <c:pt idx="11708">
                  <c:v>40368.130555555559</c:v>
                </c:pt>
                <c:pt idx="11709">
                  <c:v>40368.131249999999</c:v>
                </c:pt>
                <c:pt idx="11710">
                  <c:v>40368.131944444445</c:v>
                </c:pt>
                <c:pt idx="11711">
                  <c:v>40368.132638888892</c:v>
                </c:pt>
                <c:pt idx="11712">
                  <c:v>40368.133333333324</c:v>
                </c:pt>
                <c:pt idx="11713">
                  <c:v>40368.134027777778</c:v>
                </c:pt>
                <c:pt idx="11714">
                  <c:v>40368.134722222225</c:v>
                </c:pt>
                <c:pt idx="11715">
                  <c:v>40368.135416666628</c:v>
                </c:pt>
                <c:pt idx="11716">
                  <c:v>40368.136111111104</c:v>
                </c:pt>
                <c:pt idx="11717">
                  <c:v>40368.136805555558</c:v>
                </c:pt>
                <c:pt idx="11718">
                  <c:v>40368.137499999997</c:v>
                </c:pt>
                <c:pt idx="11719">
                  <c:v>40368.138194444473</c:v>
                </c:pt>
                <c:pt idx="11720">
                  <c:v>40368.138888888891</c:v>
                </c:pt>
                <c:pt idx="11721">
                  <c:v>40368.139583333301</c:v>
                </c:pt>
                <c:pt idx="11722">
                  <c:v>40368.140277777791</c:v>
                </c:pt>
                <c:pt idx="11723">
                  <c:v>40368.140972222223</c:v>
                </c:pt>
                <c:pt idx="11724">
                  <c:v>40368.141666666626</c:v>
                </c:pt>
                <c:pt idx="11725">
                  <c:v>40368.14236111108</c:v>
                </c:pt>
                <c:pt idx="11726">
                  <c:v>40368.143055555556</c:v>
                </c:pt>
                <c:pt idx="11727">
                  <c:v>40368.143749999996</c:v>
                </c:pt>
                <c:pt idx="11728">
                  <c:v>40368.144444444442</c:v>
                </c:pt>
                <c:pt idx="11729">
                  <c:v>40368.145138888889</c:v>
                </c:pt>
                <c:pt idx="11730">
                  <c:v>40368.145833333336</c:v>
                </c:pt>
                <c:pt idx="11731">
                  <c:v>40368.146527777782</c:v>
                </c:pt>
                <c:pt idx="11732">
                  <c:v>40368.147222222222</c:v>
                </c:pt>
                <c:pt idx="11733">
                  <c:v>40368.147916666654</c:v>
                </c:pt>
                <c:pt idx="11734">
                  <c:v>40368.148611111108</c:v>
                </c:pt>
                <c:pt idx="11735">
                  <c:v>40368.149305555555</c:v>
                </c:pt>
                <c:pt idx="11736">
                  <c:v>40368.15</c:v>
                </c:pt>
                <c:pt idx="11737">
                  <c:v>40368.150694444485</c:v>
                </c:pt>
                <c:pt idx="11738">
                  <c:v>40368.151388888888</c:v>
                </c:pt>
                <c:pt idx="11739">
                  <c:v>40368.152083333334</c:v>
                </c:pt>
                <c:pt idx="11740">
                  <c:v>40368.152777777781</c:v>
                </c:pt>
                <c:pt idx="11741">
                  <c:v>40368.15347222222</c:v>
                </c:pt>
                <c:pt idx="11742">
                  <c:v>40368.154166666638</c:v>
                </c:pt>
                <c:pt idx="11743">
                  <c:v>40368.154861111114</c:v>
                </c:pt>
                <c:pt idx="11744">
                  <c:v>40368.155555555553</c:v>
                </c:pt>
                <c:pt idx="11745">
                  <c:v>40368.156250000029</c:v>
                </c:pt>
                <c:pt idx="11746">
                  <c:v>40368.15694444449</c:v>
                </c:pt>
                <c:pt idx="11747">
                  <c:v>40368.157638888893</c:v>
                </c:pt>
                <c:pt idx="11748">
                  <c:v>40368.158333333333</c:v>
                </c:pt>
                <c:pt idx="11749">
                  <c:v>40368.15902777778</c:v>
                </c:pt>
                <c:pt idx="11750">
                  <c:v>40368.159722222204</c:v>
                </c:pt>
                <c:pt idx="11751">
                  <c:v>40368.160416666637</c:v>
                </c:pt>
                <c:pt idx="11752">
                  <c:v>40368.161111111054</c:v>
                </c:pt>
                <c:pt idx="11753">
                  <c:v>40368.16180555553</c:v>
                </c:pt>
                <c:pt idx="11754">
                  <c:v>40368.162499999999</c:v>
                </c:pt>
                <c:pt idx="11755">
                  <c:v>40368.163194444445</c:v>
                </c:pt>
                <c:pt idx="11756">
                  <c:v>40368.163888888885</c:v>
                </c:pt>
                <c:pt idx="11757">
                  <c:v>40368.164583333324</c:v>
                </c:pt>
                <c:pt idx="11758">
                  <c:v>40368.165277777778</c:v>
                </c:pt>
                <c:pt idx="11759">
                  <c:v>40368.165972222225</c:v>
                </c:pt>
                <c:pt idx="11760">
                  <c:v>40368.166666666628</c:v>
                </c:pt>
                <c:pt idx="11761">
                  <c:v>40368.167361111053</c:v>
                </c:pt>
                <c:pt idx="11762">
                  <c:v>40368.168055555558</c:v>
                </c:pt>
                <c:pt idx="11763">
                  <c:v>40368.168749999997</c:v>
                </c:pt>
                <c:pt idx="11764">
                  <c:v>40368.169444444444</c:v>
                </c:pt>
                <c:pt idx="11765">
                  <c:v>40368.170138888891</c:v>
                </c:pt>
                <c:pt idx="11766">
                  <c:v>40368.17083333333</c:v>
                </c:pt>
                <c:pt idx="11767">
                  <c:v>40368.171527777777</c:v>
                </c:pt>
                <c:pt idx="11768">
                  <c:v>40368.172222222223</c:v>
                </c:pt>
                <c:pt idx="11769">
                  <c:v>40368.17291666667</c:v>
                </c:pt>
                <c:pt idx="11770">
                  <c:v>40368.17361111108</c:v>
                </c:pt>
                <c:pt idx="11771">
                  <c:v>40368.174305555556</c:v>
                </c:pt>
                <c:pt idx="11772">
                  <c:v>40368.175000000003</c:v>
                </c:pt>
                <c:pt idx="11773">
                  <c:v>40368.175694444442</c:v>
                </c:pt>
                <c:pt idx="11774">
                  <c:v>40368.176388888889</c:v>
                </c:pt>
                <c:pt idx="11775">
                  <c:v>40368.177083333307</c:v>
                </c:pt>
                <c:pt idx="11776">
                  <c:v>40368.177777777775</c:v>
                </c:pt>
                <c:pt idx="11777">
                  <c:v>40368.178472222222</c:v>
                </c:pt>
                <c:pt idx="11778">
                  <c:v>40368.179166666618</c:v>
                </c:pt>
                <c:pt idx="11779">
                  <c:v>40368.179861111072</c:v>
                </c:pt>
                <c:pt idx="11780">
                  <c:v>40368.180555555562</c:v>
                </c:pt>
                <c:pt idx="11781">
                  <c:v>40368.181250000001</c:v>
                </c:pt>
                <c:pt idx="11782">
                  <c:v>40368.181944444441</c:v>
                </c:pt>
                <c:pt idx="11783">
                  <c:v>40368.182638888917</c:v>
                </c:pt>
                <c:pt idx="11784">
                  <c:v>40368.183333333334</c:v>
                </c:pt>
                <c:pt idx="11785">
                  <c:v>40368.184027777781</c:v>
                </c:pt>
                <c:pt idx="11786">
                  <c:v>40368.18472222222</c:v>
                </c:pt>
                <c:pt idx="11787">
                  <c:v>40368.185416666638</c:v>
                </c:pt>
                <c:pt idx="11788">
                  <c:v>40368.186111111114</c:v>
                </c:pt>
                <c:pt idx="11789">
                  <c:v>40368.186805555553</c:v>
                </c:pt>
                <c:pt idx="11790">
                  <c:v>40368.1875</c:v>
                </c:pt>
                <c:pt idx="11791">
                  <c:v>40368.18819444449</c:v>
                </c:pt>
                <c:pt idx="11792">
                  <c:v>40368.188888888893</c:v>
                </c:pt>
                <c:pt idx="11793">
                  <c:v>40368.189583333326</c:v>
                </c:pt>
                <c:pt idx="11794">
                  <c:v>40368.19027777778</c:v>
                </c:pt>
                <c:pt idx="11795">
                  <c:v>40368.190972222204</c:v>
                </c:pt>
                <c:pt idx="11796">
                  <c:v>40368.191666666607</c:v>
                </c:pt>
                <c:pt idx="11797">
                  <c:v>40368.192361111054</c:v>
                </c:pt>
                <c:pt idx="11798">
                  <c:v>40368.19305555553</c:v>
                </c:pt>
                <c:pt idx="11799">
                  <c:v>40368.193749999984</c:v>
                </c:pt>
                <c:pt idx="11800">
                  <c:v>40368.194444444445</c:v>
                </c:pt>
                <c:pt idx="11801">
                  <c:v>40368.195138888885</c:v>
                </c:pt>
                <c:pt idx="11802">
                  <c:v>40368.195833333324</c:v>
                </c:pt>
                <c:pt idx="11803">
                  <c:v>40368.196527777778</c:v>
                </c:pt>
                <c:pt idx="11804">
                  <c:v>40368.197222222225</c:v>
                </c:pt>
                <c:pt idx="11805">
                  <c:v>40368.197916666628</c:v>
                </c:pt>
                <c:pt idx="11806">
                  <c:v>40368.198611111104</c:v>
                </c:pt>
                <c:pt idx="11807">
                  <c:v>40368.199305555521</c:v>
                </c:pt>
                <c:pt idx="11808">
                  <c:v>40368.199999999997</c:v>
                </c:pt>
                <c:pt idx="11809">
                  <c:v>40368.200694444473</c:v>
                </c:pt>
                <c:pt idx="11810">
                  <c:v>40368.201388888876</c:v>
                </c:pt>
                <c:pt idx="11811">
                  <c:v>40368.202083333301</c:v>
                </c:pt>
                <c:pt idx="11812">
                  <c:v>40368.202777777777</c:v>
                </c:pt>
                <c:pt idx="11813">
                  <c:v>40368.203472222194</c:v>
                </c:pt>
                <c:pt idx="11814">
                  <c:v>40368.204166666626</c:v>
                </c:pt>
                <c:pt idx="11815">
                  <c:v>40368.20486111108</c:v>
                </c:pt>
                <c:pt idx="11816">
                  <c:v>40368.205555555556</c:v>
                </c:pt>
                <c:pt idx="11817">
                  <c:v>40368.206250000003</c:v>
                </c:pt>
                <c:pt idx="11818">
                  <c:v>40368.206944444442</c:v>
                </c:pt>
                <c:pt idx="11819">
                  <c:v>40368.207638888889</c:v>
                </c:pt>
                <c:pt idx="11820">
                  <c:v>40368.208333333336</c:v>
                </c:pt>
                <c:pt idx="11821">
                  <c:v>40368.209027777775</c:v>
                </c:pt>
                <c:pt idx="11822">
                  <c:v>40368.209722222193</c:v>
                </c:pt>
                <c:pt idx="11823">
                  <c:v>40368.210416666654</c:v>
                </c:pt>
                <c:pt idx="11824">
                  <c:v>40368.211111111072</c:v>
                </c:pt>
                <c:pt idx="11825">
                  <c:v>40368.211805555555</c:v>
                </c:pt>
                <c:pt idx="11826">
                  <c:v>40368.212500000001</c:v>
                </c:pt>
                <c:pt idx="11827">
                  <c:v>40368.213194444441</c:v>
                </c:pt>
                <c:pt idx="11828">
                  <c:v>40368.213888888888</c:v>
                </c:pt>
                <c:pt idx="11829">
                  <c:v>40368.214583333334</c:v>
                </c:pt>
                <c:pt idx="11830">
                  <c:v>40368.215277777781</c:v>
                </c:pt>
                <c:pt idx="11831">
                  <c:v>40368.21597222222</c:v>
                </c:pt>
                <c:pt idx="11832">
                  <c:v>40368.216666666638</c:v>
                </c:pt>
                <c:pt idx="11833">
                  <c:v>40368.217361111077</c:v>
                </c:pt>
                <c:pt idx="11834">
                  <c:v>40368.218055555553</c:v>
                </c:pt>
                <c:pt idx="11835">
                  <c:v>40368.21875</c:v>
                </c:pt>
                <c:pt idx="11836">
                  <c:v>40368.219444444447</c:v>
                </c:pt>
                <c:pt idx="11837">
                  <c:v>40368.220138888886</c:v>
                </c:pt>
                <c:pt idx="11838">
                  <c:v>40368.220833333326</c:v>
                </c:pt>
                <c:pt idx="11839">
                  <c:v>40368.22152777775</c:v>
                </c:pt>
                <c:pt idx="11840">
                  <c:v>40368.222222222204</c:v>
                </c:pt>
                <c:pt idx="11841">
                  <c:v>40368.222916666637</c:v>
                </c:pt>
                <c:pt idx="11842">
                  <c:v>40368.223611111054</c:v>
                </c:pt>
                <c:pt idx="11843">
                  <c:v>40368.22430555553</c:v>
                </c:pt>
                <c:pt idx="11844">
                  <c:v>40368.224999999999</c:v>
                </c:pt>
                <c:pt idx="11845">
                  <c:v>40368.225694444445</c:v>
                </c:pt>
                <c:pt idx="11846">
                  <c:v>40368.226388888885</c:v>
                </c:pt>
                <c:pt idx="11847">
                  <c:v>40368.227083333273</c:v>
                </c:pt>
                <c:pt idx="11848">
                  <c:v>40368.227777777749</c:v>
                </c:pt>
                <c:pt idx="11849">
                  <c:v>40368.228472222225</c:v>
                </c:pt>
                <c:pt idx="11850">
                  <c:v>40368.229166666606</c:v>
                </c:pt>
                <c:pt idx="11851">
                  <c:v>40368.229861111053</c:v>
                </c:pt>
                <c:pt idx="11852">
                  <c:v>40368.230555555558</c:v>
                </c:pt>
                <c:pt idx="11853">
                  <c:v>40368.231249999997</c:v>
                </c:pt>
                <c:pt idx="11854">
                  <c:v>40368.231944444444</c:v>
                </c:pt>
                <c:pt idx="11855">
                  <c:v>40368.232638888891</c:v>
                </c:pt>
                <c:pt idx="11856">
                  <c:v>40368.233333333301</c:v>
                </c:pt>
                <c:pt idx="11857">
                  <c:v>40368.234027777777</c:v>
                </c:pt>
                <c:pt idx="11858">
                  <c:v>40368.234722222194</c:v>
                </c:pt>
                <c:pt idx="11859">
                  <c:v>40368.235416666626</c:v>
                </c:pt>
                <c:pt idx="11860">
                  <c:v>40368.23611111108</c:v>
                </c:pt>
                <c:pt idx="11861">
                  <c:v>40368.236805555556</c:v>
                </c:pt>
                <c:pt idx="11862">
                  <c:v>40368.237499999996</c:v>
                </c:pt>
                <c:pt idx="11863">
                  <c:v>40368.238194444442</c:v>
                </c:pt>
                <c:pt idx="11864">
                  <c:v>40368.238888888889</c:v>
                </c:pt>
                <c:pt idx="11865">
                  <c:v>40368.239583333307</c:v>
                </c:pt>
                <c:pt idx="11866">
                  <c:v>40368.240277777782</c:v>
                </c:pt>
                <c:pt idx="11867">
                  <c:v>40368.240972222222</c:v>
                </c:pt>
                <c:pt idx="11868">
                  <c:v>40368.241666666618</c:v>
                </c:pt>
                <c:pt idx="11869">
                  <c:v>40368.242361111072</c:v>
                </c:pt>
                <c:pt idx="11870">
                  <c:v>40368.243055555555</c:v>
                </c:pt>
                <c:pt idx="11871">
                  <c:v>40368.243749999994</c:v>
                </c:pt>
                <c:pt idx="11872">
                  <c:v>40368.244444444441</c:v>
                </c:pt>
                <c:pt idx="11873">
                  <c:v>40368.245138888888</c:v>
                </c:pt>
                <c:pt idx="11874">
                  <c:v>40368.245833333334</c:v>
                </c:pt>
                <c:pt idx="11875">
                  <c:v>40368.246527777781</c:v>
                </c:pt>
                <c:pt idx="11876">
                  <c:v>40368.24722222222</c:v>
                </c:pt>
                <c:pt idx="11877">
                  <c:v>40368.247916666638</c:v>
                </c:pt>
                <c:pt idx="11878">
                  <c:v>40368.248611111114</c:v>
                </c:pt>
                <c:pt idx="11879">
                  <c:v>40368.249305555524</c:v>
                </c:pt>
                <c:pt idx="11880">
                  <c:v>40368.25</c:v>
                </c:pt>
                <c:pt idx="11881">
                  <c:v>40368.25069444449</c:v>
                </c:pt>
                <c:pt idx="11882">
                  <c:v>40368.251388888886</c:v>
                </c:pt>
                <c:pt idx="11883">
                  <c:v>40368.252083333326</c:v>
                </c:pt>
                <c:pt idx="11884">
                  <c:v>40368.25277777778</c:v>
                </c:pt>
                <c:pt idx="11885">
                  <c:v>40368.253472222204</c:v>
                </c:pt>
                <c:pt idx="11886">
                  <c:v>40368.254166666637</c:v>
                </c:pt>
                <c:pt idx="11887">
                  <c:v>40368.254861111105</c:v>
                </c:pt>
                <c:pt idx="11888">
                  <c:v>40368.255555555559</c:v>
                </c:pt>
                <c:pt idx="11889">
                  <c:v>40368.256250000013</c:v>
                </c:pt>
                <c:pt idx="11890">
                  <c:v>40368.256944444474</c:v>
                </c:pt>
                <c:pt idx="11891">
                  <c:v>40368.257638888892</c:v>
                </c:pt>
                <c:pt idx="11892">
                  <c:v>40368.258333333331</c:v>
                </c:pt>
                <c:pt idx="11893">
                  <c:v>40368.259027777778</c:v>
                </c:pt>
                <c:pt idx="11894">
                  <c:v>40368.259722222225</c:v>
                </c:pt>
                <c:pt idx="11895">
                  <c:v>40368.260416666628</c:v>
                </c:pt>
                <c:pt idx="11896">
                  <c:v>40368.261111111053</c:v>
                </c:pt>
                <c:pt idx="11897">
                  <c:v>40368.261805555521</c:v>
                </c:pt>
                <c:pt idx="11898">
                  <c:v>40368.262499999997</c:v>
                </c:pt>
                <c:pt idx="11899">
                  <c:v>40368.263194444444</c:v>
                </c:pt>
                <c:pt idx="11900">
                  <c:v>40368.263888888876</c:v>
                </c:pt>
                <c:pt idx="11901">
                  <c:v>40368.264583333301</c:v>
                </c:pt>
                <c:pt idx="11902">
                  <c:v>40368.265277777777</c:v>
                </c:pt>
                <c:pt idx="11903">
                  <c:v>40368.265972222194</c:v>
                </c:pt>
                <c:pt idx="11904">
                  <c:v>40368.266666666626</c:v>
                </c:pt>
                <c:pt idx="11905">
                  <c:v>40368.267361111051</c:v>
                </c:pt>
                <c:pt idx="11906">
                  <c:v>40368.268055555556</c:v>
                </c:pt>
                <c:pt idx="11907">
                  <c:v>40368.268749999996</c:v>
                </c:pt>
                <c:pt idx="11908">
                  <c:v>40368.269444444435</c:v>
                </c:pt>
                <c:pt idx="11909">
                  <c:v>40368.270138888889</c:v>
                </c:pt>
                <c:pt idx="11910">
                  <c:v>40368.270833333336</c:v>
                </c:pt>
                <c:pt idx="11911">
                  <c:v>40368.271527777775</c:v>
                </c:pt>
                <c:pt idx="11912">
                  <c:v>40368.272222222222</c:v>
                </c:pt>
                <c:pt idx="11913">
                  <c:v>40368.272916666654</c:v>
                </c:pt>
                <c:pt idx="11914">
                  <c:v>40368.273611111072</c:v>
                </c:pt>
                <c:pt idx="11915">
                  <c:v>40368.274305555555</c:v>
                </c:pt>
                <c:pt idx="11916">
                  <c:v>40368.275000000001</c:v>
                </c:pt>
                <c:pt idx="11917">
                  <c:v>40368.275694444441</c:v>
                </c:pt>
                <c:pt idx="11918">
                  <c:v>40368.276388888888</c:v>
                </c:pt>
                <c:pt idx="11919">
                  <c:v>40368.277083333298</c:v>
                </c:pt>
                <c:pt idx="11920">
                  <c:v>40368.277777777774</c:v>
                </c:pt>
                <c:pt idx="11921">
                  <c:v>40368.27847222222</c:v>
                </c:pt>
                <c:pt idx="11922">
                  <c:v>40368.279166666609</c:v>
                </c:pt>
                <c:pt idx="11923">
                  <c:v>40368.279861111077</c:v>
                </c:pt>
                <c:pt idx="11924">
                  <c:v>40368.280555555553</c:v>
                </c:pt>
                <c:pt idx="11925">
                  <c:v>40368.28125</c:v>
                </c:pt>
                <c:pt idx="11926">
                  <c:v>40368.281944444447</c:v>
                </c:pt>
                <c:pt idx="11927">
                  <c:v>40368.282638888893</c:v>
                </c:pt>
                <c:pt idx="11928">
                  <c:v>40368.283333333326</c:v>
                </c:pt>
                <c:pt idx="11929">
                  <c:v>40368.28402777778</c:v>
                </c:pt>
                <c:pt idx="11930">
                  <c:v>40368.284722222204</c:v>
                </c:pt>
                <c:pt idx="11931">
                  <c:v>40368.285416666637</c:v>
                </c:pt>
                <c:pt idx="11932">
                  <c:v>40368.286111111105</c:v>
                </c:pt>
                <c:pt idx="11933">
                  <c:v>40368.286805555559</c:v>
                </c:pt>
                <c:pt idx="11934">
                  <c:v>40368.287499999999</c:v>
                </c:pt>
                <c:pt idx="11935">
                  <c:v>40368.288194444474</c:v>
                </c:pt>
                <c:pt idx="11936">
                  <c:v>40368.288888888892</c:v>
                </c:pt>
                <c:pt idx="11937">
                  <c:v>40368.289583333324</c:v>
                </c:pt>
                <c:pt idx="11938">
                  <c:v>40368.290277777778</c:v>
                </c:pt>
                <c:pt idx="11939">
                  <c:v>40368.290972222225</c:v>
                </c:pt>
                <c:pt idx="11940">
                  <c:v>40368.291666666606</c:v>
                </c:pt>
                <c:pt idx="11941">
                  <c:v>40368.292361111053</c:v>
                </c:pt>
                <c:pt idx="11942">
                  <c:v>40368.293055555521</c:v>
                </c:pt>
                <c:pt idx="11943">
                  <c:v>40368.293749999975</c:v>
                </c:pt>
                <c:pt idx="11944">
                  <c:v>40368.294444444444</c:v>
                </c:pt>
                <c:pt idx="11945">
                  <c:v>40368.295138888876</c:v>
                </c:pt>
                <c:pt idx="11946">
                  <c:v>40368.295833333301</c:v>
                </c:pt>
                <c:pt idx="11947">
                  <c:v>40368.296527777777</c:v>
                </c:pt>
                <c:pt idx="11948">
                  <c:v>40368.297222222194</c:v>
                </c:pt>
                <c:pt idx="11949">
                  <c:v>40368.297916666626</c:v>
                </c:pt>
                <c:pt idx="11950">
                  <c:v>40368.29861111108</c:v>
                </c:pt>
                <c:pt idx="11951">
                  <c:v>40368.29930555552</c:v>
                </c:pt>
                <c:pt idx="11952">
                  <c:v>40368.300000000003</c:v>
                </c:pt>
                <c:pt idx="11953">
                  <c:v>40368.300694444493</c:v>
                </c:pt>
                <c:pt idx="11954">
                  <c:v>40368.301388888889</c:v>
                </c:pt>
                <c:pt idx="11955">
                  <c:v>40368.302083333336</c:v>
                </c:pt>
                <c:pt idx="11956">
                  <c:v>40368.302777777782</c:v>
                </c:pt>
                <c:pt idx="11957">
                  <c:v>40368.303472222222</c:v>
                </c:pt>
                <c:pt idx="11958">
                  <c:v>40368.304166666654</c:v>
                </c:pt>
                <c:pt idx="11959">
                  <c:v>40368.304861111108</c:v>
                </c:pt>
                <c:pt idx="11960">
                  <c:v>40368.305555555562</c:v>
                </c:pt>
                <c:pt idx="11961">
                  <c:v>40368.306250000031</c:v>
                </c:pt>
                <c:pt idx="11962">
                  <c:v>40368.306944444485</c:v>
                </c:pt>
                <c:pt idx="11963">
                  <c:v>40368.307638888917</c:v>
                </c:pt>
                <c:pt idx="11964">
                  <c:v>40368.308333333342</c:v>
                </c:pt>
                <c:pt idx="11965">
                  <c:v>40368.309027777781</c:v>
                </c:pt>
                <c:pt idx="11966">
                  <c:v>40368.30972222222</c:v>
                </c:pt>
                <c:pt idx="11967">
                  <c:v>40368.310416666667</c:v>
                </c:pt>
                <c:pt idx="11968">
                  <c:v>40368.311111111114</c:v>
                </c:pt>
                <c:pt idx="11969">
                  <c:v>40368.311805555553</c:v>
                </c:pt>
                <c:pt idx="11970">
                  <c:v>40368.312500000029</c:v>
                </c:pt>
                <c:pt idx="11971">
                  <c:v>40368.31319444449</c:v>
                </c:pt>
                <c:pt idx="11972">
                  <c:v>40368.313888888893</c:v>
                </c:pt>
                <c:pt idx="11973">
                  <c:v>40368.314583333333</c:v>
                </c:pt>
                <c:pt idx="11974">
                  <c:v>40368.315277777809</c:v>
                </c:pt>
                <c:pt idx="11975">
                  <c:v>40368.315972222219</c:v>
                </c:pt>
                <c:pt idx="11976">
                  <c:v>40368.316666666666</c:v>
                </c:pt>
                <c:pt idx="11977">
                  <c:v>40368.317361111105</c:v>
                </c:pt>
                <c:pt idx="11978">
                  <c:v>40368.318055555595</c:v>
                </c:pt>
                <c:pt idx="11979">
                  <c:v>40368.318750000013</c:v>
                </c:pt>
                <c:pt idx="11980">
                  <c:v>40368.319444444474</c:v>
                </c:pt>
                <c:pt idx="11981">
                  <c:v>40368.320138888892</c:v>
                </c:pt>
                <c:pt idx="11982">
                  <c:v>40368.320833333331</c:v>
                </c:pt>
                <c:pt idx="11983">
                  <c:v>40368.321527777778</c:v>
                </c:pt>
                <c:pt idx="11984">
                  <c:v>40368.322222222232</c:v>
                </c:pt>
                <c:pt idx="11985">
                  <c:v>40368.322916666664</c:v>
                </c:pt>
                <c:pt idx="11986">
                  <c:v>40368.323611111104</c:v>
                </c:pt>
                <c:pt idx="11987">
                  <c:v>40368.324305555558</c:v>
                </c:pt>
                <c:pt idx="11988">
                  <c:v>40368.325000000004</c:v>
                </c:pt>
                <c:pt idx="11989">
                  <c:v>40368.325694444473</c:v>
                </c:pt>
                <c:pt idx="11990">
                  <c:v>40368.326388888891</c:v>
                </c:pt>
                <c:pt idx="11991">
                  <c:v>40368.327083333301</c:v>
                </c:pt>
                <c:pt idx="11992">
                  <c:v>40368.327777777777</c:v>
                </c:pt>
                <c:pt idx="11993">
                  <c:v>40368.328472222223</c:v>
                </c:pt>
                <c:pt idx="11994">
                  <c:v>40368.329166666626</c:v>
                </c:pt>
                <c:pt idx="11995">
                  <c:v>40368.32986111108</c:v>
                </c:pt>
                <c:pt idx="11996">
                  <c:v>40368.330555555563</c:v>
                </c:pt>
                <c:pt idx="11997">
                  <c:v>40368.331250000003</c:v>
                </c:pt>
                <c:pt idx="11998">
                  <c:v>40368.331944444442</c:v>
                </c:pt>
                <c:pt idx="11999">
                  <c:v>40368.332638888925</c:v>
                </c:pt>
                <c:pt idx="12000">
                  <c:v>40368.333333333336</c:v>
                </c:pt>
                <c:pt idx="12001">
                  <c:v>40368.334027777782</c:v>
                </c:pt>
                <c:pt idx="12002">
                  <c:v>40368.334722222222</c:v>
                </c:pt>
                <c:pt idx="12003">
                  <c:v>40368.335416666654</c:v>
                </c:pt>
                <c:pt idx="12004">
                  <c:v>40368.336111111108</c:v>
                </c:pt>
                <c:pt idx="12005">
                  <c:v>40368.336805555562</c:v>
                </c:pt>
                <c:pt idx="12006">
                  <c:v>40368.337500000001</c:v>
                </c:pt>
                <c:pt idx="12007">
                  <c:v>40368.338194444485</c:v>
                </c:pt>
                <c:pt idx="12008">
                  <c:v>40368.338888888917</c:v>
                </c:pt>
                <c:pt idx="12009">
                  <c:v>40368.339583333334</c:v>
                </c:pt>
                <c:pt idx="12010">
                  <c:v>40368.34027777781</c:v>
                </c:pt>
                <c:pt idx="12011">
                  <c:v>40368.340972222242</c:v>
                </c:pt>
                <c:pt idx="12012">
                  <c:v>40368.341666666638</c:v>
                </c:pt>
                <c:pt idx="12013">
                  <c:v>40368.342361111114</c:v>
                </c:pt>
                <c:pt idx="12014">
                  <c:v>40368.343055555553</c:v>
                </c:pt>
                <c:pt idx="12015">
                  <c:v>40368.34375</c:v>
                </c:pt>
                <c:pt idx="12016">
                  <c:v>40368.34444444449</c:v>
                </c:pt>
                <c:pt idx="12017">
                  <c:v>40368.345138888893</c:v>
                </c:pt>
                <c:pt idx="12018">
                  <c:v>40368.345833333333</c:v>
                </c:pt>
                <c:pt idx="12019">
                  <c:v>40368.346527777809</c:v>
                </c:pt>
                <c:pt idx="12020">
                  <c:v>40368.347222222219</c:v>
                </c:pt>
                <c:pt idx="12021">
                  <c:v>40368.347916666666</c:v>
                </c:pt>
                <c:pt idx="12022">
                  <c:v>40368.348611111112</c:v>
                </c:pt>
                <c:pt idx="12023">
                  <c:v>40368.349305555559</c:v>
                </c:pt>
                <c:pt idx="12024">
                  <c:v>40368.350000000013</c:v>
                </c:pt>
                <c:pt idx="12025">
                  <c:v>40368.350694444511</c:v>
                </c:pt>
                <c:pt idx="12026">
                  <c:v>40368.351388888892</c:v>
                </c:pt>
                <c:pt idx="12027">
                  <c:v>40368.352083333331</c:v>
                </c:pt>
                <c:pt idx="12028">
                  <c:v>40368.352777777793</c:v>
                </c:pt>
                <c:pt idx="12029">
                  <c:v>40368.353472222232</c:v>
                </c:pt>
                <c:pt idx="12030">
                  <c:v>40368.354166666664</c:v>
                </c:pt>
                <c:pt idx="12031">
                  <c:v>40368.354861111111</c:v>
                </c:pt>
                <c:pt idx="12032">
                  <c:v>40368.355555555587</c:v>
                </c:pt>
                <c:pt idx="12033">
                  <c:v>40368.356250000041</c:v>
                </c:pt>
                <c:pt idx="12034">
                  <c:v>40368.356944444502</c:v>
                </c:pt>
                <c:pt idx="12035">
                  <c:v>40368.357638888934</c:v>
                </c:pt>
                <c:pt idx="12036">
                  <c:v>40368.358333333359</c:v>
                </c:pt>
                <c:pt idx="12037">
                  <c:v>40368.359027777791</c:v>
                </c:pt>
                <c:pt idx="12038">
                  <c:v>40368.359722222223</c:v>
                </c:pt>
                <c:pt idx="12039">
                  <c:v>40368.36041666667</c:v>
                </c:pt>
                <c:pt idx="12040">
                  <c:v>40368.36111111108</c:v>
                </c:pt>
                <c:pt idx="12041">
                  <c:v>40368.361805555556</c:v>
                </c:pt>
                <c:pt idx="12042">
                  <c:v>40368.362500000003</c:v>
                </c:pt>
                <c:pt idx="12043">
                  <c:v>40368.363194444442</c:v>
                </c:pt>
                <c:pt idx="12044">
                  <c:v>40368.363888888889</c:v>
                </c:pt>
                <c:pt idx="12045">
                  <c:v>40368.364583333336</c:v>
                </c:pt>
                <c:pt idx="12046">
                  <c:v>40368.365277777782</c:v>
                </c:pt>
                <c:pt idx="12047">
                  <c:v>40368.365972222222</c:v>
                </c:pt>
                <c:pt idx="12048">
                  <c:v>40368.366666666654</c:v>
                </c:pt>
                <c:pt idx="12049">
                  <c:v>40368.367361111072</c:v>
                </c:pt>
                <c:pt idx="12050">
                  <c:v>40368.368055555562</c:v>
                </c:pt>
                <c:pt idx="12051">
                  <c:v>40368.368750000001</c:v>
                </c:pt>
                <c:pt idx="12052">
                  <c:v>40368.369444444441</c:v>
                </c:pt>
                <c:pt idx="12053">
                  <c:v>40368.370138888917</c:v>
                </c:pt>
                <c:pt idx="12054">
                  <c:v>40368.370833333342</c:v>
                </c:pt>
                <c:pt idx="12055">
                  <c:v>40368.371527777781</c:v>
                </c:pt>
                <c:pt idx="12056">
                  <c:v>40368.372222222242</c:v>
                </c:pt>
                <c:pt idx="12057">
                  <c:v>40368.372916666667</c:v>
                </c:pt>
                <c:pt idx="12058">
                  <c:v>40368.373611111114</c:v>
                </c:pt>
                <c:pt idx="12059">
                  <c:v>40368.374305555553</c:v>
                </c:pt>
                <c:pt idx="12060">
                  <c:v>40368.375</c:v>
                </c:pt>
                <c:pt idx="12061">
                  <c:v>40368.37569444449</c:v>
                </c:pt>
                <c:pt idx="12062">
                  <c:v>40368.376388888893</c:v>
                </c:pt>
                <c:pt idx="12063">
                  <c:v>40368.377083333326</c:v>
                </c:pt>
                <c:pt idx="12064">
                  <c:v>40368.37777777778</c:v>
                </c:pt>
                <c:pt idx="12065">
                  <c:v>40368.378472222219</c:v>
                </c:pt>
                <c:pt idx="12066">
                  <c:v>40368.379166666637</c:v>
                </c:pt>
                <c:pt idx="12067">
                  <c:v>40368.379861111105</c:v>
                </c:pt>
                <c:pt idx="12068">
                  <c:v>40368.380555555595</c:v>
                </c:pt>
                <c:pt idx="12069">
                  <c:v>40368.381250000013</c:v>
                </c:pt>
                <c:pt idx="12070">
                  <c:v>40368.381944444474</c:v>
                </c:pt>
                <c:pt idx="12071">
                  <c:v>40368.382638888936</c:v>
                </c:pt>
                <c:pt idx="12072">
                  <c:v>40368.383333333331</c:v>
                </c:pt>
                <c:pt idx="12073">
                  <c:v>40368.384027777793</c:v>
                </c:pt>
                <c:pt idx="12074">
                  <c:v>40368.384722222232</c:v>
                </c:pt>
                <c:pt idx="12075">
                  <c:v>40368.385416666664</c:v>
                </c:pt>
                <c:pt idx="12076">
                  <c:v>40368.386111111111</c:v>
                </c:pt>
                <c:pt idx="12077">
                  <c:v>40368.386805555587</c:v>
                </c:pt>
                <c:pt idx="12078">
                  <c:v>40368.387500000012</c:v>
                </c:pt>
                <c:pt idx="12079">
                  <c:v>40368.388194444502</c:v>
                </c:pt>
                <c:pt idx="12080">
                  <c:v>40368.388888888934</c:v>
                </c:pt>
                <c:pt idx="12081">
                  <c:v>40368.38958333333</c:v>
                </c:pt>
                <c:pt idx="12082">
                  <c:v>40368.390277777791</c:v>
                </c:pt>
                <c:pt idx="12083">
                  <c:v>40368.390972222223</c:v>
                </c:pt>
                <c:pt idx="12084">
                  <c:v>40368.391666666626</c:v>
                </c:pt>
                <c:pt idx="12085">
                  <c:v>40368.39236111108</c:v>
                </c:pt>
                <c:pt idx="12086">
                  <c:v>40368.393055555556</c:v>
                </c:pt>
                <c:pt idx="12087">
                  <c:v>40368.393749999996</c:v>
                </c:pt>
                <c:pt idx="12088">
                  <c:v>40368.394444444442</c:v>
                </c:pt>
                <c:pt idx="12089">
                  <c:v>40368.395138888889</c:v>
                </c:pt>
                <c:pt idx="12090">
                  <c:v>40368.395833333336</c:v>
                </c:pt>
                <c:pt idx="12091">
                  <c:v>40368.396527777782</c:v>
                </c:pt>
                <c:pt idx="12092">
                  <c:v>40368.397222222222</c:v>
                </c:pt>
                <c:pt idx="12093">
                  <c:v>40368.397916666654</c:v>
                </c:pt>
                <c:pt idx="12094">
                  <c:v>40368.398611111108</c:v>
                </c:pt>
                <c:pt idx="12095">
                  <c:v>40368.399305555555</c:v>
                </c:pt>
                <c:pt idx="12096">
                  <c:v>40368.400000000001</c:v>
                </c:pt>
                <c:pt idx="12097">
                  <c:v>40368.400694444485</c:v>
                </c:pt>
                <c:pt idx="12098">
                  <c:v>40368.401388888888</c:v>
                </c:pt>
                <c:pt idx="12099">
                  <c:v>40368.402083333334</c:v>
                </c:pt>
                <c:pt idx="12100">
                  <c:v>40368.402777777781</c:v>
                </c:pt>
                <c:pt idx="12101">
                  <c:v>40368.40347222222</c:v>
                </c:pt>
                <c:pt idx="12102">
                  <c:v>40368.404166666638</c:v>
                </c:pt>
                <c:pt idx="12103">
                  <c:v>40368.404861111114</c:v>
                </c:pt>
                <c:pt idx="12104">
                  <c:v>40368.405555555553</c:v>
                </c:pt>
                <c:pt idx="12105">
                  <c:v>40368.406250000029</c:v>
                </c:pt>
                <c:pt idx="12106">
                  <c:v>40368.40694444449</c:v>
                </c:pt>
                <c:pt idx="12107">
                  <c:v>40368.407638888893</c:v>
                </c:pt>
                <c:pt idx="12108">
                  <c:v>40368.408333333333</c:v>
                </c:pt>
                <c:pt idx="12109">
                  <c:v>40368.40902777778</c:v>
                </c:pt>
                <c:pt idx="12110">
                  <c:v>40368.409722222204</c:v>
                </c:pt>
                <c:pt idx="12111">
                  <c:v>40368.410416666666</c:v>
                </c:pt>
                <c:pt idx="12112">
                  <c:v>40368.411111111105</c:v>
                </c:pt>
                <c:pt idx="12113">
                  <c:v>40368.411805555559</c:v>
                </c:pt>
                <c:pt idx="12114">
                  <c:v>40368.412500000013</c:v>
                </c:pt>
                <c:pt idx="12115">
                  <c:v>40368.413194444474</c:v>
                </c:pt>
                <c:pt idx="12116">
                  <c:v>40368.413888888892</c:v>
                </c:pt>
                <c:pt idx="12117">
                  <c:v>40368.414583333331</c:v>
                </c:pt>
                <c:pt idx="12118">
                  <c:v>40368.415277777793</c:v>
                </c:pt>
                <c:pt idx="12119">
                  <c:v>40368.415972222232</c:v>
                </c:pt>
                <c:pt idx="12120">
                  <c:v>40368.416666666664</c:v>
                </c:pt>
                <c:pt idx="12121">
                  <c:v>40368.417361111104</c:v>
                </c:pt>
                <c:pt idx="12122">
                  <c:v>40368.418055555587</c:v>
                </c:pt>
                <c:pt idx="12123">
                  <c:v>40368.418750000012</c:v>
                </c:pt>
                <c:pt idx="12124">
                  <c:v>40368.419444444473</c:v>
                </c:pt>
                <c:pt idx="12125">
                  <c:v>40368.420138888891</c:v>
                </c:pt>
                <c:pt idx="12126">
                  <c:v>40368.42083333333</c:v>
                </c:pt>
                <c:pt idx="12127">
                  <c:v>40368.421527777777</c:v>
                </c:pt>
                <c:pt idx="12128">
                  <c:v>40368.422222222223</c:v>
                </c:pt>
                <c:pt idx="12129">
                  <c:v>40368.42291666667</c:v>
                </c:pt>
                <c:pt idx="12130">
                  <c:v>40368.42361111108</c:v>
                </c:pt>
                <c:pt idx="12131">
                  <c:v>40368.424305555556</c:v>
                </c:pt>
                <c:pt idx="12132">
                  <c:v>40368.425000000003</c:v>
                </c:pt>
                <c:pt idx="12133">
                  <c:v>40368.425694444442</c:v>
                </c:pt>
                <c:pt idx="12134">
                  <c:v>40368.426388888889</c:v>
                </c:pt>
                <c:pt idx="12135">
                  <c:v>40368.427083333307</c:v>
                </c:pt>
                <c:pt idx="12136">
                  <c:v>40368.427777777775</c:v>
                </c:pt>
                <c:pt idx="12137">
                  <c:v>40368.428472222222</c:v>
                </c:pt>
                <c:pt idx="12138">
                  <c:v>40368.429166666618</c:v>
                </c:pt>
                <c:pt idx="12139">
                  <c:v>40368.429861111072</c:v>
                </c:pt>
                <c:pt idx="12140">
                  <c:v>40368.430555555562</c:v>
                </c:pt>
                <c:pt idx="12141">
                  <c:v>40368.431250000001</c:v>
                </c:pt>
                <c:pt idx="12142">
                  <c:v>40368.431944444441</c:v>
                </c:pt>
                <c:pt idx="12143">
                  <c:v>40368.432638888917</c:v>
                </c:pt>
                <c:pt idx="12144">
                  <c:v>40368.433333333334</c:v>
                </c:pt>
                <c:pt idx="12145">
                  <c:v>40368.434027777781</c:v>
                </c:pt>
                <c:pt idx="12146">
                  <c:v>40368.43472222222</c:v>
                </c:pt>
                <c:pt idx="12147">
                  <c:v>40368.435416666638</c:v>
                </c:pt>
                <c:pt idx="12148">
                  <c:v>40368.436111111114</c:v>
                </c:pt>
                <c:pt idx="12149">
                  <c:v>40368.436805555553</c:v>
                </c:pt>
                <c:pt idx="12150">
                  <c:v>40368.4375</c:v>
                </c:pt>
                <c:pt idx="12151">
                  <c:v>40368.43819444449</c:v>
                </c:pt>
                <c:pt idx="12152">
                  <c:v>40368.438888888893</c:v>
                </c:pt>
                <c:pt idx="12153">
                  <c:v>40368.439583333326</c:v>
                </c:pt>
                <c:pt idx="12154">
                  <c:v>40368.440277777809</c:v>
                </c:pt>
                <c:pt idx="12155">
                  <c:v>40368.440972222219</c:v>
                </c:pt>
                <c:pt idx="12156">
                  <c:v>40368.441666666637</c:v>
                </c:pt>
                <c:pt idx="12157">
                  <c:v>40368.442361111105</c:v>
                </c:pt>
                <c:pt idx="12158">
                  <c:v>40368.443055555559</c:v>
                </c:pt>
                <c:pt idx="12159">
                  <c:v>40368.443749999999</c:v>
                </c:pt>
                <c:pt idx="12160">
                  <c:v>40368.444444444474</c:v>
                </c:pt>
                <c:pt idx="12161">
                  <c:v>40368.445138888892</c:v>
                </c:pt>
                <c:pt idx="12162">
                  <c:v>40368.445833333331</c:v>
                </c:pt>
                <c:pt idx="12163">
                  <c:v>40368.446527777793</c:v>
                </c:pt>
                <c:pt idx="12164">
                  <c:v>40368.447222222232</c:v>
                </c:pt>
                <c:pt idx="12165">
                  <c:v>40368.447916666664</c:v>
                </c:pt>
                <c:pt idx="12166">
                  <c:v>40368.448611111111</c:v>
                </c:pt>
                <c:pt idx="12167">
                  <c:v>40368.449305555558</c:v>
                </c:pt>
                <c:pt idx="12168">
                  <c:v>40368.450000000012</c:v>
                </c:pt>
                <c:pt idx="12169">
                  <c:v>40368.450694444502</c:v>
                </c:pt>
                <c:pt idx="12170">
                  <c:v>40368.451388888891</c:v>
                </c:pt>
                <c:pt idx="12171">
                  <c:v>40368.45208333333</c:v>
                </c:pt>
                <c:pt idx="12172">
                  <c:v>40368.452777777791</c:v>
                </c:pt>
                <c:pt idx="12173">
                  <c:v>40368.453472222223</c:v>
                </c:pt>
                <c:pt idx="12174">
                  <c:v>40368.45416666667</c:v>
                </c:pt>
                <c:pt idx="12175">
                  <c:v>40368.454861111109</c:v>
                </c:pt>
                <c:pt idx="12176">
                  <c:v>40368.455555555563</c:v>
                </c:pt>
                <c:pt idx="12177">
                  <c:v>40368.456250000039</c:v>
                </c:pt>
                <c:pt idx="12178">
                  <c:v>40368.456944444493</c:v>
                </c:pt>
                <c:pt idx="12179">
                  <c:v>40368.457638888925</c:v>
                </c:pt>
                <c:pt idx="12180">
                  <c:v>40368.458333333343</c:v>
                </c:pt>
                <c:pt idx="12181">
                  <c:v>40368.459027777782</c:v>
                </c:pt>
                <c:pt idx="12182">
                  <c:v>40368.459722222222</c:v>
                </c:pt>
                <c:pt idx="12183">
                  <c:v>40368.460416666654</c:v>
                </c:pt>
                <c:pt idx="12184">
                  <c:v>40368.461111111072</c:v>
                </c:pt>
                <c:pt idx="12185">
                  <c:v>40368.461805555555</c:v>
                </c:pt>
                <c:pt idx="12186">
                  <c:v>40368.462500000001</c:v>
                </c:pt>
                <c:pt idx="12187">
                  <c:v>40368.463194444441</c:v>
                </c:pt>
                <c:pt idx="12188">
                  <c:v>40368.463888888888</c:v>
                </c:pt>
                <c:pt idx="12189">
                  <c:v>40368.464583333334</c:v>
                </c:pt>
                <c:pt idx="12190">
                  <c:v>40368.465277777781</c:v>
                </c:pt>
                <c:pt idx="12191">
                  <c:v>40368.46597222222</c:v>
                </c:pt>
                <c:pt idx="12192">
                  <c:v>40368.466666666638</c:v>
                </c:pt>
                <c:pt idx="12193">
                  <c:v>40368.467361111077</c:v>
                </c:pt>
                <c:pt idx="12194">
                  <c:v>40368.468055555553</c:v>
                </c:pt>
                <c:pt idx="12195">
                  <c:v>40368.46875</c:v>
                </c:pt>
                <c:pt idx="12196">
                  <c:v>40368.469444444447</c:v>
                </c:pt>
                <c:pt idx="12197">
                  <c:v>40368.470138888893</c:v>
                </c:pt>
                <c:pt idx="12198">
                  <c:v>40368.470833333333</c:v>
                </c:pt>
                <c:pt idx="12199">
                  <c:v>40368.47152777778</c:v>
                </c:pt>
                <c:pt idx="12200">
                  <c:v>40368.472222222219</c:v>
                </c:pt>
                <c:pt idx="12201">
                  <c:v>40368.472916666666</c:v>
                </c:pt>
                <c:pt idx="12202">
                  <c:v>40368.473611111105</c:v>
                </c:pt>
                <c:pt idx="12203">
                  <c:v>40368.474305555559</c:v>
                </c:pt>
                <c:pt idx="12204">
                  <c:v>40368.475000000006</c:v>
                </c:pt>
                <c:pt idx="12205">
                  <c:v>40368.475694444474</c:v>
                </c:pt>
                <c:pt idx="12206">
                  <c:v>40368.476388888892</c:v>
                </c:pt>
                <c:pt idx="12207">
                  <c:v>40368.477083333324</c:v>
                </c:pt>
                <c:pt idx="12208">
                  <c:v>40368.477777777778</c:v>
                </c:pt>
                <c:pt idx="12209">
                  <c:v>40368.478472222232</c:v>
                </c:pt>
                <c:pt idx="12210">
                  <c:v>40368.479166666628</c:v>
                </c:pt>
                <c:pt idx="12211">
                  <c:v>40368.479861111104</c:v>
                </c:pt>
                <c:pt idx="12212">
                  <c:v>40368.480555555587</c:v>
                </c:pt>
                <c:pt idx="12213">
                  <c:v>40368.481250000012</c:v>
                </c:pt>
                <c:pt idx="12214">
                  <c:v>40368.481944444473</c:v>
                </c:pt>
                <c:pt idx="12215">
                  <c:v>40368.482638888934</c:v>
                </c:pt>
                <c:pt idx="12216">
                  <c:v>40368.48333333333</c:v>
                </c:pt>
                <c:pt idx="12217">
                  <c:v>40368.484027777791</c:v>
                </c:pt>
                <c:pt idx="12218">
                  <c:v>40368.484722222223</c:v>
                </c:pt>
                <c:pt idx="12219">
                  <c:v>40368.48541666667</c:v>
                </c:pt>
                <c:pt idx="12220">
                  <c:v>40368.486111111109</c:v>
                </c:pt>
                <c:pt idx="12221">
                  <c:v>40368.486805555563</c:v>
                </c:pt>
                <c:pt idx="12222">
                  <c:v>40368.487500000003</c:v>
                </c:pt>
                <c:pt idx="12223">
                  <c:v>40368.488194444493</c:v>
                </c:pt>
                <c:pt idx="12224">
                  <c:v>40368.488888888925</c:v>
                </c:pt>
                <c:pt idx="12225">
                  <c:v>40368.489583333336</c:v>
                </c:pt>
                <c:pt idx="12226">
                  <c:v>40368.490277777782</c:v>
                </c:pt>
                <c:pt idx="12227">
                  <c:v>40368.490972222222</c:v>
                </c:pt>
                <c:pt idx="12228">
                  <c:v>40368.491666666618</c:v>
                </c:pt>
                <c:pt idx="12229">
                  <c:v>40368.492361111072</c:v>
                </c:pt>
                <c:pt idx="12230">
                  <c:v>40368.493055555555</c:v>
                </c:pt>
                <c:pt idx="12231">
                  <c:v>40368.493749999994</c:v>
                </c:pt>
                <c:pt idx="12232">
                  <c:v>40368.494444444441</c:v>
                </c:pt>
                <c:pt idx="12233">
                  <c:v>40368.495138888888</c:v>
                </c:pt>
                <c:pt idx="12234">
                  <c:v>40368.495833333334</c:v>
                </c:pt>
                <c:pt idx="12235">
                  <c:v>40368.496527777781</c:v>
                </c:pt>
                <c:pt idx="12236">
                  <c:v>40368.49722222222</c:v>
                </c:pt>
                <c:pt idx="12237">
                  <c:v>40368.497916666638</c:v>
                </c:pt>
                <c:pt idx="12238">
                  <c:v>40368.498611111114</c:v>
                </c:pt>
                <c:pt idx="12239">
                  <c:v>40368.499305555524</c:v>
                </c:pt>
                <c:pt idx="12240">
                  <c:v>40368.5</c:v>
                </c:pt>
                <c:pt idx="12241">
                  <c:v>40368.50069444449</c:v>
                </c:pt>
                <c:pt idx="12242">
                  <c:v>40368.501388888886</c:v>
                </c:pt>
                <c:pt idx="12243">
                  <c:v>40368.502083333326</c:v>
                </c:pt>
                <c:pt idx="12244">
                  <c:v>40368.50277777778</c:v>
                </c:pt>
                <c:pt idx="12245">
                  <c:v>40368.503472222204</c:v>
                </c:pt>
                <c:pt idx="12246">
                  <c:v>40368.504166666637</c:v>
                </c:pt>
                <c:pt idx="12247">
                  <c:v>40368.504861111105</c:v>
                </c:pt>
                <c:pt idx="12248">
                  <c:v>40368.505555555559</c:v>
                </c:pt>
                <c:pt idx="12249">
                  <c:v>40368.506250000013</c:v>
                </c:pt>
                <c:pt idx="12250">
                  <c:v>40368.506944444474</c:v>
                </c:pt>
                <c:pt idx="12251">
                  <c:v>40368.507638888892</c:v>
                </c:pt>
                <c:pt idx="12252">
                  <c:v>40368.508333333331</c:v>
                </c:pt>
                <c:pt idx="12253">
                  <c:v>40368.509027777778</c:v>
                </c:pt>
                <c:pt idx="12254">
                  <c:v>40368.509722222225</c:v>
                </c:pt>
                <c:pt idx="12255">
                  <c:v>40368.510416666664</c:v>
                </c:pt>
                <c:pt idx="12256">
                  <c:v>40368.511111111104</c:v>
                </c:pt>
                <c:pt idx="12257">
                  <c:v>40368.511805555558</c:v>
                </c:pt>
                <c:pt idx="12258">
                  <c:v>40368.512500000012</c:v>
                </c:pt>
                <c:pt idx="12259">
                  <c:v>40368.513194444473</c:v>
                </c:pt>
                <c:pt idx="12260">
                  <c:v>40368.513888888891</c:v>
                </c:pt>
                <c:pt idx="12261">
                  <c:v>40368.51458333333</c:v>
                </c:pt>
                <c:pt idx="12262">
                  <c:v>40368.515277777791</c:v>
                </c:pt>
                <c:pt idx="12263">
                  <c:v>40368.515972222223</c:v>
                </c:pt>
                <c:pt idx="12264">
                  <c:v>40368.51666666667</c:v>
                </c:pt>
                <c:pt idx="12265">
                  <c:v>40368.51736111108</c:v>
                </c:pt>
                <c:pt idx="12266">
                  <c:v>40368.518055555563</c:v>
                </c:pt>
                <c:pt idx="12267">
                  <c:v>40368.518750000003</c:v>
                </c:pt>
                <c:pt idx="12268">
                  <c:v>40368.519444444442</c:v>
                </c:pt>
                <c:pt idx="12269">
                  <c:v>40368.520138888889</c:v>
                </c:pt>
                <c:pt idx="12270">
                  <c:v>40368.520833333336</c:v>
                </c:pt>
                <c:pt idx="12271">
                  <c:v>40368.521527777775</c:v>
                </c:pt>
                <c:pt idx="12272">
                  <c:v>40368.522222222222</c:v>
                </c:pt>
                <c:pt idx="12273">
                  <c:v>40368.522916666654</c:v>
                </c:pt>
                <c:pt idx="12274">
                  <c:v>40368.523611111072</c:v>
                </c:pt>
                <c:pt idx="12275">
                  <c:v>40368.524305555555</c:v>
                </c:pt>
                <c:pt idx="12276">
                  <c:v>40368.525000000001</c:v>
                </c:pt>
                <c:pt idx="12277">
                  <c:v>40368.525694444441</c:v>
                </c:pt>
                <c:pt idx="12278">
                  <c:v>40368.526388888888</c:v>
                </c:pt>
                <c:pt idx="12279">
                  <c:v>40368.527083333298</c:v>
                </c:pt>
                <c:pt idx="12280">
                  <c:v>40368.527777777774</c:v>
                </c:pt>
                <c:pt idx="12281">
                  <c:v>40368.52847222222</c:v>
                </c:pt>
                <c:pt idx="12282">
                  <c:v>40368.529166666609</c:v>
                </c:pt>
                <c:pt idx="12283">
                  <c:v>40368.529861111077</c:v>
                </c:pt>
                <c:pt idx="12284">
                  <c:v>40368.530555555553</c:v>
                </c:pt>
                <c:pt idx="12285">
                  <c:v>40368.53125</c:v>
                </c:pt>
                <c:pt idx="12286">
                  <c:v>40368.531944444447</c:v>
                </c:pt>
                <c:pt idx="12287">
                  <c:v>40368.532638888893</c:v>
                </c:pt>
                <c:pt idx="12288">
                  <c:v>40368.533333333326</c:v>
                </c:pt>
                <c:pt idx="12289">
                  <c:v>40368.53402777778</c:v>
                </c:pt>
                <c:pt idx="12290">
                  <c:v>40368.534722222204</c:v>
                </c:pt>
                <c:pt idx="12291">
                  <c:v>40368.535416666637</c:v>
                </c:pt>
                <c:pt idx="12292">
                  <c:v>40368.536111111105</c:v>
                </c:pt>
                <c:pt idx="12293">
                  <c:v>40368.536805555559</c:v>
                </c:pt>
                <c:pt idx="12294">
                  <c:v>40368.537499999999</c:v>
                </c:pt>
                <c:pt idx="12295">
                  <c:v>40368.538194444474</c:v>
                </c:pt>
                <c:pt idx="12296">
                  <c:v>40368.538888888892</c:v>
                </c:pt>
                <c:pt idx="12297">
                  <c:v>40368.539583333324</c:v>
                </c:pt>
                <c:pt idx="12298">
                  <c:v>40368.540277777793</c:v>
                </c:pt>
                <c:pt idx="12299">
                  <c:v>40368.540972222232</c:v>
                </c:pt>
                <c:pt idx="12300">
                  <c:v>40368.541666666628</c:v>
                </c:pt>
                <c:pt idx="12301">
                  <c:v>40368.542361111104</c:v>
                </c:pt>
                <c:pt idx="12302">
                  <c:v>40368.543055555558</c:v>
                </c:pt>
                <c:pt idx="12303">
                  <c:v>40368.543749999997</c:v>
                </c:pt>
                <c:pt idx="12304">
                  <c:v>40368.544444444473</c:v>
                </c:pt>
                <c:pt idx="12305">
                  <c:v>40368.545138888891</c:v>
                </c:pt>
                <c:pt idx="12306">
                  <c:v>40368.54583333333</c:v>
                </c:pt>
                <c:pt idx="12307">
                  <c:v>40368.546527777791</c:v>
                </c:pt>
                <c:pt idx="12308">
                  <c:v>40368.547222222223</c:v>
                </c:pt>
                <c:pt idx="12309">
                  <c:v>40368.54791666667</c:v>
                </c:pt>
                <c:pt idx="12310">
                  <c:v>40368.548611111109</c:v>
                </c:pt>
                <c:pt idx="12311">
                  <c:v>40368.549305555556</c:v>
                </c:pt>
                <c:pt idx="12312">
                  <c:v>40368.550000000003</c:v>
                </c:pt>
                <c:pt idx="12313">
                  <c:v>40368.550694444493</c:v>
                </c:pt>
                <c:pt idx="12314">
                  <c:v>40368.551388888889</c:v>
                </c:pt>
                <c:pt idx="12315">
                  <c:v>40368.552083333336</c:v>
                </c:pt>
                <c:pt idx="12316">
                  <c:v>40368.552777777782</c:v>
                </c:pt>
                <c:pt idx="12317">
                  <c:v>40368.553472222222</c:v>
                </c:pt>
                <c:pt idx="12318">
                  <c:v>40368.554166666654</c:v>
                </c:pt>
                <c:pt idx="12319">
                  <c:v>40368.554861111108</c:v>
                </c:pt>
                <c:pt idx="12320">
                  <c:v>40368.555555555562</c:v>
                </c:pt>
                <c:pt idx="12321">
                  <c:v>40368.556250000031</c:v>
                </c:pt>
                <c:pt idx="12322">
                  <c:v>40368.556944444485</c:v>
                </c:pt>
                <c:pt idx="12323">
                  <c:v>40368.557638888917</c:v>
                </c:pt>
                <c:pt idx="12324">
                  <c:v>40368.558333333342</c:v>
                </c:pt>
                <c:pt idx="12325">
                  <c:v>40368.559027777781</c:v>
                </c:pt>
                <c:pt idx="12326">
                  <c:v>40368.55972222222</c:v>
                </c:pt>
                <c:pt idx="12327">
                  <c:v>40368.560416666638</c:v>
                </c:pt>
                <c:pt idx="12328">
                  <c:v>40368.561111111077</c:v>
                </c:pt>
                <c:pt idx="12329">
                  <c:v>40368.561805555524</c:v>
                </c:pt>
                <c:pt idx="12330">
                  <c:v>40368.5625</c:v>
                </c:pt>
                <c:pt idx="12331">
                  <c:v>40368.563194444447</c:v>
                </c:pt>
                <c:pt idx="12332">
                  <c:v>40368.563888888886</c:v>
                </c:pt>
                <c:pt idx="12333">
                  <c:v>40368.564583333326</c:v>
                </c:pt>
                <c:pt idx="12334">
                  <c:v>40368.56527777778</c:v>
                </c:pt>
                <c:pt idx="12335">
                  <c:v>40368.565972222204</c:v>
                </c:pt>
                <c:pt idx="12336">
                  <c:v>40368.566666666637</c:v>
                </c:pt>
                <c:pt idx="12337">
                  <c:v>40368.567361111054</c:v>
                </c:pt>
                <c:pt idx="12338">
                  <c:v>40368.568055555559</c:v>
                </c:pt>
                <c:pt idx="12339">
                  <c:v>40368.568749999999</c:v>
                </c:pt>
                <c:pt idx="12340">
                  <c:v>40368.569444444445</c:v>
                </c:pt>
                <c:pt idx="12341">
                  <c:v>40368.570138888892</c:v>
                </c:pt>
                <c:pt idx="12342">
                  <c:v>40368.570833333331</c:v>
                </c:pt>
                <c:pt idx="12343">
                  <c:v>40368.571527777778</c:v>
                </c:pt>
                <c:pt idx="12344">
                  <c:v>40368.572222222232</c:v>
                </c:pt>
                <c:pt idx="12345">
                  <c:v>40368.572916666664</c:v>
                </c:pt>
                <c:pt idx="12346">
                  <c:v>40368.573611111104</c:v>
                </c:pt>
                <c:pt idx="12347">
                  <c:v>40368.574305555558</c:v>
                </c:pt>
                <c:pt idx="12348">
                  <c:v>40368.575000000004</c:v>
                </c:pt>
                <c:pt idx="12349">
                  <c:v>40368.575694444473</c:v>
                </c:pt>
                <c:pt idx="12350">
                  <c:v>40368.576388888891</c:v>
                </c:pt>
                <c:pt idx="12351">
                  <c:v>40368.577083333301</c:v>
                </c:pt>
                <c:pt idx="12352">
                  <c:v>40368.577777777777</c:v>
                </c:pt>
                <c:pt idx="12353">
                  <c:v>40368.578472222223</c:v>
                </c:pt>
                <c:pt idx="12354">
                  <c:v>40368.579166666626</c:v>
                </c:pt>
                <c:pt idx="12355">
                  <c:v>40368.57986111108</c:v>
                </c:pt>
                <c:pt idx="12356">
                  <c:v>40368.580555555563</c:v>
                </c:pt>
                <c:pt idx="12357">
                  <c:v>40368.581250000003</c:v>
                </c:pt>
                <c:pt idx="12358">
                  <c:v>40368.581944444442</c:v>
                </c:pt>
                <c:pt idx="12359">
                  <c:v>40368.582638888925</c:v>
                </c:pt>
                <c:pt idx="12360">
                  <c:v>40368.583333333336</c:v>
                </c:pt>
                <c:pt idx="12361">
                  <c:v>40368.584027777782</c:v>
                </c:pt>
                <c:pt idx="12362">
                  <c:v>40368.584722222222</c:v>
                </c:pt>
                <c:pt idx="12363">
                  <c:v>40368.585416666654</c:v>
                </c:pt>
                <c:pt idx="12364">
                  <c:v>40368.586111111108</c:v>
                </c:pt>
                <c:pt idx="12365">
                  <c:v>40368.586805555562</c:v>
                </c:pt>
                <c:pt idx="12366">
                  <c:v>40368.587500000001</c:v>
                </c:pt>
                <c:pt idx="12367">
                  <c:v>40368.588194444485</c:v>
                </c:pt>
                <c:pt idx="12368">
                  <c:v>40368.588888888917</c:v>
                </c:pt>
                <c:pt idx="12369">
                  <c:v>40368.589583333334</c:v>
                </c:pt>
                <c:pt idx="12370">
                  <c:v>40368.590277777781</c:v>
                </c:pt>
                <c:pt idx="12371">
                  <c:v>40368.59097222222</c:v>
                </c:pt>
                <c:pt idx="12372">
                  <c:v>40368.591666666609</c:v>
                </c:pt>
                <c:pt idx="12373">
                  <c:v>40368.592361111077</c:v>
                </c:pt>
                <c:pt idx="12374">
                  <c:v>40368.593055555524</c:v>
                </c:pt>
                <c:pt idx="12375">
                  <c:v>40368.593749999985</c:v>
                </c:pt>
                <c:pt idx="12376">
                  <c:v>40368.594444444447</c:v>
                </c:pt>
                <c:pt idx="12377">
                  <c:v>40368.595138888886</c:v>
                </c:pt>
                <c:pt idx="12378">
                  <c:v>40368.595833333326</c:v>
                </c:pt>
                <c:pt idx="12379">
                  <c:v>40368.59652777778</c:v>
                </c:pt>
                <c:pt idx="12380">
                  <c:v>40368.597222222204</c:v>
                </c:pt>
                <c:pt idx="12381">
                  <c:v>40368.597916666637</c:v>
                </c:pt>
                <c:pt idx="12382">
                  <c:v>40368.598611111105</c:v>
                </c:pt>
                <c:pt idx="12383">
                  <c:v>40368.59930555553</c:v>
                </c:pt>
                <c:pt idx="12384">
                  <c:v>40368.6</c:v>
                </c:pt>
                <c:pt idx="12385">
                  <c:v>40368.600694444474</c:v>
                </c:pt>
                <c:pt idx="12386">
                  <c:v>40368.601388888885</c:v>
                </c:pt>
                <c:pt idx="12387">
                  <c:v>40368.602083333324</c:v>
                </c:pt>
                <c:pt idx="12388">
                  <c:v>40368.602777777778</c:v>
                </c:pt>
                <c:pt idx="12389">
                  <c:v>40368.603472222225</c:v>
                </c:pt>
                <c:pt idx="12390">
                  <c:v>40368.604166666628</c:v>
                </c:pt>
                <c:pt idx="12391">
                  <c:v>40368.604861111104</c:v>
                </c:pt>
                <c:pt idx="12392">
                  <c:v>40368.605555555558</c:v>
                </c:pt>
                <c:pt idx="12393">
                  <c:v>40368.606250000012</c:v>
                </c:pt>
                <c:pt idx="12394">
                  <c:v>40368.606944444473</c:v>
                </c:pt>
                <c:pt idx="12395">
                  <c:v>40368.607638888891</c:v>
                </c:pt>
                <c:pt idx="12396">
                  <c:v>40368.60833333333</c:v>
                </c:pt>
                <c:pt idx="12397">
                  <c:v>40368.609027777777</c:v>
                </c:pt>
                <c:pt idx="12398">
                  <c:v>40368.609722222194</c:v>
                </c:pt>
                <c:pt idx="12399">
                  <c:v>40368.61041666667</c:v>
                </c:pt>
                <c:pt idx="12400">
                  <c:v>40368.61111111108</c:v>
                </c:pt>
                <c:pt idx="12401">
                  <c:v>40368.611805555556</c:v>
                </c:pt>
                <c:pt idx="12402">
                  <c:v>40368.612500000003</c:v>
                </c:pt>
                <c:pt idx="12403">
                  <c:v>40368.613194444442</c:v>
                </c:pt>
                <c:pt idx="12404">
                  <c:v>40368.613888888889</c:v>
                </c:pt>
                <c:pt idx="12405">
                  <c:v>40368.614583333336</c:v>
                </c:pt>
                <c:pt idx="12406">
                  <c:v>40368.615277777782</c:v>
                </c:pt>
                <c:pt idx="12407">
                  <c:v>40368.615972222222</c:v>
                </c:pt>
                <c:pt idx="12408">
                  <c:v>40368.616666666654</c:v>
                </c:pt>
                <c:pt idx="12409">
                  <c:v>40368.617361111072</c:v>
                </c:pt>
                <c:pt idx="12410">
                  <c:v>40368.618055555562</c:v>
                </c:pt>
                <c:pt idx="12411">
                  <c:v>40368.618750000001</c:v>
                </c:pt>
                <c:pt idx="12412">
                  <c:v>40368.619444444441</c:v>
                </c:pt>
                <c:pt idx="12413">
                  <c:v>40368.620138888888</c:v>
                </c:pt>
                <c:pt idx="12414">
                  <c:v>40368.620833333334</c:v>
                </c:pt>
                <c:pt idx="12415">
                  <c:v>40368.621527777774</c:v>
                </c:pt>
                <c:pt idx="12416">
                  <c:v>40368.62222222222</c:v>
                </c:pt>
                <c:pt idx="12417">
                  <c:v>40368.622916666638</c:v>
                </c:pt>
                <c:pt idx="12418">
                  <c:v>40368.623611111077</c:v>
                </c:pt>
                <c:pt idx="12419">
                  <c:v>40368.624305555524</c:v>
                </c:pt>
                <c:pt idx="12420">
                  <c:v>40368.624999999993</c:v>
                </c:pt>
                <c:pt idx="12421">
                  <c:v>40368.625694444447</c:v>
                </c:pt>
                <c:pt idx="12422">
                  <c:v>40368.626388888886</c:v>
                </c:pt>
                <c:pt idx="12423">
                  <c:v>40368.627083333282</c:v>
                </c:pt>
                <c:pt idx="12424">
                  <c:v>40368.62777777775</c:v>
                </c:pt>
                <c:pt idx="12425">
                  <c:v>40368.628472222204</c:v>
                </c:pt>
                <c:pt idx="12426">
                  <c:v>40368.629166666607</c:v>
                </c:pt>
                <c:pt idx="12427">
                  <c:v>40368.629861111054</c:v>
                </c:pt>
                <c:pt idx="12428">
                  <c:v>40368.630555555559</c:v>
                </c:pt>
                <c:pt idx="12429">
                  <c:v>40368.631249999999</c:v>
                </c:pt>
                <c:pt idx="12430">
                  <c:v>40368.631944444445</c:v>
                </c:pt>
                <c:pt idx="12431">
                  <c:v>40368.632638888892</c:v>
                </c:pt>
                <c:pt idx="12432">
                  <c:v>40368.633333333324</c:v>
                </c:pt>
                <c:pt idx="12433">
                  <c:v>40368.634027777778</c:v>
                </c:pt>
                <c:pt idx="12434">
                  <c:v>40368.634722222225</c:v>
                </c:pt>
                <c:pt idx="12435">
                  <c:v>40368.635416666628</c:v>
                </c:pt>
                <c:pt idx="12436">
                  <c:v>40368.636111111104</c:v>
                </c:pt>
                <c:pt idx="12437">
                  <c:v>40368.636805555558</c:v>
                </c:pt>
                <c:pt idx="12438">
                  <c:v>40368.637499999997</c:v>
                </c:pt>
                <c:pt idx="12439">
                  <c:v>40368.638194444473</c:v>
                </c:pt>
                <c:pt idx="12440">
                  <c:v>40368.638888888891</c:v>
                </c:pt>
                <c:pt idx="12441">
                  <c:v>40368.639583333301</c:v>
                </c:pt>
                <c:pt idx="12442">
                  <c:v>40368.640277777791</c:v>
                </c:pt>
                <c:pt idx="12443">
                  <c:v>40368.640972222223</c:v>
                </c:pt>
                <c:pt idx="12444">
                  <c:v>40368.641666666626</c:v>
                </c:pt>
                <c:pt idx="12445">
                  <c:v>40368.64236111108</c:v>
                </c:pt>
                <c:pt idx="12446">
                  <c:v>40368.643055555556</c:v>
                </c:pt>
                <c:pt idx="12447">
                  <c:v>40368.643749999996</c:v>
                </c:pt>
                <c:pt idx="12448">
                  <c:v>40368.644444444442</c:v>
                </c:pt>
                <c:pt idx="12449">
                  <c:v>40368.645138888889</c:v>
                </c:pt>
                <c:pt idx="12450">
                  <c:v>40368.645833333336</c:v>
                </c:pt>
                <c:pt idx="12451">
                  <c:v>40368.646527777782</c:v>
                </c:pt>
                <c:pt idx="12452">
                  <c:v>40368.647222222222</c:v>
                </c:pt>
                <c:pt idx="12453">
                  <c:v>40368.647916666654</c:v>
                </c:pt>
                <c:pt idx="12454">
                  <c:v>40368.648611111108</c:v>
                </c:pt>
                <c:pt idx="12455">
                  <c:v>40368.649305555555</c:v>
                </c:pt>
                <c:pt idx="12456">
                  <c:v>40368.65</c:v>
                </c:pt>
                <c:pt idx="12457">
                  <c:v>40368.650694444485</c:v>
                </c:pt>
                <c:pt idx="12458">
                  <c:v>40368.651388888888</c:v>
                </c:pt>
                <c:pt idx="12459">
                  <c:v>40368.652083333334</c:v>
                </c:pt>
                <c:pt idx="12460">
                  <c:v>40368.652777777781</c:v>
                </c:pt>
                <c:pt idx="12461">
                  <c:v>40368.65347222222</c:v>
                </c:pt>
                <c:pt idx="12462">
                  <c:v>40368.654166666638</c:v>
                </c:pt>
                <c:pt idx="12463">
                  <c:v>40368.654861111114</c:v>
                </c:pt>
                <c:pt idx="12464">
                  <c:v>40368.655555555553</c:v>
                </c:pt>
                <c:pt idx="12465">
                  <c:v>40368.656250000029</c:v>
                </c:pt>
                <c:pt idx="12466">
                  <c:v>40368.65694444449</c:v>
                </c:pt>
                <c:pt idx="12467">
                  <c:v>40368.657638888893</c:v>
                </c:pt>
                <c:pt idx="12468">
                  <c:v>40368.658333333333</c:v>
                </c:pt>
                <c:pt idx="12469">
                  <c:v>40368.65902777778</c:v>
                </c:pt>
                <c:pt idx="12470">
                  <c:v>40368.659722222204</c:v>
                </c:pt>
                <c:pt idx="12471">
                  <c:v>40368.660416666637</c:v>
                </c:pt>
                <c:pt idx="12472">
                  <c:v>40368.661111111054</c:v>
                </c:pt>
                <c:pt idx="12473">
                  <c:v>40368.66180555553</c:v>
                </c:pt>
                <c:pt idx="12474">
                  <c:v>40368.662499999999</c:v>
                </c:pt>
                <c:pt idx="12475">
                  <c:v>40368.663194444445</c:v>
                </c:pt>
                <c:pt idx="12476">
                  <c:v>40368.663888888885</c:v>
                </c:pt>
                <c:pt idx="12477">
                  <c:v>40368.664583333324</c:v>
                </c:pt>
                <c:pt idx="12478">
                  <c:v>40368.665277777778</c:v>
                </c:pt>
                <c:pt idx="12479">
                  <c:v>40368.665972222225</c:v>
                </c:pt>
                <c:pt idx="12480">
                  <c:v>40368.666666666628</c:v>
                </c:pt>
                <c:pt idx="12481">
                  <c:v>40368.667361111053</c:v>
                </c:pt>
                <c:pt idx="12482">
                  <c:v>40368.668055555558</c:v>
                </c:pt>
                <c:pt idx="12483">
                  <c:v>40368.668749999997</c:v>
                </c:pt>
                <c:pt idx="12484">
                  <c:v>40368.669444444444</c:v>
                </c:pt>
                <c:pt idx="12485">
                  <c:v>40368.670138888891</c:v>
                </c:pt>
                <c:pt idx="12486">
                  <c:v>40368.67083333333</c:v>
                </c:pt>
                <c:pt idx="12487">
                  <c:v>40368.671527777777</c:v>
                </c:pt>
                <c:pt idx="12488">
                  <c:v>40368.672222222223</c:v>
                </c:pt>
                <c:pt idx="12489">
                  <c:v>40368.67291666667</c:v>
                </c:pt>
                <c:pt idx="12490">
                  <c:v>40368.67361111108</c:v>
                </c:pt>
                <c:pt idx="12491">
                  <c:v>40368.674305555556</c:v>
                </c:pt>
                <c:pt idx="12492">
                  <c:v>40368.675000000003</c:v>
                </c:pt>
                <c:pt idx="12493">
                  <c:v>40368.675694444442</c:v>
                </c:pt>
                <c:pt idx="12494">
                  <c:v>40368.676388888889</c:v>
                </c:pt>
                <c:pt idx="12495">
                  <c:v>40368.677083333307</c:v>
                </c:pt>
                <c:pt idx="12496">
                  <c:v>40368.677777777775</c:v>
                </c:pt>
                <c:pt idx="12497">
                  <c:v>40368.678472222222</c:v>
                </c:pt>
                <c:pt idx="12498">
                  <c:v>40368.679166666618</c:v>
                </c:pt>
                <c:pt idx="12499">
                  <c:v>40368.679861111072</c:v>
                </c:pt>
                <c:pt idx="12500">
                  <c:v>40368.680555555562</c:v>
                </c:pt>
                <c:pt idx="12501">
                  <c:v>40368.681250000001</c:v>
                </c:pt>
                <c:pt idx="12502">
                  <c:v>40368.681944444441</c:v>
                </c:pt>
                <c:pt idx="12503">
                  <c:v>40368.682638888917</c:v>
                </c:pt>
                <c:pt idx="12504">
                  <c:v>40368.683333333334</c:v>
                </c:pt>
                <c:pt idx="12505">
                  <c:v>40368.684027777781</c:v>
                </c:pt>
                <c:pt idx="12506">
                  <c:v>40368.68472222222</c:v>
                </c:pt>
                <c:pt idx="12507">
                  <c:v>40368.685416666638</c:v>
                </c:pt>
                <c:pt idx="12508">
                  <c:v>40368.686111111114</c:v>
                </c:pt>
                <c:pt idx="12509">
                  <c:v>40368.686805555553</c:v>
                </c:pt>
                <c:pt idx="12510">
                  <c:v>40368.6875</c:v>
                </c:pt>
                <c:pt idx="12511">
                  <c:v>40368.68819444449</c:v>
                </c:pt>
                <c:pt idx="12512">
                  <c:v>40368.688888888893</c:v>
                </c:pt>
                <c:pt idx="12513">
                  <c:v>40368.689583333326</c:v>
                </c:pt>
                <c:pt idx="12514">
                  <c:v>40368.69027777778</c:v>
                </c:pt>
                <c:pt idx="12515">
                  <c:v>40368.690972222204</c:v>
                </c:pt>
                <c:pt idx="12516">
                  <c:v>40368.691666666607</c:v>
                </c:pt>
                <c:pt idx="12517">
                  <c:v>40368.692361111054</c:v>
                </c:pt>
                <c:pt idx="12518">
                  <c:v>40368.69305555553</c:v>
                </c:pt>
                <c:pt idx="12519">
                  <c:v>40368.693749999984</c:v>
                </c:pt>
                <c:pt idx="12520">
                  <c:v>40368.694444444445</c:v>
                </c:pt>
                <c:pt idx="12521">
                  <c:v>40368.695138888885</c:v>
                </c:pt>
                <c:pt idx="12522">
                  <c:v>40368.695833333324</c:v>
                </c:pt>
                <c:pt idx="12523">
                  <c:v>40368.696527777778</c:v>
                </c:pt>
                <c:pt idx="12524">
                  <c:v>40368.697222222225</c:v>
                </c:pt>
                <c:pt idx="12525">
                  <c:v>40368.697916666628</c:v>
                </c:pt>
                <c:pt idx="12526">
                  <c:v>40368.698611111104</c:v>
                </c:pt>
                <c:pt idx="12527">
                  <c:v>40368.699305555521</c:v>
                </c:pt>
                <c:pt idx="12528">
                  <c:v>40368.699999999997</c:v>
                </c:pt>
                <c:pt idx="12529">
                  <c:v>40368.700694444473</c:v>
                </c:pt>
                <c:pt idx="12530">
                  <c:v>40368.701388888876</c:v>
                </c:pt>
                <c:pt idx="12531">
                  <c:v>40368.702083333301</c:v>
                </c:pt>
                <c:pt idx="12532">
                  <c:v>40368.702777777777</c:v>
                </c:pt>
                <c:pt idx="12533">
                  <c:v>40368.703472222194</c:v>
                </c:pt>
                <c:pt idx="12534">
                  <c:v>40368.704166666626</c:v>
                </c:pt>
                <c:pt idx="12535">
                  <c:v>40368.70486111108</c:v>
                </c:pt>
                <c:pt idx="12536">
                  <c:v>40368.705555555556</c:v>
                </c:pt>
                <c:pt idx="12537">
                  <c:v>40368.706250000003</c:v>
                </c:pt>
                <c:pt idx="12538">
                  <c:v>40368.706944444442</c:v>
                </c:pt>
                <c:pt idx="12539">
                  <c:v>40368.707638888889</c:v>
                </c:pt>
                <c:pt idx="12540">
                  <c:v>40368.708333333336</c:v>
                </c:pt>
                <c:pt idx="12541">
                  <c:v>40368.709027777775</c:v>
                </c:pt>
                <c:pt idx="12542">
                  <c:v>40368.709722222193</c:v>
                </c:pt>
                <c:pt idx="12543">
                  <c:v>40368.710416666654</c:v>
                </c:pt>
                <c:pt idx="12544">
                  <c:v>40368.711111111072</c:v>
                </c:pt>
                <c:pt idx="12545">
                  <c:v>40368.711805555555</c:v>
                </c:pt>
                <c:pt idx="12546">
                  <c:v>40368.712500000001</c:v>
                </c:pt>
                <c:pt idx="12547">
                  <c:v>40368.713194444441</c:v>
                </c:pt>
                <c:pt idx="12548">
                  <c:v>40368.713888888888</c:v>
                </c:pt>
                <c:pt idx="12549">
                  <c:v>40368.714583333334</c:v>
                </c:pt>
                <c:pt idx="12550">
                  <c:v>40368.715277777781</c:v>
                </c:pt>
                <c:pt idx="12551">
                  <c:v>40368.71597222222</c:v>
                </c:pt>
                <c:pt idx="12552">
                  <c:v>40368.716666666638</c:v>
                </c:pt>
                <c:pt idx="12553">
                  <c:v>40368.717361111077</c:v>
                </c:pt>
                <c:pt idx="12554">
                  <c:v>40368.718055555553</c:v>
                </c:pt>
                <c:pt idx="12555">
                  <c:v>40368.71875</c:v>
                </c:pt>
                <c:pt idx="12556">
                  <c:v>40368.719444444447</c:v>
                </c:pt>
                <c:pt idx="12557">
                  <c:v>40368.720138888886</c:v>
                </c:pt>
                <c:pt idx="12558">
                  <c:v>40368.720833333326</c:v>
                </c:pt>
                <c:pt idx="12559">
                  <c:v>40368.72152777775</c:v>
                </c:pt>
                <c:pt idx="12560">
                  <c:v>40368.722222222204</c:v>
                </c:pt>
                <c:pt idx="12561">
                  <c:v>40368.722916666637</c:v>
                </c:pt>
                <c:pt idx="12562">
                  <c:v>40368.723611111054</c:v>
                </c:pt>
                <c:pt idx="12563">
                  <c:v>40368.72430555553</c:v>
                </c:pt>
                <c:pt idx="12564">
                  <c:v>40368.724999999999</c:v>
                </c:pt>
                <c:pt idx="12565">
                  <c:v>40368.725694444445</c:v>
                </c:pt>
                <c:pt idx="12566">
                  <c:v>40368.726388888885</c:v>
                </c:pt>
                <c:pt idx="12567">
                  <c:v>40368.727083333273</c:v>
                </c:pt>
                <c:pt idx="12568">
                  <c:v>40368.727777777749</c:v>
                </c:pt>
                <c:pt idx="12569">
                  <c:v>40368.728472222225</c:v>
                </c:pt>
                <c:pt idx="12570">
                  <c:v>40368.729166666606</c:v>
                </c:pt>
                <c:pt idx="12571">
                  <c:v>40368.729861111053</c:v>
                </c:pt>
                <c:pt idx="12572">
                  <c:v>40368.730555555558</c:v>
                </c:pt>
                <c:pt idx="12573">
                  <c:v>40368.731249999997</c:v>
                </c:pt>
                <c:pt idx="12574">
                  <c:v>40368.731944444444</c:v>
                </c:pt>
                <c:pt idx="12575">
                  <c:v>40368.732638888891</c:v>
                </c:pt>
                <c:pt idx="12576">
                  <c:v>40368.733333333301</c:v>
                </c:pt>
                <c:pt idx="12577">
                  <c:v>40368.734027777777</c:v>
                </c:pt>
                <c:pt idx="12578">
                  <c:v>40368.734722222194</c:v>
                </c:pt>
                <c:pt idx="12579">
                  <c:v>40368.735416666626</c:v>
                </c:pt>
                <c:pt idx="12580">
                  <c:v>40368.73611111108</c:v>
                </c:pt>
                <c:pt idx="12581">
                  <c:v>40368.736805555556</c:v>
                </c:pt>
                <c:pt idx="12582">
                  <c:v>40368.737499999996</c:v>
                </c:pt>
                <c:pt idx="12583">
                  <c:v>40368.738194444442</c:v>
                </c:pt>
                <c:pt idx="12584">
                  <c:v>40368.738888888889</c:v>
                </c:pt>
                <c:pt idx="12585">
                  <c:v>40368.739583333307</c:v>
                </c:pt>
                <c:pt idx="12586">
                  <c:v>40368.740277777782</c:v>
                </c:pt>
                <c:pt idx="12587">
                  <c:v>40368.740972222222</c:v>
                </c:pt>
                <c:pt idx="12588">
                  <c:v>40368.741666666618</c:v>
                </c:pt>
                <c:pt idx="12589">
                  <c:v>40368.742361111072</c:v>
                </c:pt>
                <c:pt idx="12590">
                  <c:v>40368.743055555555</c:v>
                </c:pt>
                <c:pt idx="12591">
                  <c:v>40368.743749999994</c:v>
                </c:pt>
                <c:pt idx="12592">
                  <c:v>40368.744444444441</c:v>
                </c:pt>
                <c:pt idx="12593">
                  <c:v>40368.745138888888</c:v>
                </c:pt>
                <c:pt idx="12594">
                  <c:v>40368.745833333334</c:v>
                </c:pt>
                <c:pt idx="12595">
                  <c:v>40368.746527777781</c:v>
                </c:pt>
                <c:pt idx="12596">
                  <c:v>40368.74722222222</c:v>
                </c:pt>
                <c:pt idx="12597">
                  <c:v>40368.747916666638</c:v>
                </c:pt>
                <c:pt idx="12598">
                  <c:v>40368.748611111114</c:v>
                </c:pt>
                <c:pt idx="12599">
                  <c:v>40368.749305555524</c:v>
                </c:pt>
                <c:pt idx="12600">
                  <c:v>40368.75</c:v>
                </c:pt>
                <c:pt idx="12601">
                  <c:v>40368.75069444449</c:v>
                </c:pt>
                <c:pt idx="12602">
                  <c:v>40368.751388888886</c:v>
                </c:pt>
                <c:pt idx="12603">
                  <c:v>40368.752083333326</c:v>
                </c:pt>
                <c:pt idx="12604">
                  <c:v>40368.75277777778</c:v>
                </c:pt>
                <c:pt idx="12605">
                  <c:v>40368.753472222204</c:v>
                </c:pt>
                <c:pt idx="12606">
                  <c:v>40368.754166666637</c:v>
                </c:pt>
                <c:pt idx="12607">
                  <c:v>40368.754861111105</c:v>
                </c:pt>
                <c:pt idx="12608">
                  <c:v>40368.755555555559</c:v>
                </c:pt>
                <c:pt idx="12609">
                  <c:v>40368.756250000013</c:v>
                </c:pt>
                <c:pt idx="12610">
                  <c:v>40368.756944444474</c:v>
                </c:pt>
                <c:pt idx="12611">
                  <c:v>40368.757638888892</c:v>
                </c:pt>
                <c:pt idx="12612">
                  <c:v>40368.758333333331</c:v>
                </c:pt>
                <c:pt idx="12613">
                  <c:v>40368.759027777778</c:v>
                </c:pt>
                <c:pt idx="12614">
                  <c:v>40368.759722222225</c:v>
                </c:pt>
                <c:pt idx="12615">
                  <c:v>40368.760416666628</c:v>
                </c:pt>
                <c:pt idx="12616">
                  <c:v>40368.761111111053</c:v>
                </c:pt>
                <c:pt idx="12617">
                  <c:v>40368.761805555521</c:v>
                </c:pt>
                <c:pt idx="12618">
                  <c:v>40368.762499999997</c:v>
                </c:pt>
                <c:pt idx="12619">
                  <c:v>40368.763194444444</c:v>
                </c:pt>
                <c:pt idx="12620">
                  <c:v>40368.763888888876</c:v>
                </c:pt>
                <c:pt idx="12621">
                  <c:v>40368.764583333301</c:v>
                </c:pt>
                <c:pt idx="12622">
                  <c:v>40368.765277777777</c:v>
                </c:pt>
                <c:pt idx="12623">
                  <c:v>40368.765972222194</c:v>
                </c:pt>
                <c:pt idx="12624">
                  <c:v>40368.766666666626</c:v>
                </c:pt>
                <c:pt idx="12625">
                  <c:v>40368.767361111051</c:v>
                </c:pt>
                <c:pt idx="12626">
                  <c:v>40368.768055555556</c:v>
                </c:pt>
                <c:pt idx="12627">
                  <c:v>40368.768749999996</c:v>
                </c:pt>
                <c:pt idx="12628">
                  <c:v>40368.769444444435</c:v>
                </c:pt>
                <c:pt idx="12629">
                  <c:v>40368.770138888889</c:v>
                </c:pt>
                <c:pt idx="12630">
                  <c:v>40368.770833333336</c:v>
                </c:pt>
                <c:pt idx="12631">
                  <c:v>40368.771527777775</c:v>
                </c:pt>
                <c:pt idx="12632">
                  <c:v>40368.772222222222</c:v>
                </c:pt>
                <c:pt idx="12633">
                  <c:v>40368.772916666654</c:v>
                </c:pt>
                <c:pt idx="12634">
                  <c:v>40368.773611111072</c:v>
                </c:pt>
                <c:pt idx="12635">
                  <c:v>40368.774305555555</c:v>
                </c:pt>
                <c:pt idx="12636">
                  <c:v>40368.775000000001</c:v>
                </c:pt>
                <c:pt idx="12637">
                  <c:v>40368.775694444441</c:v>
                </c:pt>
                <c:pt idx="12638">
                  <c:v>40368.776388888888</c:v>
                </c:pt>
                <c:pt idx="12639">
                  <c:v>40368.777083333298</c:v>
                </c:pt>
                <c:pt idx="12640">
                  <c:v>40368.777777777774</c:v>
                </c:pt>
                <c:pt idx="12641">
                  <c:v>40368.77847222222</c:v>
                </c:pt>
                <c:pt idx="12642">
                  <c:v>40368.779166666609</c:v>
                </c:pt>
                <c:pt idx="12643">
                  <c:v>40368.779861111077</c:v>
                </c:pt>
                <c:pt idx="12644">
                  <c:v>40368.780555555553</c:v>
                </c:pt>
                <c:pt idx="12645">
                  <c:v>40368.78125</c:v>
                </c:pt>
                <c:pt idx="12646">
                  <c:v>40368.781944444447</c:v>
                </c:pt>
                <c:pt idx="12647">
                  <c:v>40368.782638888893</c:v>
                </c:pt>
                <c:pt idx="12648">
                  <c:v>40368.783333333326</c:v>
                </c:pt>
                <c:pt idx="12649">
                  <c:v>40368.78402777778</c:v>
                </c:pt>
                <c:pt idx="12650">
                  <c:v>40368.784722222204</c:v>
                </c:pt>
                <c:pt idx="12651">
                  <c:v>40368.785416666637</c:v>
                </c:pt>
                <c:pt idx="12652">
                  <c:v>40368.786111111105</c:v>
                </c:pt>
                <c:pt idx="12653">
                  <c:v>40368.786805555559</c:v>
                </c:pt>
                <c:pt idx="12654">
                  <c:v>40368.787499999999</c:v>
                </c:pt>
                <c:pt idx="12655">
                  <c:v>40368.788194444474</c:v>
                </c:pt>
                <c:pt idx="12656">
                  <c:v>40368.788888888892</c:v>
                </c:pt>
                <c:pt idx="12657">
                  <c:v>40368.789583333324</c:v>
                </c:pt>
                <c:pt idx="12658">
                  <c:v>40368.790277777778</c:v>
                </c:pt>
                <c:pt idx="12659">
                  <c:v>40368.790972222225</c:v>
                </c:pt>
                <c:pt idx="12660">
                  <c:v>40368.791666666606</c:v>
                </c:pt>
                <c:pt idx="12661">
                  <c:v>40368.792361111053</c:v>
                </c:pt>
                <c:pt idx="12662">
                  <c:v>40368.793055555521</c:v>
                </c:pt>
                <c:pt idx="12663">
                  <c:v>40368.793749999975</c:v>
                </c:pt>
                <c:pt idx="12664">
                  <c:v>40368.794444444444</c:v>
                </c:pt>
                <c:pt idx="12665">
                  <c:v>40368.795138888876</c:v>
                </c:pt>
                <c:pt idx="12666">
                  <c:v>40368.795833333301</c:v>
                </c:pt>
                <c:pt idx="12667">
                  <c:v>40368.796527777777</c:v>
                </c:pt>
                <c:pt idx="12668">
                  <c:v>40368.797222222194</c:v>
                </c:pt>
                <c:pt idx="12669">
                  <c:v>40368.797916666626</c:v>
                </c:pt>
                <c:pt idx="12670">
                  <c:v>40368.79861111108</c:v>
                </c:pt>
                <c:pt idx="12671">
                  <c:v>40368.79930555552</c:v>
                </c:pt>
                <c:pt idx="12672">
                  <c:v>40368.800000000003</c:v>
                </c:pt>
                <c:pt idx="12673">
                  <c:v>40368.800694444493</c:v>
                </c:pt>
                <c:pt idx="12674">
                  <c:v>40368.801388888889</c:v>
                </c:pt>
                <c:pt idx="12675">
                  <c:v>40368.802083333336</c:v>
                </c:pt>
                <c:pt idx="12676">
                  <c:v>40368.802777777782</c:v>
                </c:pt>
                <c:pt idx="12677">
                  <c:v>40368.803472222222</c:v>
                </c:pt>
                <c:pt idx="12678">
                  <c:v>40368.804166666654</c:v>
                </c:pt>
                <c:pt idx="12679">
                  <c:v>40368.804861111108</c:v>
                </c:pt>
                <c:pt idx="12680">
                  <c:v>40368.805555555562</c:v>
                </c:pt>
                <c:pt idx="12681">
                  <c:v>40368.806250000031</c:v>
                </c:pt>
                <c:pt idx="12682">
                  <c:v>40368.806944444485</c:v>
                </c:pt>
                <c:pt idx="12683">
                  <c:v>40368.807638888917</c:v>
                </c:pt>
                <c:pt idx="12684">
                  <c:v>40368.808333333342</c:v>
                </c:pt>
                <c:pt idx="12685">
                  <c:v>40368.809027777781</c:v>
                </c:pt>
                <c:pt idx="12686">
                  <c:v>40368.80972222222</c:v>
                </c:pt>
                <c:pt idx="12687">
                  <c:v>40368.810416666667</c:v>
                </c:pt>
                <c:pt idx="12688">
                  <c:v>40368.811111111114</c:v>
                </c:pt>
                <c:pt idx="12689">
                  <c:v>40368.811805555553</c:v>
                </c:pt>
                <c:pt idx="12690">
                  <c:v>40368.812500000029</c:v>
                </c:pt>
                <c:pt idx="12691">
                  <c:v>40368.81319444449</c:v>
                </c:pt>
                <c:pt idx="12692">
                  <c:v>40368.813888888893</c:v>
                </c:pt>
                <c:pt idx="12693">
                  <c:v>40368.814583333333</c:v>
                </c:pt>
                <c:pt idx="12694">
                  <c:v>40368.815277777809</c:v>
                </c:pt>
                <c:pt idx="12695">
                  <c:v>40368.815972222219</c:v>
                </c:pt>
                <c:pt idx="12696">
                  <c:v>40368.816666666666</c:v>
                </c:pt>
                <c:pt idx="12697">
                  <c:v>40368.817361111105</c:v>
                </c:pt>
                <c:pt idx="12698">
                  <c:v>40368.818055555595</c:v>
                </c:pt>
                <c:pt idx="12699">
                  <c:v>40368.818750000013</c:v>
                </c:pt>
                <c:pt idx="12700">
                  <c:v>40368.819444444474</c:v>
                </c:pt>
                <c:pt idx="12701">
                  <c:v>40368.820138888892</c:v>
                </c:pt>
                <c:pt idx="12702">
                  <c:v>40368.820833333331</c:v>
                </c:pt>
                <c:pt idx="12703">
                  <c:v>40368.821527777778</c:v>
                </c:pt>
                <c:pt idx="12704">
                  <c:v>40368.822222222232</c:v>
                </c:pt>
                <c:pt idx="12705">
                  <c:v>40368.822916666664</c:v>
                </c:pt>
                <c:pt idx="12706">
                  <c:v>40368.823611111104</c:v>
                </c:pt>
                <c:pt idx="12707">
                  <c:v>40368.824305555558</c:v>
                </c:pt>
                <c:pt idx="12708">
                  <c:v>40368.825000000004</c:v>
                </c:pt>
                <c:pt idx="12709">
                  <c:v>40368.825694444473</c:v>
                </c:pt>
                <c:pt idx="12710">
                  <c:v>40368.826388888891</c:v>
                </c:pt>
                <c:pt idx="12711">
                  <c:v>40368.827083333301</c:v>
                </c:pt>
                <c:pt idx="12712">
                  <c:v>40368.827777777777</c:v>
                </c:pt>
                <c:pt idx="12713">
                  <c:v>40368.828472222223</c:v>
                </c:pt>
                <c:pt idx="12714">
                  <c:v>40368.829166666626</c:v>
                </c:pt>
                <c:pt idx="12715">
                  <c:v>40368.82986111108</c:v>
                </c:pt>
                <c:pt idx="12716">
                  <c:v>40368.830555555563</c:v>
                </c:pt>
                <c:pt idx="12717">
                  <c:v>40368.831250000003</c:v>
                </c:pt>
                <c:pt idx="12718">
                  <c:v>40368.831944444442</c:v>
                </c:pt>
                <c:pt idx="12719">
                  <c:v>40368.832638888925</c:v>
                </c:pt>
                <c:pt idx="12720">
                  <c:v>40368.833333333336</c:v>
                </c:pt>
                <c:pt idx="12721">
                  <c:v>40368.834027777782</c:v>
                </c:pt>
                <c:pt idx="12722">
                  <c:v>40368.834722222222</c:v>
                </c:pt>
                <c:pt idx="12723">
                  <c:v>40368.835416666654</c:v>
                </c:pt>
                <c:pt idx="12724">
                  <c:v>40368.836111111108</c:v>
                </c:pt>
                <c:pt idx="12725">
                  <c:v>40368.836805555562</c:v>
                </c:pt>
                <c:pt idx="12726">
                  <c:v>40368.837500000001</c:v>
                </c:pt>
                <c:pt idx="12727">
                  <c:v>40368.838194444485</c:v>
                </c:pt>
                <c:pt idx="12728">
                  <c:v>40368.838888888917</c:v>
                </c:pt>
                <c:pt idx="12729">
                  <c:v>40368.839583333334</c:v>
                </c:pt>
                <c:pt idx="12730">
                  <c:v>40368.84027777781</c:v>
                </c:pt>
                <c:pt idx="12731">
                  <c:v>40368.840972222242</c:v>
                </c:pt>
                <c:pt idx="12732">
                  <c:v>40368.841666666638</c:v>
                </c:pt>
                <c:pt idx="12733">
                  <c:v>40368.842361111114</c:v>
                </c:pt>
                <c:pt idx="12734">
                  <c:v>40368.843055555553</c:v>
                </c:pt>
                <c:pt idx="12735">
                  <c:v>40368.84375</c:v>
                </c:pt>
                <c:pt idx="12736">
                  <c:v>40368.84444444449</c:v>
                </c:pt>
                <c:pt idx="12737">
                  <c:v>40368.845138888893</c:v>
                </c:pt>
                <c:pt idx="12738">
                  <c:v>40368.845833333333</c:v>
                </c:pt>
                <c:pt idx="12739">
                  <c:v>40368.846527777809</c:v>
                </c:pt>
                <c:pt idx="12740">
                  <c:v>40368.847222222219</c:v>
                </c:pt>
                <c:pt idx="12741">
                  <c:v>40368.847916666666</c:v>
                </c:pt>
                <c:pt idx="12742">
                  <c:v>40368.848611111112</c:v>
                </c:pt>
                <c:pt idx="12743">
                  <c:v>40368.849305555559</c:v>
                </c:pt>
                <c:pt idx="12744">
                  <c:v>40368.850000000013</c:v>
                </c:pt>
                <c:pt idx="12745">
                  <c:v>40368.850694444511</c:v>
                </c:pt>
                <c:pt idx="12746">
                  <c:v>40368.851388888892</c:v>
                </c:pt>
                <c:pt idx="12747">
                  <c:v>40368.852083333331</c:v>
                </c:pt>
                <c:pt idx="12748">
                  <c:v>40368.852777777793</c:v>
                </c:pt>
                <c:pt idx="12749">
                  <c:v>40368.853472222232</c:v>
                </c:pt>
                <c:pt idx="12750">
                  <c:v>40368.854166666664</c:v>
                </c:pt>
                <c:pt idx="12751">
                  <c:v>40368.854861111111</c:v>
                </c:pt>
                <c:pt idx="12752">
                  <c:v>40368.855555555587</c:v>
                </c:pt>
                <c:pt idx="12753">
                  <c:v>40368.856250000041</c:v>
                </c:pt>
                <c:pt idx="12754">
                  <c:v>40368.856944444502</c:v>
                </c:pt>
                <c:pt idx="12755">
                  <c:v>40368.857638888934</c:v>
                </c:pt>
                <c:pt idx="12756">
                  <c:v>40368.858333333359</c:v>
                </c:pt>
                <c:pt idx="12757">
                  <c:v>40368.859027777791</c:v>
                </c:pt>
                <c:pt idx="12758">
                  <c:v>40368.859722222223</c:v>
                </c:pt>
                <c:pt idx="12759">
                  <c:v>40368.86041666667</c:v>
                </c:pt>
                <c:pt idx="12760">
                  <c:v>40368.86111111108</c:v>
                </c:pt>
                <c:pt idx="12761">
                  <c:v>40368.861805555556</c:v>
                </c:pt>
                <c:pt idx="12762">
                  <c:v>40368.862500000003</c:v>
                </c:pt>
                <c:pt idx="12763">
                  <c:v>40368.863194444442</c:v>
                </c:pt>
                <c:pt idx="12764">
                  <c:v>40368.863888888889</c:v>
                </c:pt>
                <c:pt idx="12765">
                  <c:v>40368.864583333336</c:v>
                </c:pt>
                <c:pt idx="12766">
                  <c:v>40368.865277777782</c:v>
                </c:pt>
                <c:pt idx="12767">
                  <c:v>40368.865972222222</c:v>
                </c:pt>
                <c:pt idx="12768">
                  <c:v>40368.866666666654</c:v>
                </c:pt>
                <c:pt idx="12769">
                  <c:v>40368.867361111072</c:v>
                </c:pt>
                <c:pt idx="12770">
                  <c:v>40368.868055555562</c:v>
                </c:pt>
                <c:pt idx="12771">
                  <c:v>40368.868750000001</c:v>
                </c:pt>
                <c:pt idx="12772">
                  <c:v>40368.869444444441</c:v>
                </c:pt>
                <c:pt idx="12773">
                  <c:v>40368.870138888917</c:v>
                </c:pt>
                <c:pt idx="12774">
                  <c:v>40368.870833333342</c:v>
                </c:pt>
                <c:pt idx="12775">
                  <c:v>40368.871527777781</c:v>
                </c:pt>
                <c:pt idx="12776">
                  <c:v>40368.872222222242</c:v>
                </c:pt>
                <c:pt idx="12777">
                  <c:v>40368.872916666667</c:v>
                </c:pt>
                <c:pt idx="12778">
                  <c:v>40368.873611111114</c:v>
                </c:pt>
                <c:pt idx="12779">
                  <c:v>40368.874305555553</c:v>
                </c:pt>
                <c:pt idx="12780">
                  <c:v>40368.875</c:v>
                </c:pt>
                <c:pt idx="12781">
                  <c:v>40368.87569444449</c:v>
                </c:pt>
                <c:pt idx="12782">
                  <c:v>40368.876388888893</c:v>
                </c:pt>
                <c:pt idx="12783">
                  <c:v>40368.877083333326</c:v>
                </c:pt>
                <c:pt idx="12784">
                  <c:v>40368.87777777778</c:v>
                </c:pt>
                <c:pt idx="12785">
                  <c:v>40368.878472222219</c:v>
                </c:pt>
                <c:pt idx="12786">
                  <c:v>40368.879166666637</c:v>
                </c:pt>
                <c:pt idx="12787">
                  <c:v>40368.879861111105</c:v>
                </c:pt>
                <c:pt idx="12788">
                  <c:v>40368.880555555595</c:v>
                </c:pt>
                <c:pt idx="12789">
                  <c:v>40368.881250000013</c:v>
                </c:pt>
                <c:pt idx="12790">
                  <c:v>40368.881944444474</c:v>
                </c:pt>
                <c:pt idx="12791">
                  <c:v>40368.882638888936</c:v>
                </c:pt>
                <c:pt idx="12792">
                  <c:v>40368.883333333331</c:v>
                </c:pt>
                <c:pt idx="12793">
                  <c:v>40368.884027777793</c:v>
                </c:pt>
                <c:pt idx="12794">
                  <c:v>40368.884722222232</c:v>
                </c:pt>
                <c:pt idx="12795">
                  <c:v>40368.885416666664</c:v>
                </c:pt>
                <c:pt idx="12796">
                  <c:v>40368.886111111111</c:v>
                </c:pt>
                <c:pt idx="12797">
                  <c:v>40368.886805555587</c:v>
                </c:pt>
                <c:pt idx="12798">
                  <c:v>40368.887500000012</c:v>
                </c:pt>
                <c:pt idx="12799">
                  <c:v>40368.888194444502</c:v>
                </c:pt>
                <c:pt idx="12800">
                  <c:v>40368.888888888934</c:v>
                </c:pt>
                <c:pt idx="12801">
                  <c:v>40368.88958333333</c:v>
                </c:pt>
                <c:pt idx="12802">
                  <c:v>40368.890277777791</c:v>
                </c:pt>
                <c:pt idx="12803">
                  <c:v>40368.890972222223</c:v>
                </c:pt>
                <c:pt idx="12804">
                  <c:v>40368.891666666626</c:v>
                </c:pt>
                <c:pt idx="12805">
                  <c:v>40368.89236111108</c:v>
                </c:pt>
                <c:pt idx="12806">
                  <c:v>40368.893055555556</c:v>
                </c:pt>
                <c:pt idx="12807">
                  <c:v>40368.893749999996</c:v>
                </c:pt>
                <c:pt idx="12808">
                  <c:v>40368.894444444442</c:v>
                </c:pt>
                <c:pt idx="12809">
                  <c:v>40368.895138888889</c:v>
                </c:pt>
                <c:pt idx="12810">
                  <c:v>40368.895833333336</c:v>
                </c:pt>
                <c:pt idx="12811">
                  <c:v>40368.896527777782</c:v>
                </c:pt>
                <c:pt idx="12812">
                  <c:v>40368.897222222222</c:v>
                </c:pt>
                <c:pt idx="12813">
                  <c:v>40368.897916666654</c:v>
                </c:pt>
                <c:pt idx="12814">
                  <c:v>40368.898611111108</c:v>
                </c:pt>
                <c:pt idx="12815">
                  <c:v>40368.899305555555</c:v>
                </c:pt>
                <c:pt idx="12816">
                  <c:v>40368.9</c:v>
                </c:pt>
                <c:pt idx="12817">
                  <c:v>40368.900694444485</c:v>
                </c:pt>
                <c:pt idx="12818">
                  <c:v>40368.901388888888</c:v>
                </c:pt>
                <c:pt idx="12819">
                  <c:v>40368.902083333334</c:v>
                </c:pt>
                <c:pt idx="12820">
                  <c:v>40368.902777777781</c:v>
                </c:pt>
                <c:pt idx="12821">
                  <c:v>40368.90347222222</c:v>
                </c:pt>
                <c:pt idx="12822">
                  <c:v>40368.904166666638</c:v>
                </c:pt>
                <c:pt idx="12823">
                  <c:v>40368.904861111114</c:v>
                </c:pt>
                <c:pt idx="12824">
                  <c:v>40368.905555555553</c:v>
                </c:pt>
                <c:pt idx="12825">
                  <c:v>40368.906250000029</c:v>
                </c:pt>
                <c:pt idx="12826">
                  <c:v>40368.90694444449</c:v>
                </c:pt>
                <c:pt idx="12827">
                  <c:v>40368.907638888893</c:v>
                </c:pt>
                <c:pt idx="12828">
                  <c:v>40368.908333333333</c:v>
                </c:pt>
                <c:pt idx="12829">
                  <c:v>40368.90902777778</c:v>
                </c:pt>
                <c:pt idx="12830">
                  <c:v>40368.909722222204</c:v>
                </c:pt>
                <c:pt idx="12831">
                  <c:v>40368.910416666666</c:v>
                </c:pt>
                <c:pt idx="12832">
                  <c:v>40368.911111111105</c:v>
                </c:pt>
                <c:pt idx="12833">
                  <c:v>40368.911805555559</c:v>
                </c:pt>
                <c:pt idx="12834">
                  <c:v>40368.912500000013</c:v>
                </c:pt>
                <c:pt idx="12835">
                  <c:v>40368.913194444474</c:v>
                </c:pt>
                <c:pt idx="12836">
                  <c:v>40368.913888888892</c:v>
                </c:pt>
                <c:pt idx="12837">
                  <c:v>40368.914583333331</c:v>
                </c:pt>
                <c:pt idx="12838">
                  <c:v>40368.915277777793</c:v>
                </c:pt>
                <c:pt idx="12839">
                  <c:v>40368.915972222232</c:v>
                </c:pt>
                <c:pt idx="12840">
                  <c:v>40368.916666666664</c:v>
                </c:pt>
                <c:pt idx="12841">
                  <c:v>40368.917361111104</c:v>
                </c:pt>
                <c:pt idx="12842">
                  <c:v>40368.918055555587</c:v>
                </c:pt>
                <c:pt idx="12843">
                  <c:v>40368.918750000012</c:v>
                </c:pt>
                <c:pt idx="12844">
                  <c:v>40368.919444444473</c:v>
                </c:pt>
                <c:pt idx="12845">
                  <c:v>40368.920138888891</c:v>
                </c:pt>
                <c:pt idx="12846">
                  <c:v>40368.92083333333</c:v>
                </c:pt>
                <c:pt idx="12847">
                  <c:v>40368.921527777777</c:v>
                </c:pt>
                <c:pt idx="12848">
                  <c:v>40368.922222222223</c:v>
                </c:pt>
                <c:pt idx="12849">
                  <c:v>40368.92291666667</c:v>
                </c:pt>
                <c:pt idx="12850">
                  <c:v>40368.92361111108</c:v>
                </c:pt>
                <c:pt idx="12851">
                  <c:v>40368.924305555556</c:v>
                </c:pt>
                <c:pt idx="12852">
                  <c:v>40368.925000000003</c:v>
                </c:pt>
                <c:pt idx="12853">
                  <c:v>40368.925694444442</c:v>
                </c:pt>
                <c:pt idx="12854">
                  <c:v>40368.926388888889</c:v>
                </c:pt>
                <c:pt idx="12855">
                  <c:v>40368.927083333307</c:v>
                </c:pt>
                <c:pt idx="12856">
                  <c:v>40368.927777777775</c:v>
                </c:pt>
                <c:pt idx="12857">
                  <c:v>40368.928472222222</c:v>
                </c:pt>
                <c:pt idx="12858">
                  <c:v>40368.929166666618</c:v>
                </c:pt>
                <c:pt idx="12859">
                  <c:v>40368.929861111072</c:v>
                </c:pt>
                <c:pt idx="12860">
                  <c:v>40368.930555555562</c:v>
                </c:pt>
                <c:pt idx="12861">
                  <c:v>40368.931250000001</c:v>
                </c:pt>
                <c:pt idx="12862">
                  <c:v>40368.931944444441</c:v>
                </c:pt>
                <c:pt idx="12863">
                  <c:v>40368.932638888917</c:v>
                </c:pt>
                <c:pt idx="12864">
                  <c:v>40368.933333333334</c:v>
                </c:pt>
                <c:pt idx="12865">
                  <c:v>40368.934027777781</c:v>
                </c:pt>
                <c:pt idx="12866">
                  <c:v>40368.93472222222</c:v>
                </c:pt>
                <c:pt idx="12867">
                  <c:v>40368.935416666638</c:v>
                </c:pt>
                <c:pt idx="12868">
                  <c:v>40368.936111111114</c:v>
                </c:pt>
                <c:pt idx="12869">
                  <c:v>40368.936805555553</c:v>
                </c:pt>
                <c:pt idx="12870">
                  <c:v>40368.9375</c:v>
                </c:pt>
                <c:pt idx="12871">
                  <c:v>40368.93819444449</c:v>
                </c:pt>
                <c:pt idx="12872">
                  <c:v>40368.938888888893</c:v>
                </c:pt>
                <c:pt idx="12873">
                  <c:v>40368.939583333326</c:v>
                </c:pt>
                <c:pt idx="12874">
                  <c:v>40368.940277777809</c:v>
                </c:pt>
                <c:pt idx="12875">
                  <c:v>40368.940972222219</c:v>
                </c:pt>
                <c:pt idx="12876">
                  <c:v>40368.941666666637</c:v>
                </c:pt>
                <c:pt idx="12877">
                  <c:v>40368.942361111105</c:v>
                </c:pt>
                <c:pt idx="12878">
                  <c:v>40368.943055555559</c:v>
                </c:pt>
                <c:pt idx="12879">
                  <c:v>40368.943749999999</c:v>
                </c:pt>
                <c:pt idx="12880">
                  <c:v>40368.944444444474</c:v>
                </c:pt>
                <c:pt idx="12881">
                  <c:v>40368.945138888892</c:v>
                </c:pt>
                <c:pt idx="12882">
                  <c:v>40368.945833333331</c:v>
                </c:pt>
                <c:pt idx="12883">
                  <c:v>40368.946527777793</c:v>
                </c:pt>
                <c:pt idx="12884">
                  <c:v>40368.947222222232</c:v>
                </c:pt>
                <c:pt idx="12885">
                  <c:v>40368.947916666664</c:v>
                </c:pt>
                <c:pt idx="12886">
                  <c:v>40368.948611111111</c:v>
                </c:pt>
                <c:pt idx="12887">
                  <c:v>40368.949305555558</c:v>
                </c:pt>
                <c:pt idx="12888">
                  <c:v>40368.950000000012</c:v>
                </c:pt>
                <c:pt idx="12889">
                  <c:v>40368.950694444502</c:v>
                </c:pt>
                <c:pt idx="12890">
                  <c:v>40368.951388888891</c:v>
                </c:pt>
                <c:pt idx="12891">
                  <c:v>40368.95208333333</c:v>
                </c:pt>
                <c:pt idx="12892">
                  <c:v>40368.952777777791</c:v>
                </c:pt>
                <c:pt idx="12893">
                  <c:v>40368.953472222223</c:v>
                </c:pt>
                <c:pt idx="12894">
                  <c:v>40368.95416666667</c:v>
                </c:pt>
                <c:pt idx="12895">
                  <c:v>40368.954861111109</c:v>
                </c:pt>
                <c:pt idx="12896">
                  <c:v>40368.955555555563</c:v>
                </c:pt>
                <c:pt idx="12897">
                  <c:v>40368.956250000039</c:v>
                </c:pt>
                <c:pt idx="12898">
                  <c:v>40368.956944444493</c:v>
                </c:pt>
                <c:pt idx="12899">
                  <c:v>40368.957638888925</c:v>
                </c:pt>
                <c:pt idx="12900">
                  <c:v>40368.958333333343</c:v>
                </c:pt>
                <c:pt idx="12901">
                  <c:v>40368.959027777782</c:v>
                </c:pt>
                <c:pt idx="12902">
                  <c:v>40368.959722222222</c:v>
                </c:pt>
                <c:pt idx="12903">
                  <c:v>40368.960416666654</c:v>
                </c:pt>
                <c:pt idx="12904">
                  <c:v>40368.961111111072</c:v>
                </c:pt>
                <c:pt idx="12905">
                  <c:v>40368.961805555555</c:v>
                </c:pt>
                <c:pt idx="12906">
                  <c:v>40368.962500000001</c:v>
                </c:pt>
                <c:pt idx="12907">
                  <c:v>40368.963194444441</c:v>
                </c:pt>
                <c:pt idx="12908">
                  <c:v>40368.963888888888</c:v>
                </c:pt>
                <c:pt idx="12909">
                  <c:v>40368.964583333334</c:v>
                </c:pt>
                <c:pt idx="12910">
                  <c:v>40368.965277777781</c:v>
                </c:pt>
                <c:pt idx="12911">
                  <c:v>40368.96597222222</c:v>
                </c:pt>
                <c:pt idx="12912">
                  <c:v>40368.966666666638</c:v>
                </c:pt>
                <c:pt idx="12913">
                  <c:v>40368.967361111077</c:v>
                </c:pt>
                <c:pt idx="12914">
                  <c:v>40368.968055555553</c:v>
                </c:pt>
                <c:pt idx="12915">
                  <c:v>40368.96875</c:v>
                </c:pt>
                <c:pt idx="12916">
                  <c:v>40368.969444444447</c:v>
                </c:pt>
                <c:pt idx="12917">
                  <c:v>40368.970138888893</c:v>
                </c:pt>
                <c:pt idx="12918">
                  <c:v>40368.970833333333</c:v>
                </c:pt>
                <c:pt idx="12919">
                  <c:v>40368.97152777778</c:v>
                </c:pt>
                <c:pt idx="12920">
                  <c:v>40368.972222222219</c:v>
                </c:pt>
                <c:pt idx="12921">
                  <c:v>40368.972916666666</c:v>
                </c:pt>
                <c:pt idx="12922">
                  <c:v>40368.973611111105</c:v>
                </c:pt>
                <c:pt idx="12923">
                  <c:v>40368.974305555559</c:v>
                </c:pt>
                <c:pt idx="12924">
                  <c:v>40368.975000000006</c:v>
                </c:pt>
                <c:pt idx="12925">
                  <c:v>40368.975694444474</c:v>
                </c:pt>
                <c:pt idx="12926">
                  <c:v>40368.976388888892</c:v>
                </c:pt>
                <c:pt idx="12927">
                  <c:v>40368.977083333324</c:v>
                </c:pt>
                <c:pt idx="12928">
                  <c:v>40368.977777777778</c:v>
                </c:pt>
                <c:pt idx="12929">
                  <c:v>40368.978472222232</c:v>
                </c:pt>
                <c:pt idx="12930">
                  <c:v>40368.979166666628</c:v>
                </c:pt>
                <c:pt idx="12931">
                  <c:v>40368.979861111104</c:v>
                </c:pt>
                <c:pt idx="12932">
                  <c:v>40368.980555555587</c:v>
                </c:pt>
                <c:pt idx="12933">
                  <c:v>40368.981250000012</c:v>
                </c:pt>
                <c:pt idx="12934">
                  <c:v>40368.981944444473</c:v>
                </c:pt>
                <c:pt idx="12935">
                  <c:v>40368.982638888934</c:v>
                </c:pt>
                <c:pt idx="12936">
                  <c:v>40368.98333333333</c:v>
                </c:pt>
                <c:pt idx="12937">
                  <c:v>40368.984027777791</c:v>
                </c:pt>
                <c:pt idx="12938">
                  <c:v>40368.984722222223</c:v>
                </c:pt>
                <c:pt idx="12939">
                  <c:v>40368.98541666667</c:v>
                </c:pt>
                <c:pt idx="12940">
                  <c:v>40368.986111111109</c:v>
                </c:pt>
                <c:pt idx="12941">
                  <c:v>40368.986805555563</c:v>
                </c:pt>
                <c:pt idx="12942">
                  <c:v>40368.987500000003</c:v>
                </c:pt>
                <c:pt idx="12943">
                  <c:v>40368.988194444493</c:v>
                </c:pt>
                <c:pt idx="12944">
                  <c:v>40368.988888888925</c:v>
                </c:pt>
                <c:pt idx="12945">
                  <c:v>40368.989583333336</c:v>
                </c:pt>
                <c:pt idx="12946">
                  <c:v>40368.990277777782</c:v>
                </c:pt>
                <c:pt idx="12947">
                  <c:v>40368.990972222222</c:v>
                </c:pt>
                <c:pt idx="12948">
                  <c:v>40368.991666666618</c:v>
                </c:pt>
                <c:pt idx="12949">
                  <c:v>40368.992361111072</c:v>
                </c:pt>
                <c:pt idx="12950">
                  <c:v>40368.993055555555</c:v>
                </c:pt>
                <c:pt idx="12951">
                  <c:v>40368.993749999994</c:v>
                </c:pt>
                <c:pt idx="12952">
                  <c:v>40368.994444444441</c:v>
                </c:pt>
                <c:pt idx="12953">
                  <c:v>40368.995138888888</c:v>
                </c:pt>
                <c:pt idx="12954">
                  <c:v>40368.995833333334</c:v>
                </c:pt>
                <c:pt idx="12955">
                  <c:v>40368.996527777781</c:v>
                </c:pt>
                <c:pt idx="12956">
                  <c:v>40368.99722222222</c:v>
                </c:pt>
                <c:pt idx="12957">
                  <c:v>40368.997916666638</c:v>
                </c:pt>
                <c:pt idx="12958">
                  <c:v>40368.998611111114</c:v>
                </c:pt>
                <c:pt idx="12959">
                  <c:v>40368.999305555524</c:v>
                </c:pt>
                <c:pt idx="12960">
                  <c:v>40369</c:v>
                </c:pt>
                <c:pt idx="12961">
                  <c:v>40369.00069444449</c:v>
                </c:pt>
                <c:pt idx="12962">
                  <c:v>40369.001388888886</c:v>
                </c:pt>
                <c:pt idx="12963">
                  <c:v>40369.002083333326</c:v>
                </c:pt>
                <c:pt idx="12964">
                  <c:v>40369.00277777778</c:v>
                </c:pt>
                <c:pt idx="12965">
                  <c:v>40369.003472222204</c:v>
                </c:pt>
                <c:pt idx="12966">
                  <c:v>40369.004166666637</c:v>
                </c:pt>
                <c:pt idx="12967">
                  <c:v>40369.004861111105</c:v>
                </c:pt>
                <c:pt idx="12968">
                  <c:v>40369.005555555559</c:v>
                </c:pt>
                <c:pt idx="12969">
                  <c:v>40369.006250000013</c:v>
                </c:pt>
                <c:pt idx="12970">
                  <c:v>40369.006944444474</c:v>
                </c:pt>
                <c:pt idx="12971">
                  <c:v>40369.007638888892</c:v>
                </c:pt>
                <c:pt idx="12972">
                  <c:v>40369.008333333331</c:v>
                </c:pt>
                <c:pt idx="12973">
                  <c:v>40369.009027777778</c:v>
                </c:pt>
                <c:pt idx="12974">
                  <c:v>40369.009722222225</c:v>
                </c:pt>
                <c:pt idx="12975">
                  <c:v>40369.010416666664</c:v>
                </c:pt>
                <c:pt idx="12976">
                  <c:v>40369.011111111104</c:v>
                </c:pt>
                <c:pt idx="12977">
                  <c:v>40369.011805555558</c:v>
                </c:pt>
                <c:pt idx="12978">
                  <c:v>40369.012500000012</c:v>
                </c:pt>
                <c:pt idx="12979">
                  <c:v>40369.013194444473</c:v>
                </c:pt>
                <c:pt idx="12980">
                  <c:v>40369.013888888891</c:v>
                </c:pt>
                <c:pt idx="12981">
                  <c:v>40369.01458333333</c:v>
                </c:pt>
                <c:pt idx="12982">
                  <c:v>40369.015277777791</c:v>
                </c:pt>
                <c:pt idx="12983">
                  <c:v>40369.015972222223</c:v>
                </c:pt>
                <c:pt idx="12984">
                  <c:v>40369.01666666667</c:v>
                </c:pt>
                <c:pt idx="12985">
                  <c:v>40369.01736111108</c:v>
                </c:pt>
                <c:pt idx="12986">
                  <c:v>40369.018055555563</c:v>
                </c:pt>
                <c:pt idx="12987">
                  <c:v>40369.018750000003</c:v>
                </c:pt>
                <c:pt idx="12988">
                  <c:v>40369.019444444442</c:v>
                </c:pt>
                <c:pt idx="12989">
                  <c:v>40369.020138888889</c:v>
                </c:pt>
                <c:pt idx="12990">
                  <c:v>40369.020833333336</c:v>
                </c:pt>
                <c:pt idx="12991">
                  <c:v>40369.021527777775</c:v>
                </c:pt>
                <c:pt idx="12992">
                  <c:v>40369.022222222222</c:v>
                </c:pt>
                <c:pt idx="12993">
                  <c:v>40369.022916666654</c:v>
                </c:pt>
                <c:pt idx="12994">
                  <c:v>40369.023611111072</c:v>
                </c:pt>
                <c:pt idx="12995">
                  <c:v>40369.024305555555</c:v>
                </c:pt>
                <c:pt idx="12996">
                  <c:v>40369.025000000001</c:v>
                </c:pt>
                <c:pt idx="12997">
                  <c:v>40369.025694444441</c:v>
                </c:pt>
                <c:pt idx="12998">
                  <c:v>40369.026388888888</c:v>
                </c:pt>
                <c:pt idx="12999">
                  <c:v>40369.027083333298</c:v>
                </c:pt>
                <c:pt idx="13000">
                  <c:v>40369.027777777774</c:v>
                </c:pt>
                <c:pt idx="13001">
                  <c:v>40369.02847222222</c:v>
                </c:pt>
                <c:pt idx="13002">
                  <c:v>40369.029166666609</c:v>
                </c:pt>
                <c:pt idx="13003">
                  <c:v>40369.029861111077</c:v>
                </c:pt>
                <c:pt idx="13004">
                  <c:v>40369.030555555553</c:v>
                </c:pt>
                <c:pt idx="13005">
                  <c:v>40369.03125</c:v>
                </c:pt>
                <c:pt idx="13006">
                  <c:v>40369.031944444447</c:v>
                </c:pt>
                <c:pt idx="13007">
                  <c:v>40369.032638888893</c:v>
                </c:pt>
                <c:pt idx="13008">
                  <c:v>40369.033333333326</c:v>
                </c:pt>
                <c:pt idx="13009">
                  <c:v>40369.03402777778</c:v>
                </c:pt>
                <c:pt idx="13010">
                  <c:v>40369.034722222204</c:v>
                </c:pt>
                <c:pt idx="13011">
                  <c:v>40369.035416666637</c:v>
                </c:pt>
                <c:pt idx="13012">
                  <c:v>40369.036111111105</c:v>
                </c:pt>
                <c:pt idx="13013">
                  <c:v>40369.036805555559</c:v>
                </c:pt>
                <c:pt idx="13014">
                  <c:v>40369.037499999999</c:v>
                </c:pt>
                <c:pt idx="13015">
                  <c:v>40369.038194444474</c:v>
                </c:pt>
                <c:pt idx="13016">
                  <c:v>40369.038888888892</c:v>
                </c:pt>
                <c:pt idx="13017">
                  <c:v>40369.039583333324</c:v>
                </c:pt>
                <c:pt idx="13018">
                  <c:v>40369.040277777793</c:v>
                </c:pt>
                <c:pt idx="13019">
                  <c:v>40369.040972222232</c:v>
                </c:pt>
                <c:pt idx="13020">
                  <c:v>40369.041666666628</c:v>
                </c:pt>
                <c:pt idx="13021">
                  <c:v>40369.042361111104</c:v>
                </c:pt>
                <c:pt idx="13022">
                  <c:v>40369.043055555558</c:v>
                </c:pt>
                <c:pt idx="13023">
                  <c:v>40369.043749999997</c:v>
                </c:pt>
                <c:pt idx="13024">
                  <c:v>40369.044444444473</c:v>
                </c:pt>
                <c:pt idx="13025">
                  <c:v>40369.045138888891</c:v>
                </c:pt>
                <c:pt idx="13026">
                  <c:v>40369.04583333333</c:v>
                </c:pt>
                <c:pt idx="13027">
                  <c:v>40369.046527777791</c:v>
                </c:pt>
                <c:pt idx="13028">
                  <c:v>40369.047222222223</c:v>
                </c:pt>
                <c:pt idx="13029">
                  <c:v>40369.04791666667</c:v>
                </c:pt>
                <c:pt idx="13030">
                  <c:v>40369.048611111109</c:v>
                </c:pt>
                <c:pt idx="13031">
                  <c:v>40369.049305555556</c:v>
                </c:pt>
                <c:pt idx="13032">
                  <c:v>40369.050000000003</c:v>
                </c:pt>
                <c:pt idx="13033">
                  <c:v>40369.050694444493</c:v>
                </c:pt>
                <c:pt idx="13034">
                  <c:v>40369.051388888889</c:v>
                </c:pt>
                <c:pt idx="13035">
                  <c:v>40369.052083333336</c:v>
                </c:pt>
                <c:pt idx="13036">
                  <c:v>40369.052777777782</c:v>
                </c:pt>
                <c:pt idx="13037">
                  <c:v>40369.053472222222</c:v>
                </c:pt>
                <c:pt idx="13038">
                  <c:v>40369.054166666654</c:v>
                </c:pt>
                <c:pt idx="13039">
                  <c:v>40369.054861111108</c:v>
                </c:pt>
                <c:pt idx="13040">
                  <c:v>40369.055555555562</c:v>
                </c:pt>
                <c:pt idx="13041">
                  <c:v>40369.056250000031</c:v>
                </c:pt>
                <c:pt idx="13042">
                  <c:v>40369.056944444485</c:v>
                </c:pt>
                <c:pt idx="13043">
                  <c:v>40369.057638888917</c:v>
                </c:pt>
                <c:pt idx="13044">
                  <c:v>40369.058333333342</c:v>
                </c:pt>
                <c:pt idx="13045">
                  <c:v>40369.059027777781</c:v>
                </c:pt>
                <c:pt idx="13046">
                  <c:v>40369.05972222222</c:v>
                </c:pt>
                <c:pt idx="13047">
                  <c:v>40369.060416666638</c:v>
                </c:pt>
                <c:pt idx="13048">
                  <c:v>40369.061111111077</c:v>
                </c:pt>
                <c:pt idx="13049">
                  <c:v>40369.061805555524</c:v>
                </c:pt>
                <c:pt idx="13050">
                  <c:v>40369.0625</c:v>
                </c:pt>
                <c:pt idx="13051">
                  <c:v>40369.063194444447</c:v>
                </c:pt>
                <c:pt idx="13052">
                  <c:v>40369.063888888886</c:v>
                </c:pt>
                <c:pt idx="13053">
                  <c:v>40369.064583333326</c:v>
                </c:pt>
                <c:pt idx="13054">
                  <c:v>40369.06527777778</c:v>
                </c:pt>
                <c:pt idx="13055">
                  <c:v>40369.065972222204</c:v>
                </c:pt>
                <c:pt idx="13056">
                  <c:v>40369.066666666637</c:v>
                </c:pt>
                <c:pt idx="13057">
                  <c:v>40369.067361111054</c:v>
                </c:pt>
                <c:pt idx="13058">
                  <c:v>40369.068055555559</c:v>
                </c:pt>
                <c:pt idx="13059">
                  <c:v>40369.068749999999</c:v>
                </c:pt>
                <c:pt idx="13060">
                  <c:v>40369.069444444445</c:v>
                </c:pt>
                <c:pt idx="13061">
                  <c:v>40369.070138888892</c:v>
                </c:pt>
                <c:pt idx="13062">
                  <c:v>40369.070833333331</c:v>
                </c:pt>
                <c:pt idx="13063">
                  <c:v>40369.071527777778</c:v>
                </c:pt>
                <c:pt idx="13064">
                  <c:v>40369.072222222232</c:v>
                </c:pt>
                <c:pt idx="13065">
                  <c:v>40369.072916666664</c:v>
                </c:pt>
                <c:pt idx="13066">
                  <c:v>40369.073611111104</c:v>
                </c:pt>
                <c:pt idx="13067">
                  <c:v>40369.074305555558</c:v>
                </c:pt>
                <c:pt idx="13068">
                  <c:v>40369.075000000004</c:v>
                </c:pt>
                <c:pt idx="13069">
                  <c:v>40369.075694444473</c:v>
                </c:pt>
                <c:pt idx="13070">
                  <c:v>40369.076388888891</c:v>
                </c:pt>
                <c:pt idx="13071">
                  <c:v>40369.077083333301</c:v>
                </c:pt>
                <c:pt idx="13072">
                  <c:v>40369.077777777777</c:v>
                </c:pt>
                <c:pt idx="13073">
                  <c:v>40369.078472222223</c:v>
                </c:pt>
                <c:pt idx="13074">
                  <c:v>40369.079166666626</c:v>
                </c:pt>
                <c:pt idx="13075">
                  <c:v>40369.07986111108</c:v>
                </c:pt>
                <c:pt idx="13076">
                  <c:v>40369.080555555563</c:v>
                </c:pt>
                <c:pt idx="13077">
                  <c:v>40369.081250000003</c:v>
                </c:pt>
                <c:pt idx="13078">
                  <c:v>40369.081944444442</c:v>
                </c:pt>
                <c:pt idx="13079">
                  <c:v>40369.082638888925</c:v>
                </c:pt>
                <c:pt idx="13080">
                  <c:v>40369.083333333336</c:v>
                </c:pt>
                <c:pt idx="13081">
                  <c:v>40369.084027777782</c:v>
                </c:pt>
                <c:pt idx="13082">
                  <c:v>40369.084722222222</c:v>
                </c:pt>
                <c:pt idx="13083">
                  <c:v>40369.085416666654</c:v>
                </c:pt>
                <c:pt idx="13084">
                  <c:v>40369.086111111108</c:v>
                </c:pt>
                <c:pt idx="13085">
                  <c:v>40369.086805555562</c:v>
                </c:pt>
                <c:pt idx="13086">
                  <c:v>40369.087500000001</c:v>
                </c:pt>
                <c:pt idx="13087">
                  <c:v>40369.088194444485</c:v>
                </c:pt>
                <c:pt idx="13088">
                  <c:v>40369.088888888917</c:v>
                </c:pt>
                <c:pt idx="13089">
                  <c:v>40369.089583333334</c:v>
                </c:pt>
                <c:pt idx="13090">
                  <c:v>40369.090277777781</c:v>
                </c:pt>
                <c:pt idx="13091">
                  <c:v>40369.09097222222</c:v>
                </c:pt>
                <c:pt idx="13092">
                  <c:v>40369.091666666609</c:v>
                </c:pt>
                <c:pt idx="13093">
                  <c:v>40369.092361111077</c:v>
                </c:pt>
                <c:pt idx="13094">
                  <c:v>40369.093055555524</c:v>
                </c:pt>
                <c:pt idx="13095">
                  <c:v>40369.093749999985</c:v>
                </c:pt>
                <c:pt idx="13096">
                  <c:v>40369.094444444447</c:v>
                </c:pt>
                <c:pt idx="13097">
                  <c:v>40369.095138888886</c:v>
                </c:pt>
                <c:pt idx="13098">
                  <c:v>40369.095833333326</c:v>
                </c:pt>
                <c:pt idx="13099">
                  <c:v>40369.09652777778</c:v>
                </c:pt>
                <c:pt idx="13100">
                  <c:v>40369.097222222204</c:v>
                </c:pt>
                <c:pt idx="13101">
                  <c:v>40369.097916666637</c:v>
                </c:pt>
                <c:pt idx="13102">
                  <c:v>40369.098611111105</c:v>
                </c:pt>
                <c:pt idx="13103">
                  <c:v>40369.09930555553</c:v>
                </c:pt>
                <c:pt idx="13104">
                  <c:v>40369.1</c:v>
                </c:pt>
                <c:pt idx="13105">
                  <c:v>40369.100694444474</c:v>
                </c:pt>
                <c:pt idx="13106">
                  <c:v>40369.101388888885</c:v>
                </c:pt>
                <c:pt idx="13107">
                  <c:v>40369.102083333324</c:v>
                </c:pt>
                <c:pt idx="13108">
                  <c:v>40369.102777777778</c:v>
                </c:pt>
                <c:pt idx="13109">
                  <c:v>40369.103472222225</c:v>
                </c:pt>
                <c:pt idx="13110">
                  <c:v>40369.104166666628</c:v>
                </c:pt>
                <c:pt idx="13111">
                  <c:v>40369.104861111104</c:v>
                </c:pt>
                <c:pt idx="13112">
                  <c:v>40369.105555555558</c:v>
                </c:pt>
                <c:pt idx="13113">
                  <c:v>40369.106250000012</c:v>
                </c:pt>
                <c:pt idx="13114">
                  <c:v>40369.106944444473</c:v>
                </c:pt>
                <c:pt idx="13115">
                  <c:v>40369.107638888891</c:v>
                </c:pt>
                <c:pt idx="13116">
                  <c:v>40369.10833333333</c:v>
                </c:pt>
                <c:pt idx="13117">
                  <c:v>40369.109027777777</c:v>
                </c:pt>
                <c:pt idx="13118">
                  <c:v>40369.109722222194</c:v>
                </c:pt>
                <c:pt idx="13119">
                  <c:v>40369.11041666667</c:v>
                </c:pt>
                <c:pt idx="13120">
                  <c:v>40369.11111111108</c:v>
                </c:pt>
                <c:pt idx="13121">
                  <c:v>40369.111805555556</c:v>
                </c:pt>
                <c:pt idx="13122">
                  <c:v>40369.112500000003</c:v>
                </c:pt>
                <c:pt idx="13123">
                  <c:v>40369.113194444442</c:v>
                </c:pt>
                <c:pt idx="13124">
                  <c:v>40369.113888888889</c:v>
                </c:pt>
                <c:pt idx="13125">
                  <c:v>40369.114583333336</c:v>
                </c:pt>
                <c:pt idx="13126">
                  <c:v>40369.115277777782</c:v>
                </c:pt>
                <c:pt idx="13127">
                  <c:v>40369.115972222222</c:v>
                </c:pt>
                <c:pt idx="13128">
                  <c:v>40369.116666666654</c:v>
                </c:pt>
                <c:pt idx="13129">
                  <c:v>40369.117361111072</c:v>
                </c:pt>
                <c:pt idx="13130">
                  <c:v>40369.118055555562</c:v>
                </c:pt>
                <c:pt idx="13131">
                  <c:v>40369.118750000001</c:v>
                </c:pt>
                <c:pt idx="13132">
                  <c:v>40369.119444444441</c:v>
                </c:pt>
                <c:pt idx="13133">
                  <c:v>40369.120138888888</c:v>
                </c:pt>
                <c:pt idx="13134">
                  <c:v>40369.120833333334</c:v>
                </c:pt>
                <c:pt idx="13135">
                  <c:v>40369.121527777774</c:v>
                </c:pt>
                <c:pt idx="13136">
                  <c:v>40369.12222222222</c:v>
                </c:pt>
                <c:pt idx="13137">
                  <c:v>40369.122916666638</c:v>
                </c:pt>
                <c:pt idx="13138">
                  <c:v>40369.123611111077</c:v>
                </c:pt>
                <c:pt idx="13139">
                  <c:v>40369.124305555524</c:v>
                </c:pt>
                <c:pt idx="13140">
                  <c:v>40369.124999999993</c:v>
                </c:pt>
                <c:pt idx="13141">
                  <c:v>40369.125694444447</c:v>
                </c:pt>
                <c:pt idx="13142">
                  <c:v>40369.126388888886</c:v>
                </c:pt>
                <c:pt idx="13143">
                  <c:v>40369.127083333282</c:v>
                </c:pt>
                <c:pt idx="13144">
                  <c:v>40369.12777777775</c:v>
                </c:pt>
                <c:pt idx="13145">
                  <c:v>40369.128472222204</c:v>
                </c:pt>
                <c:pt idx="13146">
                  <c:v>40369.129166666607</c:v>
                </c:pt>
                <c:pt idx="13147">
                  <c:v>40369.129861111054</c:v>
                </c:pt>
                <c:pt idx="13148">
                  <c:v>40369.130555555559</c:v>
                </c:pt>
                <c:pt idx="13149">
                  <c:v>40369.131249999999</c:v>
                </c:pt>
                <c:pt idx="13150">
                  <c:v>40369.131944444445</c:v>
                </c:pt>
                <c:pt idx="13151">
                  <c:v>40369.132638888892</c:v>
                </c:pt>
                <c:pt idx="13152">
                  <c:v>40369.133333333324</c:v>
                </c:pt>
                <c:pt idx="13153">
                  <c:v>40369.134027777778</c:v>
                </c:pt>
                <c:pt idx="13154">
                  <c:v>40369.134722222225</c:v>
                </c:pt>
                <c:pt idx="13155">
                  <c:v>40369.135416666628</c:v>
                </c:pt>
                <c:pt idx="13156">
                  <c:v>40369.136111111104</c:v>
                </c:pt>
                <c:pt idx="13157">
                  <c:v>40369.136805555558</c:v>
                </c:pt>
                <c:pt idx="13158">
                  <c:v>40369.137499999997</c:v>
                </c:pt>
                <c:pt idx="13159">
                  <c:v>40369.138194444473</c:v>
                </c:pt>
                <c:pt idx="13160">
                  <c:v>40369.138888888891</c:v>
                </c:pt>
                <c:pt idx="13161">
                  <c:v>40369.139583333301</c:v>
                </c:pt>
                <c:pt idx="13162">
                  <c:v>40369.140277777791</c:v>
                </c:pt>
                <c:pt idx="13163">
                  <c:v>40369.140972222223</c:v>
                </c:pt>
                <c:pt idx="13164">
                  <c:v>40369.141666666626</c:v>
                </c:pt>
                <c:pt idx="13165">
                  <c:v>40369.14236111108</c:v>
                </c:pt>
                <c:pt idx="13166">
                  <c:v>40369.143055555556</c:v>
                </c:pt>
                <c:pt idx="13167">
                  <c:v>40369.143749999996</c:v>
                </c:pt>
                <c:pt idx="13168">
                  <c:v>40369.144444444442</c:v>
                </c:pt>
                <c:pt idx="13169">
                  <c:v>40369.145138888889</c:v>
                </c:pt>
                <c:pt idx="13170">
                  <c:v>40369.145833333336</c:v>
                </c:pt>
                <c:pt idx="13171">
                  <c:v>40369.146527777782</c:v>
                </c:pt>
                <c:pt idx="13172">
                  <c:v>40369.147222222222</c:v>
                </c:pt>
                <c:pt idx="13173">
                  <c:v>40369.147916666654</c:v>
                </c:pt>
                <c:pt idx="13174">
                  <c:v>40369.148611111108</c:v>
                </c:pt>
                <c:pt idx="13175">
                  <c:v>40369.149305555555</c:v>
                </c:pt>
                <c:pt idx="13176">
                  <c:v>40369.15</c:v>
                </c:pt>
                <c:pt idx="13177">
                  <c:v>40369.150694444485</c:v>
                </c:pt>
                <c:pt idx="13178">
                  <c:v>40369.151388888888</c:v>
                </c:pt>
                <c:pt idx="13179">
                  <c:v>40369.152083333334</c:v>
                </c:pt>
                <c:pt idx="13180">
                  <c:v>40369.152777777781</c:v>
                </c:pt>
                <c:pt idx="13181">
                  <c:v>40369.15347222222</c:v>
                </c:pt>
                <c:pt idx="13182">
                  <c:v>40369.154166666638</c:v>
                </c:pt>
                <c:pt idx="13183">
                  <c:v>40369.154861111114</c:v>
                </c:pt>
                <c:pt idx="13184">
                  <c:v>40369.155555555553</c:v>
                </c:pt>
                <c:pt idx="13185">
                  <c:v>40369.156250000029</c:v>
                </c:pt>
                <c:pt idx="13186">
                  <c:v>40369.15694444449</c:v>
                </c:pt>
                <c:pt idx="13187">
                  <c:v>40369.157638888893</c:v>
                </c:pt>
                <c:pt idx="13188">
                  <c:v>40369.158333333333</c:v>
                </c:pt>
                <c:pt idx="13189">
                  <c:v>40369.15902777778</c:v>
                </c:pt>
                <c:pt idx="13190">
                  <c:v>40369.159722222204</c:v>
                </c:pt>
                <c:pt idx="13191">
                  <c:v>40369.160416666637</c:v>
                </c:pt>
                <c:pt idx="13192">
                  <c:v>40369.161111111054</c:v>
                </c:pt>
                <c:pt idx="13193">
                  <c:v>40369.16180555553</c:v>
                </c:pt>
                <c:pt idx="13194">
                  <c:v>40369.162499999999</c:v>
                </c:pt>
                <c:pt idx="13195">
                  <c:v>40369.163194444445</c:v>
                </c:pt>
                <c:pt idx="13196">
                  <c:v>40369.163888888885</c:v>
                </c:pt>
                <c:pt idx="13197">
                  <c:v>40369.164583333324</c:v>
                </c:pt>
                <c:pt idx="13198">
                  <c:v>40369.165277777778</c:v>
                </c:pt>
                <c:pt idx="13199">
                  <c:v>40369.165972222225</c:v>
                </c:pt>
                <c:pt idx="13200">
                  <c:v>40369.166666666628</c:v>
                </c:pt>
                <c:pt idx="13201">
                  <c:v>40369.167361111053</c:v>
                </c:pt>
                <c:pt idx="13202">
                  <c:v>40369.168055555558</c:v>
                </c:pt>
                <c:pt idx="13203">
                  <c:v>40369.168749999997</c:v>
                </c:pt>
                <c:pt idx="13204">
                  <c:v>40369.169444444444</c:v>
                </c:pt>
                <c:pt idx="13205">
                  <c:v>40369.170138888891</c:v>
                </c:pt>
                <c:pt idx="13206">
                  <c:v>40369.17083333333</c:v>
                </c:pt>
                <c:pt idx="13207">
                  <c:v>40369.171527777777</c:v>
                </c:pt>
                <c:pt idx="13208">
                  <c:v>40369.172222222223</c:v>
                </c:pt>
                <c:pt idx="13209">
                  <c:v>40369.17291666667</c:v>
                </c:pt>
                <c:pt idx="13210">
                  <c:v>40369.17361111108</c:v>
                </c:pt>
                <c:pt idx="13211">
                  <c:v>40369.174305555556</c:v>
                </c:pt>
                <c:pt idx="13212">
                  <c:v>40369.175000000003</c:v>
                </c:pt>
                <c:pt idx="13213">
                  <c:v>40369.175694444442</c:v>
                </c:pt>
                <c:pt idx="13214">
                  <c:v>40369.176388888889</c:v>
                </c:pt>
                <c:pt idx="13215">
                  <c:v>40369.177083333307</c:v>
                </c:pt>
                <c:pt idx="13216">
                  <c:v>40369.177777777775</c:v>
                </c:pt>
                <c:pt idx="13217">
                  <c:v>40369.178472222222</c:v>
                </c:pt>
                <c:pt idx="13218">
                  <c:v>40369.179166666618</c:v>
                </c:pt>
                <c:pt idx="13219">
                  <c:v>40369.179861111072</c:v>
                </c:pt>
                <c:pt idx="13220">
                  <c:v>40369.180555555562</c:v>
                </c:pt>
                <c:pt idx="13221">
                  <c:v>40369.181250000001</c:v>
                </c:pt>
                <c:pt idx="13222">
                  <c:v>40369.181944444441</c:v>
                </c:pt>
                <c:pt idx="13223">
                  <c:v>40369.182638888917</c:v>
                </c:pt>
                <c:pt idx="13224">
                  <c:v>40369.183333333334</c:v>
                </c:pt>
                <c:pt idx="13225">
                  <c:v>40369.184027777781</c:v>
                </c:pt>
                <c:pt idx="13226">
                  <c:v>40369.18472222222</c:v>
                </c:pt>
                <c:pt idx="13227">
                  <c:v>40369.185416666638</c:v>
                </c:pt>
                <c:pt idx="13228">
                  <c:v>40369.186111111114</c:v>
                </c:pt>
                <c:pt idx="13229">
                  <c:v>40369.186805555553</c:v>
                </c:pt>
                <c:pt idx="13230">
                  <c:v>40369.1875</c:v>
                </c:pt>
                <c:pt idx="13231">
                  <c:v>40369.18819444449</c:v>
                </c:pt>
                <c:pt idx="13232">
                  <c:v>40369.188888888893</c:v>
                </c:pt>
                <c:pt idx="13233">
                  <c:v>40369.189583333326</c:v>
                </c:pt>
                <c:pt idx="13234">
                  <c:v>40369.19027777778</c:v>
                </c:pt>
                <c:pt idx="13235">
                  <c:v>40369.190972222204</c:v>
                </c:pt>
                <c:pt idx="13236">
                  <c:v>40369.191666666607</c:v>
                </c:pt>
                <c:pt idx="13237">
                  <c:v>40369.192361111054</c:v>
                </c:pt>
                <c:pt idx="13238">
                  <c:v>40369.19305555553</c:v>
                </c:pt>
                <c:pt idx="13239">
                  <c:v>40369.193749999984</c:v>
                </c:pt>
                <c:pt idx="13240">
                  <c:v>40369.194444444445</c:v>
                </c:pt>
                <c:pt idx="13241">
                  <c:v>40369.195138888885</c:v>
                </c:pt>
                <c:pt idx="13242">
                  <c:v>40369.195833333324</c:v>
                </c:pt>
                <c:pt idx="13243">
                  <c:v>40369.196527777778</c:v>
                </c:pt>
                <c:pt idx="13244">
                  <c:v>40369.197222222225</c:v>
                </c:pt>
                <c:pt idx="13245">
                  <c:v>40369.197916666628</c:v>
                </c:pt>
                <c:pt idx="13246">
                  <c:v>40369.198611111104</c:v>
                </c:pt>
                <c:pt idx="13247">
                  <c:v>40369.199305555521</c:v>
                </c:pt>
                <c:pt idx="13248">
                  <c:v>40369.199999999997</c:v>
                </c:pt>
                <c:pt idx="13249">
                  <c:v>40369.200694444473</c:v>
                </c:pt>
                <c:pt idx="13250">
                  <c:v>40369.201388888876</c:v>
                </c:pt>
                <c:pt idx="13251">
                  <c:v>40369.202083333301</c:v>
                </c:pt>
                <c:pt idx="13252">
                  <c:v>40369.202777777777</c:v>
                </c:pt>
                <c:pt idx="13253">
                  <c:v>40369.203472222194</c:v>
                </c:pt>
                <c:pt idx="13254">
                  <c:v>40369.204166666626</c:v>
                </c:pt>
                <c:pt idx="13255">
                  <c:v>40369.20486111108</c:v>
                </c:pt>
                <c:pt idx="13256">
                  <c:v>40369.205555555556</c:v>
                </c:pt>
                <c:pt idx="13257">
                  <c:v>40369.206250000003</c:v>
                </c:pt>
                <c:pt idx="13258">
                  <c:v>40369.206944444442</c:v>
                </c:pt>
                <c:pt idx="13259">
                  <c:v>40369.207638888889</c:v>
                </c:pt>
                <c:pt idx="13260">
                  <c:v>40369.208333333336</c:v>
                </c:pt>
                <c:pt idx="13261">
                  <c:v>40369.209027777775</c:v>
                </c:pt>
                <c:pt idx="13262">
                  <c:v>40369.209722222193</c:v>
                </c:pt>
                <c:pt idx="13263">
                  <c:v>40369.210416666654</c:v>
                </c:pt>
                <c:pt idx="13264">
                  <c:v>40369.211111111072</c:v>
                </c:pt>
                <c:pt idx="13265">
                  <c:v>40369.211805555555</c:v>
                </c:pt>
                <c:pt idx="13266">
                  <c:v>40369.212500000001</c:v>
                </c:pt>
                <c:pt idx="13267">
                  <c:v>40369.213194444441</c:v>
                </c:pt>
                <c:pt idx="13268">
                  <c:v>40369.213888888888</c:v>
                </c:pt>
                <c:pt idx="13269">
                  <c:v>40369.214583333334</c:v>
                </c:pt>
                <c:pt idx="13270">
                  <c:v>40369.215277777781</c:v>
                </c:pt>
                <c:pt idx="13271">
                  <c:v>40369.21597222222</c:v>
                </c:pt>
                <c:pt idx="13272">
                  <c:v>40369.216666666638</c:v>
                </c:pt>
                <c:pt idx="13273">
                  <c:v>40369.217361111077</c:v>
                </c:pt>
                <c:pt idx="13274">
                  <c:v>40369.218055555553</c:v>
                </c:pt>
                <c:pt idx="13275">
                  <c:v>40369.21875</c:v>
                </c:pt>
                <c:pt idx="13276">
                  <c:v>40369.219444444447</c:v>
                </c:pt>
                <c:pt idx="13277">
                  <c:v>40369.220138888886</c:v>
                </c:pt>
                <c:pt idx="13278">
                  <c:v>40369.220833333326</c:v>
                </c:pt>
                <c:pt idx="13279">
                  <c:v>40369.22152777775</c:v>
                </c:pt>
                <c:pt idx="13280">
                  <c:v>40369.222222222204</c:v>
                </c:pt>
                <c:pt idx="13281">
                  <c:v>40369.222916666637</c:v>
                </c:pt>
                <c:pt idx="13282">
                  <c:v>40369.223611111054</c:v>
                </c:pt>
                <c:pt idx="13283">
                  <c:v>40369.22430555553</c:v>
                </c:pt>
                <c:pt idx="13284">
                  <c:v>40369.224999999999</c:v>
                </c:pt>
                <c:pt idx="13285">
                  <c:v>40369.225694444445</c:v>
                </c:pt>
                <c:pt idx="13286">
                  <c:v>40369.226388888885</c:v>
                </c:pt>
                <c:pt idx="13287">
                  <c:v>40369.227083333273</c:v>
                </c:pt>
                <c:pt idx="13288">
                  <c:v>40369.227777777749</c:v>
                </c:pt>
                <c:pt idx="13289">
                  <c:v>40369.228472222225</c:v>
                </c:pt>
                <c:pt idx="13290">
                  <c:v>40369.229166666606</c:v>
                </c:pt>
                <c:pt idx="13291">
                  <c:v>40369.229861111053</c:v>
                </c:pt>
                <c:pt idx="13292">
                  <c:v>40369.230555555558</c:v>
                </c:pt>
                <c:pt idx="13293">
                  <c:v>40369.231249999997</c:v>
                </c:pt>
                <c:pt idx="13294">
                  <c:v>40369.231944444444</c:v>
                </c:pt>
                <c:pt idx="13295">
                  <c:v>40369.232638888891</c:v>
                </c:pt>
                <c:pt idx="13296">
                  <c:v>40369.233333333301</c:v>
                </c:pt>
                <c:pt idx="13297">
                  <c:v>40369.234027777777</c:v>
                </c:pt>
                <c:pt idx="13298">
                  <c:v>40369.234722222194</c:v>
                </c:pt>
                <c:pt idx="13299">
                  <c:v>40369.235416666626</c:v>
                </c:pt>
                <c:pt idx="13300">
                  <c:v>40369.23611111108</c:v>
                </c:pt>
                <c:pt idx="13301">
                  <c:v>40369.236805555556</c:v>
                </c:pt>
                <c:pt idx="13302">
                  <c:v>40369.237499999996</c:v>
                </c:pt>
                <c:pt idx="13303">
                  <c:v>40369.238194444442</c:v>
                </c:pt>
                <c:pt idx="13304">
                  <c:v>40369.238888888889</c:v>
                </c:pt>
                <c:pt idx="13305">
                  <c:v>40369.239583333307</c:v>
                </c:pt>
                <c:pt idx="13306">
                  <c:v>40369.240277777782</c:v>
                </c:pt>
                <c:pt idx="13307">
                  <c:v>40369.240972222222</c:v>
                </c:pt>
                <c:pt idx="13308">
                  <c:v>40369.241666666618</c:v>
                </c:pt>
                <c:pt idx="13309">
                  <c:v>40369.242361111072</c:v>
                </c:pt>
                <c:pt idx="13310">
                  <c:v>40369.243055555555</c:v>
                </c:pt>
                <c:pt idx="13311">
                  <c:v>40369.243749999994</c:v>
                </c:pt>
                <c:pt idx="13312">
                  <c:v>40369.244444444441</c:v>
                </c:pt>
                <c:pt idx="13313">
                  <c:v>40369.245138888888</c:v>
                </c:pt>
                <c:pt idx="13314">
                  <c:v>40369.245833333334</c:v>
                </c:pt>
                <c:pt idx="13315">
                  <c:v>40369.246527777781</c:v>
                </c:pt>
                <c:pt idx="13316">
                  <c:v>40369.24722222222</c:v>
                </c:pt>
                <c:pt idx="13317">
                  <c:v>40369.247916666638</c:v>
                </c:pt>
                <c:pt idx="13318">
                  <c:v>40369.248611111114</c:v>
                </c:pt>
                <c:pt idx="13319">
                  <c:v>40369.249305555524</c:v>
                </c:pt>
                <c:pt idx="13320">
                  <c:v>40369.25</c:v>
                </c:pt>
                <c:pt idx="13321">
                  <c:v>40369.25069444449</c:v>
                </c:pt>
                <c:pt idx="13322">
                  <c:v>40369.251388888886</c:v>
                </c:pt>
                <c:pt idx="13323">
                  <c:v>40369.252083333326</c:v>
                </c:pt>
                <c:pt idx="13324">
                  <c:v>40369.25277777778</c:v>
                </c:pt>
                <c:pt idx="13325">
                  <c:v>40369.253472222204</c:v>
                </c:pt>
                <c:pt idx="13326">
                  <c:v>40369.254166666637</c:v>
                </c:pt>
                <c:pt idx="13327">
                  <c:v>40369.254861111105</c:v>
                </c:pt>
                <c:pt idx="13328">
                  <c:v>40369.255555555559</c:v>
                </c:pt>
                <c:pt idx="13329">
                  <c:v>40369.256250000013</c:v>
                </c:pt>
                <c:pt idx="13330">
                  <c:v>40369.256944444474</c:v>
                </c:pt>
                <c:pt idx="13331">
                  <c:v>40369.257638888892</c:v>
                </c:pt>
                <c:pt idx="13332">
                  <c:v>40369.258333333331</c:v>
                </c:pt>
                <c:pt idx="13333">
                  <c:v>40369.259027777778</c:v>
                </c:pt>
                <c:pt idx="13334">
                  <c:v>40369.259722222225</c:v>
                </c:pt>
                <c:pt idx="13335">
                  <c:v>40369.260416666628</c:v>
                </c:pt>
                <c:pt idx="13336">
                  <c:v>40369.261111111053</c:v>
                </c:pt>
                <c:pt idx="13337">
                  <c:v>40369.261805555521</c:v>
                </c:pt>
                <c:pt idx="13338">
                  <c:v>40369.262499999997</c:v>
                </c:pt>
                <c:pt idx="13339">
                  <c:v>40369.263194444444</c:v>
                </c:pt>
                <c:pt idx="13340">
                  <c:v>40369.263888888876</c:v>
                </c:pt>
                <c:pt idx="13341">
                  <c:v>40369.264583333301</c:v>
                </c:pt>
                <c:pt idx="13342">
                  <c:v>40369.265277777777</c:v>
                </c:pt>
                <c:pt idx="13343">
                  <c:v>40369.265972222194</c:v>
                </c:pt>
                <c:pt idx="13344">
                  <c:v>40369.266666666626</c:v>
                </c:pt>
                <c:pt idx="13345">
                  <c:v>40369.267361111051</c:v>
                </c:pt>
                <c:pt idx="13346">
                  <c:v>40369.268055555556</c:v>
                </c:pt>
                <c:pt idx="13347">
                  <c:v>40369.268749999996</c:v>
                </c:pt>
                <c:pt idx="13348">
                  <c:v>40369.269444444435</c:v>
                </c:pt>
                <c:pt idx="13349">
                  <c:v>40369.270138888889</c:v>
                </c:pt>
                <c:pt idx="13350">
                  <c:v>40369.270833333336</c:v>
                </c:pt>
                <c:pt idx="13351">
                  <c:v>40369.271527777775</c:v>
                </c:pt>
                <c:pt idx="13352">
                  <c:v>40369.272222222222</c:v>
                </c:pt>
                <c:pt idx="13353">
                  <c:v>40369.272916666654</c:v>
                </c:pt>
                <c:pt idx="13354">
                  <c:v>40369.273611111072</c:v>
                </c:pt>
                <c:pt idx="13355">
                  <c:v>40369.274305555555</c:v>
                </c:pt>
                <c:pt idx="13356">
                  <c:v>40369.275000000001</c:v>
                </c:pt>
                <c:pt idx="13357">
                  <c:v>40369.275694444441</c:v>
                </c:pt>
                <c:pt idx="13358">
                  <c:v>40369.276388888888</c:v>
                </c:pt>
                <c:pt idx="13359">
                  <c:v>40369.277083333298</c:v>
                </c:pt>
                <c:pt idx="13360">
                  <c:v>40369.277777777774</c:v>
                </c:pt>
                <c:pt idx="13361">
                  <c:v>40369.27847222222</c:v>
                </c:pt>
                <c:pt idx="13362">
                  <c:v>40369.279166666609</c:v>
                </c:pt>
                <c:pt idx="13363">
                  <c:v>40369.279861111077</c:v>
                </c:pt>
                <c:pt idx="13364">
                  <c:v>40369.280555555553</c:v>
                </c:pt>
                <c:pt idx="13365">
                  <c:v>40369.28125</c:v>
                </c:pt>
                <c:pt idx="13366">
                  <c:v>40369.281944444447</c:v>
                </c:pt>
                <c:pt idx="13367">
                  <c:v>40369.282638888893</c:v>
                </c:pt>
                <c:pt idx="13368">
                  <c:v>40369.283333333326</c:v>
                </c:pt>
                <c:pt idx="13369">
                  <c:v>40369.28402777778</c:v>
                </c:pt>
                <c:pt idx="13370">
                  <c:v>40369.284722222204</c:v>
                </c:pt>
                <c:pt idx="13371">
                  <c:v>40369.285416666637</c:v>
                </c:pt>
                <c:pt idx="13372">
                  <c:v>40369.286111111105</c:v>
                </c:pt>
                <c:pt idx="13373">
                  <c:v>40369.286805555559</c:v>
                </c:pt>
                <c:pt idx="13374">
                  <c:v>40369.287499999999</c:v>
                </c:pt>
                <c:pt idx="13375">
                  <c:v>40369.288194444474</c:v>
                </c:pt>
                <c:pt idx="13376">
                  <c:v>40369.288888888892</c:v>
                </c:pt>
                <c:pt idx="13377">
                  <c:v>40369.289583333324</c:v>
                </c:pt>
                <c:pt idx="13378">
                  <c:v>40369.290277777778</c:v>
                </c:pt>
                <c:pt idx="13379">
                  <c:v>40369.290972222225</c:v>
                </c:pt>
                <c:pt idx="13380">
                  <c:v>40369.291666666606</c:v>
                </c:pt>
                <c:pt idx="13381">
                  <c:v>40369.292361111053</c:v>
                </c:pt>
                <c:pt idx="13382">
                  <c:v>40369.293055555521</c:v>
                </c:pt>
                <c:pt idx="13383">
                  <c:v>40369.293749999975</c:v>
                </c:pt>
                <c:pt idx="13384">
                  <c:v>40369.294444444444</c:v>
                </c:pt>
                <c:pt idx="13385">
                  <c:v>40369.295138888876</c:v>
                </c:pt>
                <c:pt idx="13386">
                  <c:v>40369.295833333301</c:v>
                </c:pt>
                <c:pt idx="13387">
                  <c:v>40369.296527777777</c:v>
                </c:pt>
                <c:pt idx="13388">
                  <c:v>40369.297222222194</c:v>
                </c:pt>
                <c:pt idx="13389">
                  <c:v>40369.297916666626</c:v>
                </c:pt>
                <c:pt idx="13390">
                  <c:v>40369.29861111108</c:v>
                </c:pt>
                <c:pt idx="13391">
                  <c:v>40369.29930555552</c:v>
                </c:pt>
                <c:pt idx="13392">
                  <c:v>40369.300000000003</c:v>
                </c:pt>
                <c:pt idx="13393">
                  <c:v>40369.300694444493</c:v>
                </c:pt>
                <c:pt idx="13394">
                  <c:v>40369.301388888889</c:v>
                </c:pt>
                <c:pt idx="13395">
                  <c:v>40369.302083333336</c:v>
                </c:pt>
                <c:pt idx="13396">
                  <c:v>40369.302777777782</c:v>
                </c:pt>
                <c:pt idx="13397">
                  <c:v>40369.303472222222</c:v>
                </c:pt>
                <c:pt idx="13398">
                  <c:v>40369.304166666654</c:v>
                </c:pt>
                <c:pt idx="13399">
                  <c:v>40369.304861111108</c:v>
                </c:pt>
                <c:pt idx="13400">
                  <c:v>40369.305555555562</c:v>
                </c:pt>
                <c:pt idx="13401">
                  <c:v>40369.306250000031</c:v>
                </c:pt>
                <c:pt idx="13402">
                  <c:v>40369.306944444485</c:v>
                </c:pt>
                <c:pt idx="13403">
                  <c:v>40369.307638888917</c:v>
                </c:pt>
                <c:pt idx="13404">
                  <c:v>40369.308333333342</c:v>
                </c:pt>
                <c:pt idx="13405">
                  <c:v>40369.309027777781</c:v>
                </c:pt>
                <c:pt idx="13406">
                  <c:v>40369.30972222222</c:v>
                </c:pt>
                <c:pt idx="13407">
                  <c:v>40369.310416666667</c:v>
                </c:pt>
                <c:pt idx="13408">
                  <c:v>40369.311111111114</c:v>
                </c:pt>
                <c:pt idx="13409">
                  <c:v>40369.311805555553</c:v>
                </c:pt>
                <c:pt idx="13410">
                  <c:v>40369.312500000029</c:v>
                </c:pt>
                <c:pt idx="13411">
                  <c:v>40369.31319444449</c:v>
                </c:pt>
                <c:pt idx="13412">
                  <c:v>40369.313888888893</c:v>
                </c:pt>
                <c:pt idx="13413">
                  <c:v>40369.314583333333</c:v>
                </c:pt>
                <c:pt idx="13414">
                  <c:v>40369.315277777809</c:v>
                </c:pt>
                <c:pt idx="13415">
                  <c:v>40369.315972222219</c:v>
                </c:pt>
                <c:pt idx="13416">
                  <c:v>40369.316666666666</c:v>
                </c:pt>
                <c:pt idx="13417">
                  <c:v>40369.317361111105</c:v>
                </c:pt>
                <c:pt idx="13418">
                  <c:v>40369.318055555595</c:v>
                </c:pt>
                <c:pt idx="13419">
                  <c:v>40369.318750000013</c:v>
                </c:pt>
                <c:pt idx="13420">
                  <c:v>40369.319444444474</c:v>
                </c:pt>
                <c:pt idx="13421">
                  <c:v>40369.320138888892</c:v>
                </c:pt>
                <c:pt idx="13422">
                  <c:v>40369.320833333331</c:v>
                </c:pt>
                <c:pt idx="13423">
                  <c:v>40369.321527777778</c:v>
                </c:pt>
                <c:pt idx="13424">
                  <c:v>40369.322222222232</c:v>
                </c:pt>
                <c:pt idx="13425">
                  <c:v>40369.322916666664</c:v>
                </c:pt>
                <c:pt idx="13426">
                  <c:v>40369.323611111104</c:v>
                </c:pt>
                <c:pt idx="13427">
                  <c:v>40369.324305555558</c:v>
                </c:pt>
                <c:pt idx="13428">
                  <c:v>40369.325000000004</c:v>
                </c:pt>
                <c:pt idx="13429">
                  <c:v>40369.325694444473</c:v>
                </c:pt>
                <c:pt idx="13430">
                  <c:v>40369.326388888891</c:v>
                </c:pt>
                <c:pt idx="13431">
                  <c:v>40369.327083333301</c:v>
                </c:pt>
                <c:pt idx="13432">
                  <c:v>40369.327777777777</c:v>
                </c:pt>
                <c:pt idx="13433">
                  <c:v>40369.328472222223</c:v>
                </c:pt>
                <c:pt idx="13434">
                  <c:v>40369.329166666626</c:v>
                </c:pt>
                <c:pt idx="13435">
                  <c:v>40369.32986111108</c:v>
                </c:pt>
                <c:pt idx="13436">
                  <c:v>40369.330555555563</c:v>
                </c:pt>
                <c:pt idx="13437">
                  <c:v>40369.331250000003</c:v>
                </c:pt>
                <c:pt idx="13438">
                  <c:v>40369.331944444442</c:v>
                </c:pt>
                <c:pt idx="13439">
                  <c:v>40369.332638888925</c:v>
                </c:pt>
                <c:pt idx="13440">
                  <c:v>40369.333333333336</c:v>
                </c:pt>
                <c:pt idx="13441">
                  <c:v>40369.334027777782</c:v>
                </c:pt>
                <c:pt idx="13442">
                  <c:v>40369.334722222222</c:v>
                </c:pt>
                <c:pt idx="13443">
                  <c:v>40369.335416666654</c:v>
                </c:pt>
                <c:pt idx="13444">
                  <c:v>40369.336111111108</c:v>
                </c:pt>
                <c:pt idx="13445">
                  <c:v>40369.336805555562</c:v>
                </c:pt>
                <c:pt idx="13446">
                  <c:v>40369.337500000001</c:v>
                </c:pt>
                <c:pt idx="13447">
                  <c:v>40369.338194444485</c:v>
                </c:pt>
                <c:pt idx="13448">
                  <c:v>40369.338888888917</c:v>
                </c:pt>
                <c:pt idx="13449">
                  <c:v>40369.339583333334</c:v>
                </c:pt>
                <c:pt idx="13450">
                  <c:v>40369.34027777781</c:v>
                </c:pt>
                <c:pt idx="13451">
                  <c:v>40369.340972222242</c:v>
                </c:pt>
                <c:pt idx="13452">
                  <c:v>40369.341666666638</c:v>
                </c:pt>
                <c:pt idx="13453">
                  <c:v>40369.342361111114</c:v>
                </c:pt>
                <c:pt idx="13454">
                  <c:v>40369.343055555553</c:v>
                </c:pt>
                <c:pt idx="13455">
                  <c:v>40369.34375</c:v>
                </c:pt>
                <c:pt idx="13456">
                  <c:v>40369.34444444449</c:v>
                </c:pt>
                <c:pt idx="13457">
                  <c:v>40369.345138888893</c:v>
                </c:pt>
                <c:pt idx="13458">
                  <c:v>40369.345833333333</c:v>
                </c:pt>
                <c:pt idx="13459">
                  <c:v>40369.346527777809</c:v>
                </c:pt>
                <c:pt idx="13460">
                  <c:v>40369.347222222219</c:v>
                </c:pt>
                <c:pt idx="13461">
                  <c:v>40369.347916666666</c:v>
                </c:pt>
                <c:pt idx="13462">
                  <c:v>40369.348611111112</c:v>
                </c:pt>
                <c:pt idx="13463">
                  <c:v>40369.349305555559</c:v>
                </c:pt>
                <c:pt idx="13464">
                  <c:v>40369.350000000013</c:v>
                </c:pt>
                <c:pt idx="13465">
                  <c:v>40369.350694444511</c:v>
                </c:pt>
                <c:pt idx="13466">
                  <c:v>40369.351388888892</c:v>
                </c:pt>
                <c:pt idx="13467">
                  <c:v>40369.352083333331</c:v>
                </c:pt>
                <c:pt idx="13468">
                  <c:v>40369.352777777793</c:v>
                </c:pt>
                <c:pt idx="13469">
                  <c:v>40369.353472222232</c:v>
                </c:pt>
                <c:pt idx="13470">
                  <c:v>40369.354166666664</c:v>
                </c:pt>
                <c:pt idx="13471">
                  <c:v>40369.354861111111</c:v>
                </c:pt>
                <c:pt idx="13472">
                  <c:v>40369.355555555587</c:v>
                </c:pt>
                <c:pt idx="13473">
                  <c:v>40369.356250000041</c:v>
                </c:pt>
                <c:pt idx="13474">
                  <c:v>40369.356944444502</c:v>
                </c:pt>
                <c:pt idx="13475">
                  <c:v>40369.357638888934</c:v>
                </c:pt>
                <c:pt idx="13476">
                  <c:v>40369.358333333359</c:v>
                </c:pt>
                <c:pt idx="13477">
                  <c:v>40369.359027777791</c:v>
                </c:pt>
                <c:pt idx="13478">
                  <c:v>40369.359722222223</c:v>
                </c:pt>
                <c:pt idx="13479">
                  <c:v>40369.36041666667</c:v>
                </c:pt>
                <c:pt idx="13480">
                  <c:v>40369.36111111108</c:v>
                </c:pt>
                <c:pt idx="13481">
                  <c:v>40369.361805555556</c:v>
                </c:pt>
                <c:pt idx="13482">
                  <c:v>40369.362500000003</c:v>
                </c:pt>
                <c:pt idx="13483">
                  <c:v>40369.363194444442</c:v>
                </c:pt>
                <c:pt idx="13484">
                  <c:v>40369.363888888889</c:v>
                </c:pt>
                <c:pt idx="13485">
                  <c:v>40369.364583333336</c:v>
                </c:pt>
                <c:pt idx="13486">
                  <c:v>40369.365277777782</c:v>
                </c:pt>
                <c:pt idx="13487">
                  <c:v>40369.365972222222</c:v>
                </c:pt>
                <c:pt idx="13488">
                  <c:v>40369.366666666654</c:v>
                </c:pt>
                <c:pt idx="13489">
                  <c:v>40369.367361111072</c:v>
                </c:pt>
                <c:pt idx="13490">
                  <c:v>40369.368055555562</c:v>
                </c:pt>
                <c:pt idx="13491">
                  <c:v>40369.368750000001</c:v>
                </c:pt>
                <c:pt idx="13492">
                  <c:v>40369.369444444441</c:v>
                </c:pt>
                <c:pt idx="13493">
                  <c:v>40369.370138888917</c:v>
                </c:pt>
                <c:pt idx="13494">
                  <c:v>40369.370833333342</c:v>
                </c:pt>
                <c:pt idx="13495">
                  <c:v>40369.371527777781</c:v>
                </c:pt>
                <c:pt idx="13496">
                  <c:v>40369.372222222242</c:v>
                </c:pt>
                <c:pt idx="13497">
                  <c:v>40369.372916666667</c:v>
                </c:pt>
                <c:pt idx="13498">
                  <c:v>40369.373611111114</c:v>
                </c:pt>
                <c:pt idx="13499">
                  <c:v>40369.374305555553</c:v>
                </c:pt>
                <c:pt idx="13500">
                  <c:v>40369.375</c:v>
                </c:pt>
                <c:pt idx="13501">
                  <c:v>40369.37569444449</c:v>
                </c:pt>
                <c:pt idx="13502">
                  <c:v>40369.376388888893</c:v>
                </c:pt>
                <c:pt idx="13503">
                  <c:v>40369.377083333326</c:v>
                </c:pt>
                <c:pt idx="13504">
                  <c:v>40369.37777777778</c:v>
                </c:pt>
                <c:pt idx="13505">
                  <c:v>40369.378472222219</c:v>
                </c:pt>
                <c:pt idx="13506">
                  <c:v>40369.379166666637</c:v>
                </c:pt>
                <c:pt idx="13507">
                  <c:v>40369.379861111105</c:v>
                </c:pt>
                <c:pt idx="13508">
                  <c:v>40369.380555555595</c:v>
                </c:pt>
                <c:pt idx="13509">
                  <c:v>40369.381250000013</c:v>
                </c:pt>
                <c:pt idx="13510">
                  <c:v>40369.381944444474</c:v>
                </c:pt>
                <c:pt idx="13511">
                  <c:v>40369.382638888936</c:v>
                </c:pt>
                <c:pt idx="13512">
                  <c:v>40369.383333333331</c:v>
                </c:pt>
                <c:pt idx="13513">
                  <c:v>40369.384027777793</c:v>
                </c:pt>
                <c:pt idx="13514">
                  <c:v>40369.384722222232</c:v>
                </c:pt>
                <c:pt idx="13515">
                  <c:v>40369.385416666664</c:v>
                </c:pt>
                <c:pt idx="13516">
                  <c:v>40369.386111111111</c:v>
                </c:pt>
                <c:pt idx="13517">
                  <c:v>40369.386805555587</c:v>
                </c:pt>
                <c:pt idx="13518">
                  <c:v>40369.387500000012</c:v>
                </c:pt>
                <c:pt idx="13519">
                  <c:v>40369.388194444502</c:v>
                </c:pt>
                <c:pt idx="13520">
                  <c:v>40369.388888888934</c:v>
                </c:pt>
                <c:pt idx="13521">
                  <c:v>40369.38958333333</c:v>
                </c:pt>
                <c:pt idx="13522">
                  <c:v>40369.390277777791</c:v>
                </c:pt>
                <c:pt idx="13523">
                  <c:v>40369.390972222223</c:v>
                </c:pt>
                <c:pt idx="13524">
                  <c:v>40369.391666666626</c:v>
                </c:pt>
                <c:pt idx="13525">
                  <c:v>40369.39236111108</c:v>
                </c:pt>
                <c:pt idx="13526">
                  <c:v>40369.393055555556</c:v>
                </c:pt>
                <c:pt idx="13527">
                  <c:v>40369.393749999996</c:v>
                </c:pt>
                <c:pt idx="13528">
                  <c:v>40369.394444444442</c:v>
                </c:pt>
                <c:pt idx="13529">
                  <c:v>40369.395138888889</c:v>
                </c:pt>
                <c:pt idx="13530">
                  <c:v>40369.395833333336</c:v>
                </c:pt>
                <c:pt idx="13531">
                  <c:v>40369.396527777782</c:v>
                </c:pt>
                <c:pt idx="13532">
                  <c:v>40369.397222222222</c:v>
                </c:pt>
                <c:pt idx="13533">
                  <c:v>40369.397916666654</c:v>
                </c:pt>
                <c:pt idx="13534">
                  <c:v>40369.398611111108</c:v>
                </c:pt>
                <c:pt idx="13535">
                  <c:v>40369.399305555555</c:v>
                </c:pt>
                <c:pt idx="13536">
                  <c:v>40369.4</c:v>
                </c:pt>
                <c:pt idx="13537">
                  <c:v>40369.400694444485</c:v>
                </c:pt>
                <c:pt idx="13538">
                  <c:v>40369.401388888888</c:v>
                </c:pt>
                <c:pt idx="13539">
                  <c:v>40369.402083333334</c:v>
                </c:pt>
                <c:pt idx="13540">
                  <c:v>40369.402777777781</c:v>
                </c:pt>
                <c:pt idx="13541">
                  <c:v>40369.40347222222</c:v>
                </c:pt>
                <c:pt idx="13542">
                  <c:v>40369.404166666638</c:v>
                </c:pt>
                <c:pt idx="13543">
                  <c:v>40369.404861111114</c:v>
                </c:pt>
                <c:pt idx="13544">
                  <c:v>40369.405555555553</c:v>
                </c:pt>
                <c:pt idx="13545">
                  <c:v>40369.406250000029</c:v>
                </c:pt>
                <c:pt idx="13546">
                  <c:v>40369.40694444449</c:v>
                </c:pt>
                <c:pt idx="13547">
                  <c:v>40369.407638888893</c:v>
                </c:pt>
                <c:pt idx="13548">
                  <c:v>40369.408333333333</c:v>
                </c:pt>
                <c:pt idx="13549">
                  <c:v>40369.40902777778</c:v>
                </c:pt>
                <c:pt idx="13550">
                  <c:v>40369.409722222204</c:v>
                </c:pt>
                <c:pt idx="13551">
                  <c:v>40369.410416666666</c:v>
                </c:pt>
                <c:pt idx="13552">
                  <c:v>40369.411111111105</c:v>
                </c:pt>
                <c:pt idx="13553">
                  <c:v>40369.411805555559</c:v>
                </c:pt>
                <c:pt idx="13554">
                  <c:v>40369.412500000013</c:v>
                </c:pt>
                <c:pt idx="13555">
                  <c:v>40369.413194444474</c:v>
                </c:pt>
                <c:pt idx="13556">
                  <c:v>40369.413888888892</c:v>
                </c:pt>
                <c:pt idx="13557">
                  <c:v>40369.414583333331</c:v>
                </c:pt>
                <c:pt idx="13558">
                  <c:v>40369.415277777793</c:v>
                </c:pt>
                <c:pt idx="13559">
                  <c:v>40369.415972222232</c:v>
                </c:pt>
                <c:pt idx="13560">
                  <c:v>40369.416666666664</c:v>
                </c:pt>
                <c:pt idx="13561">
                  <c:v>40369.417361111104</c:v>
                </c:pt>
                <c:pt idx="13562">
                  <c:v>40369.418055555587</c:v>
                </c:pt>
                <c:pt idx="13563">
                  <c:v>40369.418750000012</c:v>
                </c:pt>
                <c:pt idx="13564">
                  <c:v>40369.419444444473</c:v>
                </c:pt>
                <c:pt idx="13565">
                  <c:v>40369.420138888891</c:v>
                </c:pt>
                <c:pt idx="13566">
                  <c:v>40369.42083333333</c:v>
                </c:pt>
                <c:pt idx="13567">
                  <c:v>40369.421527777777</c:v>
                </c:pt>
                <c:pt idx="13568">
                  <c:v>40369.422222222223</c:v>
                </c:pt>
                <c:pt idx="13569">
                  <c:v>40369.42291666667</c:v>
                </c:pt>
                <c:pt idx="13570">
                  <c:v>40369.42361111108</c:v>
                </c:pt>
                <c:pt idx="13571">
                  <c:v>40369.424305555556</c:v>
                </c:pt>
                <c:pt idx="13572">
                  <c:v>40369.425000000003</c:v>
                </c:pt>
                <c:pt idx="13573">
                  <c:v>40369.425694444442</c:v>
                </c:pt>
                <c:pt idx="13574">
                  <c:v>40369.426388888889</c:v>
                </c:pt>
                <c:pt idx="13575">
                  <c:v>40369.427083333307</c:v>
                </c:pt>
                <c:pt idx="13576">
                  <c:v>40369.427777777775</c:v>
                </c:pt>
                <c:pt idx="13577">
                  <c:v>40369.428472222222</c:v>
                </c:pt>
                <c:pt idx="13578">
                  <c:v>40369.429166666618</c:v>
                </c:pt>
                <c:pt idx="13579">
                  <c:v>40369.429861111072</c:v>
                </c:pt>
                <c:pt idx="13580">
                  <c:v>40369.430555555562</c:v>
                </c:pt>
                <c:pt idx="13581">
                  <c:v>40369.431250000001</c:v>
                </c:pt>
                <c:pt idx="13582">
                  <c:v>40369.431944444441</c:v>
                </c:pt>
                <c:pt idx="13583">
                  <c:v>40369.432638888917</c:v>
                </c:pt>
                <c:pt idx="13584">
                  <c:v>40369.433333333334</c:v>
                </c:pt>
                <c:pt idx="13585">
                  <c:v>40369.434027777781</c:v>
                </c:pt>
                <c:pt idx="13586">
                  <c:v>40369.43472222222</c:v>
                </c:pt>
                <c:pt idx="13587">
                  <c:v>40369.435416666638</c:v>
                </c:pt>
                <c:pt idx="13588">
                  <c:v>40369.436111111114</c:v>
                </c:pt>
                <c:pt idx="13589">
                  <c:v>40369.436805555553</c:v>
                </c:pt>
                <c:pt idx="13590">
                  <c:v>40369.4375</c:v>
                </c:pt>
                <c:pt idx="13591">
                  <c:v>40369.43819444449</c:v>
                </c:pt>
                <c:pt idx="13592">
                  <c:v>40369.438888888893</c:v>
                </c:pt>
                <c:pt idx="13593">
                  <c:v>40369.439583333326</c:v>
                </c:pt>
                <c:pt idx="13594">
                  <c:v>40369.440277777809</c:v>
                </c:pt>
                <c:pt idx="13595">
                  <c:v>40369.440972222219</c:v>
                </c:pt>
                <c:pt idx="13596">
                  <c:v>40369.441666666637</c:v>
                </c:pt>
                <c:pt idx="13597">
                  <c:v>40369.442361111105</c:v>
                </c:pt>
                <c:pt idx="13598">
                  <c:v>40369.443055555559</c:v>
                </c:pt>
                <c:pt idx="13599">
                  <c:v>40369.443749999999</c:v>
                </c:pt>
                <c:pt idx="13600">
                  <c:v>40369.444444444474</c:v>
                </c:pt>
                <c:pt idx="13601">
                  <c:v>40369.445138888892</c:v>
                </c:pt>
                <c:pt idx="13602">
                  <c:v>40369.445833333331</c:v>
                </c:pt>
                <c:pt idx="13603">
                  <c:v>40369.446527777793</c:v>
                </c:pt>
                <c:pt idx="13604">
                  <c:v>40369.447222222232</c:v>
                </c:pt>
                <c:pt idx="13605">
                  <c:v>40369.447916666664</c:v>
                </c:pt>
                <c:pt idx="13606">
                  <c:v>40369.448611111111</c:v>
                </c:pt>
                <c:pt idx="13607">
                  <c:v>40369.449305555558</c:v>
                </c:pt>
                <c:pt idx="13608">
                  <c:v>40369.450000000012</c:v>
                </c:pt>
                <c:pt idx="13609">
                  <c:v>40369.450694444502</c:v>
                </c:pt>
                <c:pt idx="13610">
                  <c:v>40369.451388888891</c:v>
                </c:pt>
                <c:pt idx="13611">
                  <c:v>40369.45208333333</c:v>
                </c:pt>
                <c:pt idx="13612">
                  <c:v>40369.452777777791</c:v>
                </c:pt>
                <c:pt idx="13613">
                  <c:v>40369.453472222223</c:v>
                </c:pt>
                <c:pt idx="13614">
                  <c:v>40369.45416666667</c:v>
                </c:pt>
                <c:pt idx="13615">
                  <c:v>40369.454861111109</c:v>
                </c:pt>
                <c:pt idx="13616">
                  <c:v>40369.455555555563</c:v>
                </c:pt>
                <c:pt idx="13617">
                  <c:v>40369.456250000039</c:v>
                </c:pt>
                <c:pt idx="13618">
                  <c:v>40369.456944444493</c:v>
                </c:pt>
                <c:pt idx="13619">
                  <c:v>40369.457638888925</c:v>
                </c:pt>
                <c:pt idx="13620">
                  <c:v>40369.458333333343</c:v>
                </c:pt>
                <c:pt idx="13621">
                  <c:v>40369.459027777782</c:v>
                </c:pt>
                <c:pt idx="13622">
                  <c:v>40369.459722222222</c:v>
                </c:pt>
                <c:pt idx="13623">
                  <c:v>40369.460416666654</c:v>
                </c:pt>
                <c:pt idx="13624">
                  <c:v>40369.461111111072</c:v>
                </c:pt>
                <c:pt idx="13625">
                  <c:v>40369.461805555555</c:v>
                </c:pt>
                <c:pt idx="13626">
                  <c:v>40369.462500000001</c:v>
                </c:pt>
                <c:pt idx="13627">
                  <c:v>40369.463194444441</c:v>
                </c:pt>
                <c:pt idx="13628">
                  <c:v>40369.463888888888</c:v>
                </c:pt>
                <c:pt idx="13629">
                  <c:v>40369.464583333334</c:v>
                </c:pt>
                <c:pt idx="13630">
                  <c:v>40369.465277777781</c:v>
                </c:pt>
                <c:pt idx="13631">
                  <c:v>40369.46597222222</c:v>
                </c:pt>
                <c:pt idx="13632">
                  <c:v>40369.466666666638</c:v>
                </c:pt>
                <c:pt idx="13633">
                  <c:v>40369.467361111077</c:v>
                </c:pt>
                <c:pt idx="13634">
                  <c:v>40369.468055555553</c:v>
                </c:pt>
                <c:pt idx="13635">
                  <c:v>40369.46875</c:v>
                </c:pt>
                <c:pt idx="13636">
                  <c:v>40369.469444444447</c:v>
                </c:pt>
                <c:pt idx="13637">
                  <c:v>40369.470138888893</c:v>
                </c:pt>
                <c:pt idx="13638">
                  <c:v>40369.470833333333</c:v>
                </c:pt>
                <c:pt idx="13639">
                  <c:v>40369.47152777778</c:v>
                </c:pt>
                <c:pt idx="13640">
                  <c:v>40369.472222222219</c:v>
                </c:pt>
                <c:pt idx="13641">
                  <c:v>40369.472916666666</c:v>
                </c:pt>
                <c:pt idx="13642">
                  <c:v>40369.473611111105</c:v>
                </c:pt>
                <c:pt idx="13643">
                  <c:v>40369.474305555559</c:v>
                </c:pt>
                <c:pt idx="13644">
                  <c:v>40369.475000000006</c:v>
                </c:pt>
                <c:pt idx="13645">
                  <c:v>40369.475694444474</c:v>
                </c:pt>
                <c:pt idx="13646">
                  <c:v>40369.476388888892</c:v>
                </c:pt>
                <c:pt idx="13647">
                  <c:v>40369.477083333324</c:v>
                </c:pt>
                <c:pt idx="13648">
                  <c:v>40369.477777777778</c:v>
                </c:pt>
                <c:pt idx="13649">
                  <c:v>40369.478472222232</c:v>
                </c:pt>
                <c:pt idx="13650">
                  <c:v>40369.479166666628</c:v>
                </c:pt>
                <c:pt idx="13651">
                  <c:v>40369.479861111104</c:v>
                </c:pt>
                <c:pt idx="13652">
                  <c:v>40369.480555555587</c:v>
                </c:pt>
                <c:pt idx="13653">
                  <c:v>40369.481250000012</c:v>
                </c:pt>
                <c:pt idx="13654">
                  <c:v>40369.481944444473</c:v>
                </c:pt>
                <c:pt idx="13655">
                  <c:v>40369.482638888934</c:v>
                </c:pt>
                <c:pt idx="13656">
                  <c:v>40369.48333333333</c:v>
                </c:pt>
                <c:pt idx="13657">
                  <c:v>40369.484027777791</c:v>
                </c:pt>
                <c:pt idx="13658">
                  <c:v>40369.484722222223</c:v>
                </c:pt>
                <c:pt idx="13659">
                  <c:v>40369.48541666667</c:v>
                </c:pt>
                <c:pt idx="13660">
                  <c:v>40369.486111111109</c:v>
                </c:pt>
                <c:pt idx="13661">
                  <c:v>40369.486805555563</c:v>
                </c:pt>
                <c:pt idx="13662">
                  <c:v>40369.487500000003</c:v>
                </c:pt>
                <c:pt idx="13663">
                  <c:v>40369.488194444493</c:v>
                </c:pt>
                <c:pt idx="13664">
                  <c:v>40369.488888888925</c:v>
                </c:pt>
                <c:pt idx="13665">
                  <c:v>40369.489583333336</c:v>
                </c:pt>
                <c:pt idx="13666">
                  <c:v>40369.490277777782</c:v>
                </c:pt>
                <c:pt idx="13667">
                  <c:v>40369.490972222222</c:v>
                </c:pt>
                <c:pt idx="13668">
                  <c:v>40369.491666666618</c:v>
                </c:pt>
                <c:pt idx="13669">
                  <c:v>40369.492361111072</c:v>
                </c:pt>
                <c:pt idx="13670">
                  <c:v>40369.493055555555</c:v>
                </c:pt>
                <c:pt idx="13671">
                  <c:v>40369.493749999994</c:v>
                </c:pt>
                <c:pt idx="13672">
                  <c:v>40369.494444444441</c:v>
                </c:pt>
                <c:pt idx="13673">
                  <c:v>40369.495138888888</c:v>
                </c:pt>
                <c:pt idx="13674">
                  <c:v>40369.495833333334</c:v>
                </c:pt>
                <c:pt idx="13675">
                  <c:v>40369.496527777781</c:v>
                </c:pt>
                <c:pt idx="13676">
                  <c:v>40369.49722222222</c:v>
                </c:pt>
                <c:pt idx="13677">
                  <c:v>40369.497916666638</c:v>
                </c:pt>
                <c:pt idx="13678">
                  <c:v>40369.498611111114</c:v>
                </c:pt>
                <c:pt idx="13679">
                  <c:v>40369.499305555524</c:v>
                </c:pt>
                <c:pt idx="13680">
                  <c:v>40369.5</c:v>
                </c:pt>
                <c:pt idx="13681">
                  <c:v>40369.50069444449</c:v>
                </c:pt>
                <c:pt idx="13682">
                  <c:v>40369.501388888886</c:v>
                </c:pt>
                <c:pt idx="13683">
                  <c:v>40369.502083333326</c:v>
                </c:pt>
                <c:pt idx="13684">
                  <c:v>40369.50277777778</c:v>
                </c:pt>
                <c:pt idx="13685">
                  <c:v>40369.503472222204</c:v>
                </c:pt>
                <c:pt idx="13686">
                  <c:v>40369.504166666637</c:v>
                </c:pt>
                <c:pt idx="13687">
                  <c:v>40369.504861111105</c:v>
                </c:pt>
                <c:pt idx="13688">
                  <c:v>40369.505555555559</c:v>
                </c:pt>
                <c:pt idx="13689">
                  <c:v>40369.506250000013</c:v>
                </c:pt>
                <c:pt idx="13690">
                  <c:v>40369.506944444474</c:v>
                </c:pt>
                <c:pt idx="13691">
                  <c:v>40369.507638888892</c:v>
                </c:pt>
                <c:pt idx="13692">
                  <c:v>40369.508333333331</c:v>
                </c:pt>
                <c:pt idx="13693">
                  <c:v>40369.509027777778</c:v>
                </c:pt>
                <c:pt idx="13694">
                  <c:v>40369.509722222225</c:v>
                </c:pt>
                <c:pt idx="13695">
                  <c:v>40369.510416666664</c:v>
                </c:pt>
                <c:pt idx="13696">
                  <c:v>40369.511111111104</c:v>
                </c:pt>
                <c:pt idx="13697">
                  <c:v>40369.511805555558</c:v>
                </c:pt>
                <c:pt idx="13698">
                  <c:v>40369.512500000012</c:v>
                </c:pt>
                <c:pt idx="13699">
                  <c:v>40369.513194444473</c:v>
                </c:pt>
                <c:pt idx="13700">
                  <c:v>40369.513888888891</c:v>
                </c:pt>
                <c:pt idx="13701">
                  <c:v>40369.51458333333</c:v>
                </c:pt>
                <c:pt idx="13702">
                  <c:v>40369.515277777791</c:v>
                </c:pt>
                <c:pt idx="13703">
                  <c:v>40369.515972222223</c:v>
                </c:pt>
                <c:pt idx="13704">
                  <c:v>40369.51666666667</c:v>
                </c:pt>
                <c:pt idx="13705">
                  <c:v>40369.51736111108</c:v>
                </c:pt>
                <c:pt idx="13706">
                  <c:v>40369.518055555563</c:v>
                </c:pt>
                <c:pt idx="13707">
                  <c:v>40369.518750000003</c:v>
                </c:pt>
                <c:pt idx="13708">
                  <c:v>40369.519444444442</c:v>
                </c:pt>
                <c:pt idx="13709">
                  <c:v>40369.520138888889</c:v>
                </c:pt>
                <c:pt idx="13710">
                  <c:v>40369.520833333336</c:v>
                </c:pt>
                <c:pt idx="13711">
                  <c:v>40369.521527777775</c:v>
                </c:pt>
                <c:pt idx="13712">
                  <c:v>40369.522222222222</c:v>
                </c:pt>
                <c:pt idx="13713">
                  <c:v>40369.522916666654</c:v>
                </c:pt>
                <c:pt idx="13714">
                  <c:v>40369.523611111072</c:v>
                </c:pt>
                <c:pt idx="13715">
                  <c:v>40369.524305555555</c:v>
                </c:pt>
                <c:pt idx="13716">
                  <c:v>40369.525000000001</c:v>
                </c:pt>
                <c:pt idx="13717">
                  <c:v>40369.525694444441</c:v>
                </c:pt>
                <c:pt idx="13718">
                  <c:v>40369.526388888888</c:v>
                </c:pt>
                <c:pt idx="13719">
                  <c:v>40369.527083333298</c:v>
                </c:pt>
                <c:pt idx="13720">
                  <c:v>40369.527777777774</c:v>
                </c:pt>
                <c:pt idx="13721">
                  <c:v>40369.52847222222</c:v>
                </c:pt>
                <c:pt idx="13722">
                  <c:v>40369.529166666609</c:v>
                </c:pt>
                <c:pt idx="13723">
                  <c:v>40369.529861111077</c:v>
                </c:pt>
                <c:pt idx="13724">
                  <c:v>40369.530555555553</c:v>
                </c:pt>
                <c:pt idx="13725">
                  <c:v>40369.53125</c:v>
                </c:pt>
                <c:pt idx="13726">
                  <c:v>40369.531944444447</c:v>
                </c:pt>
                <c:pt idx="13727">
                  <c:v>40369.532638888893</c:v>
                </c:pt>
                <c:pt idx="13728">
                  <c:v>40369.533333333326</c:v>
                </c:pt>
                <c:pt idx="13729">
                  <c:v>40369.53402777778</c:v>
                </c:pt>
                <c:pt idx="13730">
                  <c:v>40369.534722222204</c:v>
                </c:pt>
                <c:pt idx="13731">
                  <c:v>40369.535416666637</c:v>
                </c:pt>
                <c:pt idx="13732">
                  <c:v>40369.536111111105</c:v>
                </c:pt>
                <c:pt idx="13733">
                  <c:v>40369.536805555559</c:v>
                </c:pt>
                <c:pt idx="13734">
                  <c:v>40369.537499999999</c:v>
                </c:pt>
                <c:pt idx="13735">
                  <c:v>40369.538194444474</c:v>
                </c:pt>
                <c:pt idx="13736">
                  <c:v>40369.538888888892</c:v>
                </c:pt>
                <c:pt idx="13737">
                  <c:v>40369.539583333324</c:v>
                </c:pt>
                <c:pt idx="13738">
                  <c:v>40369.540277777793</c:v>
                </c:pt>
                <c:pt idx="13739">
                  <c:v>40369.540972222232</c:v>
                </c:pt>
                <c:pt idx="13740">
                  <c:v>40369.541666666628</c:v>
                </c:pt>
                <c:pt idx="13741">
                  <c:v>40369.542361111104</c:v>
                </c:pt>
                <c:pt idx="13742">
                  <c:v>40369.543055555558</c:v>
                </c:pt>
                <c:pt idx="13743">
                  <c:v>40369.543749999997</c:v>
                </c:pt>
                <c:pt idx="13744">
                  <c:v>40369.544444444473</c:v>
                </c:pt>
                <c:pt idx="13745">
                  <c:v>40369.545138888891</c:v>
                </c:pt>
                <c:pt idx="13746">
                  <c:v>40369.54583333333</c:v>
                </c:pt>
                <c:pt idx="13747">
                  <c:v>40369.546527777791</c:v>
                </c:pt>
                <c:pt idx="13748">
                  <c:v>40369.547222222223</c:v>
                </c:pt>
                <c:pt idx="13749">
                  <c:v>40369.54791666667</c:v>
                </c:pt>
                <c:pt idx="13750">
                  <c:v>40369.548611111109</c:v>
                </c:pt>
                <c:pt idx="13751">
                  <c:v>40369.549305555556</c:v>
                </c:pt>
                <c:pt idx="13752">
                  <c:v>40369.550000000003</c:v>
                </c:pt>
                <c:pt idx="13753">
                  <c:v>40369.550694444493</c:v>
                </c:pt>
                <c:pt idx="13754">
                  <c:v>40369.551388888889</c:v>
                </c:pt>
                <c:pt idx="13755">
                  <c:v>40369.552083333336</c:v>
                </c:pt>
                <c:pt idx="13756">
                  <c:v>40369.552777777782</c:v>
                </c:pt>
                <c:pt idx="13757">
                  <c:v>40369.553472222222</c:v>
                </c:pt>
                <c:pt idx="13758">
                  <c:v>40369.554166666654</c:v>
                </c:pt>
                <c:pt idx="13759">
                  <c:v>40369.554861111108</c:v>
                </c:pt>
                <c:pt idx="13760">
                  <c:v>40369.555555555562</c:v>
                </c:pt>
                <c:pt idx="13761">
                  <c:v>40369.556250000031</c:v>
                </c:pt>
                <c:pt idx="13762">
                  <c:v>40369.556944444485</c:v>
                </c:pt>
                <c:pt idx="13763">
                  <c:v>40369.557638888917</c:v>
                </c:pt>
                <c:pt idx="13764">
                  <c:v>40369.558333333342</c:v>
                </c:pt>
                <c:pt idx="13765">
                  <c:v>40369.559027777781</c:v>
                </c:pt>
                <c:pt idx="13766">
                  <c:v>40369.55972222222</c:v>
                </c:pt>
                <c:pt idx="13767">
                  <c:v>40369.560416666638</c:v>
                </c:pt>
                <c:pt idx="13768">
                  <c:v>40369.561111111077</c:v>
                </c:pt>
                <c:pt idx="13769">
                  <c:v>40369.561805555524</c:v>
                </c:pt>
                <c:pt idx="13770">
                  <c:v>40369.5625</c:v>
                </c:pt>
                <c:pt idx="13771">
                  <c:v>40369.563194444447</c:v>
                </c:pt>
                <c:pt idx="13772">
                  <c:v>40369.563888888886</c:v>
                </c:pt>
                <c:pt idx="13773">
                  <c:v>40369.564583333326</c:v>
                </c:pt>
                <c:pt idx="13774">
                  <c:v>40369.56527777778</c:v>
                </c:pt>
                <c:pt idx="13775">
                  <c:v>40369.565972222204</c:v>
                </c:pt>
                <c:pt idx="13776">
                  <c:v>40369.566666666637</c:v>
                </c:pt>
                <c:pt idx="13777">
                  <c:v>40369.567361111054</c:v>
                </c:pt>
                <c:pt idx="13778">
                  <c:v>40369.568055555559</c:v>
                </c:pt>
                <c:pt idx="13779">
                  <c:v>40369.568749999999</c:v>
                </c:pt>
                <c:pt idx="13780">
                  <c:v>40369.569444444445</c:v>
                </c:pt>
                <c:pt idx="13781">
                  <c:v>40369.570138888892</c:v>
                </c:pt>
                <c:pt idx="13782">
                  <c:v>40369.570833333331</c:v>
                </c:pt>
                <c:pt idx="13783">
                  <c:v>40369.571527777778</c:v>
                </c:pt>
                <c:pt idx="13784">
                  <c:v>40369.572222222232</c:v>
                </c:pt>
                <c:pt idx="13785">
                  <c:v>40369.572916666664</c:v>
                </c:pt>
                <c:pt idx="13786">
                  <c:v>40369.573611111104</c:v>
                </c:pt>
                <c:pt idx="13787">
                  <c:v>40369.574305555558</c:v>
                </c:pt>
                <c:pt idx="13788">
                  <c:v>40369.575000000004</c:v>
                </c:pt>
                <c:pt idx="13789">
                  <c:v>40369.575694444473</c:v>
                </c:pt>
                <c:pt idx="13790">
                  <c:v>40369.576388888891</c:v>
                </c:pt>
                <c:pt idx="13791">
                  <c:v>40369.577083333301</c:v>
                </c:pt>
                <c:pt idx="13792">
                  <c:v>40369.577777777777</c:v>
                </c:pt>
                <c:pt idx="13793">
                  <c:v>40369.578472222223</c:v>
                </c:pt>
                <c:pt idx="13794">
                  <c:v>40369.579166666626</c:v>
                </c:pt>
                <c:pt idx="13795">
                  <c:v>40369.57986111108</c:v>
                </c:pt>
                <c:pt idx="13796">
                  <c:v>40369.580555555563</c:v>
                </c:pt>
                <c:pt idx="13797">
                  <c:v>40369.581250000003</c:v>
                </c:pt>
                <c:pt idx="13798">
                  <c:v>40369.581944444442</c:v>
                </c:pt>
                <c:pt idx="13799">
                  <c:v>40369.582638888925</c:v>
                </c:pt>
                <c:pt idx="13800">
                  <c:v>40369.583333333336</c:v>
                </c:pt>
                <c:pt idx="13801">
                  <c:v>40369.584027777782</c:v>
                </c:pt>
                <c:pt idx="13802">
                  <c:v>40369.584722222222</c:v>
                </c:pt>
                <c:pt idx="13803">
                  <c:v>40369.585416666654</c:v>
                </c:pt>
                <c:pt idx="13804">
                  <c:v>40369.586111111108</c:v>
                </c:pt>
                <c:pt idx="13805">
                  <c:v>40369.586805555562</c:v>
                </c:pt>
                <c:pt idx="13806">
                  <c:v>40369.587500000001</c:v>
                </c:pt>
                <c:pt idx="13807">
                  <c:v>40369.588194444485</c:v>
                </c:pt>
                <c:pt idx="13808">
                  <c:v>40369.588888888917</c:v>
                </c:pt>
                <c:pt idx="13809">
                  <c:v>40369.589583333334</c:v>
                </c:pt>
                <c:pt idx="13810">
                  <c:v>40369.590277777781</c:v>
                </c:pt>
                <c:pt idx="13811">
                  <c:v>40369.59097222222</c:v>
                </c:pt>
                <c:pt idx="13812">
                  <c:v>40369.591666666609</c:v>
                </c:pt>
                <c:pt idx="13813">
                  <c:v>40369.592361111077</c:v>
                </c:pt>
                <c:pt idx="13814">
                  <c:v>40369.593055555524</c:v>
                </c:pt>
                <c:pt idx="13815">
                  <c:v>40369.593749999985</c:v>
                </c:pt>
                <c:pt idx="13816">
                  <c:v>40369.594444444447</c:v>
                </c:pt>
                <c:pt idx="13817">
                  <c:v>40369.595138888886</c:v>
                </c:pt>
                <c:pt idx="13818">
                  <c:v>40369.595833333326</c:v>
                </c:pt>
                <c:pt idx="13819">
                  <c:v>40369.59652777778</c:v>
                </c:pt>
                <c:pt idx="13820">
                  <c:v>40369.597222222204</c:v>
                </c:pt>
                <c:pt idx="13821">
                  <c:v>40369.597916666637</c:v>
                </c:pt>
                <c:pt idx="13822">
                  <c:v>40369.598611111105</c:v>
                </c:pt>
                <c:pt idx="13823">
                  <c:v>40369.59930555553</c:v>
                </c:pt>
                <c:pt idx="13824">
                  <c:v>40369.599999999999</c:v>
                </c:pt>
                <c:pt idx="13825">
                  <c:v>40369.600694444474</c:v>
                </c:pt>
                <c:pt idx="13826">
                  <c:v>40369.601388888885</c:v>
                </c:pt>
                <c:pt idx="13827">
                  <c:v>40369.602083333324</c:v>
                </c:pt>
                <c:pt idx="13828">
                  <c:v>40369.602777777778</c:v>
                </c:pt>
                <c:pt idx="13829">
                  <c:v>40369.603472222225</c:v>
                </c:pt>
                <c:pt idx="13830">
                  <c:v>40369.604166666628</c:v>
                </c:pt>
                <c:pt idx="13831">
                  <c:v>40369.604861111104</c:v>
                </c:pt>
                <c:pt idx="13832">
                  <c:v>40369.605555555558</c:v>
                </c:pt>
                <c:pt idx="13833">
                  <c:v>40369.606250000012</c:v>
                </c:pt>
                <c:pt idx="13834">
                  <c:v>40369.606944444473</c:v>
                </c:pt>
                <c:pt idx="13835">
                  <c:v>40369.607638888891</c:v>
                </c:pt>
                <c:pt idx="13836">
                  <c:v>40369.60833333333</c:v>
                </c:pt>
                <c:pt idx="13837">
                  <c:v>40369.609027777777</c:v>
                </c:pt>
                <c:pt idx="13838">
                  <c:v>40369.609722222194</c:v>
                </c:pt>
                <c:pt idx="13839">
                  <c:v>40369.61041666667</c:v>
                </c:pt>
                <c:pt idx="13840">
                  <c:v>40369.61111111108</c:v>
                </c:pt>
                <c:pt idx="13841">
                  <c:v>40369.611805555556</c:v>
                </c:pt>
                <c:pt idx="13842">
                  <c:v>40369.612500000003</c:v>
                </c:pt>
                <c:pt idx="13843">
                  <c:v>40369.613194444442</c:v>
                </c:pt>
                <c:pt idx="13844">
                  <c:v>40369.613888888889</c:v>
                </c:pt>
                <c:pt idx="13845">
                  <c:v>40369.614583333336</c:v>
                </c:pt>
                <c:pt idx="13846">
                  <c:v>40369.615277777782</c:v>
                </c:pt>
                <c:pt idx="13847">
                  <c:v>40369.615972222222</c:v>
                </c:pt>
                <c:pt idx="13848">
                  <c:v>40369.616666666654</c:v>
                </c:pt>
                <c:pt idx="13849">
                  <c:v>40369.617361111072</c:v>
                </c:pt>
                <c:pt idx="13850">
                  <c:v>40369.618055555562</c:v>
                </c:pt>
                <c:pt idx="13851">
                  <c:v>40369.618750000001</c:v>
                </c:pt>
                <c:pt idx="13852">
                  <c:v>40369.619444444441</c:v>
                </c:pt>
                <c:pt idx="13853">
                  <c:v>40369.620138888888</c:v>
                </c:pt>
                <c:pt idx="13854">
                  <c:v>40369.620833333334</c:v>
                </c:pt>
                <c:pt idx="13855">
                  <c:v>40369.621527777774</c:v>
                </c:pt>
                <c:pt idx="13856">
                  <c:v>40369.62222222222</c:v>
                </c:pt>
                <c:pt idx="13857">
                  <c:v>40369.622916666638</c:v>
                </c:pt>
                <c:pt idx="13858">
                  <c:v>40369.623611111077</c:v>
                </c:pt>
                <c:pt idx="13859">
                  <c:v>40369.624305555524</c:v>
                </c:pt>
                <c:pt idx="13860">
                  <c:v>40369.624999999993</c:v>
                </c:pt>
                <c:pt idx="13861">
                  <c:v>40369.625694444447</c:v>
                </c:pt>
                <c:pt idx="13862">
                  <c:v>40369.626388888886</c:v>
                </c:pt>
                <c:pt idx="13863">
                  <c:v>40369.627083333282</c:v>
                </c:pt>
                <c:pt idx="13864">
                  <c:v>40369.62777777775</c:v>
                </c:pt>
                <c:pt idx="13865">
                  <c:v>40369.628472222204</c:v>
                </c:pt>
                <c:pt idx="13866">
                  <c:v>40369.629166666607</c:v>
                </c:pt>
                <c:pt idx="13867">
                  <c:v>40369.629861111054</c:v>
                </c:pt>
                <c:pt idx="13868">
                  <c:v>40369.630555555559</c:v>
                </c:pt>
                <c:pt idx="13869">
                  <c:v>40369.631249999999</c:v>
                </c:pt>
                <c:pt idx="13870">
                  <c:v>40369.631944444445</c:v>
                </c:pt>
                <c:pt idx="13871">
                  <c:v>40369.632638888892</c:v>
                </c:pt>
                <c:pt idx="13872">
                  <c:v>40369.633333333324</c:v>
                </c:pt>
                <c:pt idx="13873">
                  <c:v>40369.634027777778</c:v>
                </c:pt>
                <c:pt idx="13874">
                  <c:v>40369.634722222225</c:v>
                </c:pt>
                <c:pt idx="13875">
                  <c:v>40369.635416666628</c:v>
                </c:pt>
                <c:pt idx="13876">
                  <c:v>40369.636111111104</c:v>
                </c:pt>
                <c:pt idx="13877">
                  <c:v>40369.636805555558</c:v>
                </c:pt>
                <c:pt idx="13878">
                  <c:v>40369.637499999997</c:v>
                </c:pt>
                <c:pt idx="13879">
                  <c:v>40369.638194444473</c:v>
                </c:pt>
                <c:pt idx="13880">
                  <c:v>40369.638888888891</c:v>
                </c:pt>
                <c:pt idx="13881">
                  <c:v>40369.639583333301</c:v>
                </c:pt>
                <c:pt idx="13882">
                  <c:v>40369.640277777791</c:v>
                </c:pt>
                <c:pt idx="13883">
                  <c:v>40369.640972222223</c:v>
                </c:pt>
                <c:pt idx="13884">
                  <c:v>40369.641666666626</c:v>
                </c:pt>
                <c:pt idx="13885">
                  <c:v>40369.64236111108</c:v>
                </c:pt>
                <c:pt idx="13886">
                  <c:v>40369.643055555556</c:v>
                </c:pt>
                <c:pt idx="13887">
                  <c:v>40369.643749999996</c:v>
                </c:pt>
                <c:pt idx="13888">
                  <c:v>40369.644444444442</c:v>
                </c:pt>
                <c:pt idx="13889">
                  <c:v>40369.645138888889</c:v>
                </c:pt>
                <c:pt idx="13890">
                  <c:v>40369.645833333336</c:v>
                </c:pt>
                <c:pt idx="13891">
                  <c:v>40369.646527777782</c:v>
                </c:pt>
                <c:pt idx="13892">
                  <c:v>40369.647222222222</c:v>
                </c:pt>
                <c:pt idx="13893">
                  <c:v>40369.647916666654</c:v>
                </c:pt>
                <c:pt idx="13894">
                  <c:v>40369.648611111108</c:v>
                </c:pt>
                <c:pt idx="13895">
                  <c:v>40369.649305555555</c:v>
                </c:pt>
                <c:pt idx="13896">
                  <c:v>40369.65</c:v>
                </c:pt>
                <c:pt idx="13897">
                  <c:v>40369.650694444485</c:v>
                </c:pt>
                <c:pt idx="13898">
                  <c:v>40369.651388888888</c:v>
                </c:pt>
                <c:pt idx="13899">
                  <c:v>40369.652083333334</c:v>
                </c:pt>
                <c:pt idx="13900">
                  <c:v>40369.652777777781</c:v>
                </c:pt>
                <c:pt idx="13901">
                  <c:v>40369.65347222222</c:v>
                </c:pt>
                <c:pt idx="13902">
                  <c:v>40369.654166666638</c:v>
                </c:pt>
                <c:pt idx="13903">
                  <c:v>40369.654861111114</c:v>
                </c:pt>
                <c:pt idx="13904">
                  <c:v>40369.655555555553</c:v>
                </c:pt>
                <c:pt idx="13905">
                  <c:v>40369.656250000029</c:v>
                </c:pt>
                <c:pt idx="13906">
                  <c:v>40369.65694444449</c:v>
                </c:pt>
                <c:pt idx="13907">
                  <c:v>40369.657638888893</c:v>
                </c:pt>
                <c:pt idx="13908">
                  <c:v>40369.658333333333</c:v>
                </c:pt>
                <c:pt idx="13909">
                  <c:v>40369.65902777778</c:v>
                </c:pt>
                <c:pt idx="13910">
                  <c:v>40369.659722222204</c:v>
                </c:pt>
                <c:pt idx="13911">
                  <c:v>40369.660416666637</c:v>
                </c:pt>
                <c:pt idx="13912">
                  <c:v>40369.661111111054</c:v>
                </c:pt>
                <c:pt idx="13913">
                  <c:v>40369.66180555553</c:v>
                </c:pt>
                <c:pt idx="13914">
                  <c:v>40369.662499999999</c:v>
                </c:pt>
                <c:pt idx="13915">
                  <c:v>40369.663194444445</c:v>
                </c:pt>
                <c:pt idx="13916">
                  <c:v>40369.663888888885</c:v>
                </c:pt>
                <c:pt idx="13917">
                  <c:v>40369.664583333324</c:v>
                </c:pt>
                <c:pt idx="13918">
                  <c:v>40369.665277777778</c:v>
                </c:pt>
                <c:pt idx="13919">
                  <c:v>40369.665972222225</c:v>
                </c:pt>
                <c:pt idx="13920">
                  <c:v>40369.666666666628</c:v>
                </c:pt>
                <c:pt idx="13921">
                  <c:v>40369.667361111053</c:v>
                </c:pt>
                <c:pt idx="13922">
                  <c:v>40369.668055555558</c:v>
                </c:pt>
                <c:pt idx="13923">
                  <c:v>40369.668749999997</c:v>
                </c:pt>
                <c:pt idx="13924">
                  <c:v>40369.669444444444</c:v>
                </c:pt>
                <c:pt idx="13925">
                  <c:v>40369.670138888891</c:v>
                </c:pt>
                <c:pt idx="13926">
                  <c:v>40369.67083333333</c:v>
                </c:pt>
                <c:pt idx="13927">
                  <c:v>40369.671527777777</c:v>
                </c:pt>
                <c:pt idx="13928">
                  <c:v>40369.672222222223</c:v>
                </c:pt>
                <c:pt idx="13929">
                  <c:v>40369.67291666667</c:v>
                </c:pt>
                <c:pt idx="13930">
                  <c:v>40369.67361111108</c:v>
                </c:pt>
                <c:pt idx="13931">
                  <c:v>40369.674305555556</c:v>
                </c:pt>
                <c:pt idx="13932">
                  <c:v>40369.675000000003</c:v>
                </c:pt>
                <c:pt idx="13933">
                  <c:v>40369.675694444442</c:v>
                </c:pt>
                <c:pt idx="13934">
                  <c:v>40369.676388888889</c:v>
                </c:pt>
                <c:pt idx="13935">
                  <c:v>40369.677083333307</c:v>
                </c:pt>
                <c:pt idx="13936">
                  <c:v>40369.677777777775</c:v>
                </c:pt>
                <c:pt idx="13937">
                  <c:v>40369.678472222222</c:v>
                </c:pt>
                <c:pt idx="13938">
                  <c:v>40369.679166666618</c:v>
                </c:pt>
                <c:pt idx="13939">
                  <c:v>40369.679861111072</c:v>
                </c:pt>
                <c:pt idx="13940">
                  <c:v>40369.680555555562</c:v>
                </c:pt>
                <c:pt idx="13941">
                  <c:v>40369.681250000001</c:v>
                </c:pt>
                <c:pt idx="13942">
                  <c:v>40369.681944444441</c:v>
                </c:pt>
                <c:pt idx="13943">
                  <c:v>40369.682638888917</c:v>
                </c:pt>
                <c:pt idx="13944">
                  <c:v>40369.683333333334</c:v>
                </c:pt>
                <c:pt idx="13945">
                  <c:v>40369.684027777781</c:v>
                </c:pt>
                <c:pt idx="13946">
                  <c:v>40369.68472222222</c:v>
                </c:pt>
                <c:pt idx="13947">
                  <c:v>40369.685416666638</c:v>
                </c:pt>
                <c:pt idx="13948">
                  <c:v>40369.686111111114</c:v>
                </c:pt>
                <c:pt idx="13949">
                  <c:v>40369.686805555553</c:v>
                </c:pt>
                <c:pt idx="13950">
                  <c:v>40369.6875</c:v>
                </c:pt>
                <c:pt idx="13951">
                  <c:v>40369.68819444449</c:v>
                </c:pt>
                <c:pt idx="13952">
                  <c:v>40369.688888888893</c:v>
                </c:pt>
                <c:pt idx="13953">
                  <c:v>40369.689583333326</c:v>
                </c:pt>
                <c:pt idx="13954">
                  <c:v>40369.69027777778</c:v>
                </c:pt>
                <c:pt idx="13955">
                  <c:v>40369.690972222204</c:v>
                </c:pt>
                <c:pt idx="13956">
                  <c:v>40369.691666666607</c:v>
                </c:pt>
                <c:pt idx="13957">
                  <c:v>40369.692361111054</c:v>
                </c:pt>
                <c:pt idx="13958">
                  <c:v>40369.69305555553</c:v>
                </c:pt>
                <c:pt idx="13959">
                  <c:v>40369.693749999984</c:v>
                </c:pt>
                <c:pt idx="13960">
                  <c:v>40369.694444444445</c:v>
                </c:pt>
                <c:pt idx="13961">
                  <c:v>40369.695138888885</c:v>
                </c:pt>
                <c:pt idx="13962">
                  <c:v>40369.695833333324</c:v>
                </c:pt>
                <c:pt idx="13963">
                  <c:v>40369.696527777778</c:v>
                </c:pt>
                <c:pt idx="13964">
                  <c:v>40369.697222222225</c:v>
                </c:pt>
                <c:pt idx="13965">
                  <c:v>40369.697916666628</c:v>
                </c:pt>
                <c:pt idx="13966">
                  <c:v>40369.698611111104</c:v>
                </c:pt>
                <c:pt idx="13967">
                  <c:v>40369.699305555521</c:v>
                </c:pt>
                <c:pt idx="13968">
                  <c:v>40369.699999999997</c:v>
                </c:pt>
                <c:pt idx="13969">
                  <c:v>40369.700694444473</c:v>
                </c:pt>
                <c:pt idx="13970">
                  <c:v>40369.701388888876</c:v>
                </c:pt>
                <c:pt idx="13971">
                  <c:v>40369.702083333301</c:v>
                </c:pt>
                <c:pt idx="13972">
                  <c:v>40369.702777777777</c:v>
                </c:pt>
                <c:pt idx="13973">
                  <c:v>40369.703472222194</c:v>
                </c:pt>
                <c:pt idx="13974">
                  <c:v>40369.704166666626</c:v>
                </c:pt>
                <c:pt idx="13975">
                  <c:v>40369.70486111108</c:v>
                </c:pt>
                <c:pt idx="13976">
                  <c:v>40369.705555555556</c:v>
                </c:pt>
                <c:pt idx="13977">
                  <c:v>40369.706250000003</c:v>
                </c:pt>
                <c:pt idx="13978">
                  <c:v>40369.706944444442</c:v>
                </c:pt>
                <c:pt idx="13979">
                  <c:v>40369.707638888889</c:v>
                </c:pt>
                <c:pt idx="13980">
                  <c:v>40369.708333333336</c:v>
                </c:pt>
                <c:pt idx="13981">
                  <c:v>40369.709027777775</c:v>
                </c:pt>
                <c:pt idx="13982">
                  <c:v>40369.709722222193</c:v>
                </c:pt>
                <c:pt idx="13983">
                  <c:v>40369.710416666654</c:v>
                </c:pt>
                <c:pt idx="13984">
                  <c:v>40369.711111111072</c:v>
                </c:pt>
                <c:pt idx="13985">
                  <c:v>40369.711805555555</c:v>
                </c:pt>
                <c:pt idx="13986">
                  <c:v>40369.712500000001</c:v>
                </c:pt>
                <c:pt idx="13987">
                  <c:v>40369.713194444441</c:v>
                </c:pt>
                <c:pt idx="13988">
                  <c:v>40369.713888888888</c:v>
                </c:pt>
                <c:pt idx="13989">
                  <c:v>40369.714583333334</c:v>
                </c:pt>
                <c:pt idx="13990">
                  <c:v>40369.715277777781</c:v>
                </c:pt>
                <c:pt idx="13991">
                  <c:v>40369.71597222222</c:v>
                </c:pt>
                <c:pt idx="13992">
                  <c:v>40369.716666666638</c:v>
                </c:pt>
                <c:pt idx="13993">
                  <c:v>40369.717361111077</c:v>
                </c:pt>
                <c:pt idx="13994">
                  <c:v>40369.718055555553</c:v>
                </c:pt>
                <c:pt idx="13995">
                  <c:v>40369.71875</c:v>
                </c:pt>
                <c:pt idx="13996">
                  <c:v>40369.719444444447</c:v>
                </c:pt>
                <c:pt idx="13997">
                  <c:v>40369.720138888886</c:v>
                </c:pt>
                <c:pt idx="13998">
                  <c:v>40369.720833333326</c:v>
                </c:pt>
                <c:pt idx="13999">
                  <c:v>40369.72152777775</c:v>
                </c:pt>
                <c:pt idx="14000">
                  <c:v>40369.722222222204</c:v>
                </c:pt>
                <c:pt idx="14001">
                  <c:v>40369.722916666637</c:v>
                </c:pt>
                <c:pt idx="14002">
                  <c:v>40369.723611111054</c:v>
                </c:pt>
                <c:pt idx="14003">
                  <c:v>40369.72430555553</c:v>
                </c:pt>
                <c:pt idx="14004">
                  <c:v>40369.724999999999</c:v>
                </c:pt>
                <c:pt idx="14005">
                  <c:v>40369.725694444445</c:v>
                </c:pt>
                <c:pt idx="14006">
                  <c:v>40369.726388888885</c:v>
                </c:pt>
                <c:pt idx="14007">
                  <c:v>40369.727083333273</c:v>
                </c:pt>
                <c:pt idx="14008">
                  <c:v>40369.727777777749</c:v>
                </c:pt>
                <c:pt idx="14009">
                  <c:v>40369.728472222225</c:v>
                </c:pt>
                <c:pt idx="14010">
                  <c:v>40369.729166666606</c:v>
                </c:pt>
                <c:pt idx="14011">
                  <c:v>40369.729861111053</c:v>
                </c:pt>
                <c:pt idx="14012">
                  <c:v>40369.730555555558</c:v>
                </c:pt>
                <c:pt idx="14013">
                  <c:v>40369.731249999997</c:v>
                </c:pt>
                <c:pt idx="14014">
                  <c:v>40369.731944444444</c:v>
                </c:pt>
                <c:pt idx="14015">
                  <c:v>40369.732638888891</c:v>
                </c:pt>
                <c:pt idx="14016">
                  <c:v>40369.733333333301</c:v>
                </c:pt>
                <c:pt idx="14017">
                  <c:v>40369.734027777777</c:v>
                </c:pt>
                <c:pt idx="14018">
                  <c:v>40369.734722222194</c:v>
                </c:pt>
                <c:pt idx="14019">
                  <c:v>40369.735416666626</c:v>
                </c:pt>
                <c:pt idx="14020">
                  <c:v>40369.73611111108</c:v>
                </c:pt>
                <c:pt idx="14021">
                  <c:v>40369.736805555556</c:v>
                </c:pt>
                <c:pt idx="14022">
                  <c:v>40369.737499999996</c:v>
                </c:pt>
                <c:pt idx="14023">
                  <c:v>40369.738194444442</c:v>
                </c:pt>
                <c:pt idx="14024">
                  <c:v>40369.738888888889</c:v>
                </c:pt>
                <c:pt idx="14025">
                  <c:v>40369.739583333307</c:v>
                </c:pt>
                <c:pt idx="14026">
                  <c:v>40369.740277777782</c:v>
                </c:pt>
                <c:pt idx="14027">
                  <c:v>40369.740972222222</c:v>
                </c:pt>
                <c:pt idx="14028">
                  <c:v>40369.741666666618</c:v>
                </c:pt>
                <c:pt idx="14029">
                  <c:v>40369.742361111072</c:v>
                </c:pt>
                <c:pt idx="14030">
                  <c:v>40369.743055555555</c:v>
                </c:pt>
                <c:pt idx="14031">
                  <c:v>40369.743749999994</c:v>
                </c:pt>
                <c:pt idx="14032">
                  <c:v>40369.744444444441</c:v>
                </c:pt>
                <c:pt idx="14033">
                  <c:v>40369.745138888888</c:v>
                </c:pt>
                <c:pt idx="14034">
                  <c:v>40369.745833333334</c:v>
                </c:pt>
                <c:pt idx="14035">
                  <c:v>40369.746527777781</c:v>
                </c:pt>
                <c:pt idx="14036">
                  <c:v>40369.74722222222</c:v>
                </c:pt>
                <c:pt idx="14037">
                  <c:v>40369.747916666638</c:v>
                </c:pt>
                <c:pt idx="14038">
                  <c:v>40369.748611111114</c:v>
                </c:pt>
                <c:pt idx="14039">
                  <c:v>40369.749305555524</c:v>
                </c:pt>
                <c:pt idx="14040">
                  <c:v>40369.75</c:v>
                </c:pt>
                <c:pt idx="14041">
                  <c:v>40369.75069444449</c:v>
                </c:pt>
                <c:pt idx="14042">
                  <c:v>40369.751388888886</c:v>
                </c:pt>
                <c:pt idx="14043">
                  <c:v>40369.752083333326</c:v>
                </c:pt>
                <c:pt idx="14044">
                  <c:v>40369.75277777778</c:v>
                </c:pt>
                <c:pt idx="14045">
                  <c:v>40369.753472222204</c:v>
                </c:pt>
                <c:pt idx="14046">
                  <c:v>40369.754166666637</c:v>
                </c:pt>
                <c:pt idx="14047">
                  <c:v>40369.754861111105</c:v>
                </c:pt>
                <c:pt idx="14048">
                  <c:v>40369.755555555559</c:v>
                </c:pt>
                <c:pt idx="14049">
                  <c:v>40369.756250000013</c:v>
                </c:pt>
                <c:pt idx="14050">
                  <c:v>40369.756944444474</c:v>
                </c:pt>
                <c:pt idx="14051">
                  <c:v>40369.757638888892</c:v>
                </c:pt>
                <c:pt idx="14052">
                  <c:v>40369.758333333331</c:v>
                </c:pt>
                <c:pt idx="14053">
                  <c:v>40369.759027777778</c:v>
                </c:pt>
                <c:pt idx="14054">
                  <c:v>40369.759722222225</c:v>
                </c:pt>
                <c:pt idx="14055">
                  <c:v>40369.760416666628</c:v>
                </c:pt>
                <c:pt idx="14056">
                  <c:v>40369.761111111053</c:v>
                </c:pt>
                <c:pt idx="14057">
                  <c:v>40369.761805555521</c:v>
                </c:pt>
                <c:pt idx="14058">
                  <c:v>40369.762499999997</c:v>
                </c:pt>
                <c:pt idx="14059">
                  <c:v>40369.763194444444</c:v>
                </c:pt>
                <c:pt idx="14060">
                  <c:v>40369.763888888876</c:v>
                </c:pt>
                <c:pt idx="14061">
                  <c:v>40369.764583333301</c:v>
                </c:pt>
                <c:pt idx="14062">
                  <c:v>40369.765277777777</c:v>
                </c:pt>
                <c:pt idx="14063">
                  <c:v>40369.765972222194</c:v>
                </c:pt>
                <c:pt idx="14064">
                  <c:v>40369.766666666626</c:v>
                </c:pt>
                <c:pt idx="14065">
                  <c:v>40369.767361111051</c:v>
                </c:pt>
                <c:pt idx="14066">
                  <c:v>40369.768055555556</c:v>
                </c:pt>
                <c:pt idx="14067">
                  <c:v>40369.768749999996</c:v>
                </c:pt>
                <c:pt idx="14068">
                  <c:v>40369.769444444435</c:v>
                </c:pt>
                <c:pt idx="14069">
                  <c:v>40369.770138888889</c:v>
                </c:pt>
                <c:pt idx="14070">
                  <c:v>40369.770833333336</c:v>
                </c:pt>
                <c:pt idx="14071">
                  <c:v>40369.771527777775</c:v>
                </c:pt>
                <c:pt idx="14072">
                  <c:v>40369.772222222222</c:v>
                </c:pt>
                <c:pt idx="14073">
                  <c:v>40369.772916666654</c:v>
                </c:pt>
                <c:pt idx="14074">
                  <c:v>40369.773611111072</c:v>
                </c:pt>
                <c:pt idx="14075">
                  <c:v>40369.774305555555</c:v>
                </c:pt>
                <c:pt idx="14076">
                  <c:v>40369.775000000001</c:v>
                </c:pt>
                <c:pt idx="14077">
                  <c:v>40369.775694444441</c:v>
                </c:pt>
                <c:pt idx="14078">
                  <c:v>40369.776388888888</c:v>
                </c:pt>
                <c:pt idx="14079">
                  <c:v>40369.777083333298</c:v>
                </c:pt>
                <c:pt idx="14080">
                  <c:v>40369.777777777774</c:v>
                </c:pt>
                <c:pt idx="14081">
                  <c:v>40369.77847222222</c:v>
                </c:pt>
                <c:pt idx="14082">
                  <c:v>40369.779166666609</c:v>
                </c:pt>
                <c:pt idx="14083">
                  <c:v>40369.779861111077</c:v>
                </c:pt>
                <c:pt idx="14084">
                  <c:v>40369.780555555553</c:v>
                </c:pt>
                <c:pt idx="14085">
                  <c:v>40369.78125</c:v>
                </c:pt>
                <c:pt idx="14086">
                  <c:v>40369.781944444447</c:v>
                </c:pt>
                <c:pt idx="14087">
                  <c:v>40369.782638888893</c:v>
                </c:pt>
                <c:pt idx="14088">
                  <c:v>40369.783333333326</c:v>
                </c:pt>
                <c:pt idx="14089">
                  <c:v>40369.78402777778</c:v>
                </c:pt>
                <c:pt idx="14090">
                  <c:v>40369.784722222204</c:v>
                </c:pt>
                <c:pt idx="14091">
                  <c:v>40369.785416666637</c:v>
                </c:pt>
                <c:pt idx="14092">
                  <c:v>40369.786111111105</c:v>
                </c:pt>
                <c:pt idx="14093">
                  <c:v>40369.786805555559</c:v>
                </c:pt>
                <c:pt idx="14094">
                  <c:v>40369.787499999999</c:v>
                </c:pt>
                <c:pt idx="14095">
                  <c:v>40369.788194444474</c:v>
                </c:pt>
                <c:pt idx="14096">
                  <c:v>40369.788888888892</c:v>
                </c:pt>
                <c:pt idx="14097">
                  <c:v>40369.789583333324</c:v>
                </c:pt>
                <c:pt idx="14098">
                  <c:v>40369.790277777778</c:v>
                </c:pt>
                <c:pt idx="14099">
                  <c:v>40369.790972222225</c:v>
                </c:pt>
                <c:pt idx="14100">
                  <c:v>40369.791666666606</c:v>
                </c:pt>
                <c:pt idx="14101">
                  <c:v>40369.792361111053</c:v>
                </c:pt>
                <c:pt idx="14102">
                  <c:v>40369.793055555521</c:v>
                </c:pt>
                <c:pt idx="14103">
                  <c:v>40369.793749999975</c:v>
                </c:pt>
                <c:pt idx="14104">
                  <c:v>40369.794444444444</c:v>
                </c:pt>
                <c:pt idx="14105">
                  <c:v>40369.795138888876</c:v>
                </c:pt>
                <c:pt idx="14106">
                  <c:v>40369.795833333301</c:v>
                </c:pt>
                <c:pt idx="14107">
                  <c:v>40369.796527777777</c:v>
                </c:pt>
                <c:pt idx="14108">
                  <c:v>40369.797222222194</c:v>
                </c:pt>
                <c:pt idx="14109">
                  <c:v>40369.797916666626</c:v>
                </c:pt>
                <c:pt idx="14110">
                  <c:v>40369.79861111108</c:v>
                </c:pt>
                <c:pt idx="14111">
                  <c:v>40369.79930555552</c:v>
                </c:pt>
                <c:pt idx="14112">
                  <c:v>40369.800000000003</c:v>
                </c:pt>
                <c:pt idx="14113">
                  <c:v>40369.800694444493</c:v>
                </c:pt>
                <c:pt idx="14114">
                  <c:v>40369.801388888889</c:v>
                </c:pt>
                <c:pt idx="14115">
                  <c:v>40369.802083333336</c:v>
                </c:pt>
                <c:pt idx="14116">
                  <c:v>40369.802777777782</c:v>
                </c:pt>
                <c:pt idx="14117">
                  <c:v>40369.803472222222</c:v>
                </c:pt>
                <c:pt idx="14118">
                  <c:v>40369.804166666654</c:v>
                </c:pt>
                <c:pt idx="14119">
                  <c:v>40369.804861111108</c:v>
                </c:pt>
                <c:pt idx="14120">
                  <c:v>40369.805555555562</c:v>
                </c:pt>
                <c:pt idx="14121">
                  <c:v>40369.806250000031</c:v>
                </c:pt>
                <c:pt idx="14122">
                  <c:v>40369.806944444485</c:v>
                </c:pt>
                <c:pt idx="14123">
                  <c:v>40369.807638888917</c:v>
                </c:pt>
                <c:pt idx="14124">
                  <c:v>40369.808333333342</c:v>
                </c:pt>
                <c:pt idx="14125">
                  <c:v>40369.809027777781</c:v>
                </c:pt>
                <c:pt idx="14126">
                  <c:v>40369.80972222222</c:v>
                </c:pt>
                <c:pt idx="14127">
                  <c:v>40369.810416666667</c:v>
                </c:pt>
                <c:pt idx="14128">
                  <c:v>40369.811111111114</c:v>
                </c:pt>
                <c:pt idx="14129">
                  <c:v>40369.811805555553</c:v>
                </c:pt>
                <c:pt idx="14130">
                  <c:v>40369.812500000029</c:v>
                </c:pt>
                <c:pt idx="14131">
                  <c:v>40369.81319444449</c:v>
                </c:pt>
                <c:pt idx="14132">
                  <c:v>40369.813888888893</c:v>
                </c:pt>
                <c:pt idx="14133">
                  <c:v>40369.814583333333</c:v>
                </c:pt>
                <c:pt idx="14134">
                  <c:v>40369.815277777809</c:v>
                </c:pt>
                <c:pt idx="14135">
                  <c:v>40369.815972222219</c:v>
                </c:pt>
                <c:pt idx="14136">
                  <c:v>40369.816666666666</c:v>
                </c:pt>
                <c:pt idx="14137">
                  <c:v>40369.817361111105</c:v>
                </c:pt>
                <c:pt idx="14138">
                  <c:v>40369.818055555595</c:v>
                </c:pt>
                <c:pt idx="14139">
                  <c:v>40369.818750000013</c:v>
                </c:pt>
                <c:pt idx="14140">
                  <c:v>40369.819444444474</c:v>
                </c:pt>
                <c:pt idx="14141">
                  <c:v>40369.820138888892</c:v>
                </c:pt>
                <c:pt idx="14142">
                  <c:v>40369.820833333331</c:v>
                </c:pt>
                <c:pt idx="14143">
                  <c:v>40369.821527777778</c:v>
                </c:pt>
                <c:pt idx="14144">
                  <c:v>40369.822222222232</c:v>
                </c:pt>
                <c:pt idx="14145">
                  <c:v>40369.822916666664</c:v>
                </c:pt>
                <c:pt idx="14146">
                  <c:v>40369.823611111104</c:v>
                </c:pt>
                <c:pt idx="14147">
                  <c:v>40369.824305555558</c:v>
                </c:pt>
                <c:pt idx="14148">
                  <c:v>40369.825000000004</c:v>
                </c:pt>
                <c:pt idx="14149">
                  <c:v>40369.825694444473</c:v>
                </c:pt>
                <c:pt idx="14150">
                  <c:v>40369.826388888891</c:v>
                </c:pt>
                <c:pt idx="14151">
                  <c:v>40369.827083333301</c:v>
                </c:pt>
                <c:pt idx="14152">
                  <c:v>40369.827777777777</c:v>
                </c:pt>
                <c:pt idx="14153">
                  <c:v>40369.828472222223</c:v>
                </c:pt>
                <c:pt idx="14154">
                  <c:v>40369.829166666626</c:v>
                </c:pt>
                <c:pt idx="14155">
                  <c:v>40369.82986111108</c:v>
                </c:pt>
                <c:pt idx="14156">
                  <c:v>40369.830555555563</c:v>
                </c:pt>
                <c:pt idx="14157">
                  <c:v>40369.831250000003</c:v>
                </c:pt>
                <c:pt idx="14158">
                  <c:v>40369.831944444442</c:v>
                </c:pt>
                <c:pt idx="14159">
                  <c:v>40369.832638888925</c:v>
                </c:pt>
                <c:pt idx="14160">
                  <c:v>40369.833333333336</c:v>
                </c:pt>
                <c:pt idx="14161">
                  <c:v>40369.834027777782</c:v>
                </c:pt>
                <c:pt idx="14162">
                  <c:v>40369.834722222222</c:v>
                </c:pt>
                <c:pt idx="14163">
                  <c:v>40369.835416666654</c:v>
                </c:pt>
                <c:pt idx="14164">
                  <c:v>40369.836111111108</c:v>
                </c:pt>
                <c:pt idx="14165">
                  <c:v>40369.836805555562</c:v>
                </c:pt>
                <c:pt idx="14166">
                  <c:v>40369.837500000001</c:v>
                </c:pt>
                <c:pt idx="14167">
                  <c:v>40369.838194444485</c:v>
                </c:pt>
                <c:pt idx="14168">
                  <c:v>40369.838888888917</c:v>
                </c:pt>
                <c:pt idx="14169">
                  <c:v>40369.839583333334</c:v>
                </c:pt>
                <c:pt idx="14170">
                  <c:v>40369.84027777781</c:v>
                </c:pt>
                <c:pt idx="14171">
                  <c:v>40369.840972222242</c:v>
                </c:pt>
                <c:pt idx="14172">
                  <c:v>40369.841666666638</c:v>
                </c:pt>
                <c:pt idx="14173">
                  <c:v>40369.842361111114</c:v>
                </c:pt>
                <c:pt idx="14174">
                  <c:v>40369.843055555553</c:v>
                </c:pt>
                <c:pt idx="14175">
                  <c:v>40369.84375</c:v>
                </c:pt>
                <c:pt idx="14176">
                  <c:v>40369.84444444449</c:v>
                </c:pt>
                <c:pt idx="14177">
                  <c:v>40369.845138888893</c:v>
                </c:pt>
                <c:pt idx="14178">
                  <c:v>40369.845833333333</c:v>
                </c:pt>
                <c:pt idx="14179">
                  <c:v>40369.846527777809</c:v>
                </c:pt>
                <c:pt idx="14180">
                  <c:v>40369.847222222219</c:v>
                </c:pt>
                <c:pt idx="14181">
                  <c:v>40369.847916666666</c:v>
                </c:pt>
                <c:pt idx="14182">
                  <c:v>40369.848611111112</c:v>
                </c:pt>
                <c:pt idx="14183">
                  <c:v>40369.849305555559</c:v>
                </c:pt>
                <c:pt idx="14184">
                  <c:v>40369.850000000013</c:v>
                </c:pt>
                <c:pt idx="14185">
                  <c:v>40369.850694444511</c:v>
                </c:pt>
                <c:pt idx="14186">
                  <c:v>40369.851388888892</c:v>
                </c:pt>
                <c:pt idx="14187">
                  <c:v>40369.852083333331</c:v>
                </c:pt>
                <c:pt idx="14188">
                  <c:v>40369.852777777793</c:v>
                </c:pt>
                <c:pt idx="14189">
                  <c:v>40369.853472222232</c:v>
                </c:pt>
                <c:pt idx="14190">
                  <c:v>40369.854166666664</c:v>
                </c:pt>
                <c:pt idx="14191">
                  <c:v>40369.854861111111</c:v>
                </c:pt>
                <c:pt idx="14192">
                  <c:v>40369.855555555587</c:v>
                </c:pt>
                <c:pt idx="14193">
                  <c:v>40369.856250000041</c:v>
                </c:pt>
                <c:pt idx="14194">
                  <c:v>40369.856944444502</c:v>
                </c:pt>
                <c:pt idx="14195">
                  <c:v>40369.857638888934</c:v>
                </c:pt>
                <c:pt idx="14196">
                  <c:v>40369.858333333359</c:v>
                </c:pt>
                <c:pt idx="14197">
                  <c:v>40369.859027777791</c:v>
                </c:pt>
                <c:pt idx="14198">
                  <c:v>40369.859722222223</c:v>
                </c:pt>
                <c:pt idx="14199">
                  <c:v>40369.86041666667</c:v>
                </c:pt>
                <c:pt idx="14200">
                  <c:v>40369.86111111108</c:v>
                </c:pt>
                <c:pt idx="14201">
                  <c:v>40369.861805555556</c:v>
                </c:pt>
                <c:pt idx="14202">
                  <c:v>40369.862500000003</c:v>
                </c:pt>
                <c:pt idx="14203">
                  <c:v>40369.863194444442</c:v>
                </c:pt>
                <c:pt idx="14204">
                  <c:v>40369.863888888889</c:v>
                </c:pt>
                <c:pt idx="14205">
                  <c:v>40369.864583333336</c:v>
                </c:pt>
                <c:pt idx="14206">
                  <c:v>40369.865277777782</c:v>
                </c:pt>
                <c:pt idx="14207">
                  <c:v>40369.865972222222</c:v>
                </c:pt>
                <c:pt idx="14208">
                  <c:v>40369.866666666654</c:v>
                </c:pt>
                <c:pt idx="14209">
                  <c:v>40369.867361111072</c:v>
                </c:pt>
                <c:pt idx="14210">
                  <c:v>40369.868055555562</c:v>
                </c:pt>
                <c:pt idx="14211">
                  <c:v>40369.868750000001</c:v>
                </c:pt>
                <c:pt idx="14212">
                  <c:v>40369.869444444441</c:v>
                </c:pt>
                <c:pt idx="14213">
                  <c:v>40369.870138888917</c:v>
                </c:pt>
                <c:pt idx="14214">
                  <c:v>40369.870833333342</c:v>
                </c:pt>
                <c:pt idx="14215">
                  <c:v>40369.871527777781</c:v>
                </c:pt>
                <c:pt idx="14216">
                  <c:v>40369.872222222242</c:v>
                </c:pt>
                <c:pt idx="14217">
                  <c:v>40369.872916666667</c:v>
                </c:pt>
                <c:pt idx="14218">
                  <c:v>40369.873611111114</c:v>
                </c:pt>
                <c:pt idx="14219">
                  <c:v>40369.874305555553</c:v>
                </c:pt>
                <c:pt idx="14220">
                  <c:v>40369.875</c:v>
                </c:pt>
                <c:pt idx="14221">
                  <c:v>40369.87569444449</c:v>
                </c:pt>
                <c:pt idx="14222">
                  <c:v>40369.876388888893</c:v>
                </c:pt>
                <c:pt idx="14223">
                  <c:v>40369.877083333326</c:v>
                </c:pt>
                <c:pt idx="14224">
                  <c:v>40369.87777777778</c:v>
                </c:pt>
                <c:pt idx="14225">
                  <c:v>40369.878472222219</c:v>
                </c:pt>
                <c:pt idx="14226">
                  <c:v>40369.879166666637</c:v>
                </c:pt>
                <c:pt idx="14227">
                  <c:v>40369.879861111105</c:v>
                </c:pt>
                <c:pt idx="14228">
                  <c:v>40369.880555555595</c:v>
                </c:pt>
                <c:pt idx="14229">
                  <c:v>40369.881250000013</c:v>
                </c:pt>
                <c:pt idx="14230">
                  <c:v>40369.881944444474</c:v>
                </c:pt>
                <c:pt idx="14231">
                  <c:v>40369.882638888936</c:v>
                </c:pt>
                <c:pt idx="14232">
                  <c:v>40369.883333333331</c:v>
                </c:pt>
                <c:pt idx="14233">
                  <c:v>40369.884027777793</c:v>
                </c:pt>
                <c:pt idx="14234">
                  <c:v>40369.884722222232</c:v>
                </c:pt>
                <c:pt idx="14235">
                  <c:v>40369.885416666664</c:v>
                </c:pt>
                <c:pt idx="14236">
                  <c:v>40369.886111111111</c:v>
                </c:pt>
                <c:pt idx="14237">
                  <c:v>40369.886805555587</c:v>
                </c:pt>
                <c:pt idx="14238">
                  <c:v>40369.887500000012</c:v>
                </c:pt>
                <c:pt idx="14239">
                  <c:v>40369.888194444502</c:v>
                </c:pt>
                <c:pt idx="14240">
                  <c:v>40369.888888888934</c:v>
                </c:pt>
                <c:pt idx="14241">
                  <c:v>40369.88958333333</c:v>
                </c:pt>
                <c:pt idx="14242">
                  <c:v>40369.890277777791</c:v>
                </c:pt>
                <c:pt idx="14243">
                  <c:v>40369.890972222223</c:v>
                </c:pt>
                <c:pt idx="14244">
                  <c:v>40369.891666666626</c:v>
                </c:pt>
                <c:pt idx="14245">
                  <c:v>40369.89236111108</c:v>
                </c:pt>
                <c:pt idx="14246">
                  <c:v>40369.893055555556</c:v>
                </c:pt>
                <c:pt idx="14247">
                  <c:v>40369.893749999996</c:v>
                </c:pt>
                <c:pt idx="14248">
                  <c:v>40369.894444444442</c:v>
                </c:pt>
                <c:pt idx="14249">
                  <c:v>40369.895138888889</c:v>
                </c:pt>
                <c:pt idx="14250">
                  <c:v>40369.895833333336</c:v>
                </c:pt>
                <c:pt idx="14251">
                  <c:v>40369.896527777782</c:v>
                </c:pt>
                <c:pt idx="14252">
                  <c:v>40369.897222222222</c:v>
                </c:pt>
                <c:pt idx="14253">
                  <c:v>40369.897916666654</c:v>
                </c:pt>
                <c:pt idx="14254">
                  <c:v>40369.898611111108</c:v>
                </c:pt>
                <c:pt idx="14255">
                  <c:v>40369.899305555555</c:v>
                </c:pt>
                <c:pt idx="14256">
                  <c:v>40369.9</c:v>
                </c:pt>
                <c:pt idx="14257">
                  <c:v>40369.900694444485</c:v>
                </c:pt>
                <c:pt idx="14258">
                  <c:v>40369.901388888888</c:v>
                </c:pt>
                <c:pt idx="14259">
                  <c:v>40369.902083333334</c:v>
                </c:pt>
                <c:pt idx="14260">
                  <c:v>40369.902777777781</c:v>
                </c:pt>
                <c:pt idx="14261">
                  <c:v>40369.90347222222</c:v>
                </c:pt>
                <c:pt idx="14262">
                  <c:v>40369.904166666638</c:v>
                </c:pt>
                <c:pt idx="14263">
                  <c:v>40369.904861111114</c:v>
                </c:pt>
                <c:pt idx="14264">
                  <c:v>40369.905555555553</c:v>
                </c:pt>
                <c:pt idx="14265">
                  <c:v>40369.906250000029</c:v>
                </c:pt>
                <c:pt idx="14266">
                  <c:v>40369.90694444449</c:v>
                </c:pt>
                <c:pt idx="14267">
                  <c:v>40369.907638888893</c:v>
                </c:pt>
                <c:pt idx="14268">
                  <c:v>40369.908333333333</c:v>
                </c:pt>
                <c:pt idx="14269">
                  <c:v>40369.90902777778</c:v>
                </c:pt>
                <c:pt idx="14270">
                  <c:v>40369.909722222204</c:v>
                </c:pt>
                <c:pt idx="14271">
                  <c:v>40369.910416666666</c:v>
                </c:pt>
                <c:pt idx="14272">
                  <c:v>40369.911111111105</c:v>
                </c:pt>
                <c:pt idx="14273">
                  <c:v>40369.911805555559</c:v>
                </c:pt>
                <c:pt idx="14274">
                  <c:v>40369.912500000013</c:v>
                </c:pt>
                <c:pt idx="14275">
                  <c:v>40369.913194444474</c:v>
                </c:pt>
                <c:pt idx="14276">
                  <c:v>40369.913888888892</c:v>
                </c:pt>
                <c:pt idx="14277">
                  <c:v>40369.914583333331</c:v>
                </c:pt>
                <c:pt idx="14278">
                  <c:v>40369.915277777793</c:v>
                </c:pt>
                <c:pt idx="14279">
                  <c:v>40369.915972222232</c:v>
                </c:pt>
                <c:pt idx="14280">
                  <c:v>40369.916666666664</c:v>
                </c:pt>
                <c:pt idx="14281">
                  <c:v>40369.917361111104</c:v>
                </c:pt>
                <c:pt idx="14282">
                  <c:v>40369.918055555587</c:v>
                </c:pt>
                <c:pt idx="14283">
                  <c:v>40369.918750000012</c:v>
                </c:pt>
                <c:pt idx="14284">
                  <c:v>40369.919444444473</c:v>
                </c:pt>
                <c:pt idx="14285">
                  <c:v>40369.920138888891</c:v>
                </c:pt>
                <c:pt idx="14286">
                  <c:v>40369.92083333333</c:v>
                </c:pt>
                <c:pt idx="14287">
                  <c:v>40369.921527777777</c:v>
                </c:pt>
                <c:pt idx="14288">
                  <c:v>40369.922222222223</c:v>
                </c:pt>
                <c:pt idx="14289">
                  <c:v>40369.92291666667</c:v>
                </c:pt>
                <c:pt idx="14290">
                  <c:v>40369.92361111108</c:v>
                </c:pt>
                <c:pt idx="14291">
                  <c:v>40369.924305555556</c:v>
                </c:pt>
                <c:pt idx="14292">
                  <c:v>40369.925000000003</c:v>
                </c:pt>
                <c:pt idx="14293">
                  <c:v>40369.925694444442</c:v>
                </c:pt>
                <c:pt idx="14294">
                  <c:v>40369.926388888889</c:v>
                </c:pt>
                <c:pt idx="14295">
                  <c:v>40369.927083333307</c:v>
                </c:pt>
                <c:pt idx="14296">
                  <c:v>40369.927777777775</c:v>
                </c:pt>
                <c:pt idx="14297">
                  <c:v>40369.928472222222</c:v>
                </c:pt>
                <c:pt idx="14298">
                  <c:v>40369.929166666618</c:v>
                </c:pt>
                <c:pt idx="14299">
                  <c:v>40369.929861111072</c:v>
                </c:pt>
                <c:pt idx="14300">
                  <c:v>40369.930555555562</c:v>
                </c:pt>
                <c:pt idx="14301">
                  <c:v>40369.931250000001</c:v>
                </c:pt>
                <c:pt idx="14302">
                  <c:v>40369.931944444441</c:v>
                </c:pt>
                <c:pt idx="14303">
                  <c:v>40369.932638888917</c:v>
                </c:pt>
                <c:pt idx="14304">
                  <c:v>40369.933333333334</c:v>
                </c:pt>
                <c:pt idx="14305">
                  <c:v>40369.934027777781</c:v>
                </c:pt>
                <c:pt idx="14306">
                  <c:v>40369.93472222222</c:v>
                </c:pt>
                <c:pt idx="14307">
                  <c:v>40369.935416666638</c:v>
                </c:pt>
                <c:pt idx="14308">
                  <c:v>40369.936111111114</c:v>
                </c:pt>
                <c:pt idx="14309">
                  <c:v>40369.936805555553</c:v>
                </c:pt>
                <c:pt idx="14310">
                  <c:v>40369.9375</c:v>
                </c:pt>
                <c:pt idx="14311">
                  <c:v>40369.93819444449</c:v>
                </c:pt>
                <c:pt idx="14312">
                  <c:v>40369.938888888893</c:v>
                </c:pt>
                <c:pt idx="14313">
                  <c:v>40369.939583333326</c:v>
                </c:pt>
                <c:pt idx="14314">
                  <c:v>40369.940277777809</c:v>
                </c:pt>
                <c:pt idx="14315">
                  <c:v>40369.940972222219</c:v>
                </c:pt>
                <c:pt idx="14316">
                  <c:v>40369.941666666637</c:v>
                </c:pt>
                <c:pt idx="14317">
                  <c:v>40369.942361111105</c:v>
                </c:pt>
                <c:pt idx="14318">
                  <c:v>40369.943055555559</c:v>
                </c:pt>
                <c:pt idx="14319">
                  <c:v>40369.943749999999</c:v>
                </c:pt>
                <c:pt idx="14320">
                  <c:v>40369.944444444474</c:v>
                </c:pt>
                <c:pt idx="14321">
                  <c:v>40369.945138888892</c:v>
                </c:pt>
                <c:pt idx="14322">
                  <c:v>40369.945833333331</c:v>
                </c:pt>
                <c:pt idx="14323">
                  <c:v>40369.946527777793</c:v>
                </c:pt>
                <c:pt idx="14324">
                  <c:v>40369.947222222232</c:v>
                </c:pt>
                <c:pt idx="14325">
                  <c:v>40369.947916666664</c:v>
                </c:pt>
                <c:pt idx="14326">
                  <c:v>40369.948611111111</c:v>
                </c:pt>
                <c:pt idx="14327">
                  <c:v>40369.949305555558</c:v>
                </c:pt>
                <c:pt idx="14328">
                  <c:v>40369.950000000012</c:v>
                </c:pt>
                <c:pt idx="14329">
                  <c:v>40369.950694444502</c:v>
                </c:pt>
                <c:pt idx="14330">
                  <c:v>40369.951388888891</c:v>
                </c:pt>
                <c:pt idx="14331">
                  <c:v>40369.95208333333</c:v>
                </c:pt>
                <c:pt idx="14332">
                  <c:v>40369.952777777791</c:v>
                </c:pt>
                <c:pt idx="14333">
                  <c:v>40369.953472222223</c:v>
                </c:pt>
                <c:pt idx="14334">
                  <c:v>40369.95416666667</c:v>
                </c:pt>
                <c:pt idx="14335">
                  <c:v>40369.954861111109</c:v>
                </c:pt>
                <c:pt idx="14336">
                  <c:v>40369.955555555563</c:v>
                </c:pt>
                <c:pt idx="14337">
                  <c:v>40369.956250000039</c:v>
                </c:pt>
                <c:pt idx="14338">
                  <c:v>40369.956944444493</c:v>
                </c:pt>
                <c:pt idx="14339">
                  <c:v>40369.957638888925</c:v>
                </c:pt>
                <c:pt idx="14340">
                  <c:v>40369.958333333343</c:v>
                </c:pt>
                <c:pt idx="14341">
                  <c:v>40369.959027777782</c:v>
                </c:pt>
                <c:pt idx="14342">
                  <c:v>40369.959722222222</c:v>
                </c:pt>
                <c:pt idx="14343">
                  <c:v>40369.960416666654</c:v>
                </c:pt>
                <c:pt idx="14344">
                  <c:v>40369.961111111072</c:v>
                </c:pt>
                <c:pt idx="14345">
                  <c:v>40369.961805555555</c:v>
                </c:pt>
                <c:pt idx="14346">
                  <c:v>40369.962500000001</c:v>
                </c:pt>
                <c:pt idx="14347">
                  <c:v>40369.963194444441</c:v>
                </c:pt>
                <c:pt idx="14348">
                  <c:v>40369.963888888888</c:v>
                </c:pt>
                <c:pt idx="14349">
                  <c:v>40369.964583333334</c:v>
                </c:pt>
                <c:pt idx="14350">
                  <c:v>40369.965277777781</c:v>
                </c:pt>
                <c:pt idx="14351">
                  <c:v>40369.96597222222</c:v>
                </c:pt>
                <c:pt idx="14352">
                  <c:v>40369.966666666638</c:v>
                </c:pt>
                <c:pt idx="14353">
                  <c:v>40369.967361111077</c:v>
                </c:pt>
                <c:pt idx="14354">
                  <c:v>40369.968055555553</c:v>
                </c:pt>
                <c:pt idx="14355">
                  <c:v>40369.96875</c:v>
                </c:pt>
                <c:pt idx="14356">
                  <c:v>40369.969444444447</c:v>
                </c:pt>
                <c:pt idx="14357">
                  <c:v>40369.970138888893</c:v>
                </c:pt>
                <c:pt idx="14358">
                  <c:v>40369.970833333333</c:v>
                </c:pt>
                <c:pt idx="14359">
                  <c:v>40369.97152777778</c:v>
                </c:pt>
                <c:pt idx="14360">
                  <c:v>40369.972222222219</c:v>
                </c:pt>
                <c:pt idx="14361">
                  <c:v>40369.972916666666</c:v>
                </c:pt>
                <c:pt idx="14362">
                  <c:v>40369.973611111105</c:v>
                </c:pt>
                <c:pt idx="14363">
                  <c:v>40369.974305555559</c:v>
                </c:pt>
                <c:pt idx="14364">
                  <c:v>40369.975000000006</c:v>
                </c:pt>
                <c:pt idx="14365">
                  <c:v>40369.975694444474</c:v>
                </c:pt>
                <c:pt idx="14366">
                  <c:v>40369.976388888892</c:v>
                </c:pt>
                <c:pt idx="14367">
                  <c:v>40369.977083333324</c:v>
                </c:pt>
                <c:pt idx="14368">
                  <c:v>40369.977777777778</c:v>
                </c:pt>
                <c:pt idx="14369">
                  <c:v>40369.978472222232</c:v>
                </c:pt>
                <c:pt idx="14370">
                  <c:v>40369.979166666628</c:v>
                </c:pt>
                <c:pt idx="14371">
                  <c:v>40369.979861111104</c:v>
                </c:pt>
                <c:pt idx="14372">
                  <c:v>40369.980555555587</c:v>
                </c:pt>
                <c:pt idx="14373">
                  <c:v>40369.981250000012</c:v>
                </c:pt>
                <c:pt idx="14374">
                  <c:v>40369.981944444473</c:v>
                </c:pt>
                <c:pt idx="14375">
                  <c:v>40369.982638888934</c:v>
                </c:pt>
                <c:pt idx="14376">
                  <c:v>40369.98333333333</c:v>
                </c:pt>
                <c:pt idx="14377">
                  <c:v>40369.984027777791</c:v>
                </c:pt>
                <c:pt idx="14378">
                  <c:v>40369.984722222223</c:v>
                </c:pt>
                <c:pt idx="14379">
                  <c:v>40369.98541666667</c:v>
                </c:pt>
                <c:pt idx="14380">
                  <c:v>40369.986111111109</c:v>
                </c:pt>
                <c:pt idx="14381">
                  <c:v>40369.986805555563</c:v>
                </c:pt>
                <c:pt idx="14382">
                  <c:v>40369.987500000003</c:v>
                </c:pt>
                <c:pt idx="14383">
                  <c:v>40369.988194444493</c:v>
                </c:pt>
                <c:pt idx="14384">
                  <c:v>40369.988888888925</c:v>
                </c:pt>
                <c:pt idx="14385">
                  <c:v>40369.989583333336</c:v>
                </c:pt>
                <c:pt idx="14386">
                  <c:v>40369.990277777782</c:v>
                </c:pt>
                <c:pt idx="14387">
                  <c:v>40369.990972222222</c:v>
                </c:pt>
                <c:pt idx="14388">
                  <c:v>40369.991666666618</c:v>
                </c:pt>
                <c:pt idx="14389">
                  <c:v>40369.992361111072</c:v>
                </c:pt>
                <c:pt idx="14390">
                  <c:v>40369.993055555555</c:v>
                </c:pt>
                <c:pt idx="14391">
                  <c:v>40369.993749999994</c:v>
                </c:pt>
                <c:pt idx="14392">
                  <c:v>40369.994444444441</c:v>
                </c:pt>
                <c:pt idx="14393">
                  <c:v>40369.995138888888</c:v>
                </c:pt>
                <c:pt idx="14394">
                  <c:v>40369.995833333334</c:v>
                </c:pt>
                <c:pt idx="14395">
                  <c:v>40369.996527777781</c:v>
                </c:pt>
                <c:pt idx="14396">
                  <c:v>40369.99722222222</c:v>
                </c:pt>
                <c:pt idx="14397">
                  <c:v>40369.997916666638</c:v>
                </c:pt>
                <c:pt idx="14398">
                  <c:v>40369.998611111114</c:v>
                </c:pt>
                <c:pt idx="14399">
                  <c:v>40369.999305555524</c:v>
                </c:pt>
                <c:pt idx="14400">
                  <c:v>40370</c:v>
                </c:pt>
                <c:pt idx="14401">
                  <c:v>40370.00069444449</c:v>
                </c:pt>
                <c:pt idx="14402">
                  <c:v>40370.001388888886</c:v>
                </c:pt>
                <c:pt idx="14403">
                  <c:v>40370.002083333326</c:v>
                </c:pt>
                <c:pt idx="14404">
                  <c:v>40370.00277777778</c:v>
                </c:pt>
                <c:pt idx="14405">
                  <c:v>40370.003472222204</c:v>
                </c:pt>
                <c:pt idx="14406">
                  <c:v>40370.004166666637</c:v>
                </c:pt>
                <c:pt idx="14407">
                  <c:v>40370.004861111105</c:v>
                </c:pt>
                <c:pt idx="14408">
                  <c:v>40370.005555555559</c:v>
                </c:pt>
                <c:pt idx="14409">
                  <c:v>40370.006250000013</c:v>
                </c:pt>
                <c:pt idx="14410">
                  <c:v>40370.006944444474</c:v>
                </c:pt>
                <c:pt idx="14411">
                  <c:v>40370.007638888892</c:v>
                </c:pt>
                <c:pt idx="14412">
                  <c:v>40370.008333333331</c:v>
                </c:pt>
                <c:pt idx="14413">
                  <c:v>40370.009027777778</c:v>
                </c:pt>
                <c:pt idx="14414">
                  <c:v>40370.009722222225</c:v>
                </c:pt>
                <c:pt idx="14415">
                  <c:v>40370.010416666664</c:v>
                </c:pt>
                <c:pt idx="14416">
                  <c:v>40370.011111111104</c:v>
                </c:pt>
                <c:pt idx="14417">
                  <c:v>40370.011805555558</c:v>
                </c:pt>
                <c:pt idx="14418">
                  <c:v>40370.012500000012</c:v>
                </c:pt>
                <c:pt idx="14419">
                  <c:v>40370.013194444473</c:v>
                </c:pt>
                <c:pt idx="14420">
                  <c:v>40370.013888888891</c:v>
                </c:pt>
                <c:pt idx="14421">
                  <c:v>40370.01458333333</c:v>
                </c:pt>
                <c:pt idx="14422">
                  <c:v>40370.015277777791</c:v>
                </c:pt>
                <c:pt idx="14423">
                  <c:v>40370.015972222223</c:v>
                </c:pt>
                <c:pt idx="14424">
                  <c:v>40370.01666666667</c:v>
                </c:pt>
                <c:pt idx="14425">
                  <c:v>40370.01736111108</c:v>
                </c:pt>
                <c:pt idx="14426">
                  <c:v>40370.018055555563</c:v>
                </c:pt>
                <c:pt idx="14427">
                  <c:v>40370.018750000003</c:v>
                </c:pt>
                <c:pt idx="14428">
                  <c:v>40370.019444444442</c:v>
                </c:pt>
                <c:pt idx="14429">
                  <c:v>40370.020138888889</c:v>
                </c:pt>
                <c:pt idx="14430">
                  <c:v>40370.020833333336</c:v>
                </c:pt>
                <c:pt idx="14431">
                  <c:v>40370.021527777775</c:v>
                </c:pt>
                <c:pt idx="14432">
                  <c:v>40370.022222222222</c:v>
                </c:pt>
                <c:pt idx="14433">
                  <c:v>40370.022916666654</c:v>
                </c:pt>
                <c:pt idx="14434">
                  <c:v>40370.023611111072</c:v>
                </c:pt>
                <c:pt idx="14435">
                  <c:v>40370.024305555555</c:v>
                </c:pt>
                <c:pt idx="14436">
                  <c:v>40370.025000000001</c:v>
                </c:pt>
                <c:pt idx="14437">
                  <c:v>40370.025694444441</c:v>
                </c:pt>
                <c:pt idx="14438">
                  <c:v>40370.026388888888</c:v>
                </c:pt>
                <c:pt idx="14439">
                  <c:v>40370.027083333298</c:v>
                </c:pt>
                <c:pt idx="14440">
                  <c:v>40370.027777777774</c:v>
                </c:pt>
                <c:pt idx="14441">
                  <c:v>40370.02847222222</c:v>
                </c:pt>
                <c:pt idx="14442">
                  <c:v>40370.029166666609</c:v>
                </c:pt>
                <c:pt idx="14443">
                  <c:v>40370.029861111077</c:v>
                </c:pt>
                <c:pt idx="14444">
                  <c:v>40370.030555555553</c:v>
                </c:pt>
                <c:pt idx="14445">
                  <c:v>40370.03125</c:v>
                </c:pt>
                <c:pt idx="14446">
                  <c:v>40370.031944444447</c:v>
                </c:pt>
                <c:pt idx="14447">
                  <c:v>40370.032638888893</c:v>
                </c:pt>
                <c:pt idx="14448">
                  <c:v>40370.033333333326</c:v>
                </c:pt>
                <c:pt idx="14449">
                  <c:v>40370.03402777778</c:v>
                </c:pt>
                <c:pt idx="14450">
                  <c:v>40370.034722222204</c:v>
                </c:pt>
                <c:pt idx="14451">
                  <c:v>40370.035416666637</c:v>
                </c:pt>
                <c:pt idx="14452">
                  <c:v>40370.036111111105</c:v>
                </c:pt>
                <c:pt idx="14453">
                  <c:v>40370.036805555559</c:v>
                </c:pt>
                <c:pt idx="14454">
                  <c:v>40370.037499999999</c:v>
                </c:pt>
                <c:pt idx="14455">
                  <c:v>40370.038194444474</c:v>
                </c:pt>
                <c:pt idx="14456">
                  <c:v>40370.038888888892</c:v>
                </c:pt>
                <c:pt idx="14457">
                  <c:v>40370.039583333324</c:v>
                </c:pt>
                <c:pt idx="14458">
                  <c:v>40370.040277777793</c:v>
                </c:pt>
                <c:pt idx="14459">
                  <c:v>40370.040972222232</c:v>
                </c:pt>
                <c:pt idx="14460">
                  <c:v>40370.041666666628</c:v>
                </c:pt>
                <c:pt idx="14461">
                  <c:v>40370.042361111104</c:v>
                </c:pt>
                <c:pt idx="14462">
                  <c:v>40370.043055555558</c:v>
                </c:pt>
                <c:pt idx="14463">
                  <c:v>40370.043749999997</c:v>
                </c:pt>
                <c:pt idx="14464">
                  <c:v>40370.044444444473</c:v>
                </c:pt>
                <c:pt idx="14465">
                  <c:v>40370.045138888891</c:v>
                </c:pt>
                <c:pt idx="14466">
                  <c:v>40370.04583333333</c:v>
                </c:pt>
                <c:pt idx="14467">
                  <c:v>40370.046527777791</c:v>
                </c:pt>
                <c:pt idx="14468">
                  <c:v>40370.047222222223</c:v>
                </c:pt>
                <c:pt idx="14469">
                  <c:v>40370.04791666667</c:v>
                </c:pt>
                <c:pt idx="14470">
                  <c:v>40370.048611111109</c:v>
                </c:pt>
                <c:pt idx="14471">
                  <c:v>40370.049305555556</c:v>
                </c:pt>
                <c:pt idx="14472">
                  <c:v>40370.050000000003</c:v>
                </c:pt>
                <c:pt idx="14473">
                  <c:v>40370.050694444493</c:v>
                </c:pt>
                <c:pt idx="14474">
                  <c:v>40370.051388888889</c:v>
                </c:pt>
                <c:pt idx="14475">
                  <c:v>40370.052083333336</c:v>
                </c:pt>
                <c:pt idx="14476">
                  <c:v>40370.052777777782</c:v>
                </c:pt>
                <c:pt idx="14477">
                  <c:v>40370.053472222222</c:v>
                </c:pt>
                <c:pt idx="14478">
                  <c:v>40370.054166666654</c:v>
                </c:pt>
                <c:pt idx="14479">
                  <c:v>40370.054861111108</c:v>
                </c:pt>
                <c:pt idx="14480">
                  <c:v>40370.055555555562</c:v>
                </c:pt>
                <c:pt idx="14481">
                  <c:v>40370.056250000031</c:v>
                </c:pt>
                <c:pt idx="14482">
                  <c:v>40370.056944444485</c:v>
                </c:pt>
                <c:pt idx="14483">
                  <c:v>40370.057638888917</c:v>
                </c:pt>
                <c:pt idx="14484">
                  <c:v>40370.058333333342</c:v>
                </c:pt>
                <c:pt idx="14485">
                  <c:v>40370.059027777781</c:v>
                </c:pt>
                <c:pt idx="14486">
                  <c:v>40370.05972222222</c:v>
                </c:pt>
                <c:pt idx="14487">
                  <c:v>40370.060416666638</c:v>
                </c:pt>
                <c:pt idx="14488">
                  <c:v>40370.061111111077</c:v>
                </c:pt>
                <c:pt idx="14489">
                  <c:v>40370.061805555524</c:v>
                </c:pt>
                <c:pt idx="14490">
                  <c:v>40370.0625</c:v>
                </c:pt>
                <c:pt idx="14491">
                  <c:v>40370.063194444447</c:v>
                </c:pt>
                <c:pt idx="14492">
                  <c:v>40370.063888888886</c:v>
                </c:pt>
                <c:pt idx="14493">
                  <c:v>40370.064583333326</c:v>
                </c:pt>
                <c:pt idx="14494">
                  <c:v>40370.06527777778</c:v>
                </c:pt>
                <c:pt idx="14495">
                  <c:v>40370.065972222204</c:v>
                </c:pt>
                <c:pt idx="14496">
                  <c:v>40370.066666666637</c:v>
                </c:pt>
                <c:pt idx="14497">
                  <c:v>40370.067361111054</c:v>
                </c:pt>
                <c:pt idx="14498">
                  <c:v>40370.068055555559</c:v>
                </c:pt>
                <c:pt idx="14499">
                  <c:v>40370.068749999999</c:v>
                </c:pt>
                <c:pt idx="14500">
                  <c:v>40370.069444444445</c:v>
                </c:pt>
                <c:pt idx="14501">
                  <c:v>40370.070138888892</c:v>
                </c:pt>
                <c:pt idx="14502">
                  <c:v>40370.070833333331</c:v>
                </c:pt>
                <c:pt idx="14503">
                  <c:v>40370.071527777778</c:v>
                </c:pt>
                <c:pt idx="14504">
                  <c:v>40370.072222222232</c:v>
                </c:pt>
                <c:pt idx="14505">
                  <c:v>40370.072916666664</c:v>
                </c:pt>
                <c:pt idx="14506">
                  <c:v>40370.073611111104</c:v>
                </c:pt>
                <c:pt idx="14507">
                  <c:v>40370.074305555558</c:v>
                </c:pt>
                <c:pt idx="14508">
                  <c:v>40370.075000000004</c:v>
                </c:pt>
                <c:pt idx="14509">
                  <c:v>40370.075694444473</c:v>
                </c:pt>
                <c:pt idx="14510">
                  <c:v>40370.076388888891</c:v>
                </c:pt>
                <c:pt idx="14511">
                  <c:v>40370.077083333301</c:v>
                </c:pt>
                <c:pt idx="14512">
                  <c:v>40370.077777777777</c:v>
                </c:pt>
                <c:pt idx="14513">
                  <c:v>40370.078472222223</c:v>
                </c:pt>
                <c:pt idx="14514">
                  <c:v>40370.079166666626</c:v>
                </c:pt>
                <c:pt idx="14515">
                  <c:v>40370.07986111108</c:v>
                </c:pt>
                <c:pt idx="14516">
                  <c:v>40370.080555555563</c:v>
                </c:pt>
                <c:pt idx="14517">
                  <c:v>40370.081250000003</c:v>
                </c:pt>
                <c:pt idx="14518">
                  <c:v>40370.081944444442</c:v>
                </c:pt>
                <c:pt idx="14519">
                  <c:v>40370.082638888925</c:v>
                </c:pt>
                <c:pt idx="14520">
                  <c:v>40370.083333333336</c:v>
                </c:pt>
                <c:pt idx="14521">
                  <c:v>40370.084027777782</c:v>
                </c:pt>
                <c:pt idx="14522">
                  <c:v>40370.084722222222</c:v>
                </c:pt>
                <c:pt idx="14523">
                  <c:v>40370.085416666654</c:v>
                </c:pt>
                <c:pt idx="14524">
                  <c:v>40370.086111111108</c:v>
                </c:pt>
                <c:pt idx="14525">
                  <c:v>40370.086805555562</c:v>
                </c:pt>
                <c:pt idx="14526">
                  <c:v>40370.087500000001</c:v>
                </c:pt>
                <c:pt idx="14527">
                  <c:v>40370.088194444485</c:v>
                </c:pt>
                <c:pt idx="14528">
                  <c:v>40370.088888888917</c:v>
                </c:pt>
                <c:pt idx="14529">
                  <c:v>40370.089583333334</c:v>
                </c:pt>
                <c:pt idx="14530">
                  <c:v>40370.090277777781</c:v>
                </c:pt>
                <c:pt idx="14531">
                  <c:v>40370.09097222222</c:v>
                </c:pt>
                <c:pt idx="14532">
                  <c:v>40370.091666666609</c:v>
                </c:pt>
                <c:pt idx="14533">
                  <c:v>40370.092361111077</c:v>
                </c:pt>
                <c:pt idx="14534">
                  <c:v>40370.093055555524</c:v>
                </c:pt>
                <c:pt idx="14535">
                  <c:v>40370.093749999985</c:v>
                </c:pt>
                <c:pt idx="14536">
                  <c:v>40370.094444444447</c:v>
                </c:pt>
                <c:pt idx="14537">
                  <c:v>40370.095138888886</c:v>
                </c:pt>
                <c:pt idx="14538">
                  <c:v>40370.095833333326</c:v>
                </c:pt>
                <c:pt idx="14539">
                  <c:v>40370.09652777778</c:v>
                </c:pt>
                <c:pt idx="14540">
                  <c:v>40370.097222222204</c:v>
                </c:pt>
                <c:pt idx="14541">
                  <c:v>40370.097916666637</c:v>
                </c:pt>
                <c:pt idx="14542">
                  <c:v>40370.098611111105</c:v>
                </c:pt>
                <c:pt idx="14543">
                  <c:v>40370.09930555553</c:v>
                </c:pt>
                <c:pt idx="14544">
                  <c:v>40370.1</c:v>
                </c:pt>
                <c:pt idx="14545">
                  <c:v>40370.100694444474</c:v>
                </c:pt>
                <c:pt idx="14546">
                  <c:v>40370.101388888885</c:v>
                </c:pt>
                <c:pt idx="14547">
                  <c:v>40370.102083333324</c:v>
                </c:pt>
                <c:pt idx="14548">
                  <c:v>40370.102777777778</c:v>
                </c:pt>
                <c:pt idx="14549">
                  <c:v>40370.103472222225</c:v>
                </c:pt>
                <c:pt idx="14550">
                  <c:v>40370.104166666628</c:v>
                </c:pt>
                <c:pt idx="14551">
                  <c:v>40370.104861111104</c:v>
                </c:pt>
                <c:pt idx="14552">
                  <c:v>40370.105555555558</c:v>
                </c:pt>
                <c:pt idx="14553">
                  <c:v>40370.106250000012</c:v>
                </c:pt>
                <c:pt idx="14554">
                  <c:v>40370.106944444473</c:v>
                </c:pt>
                <c:pt idx="14555">
                  <c:v>40370.107638888891</c:v>
                </c:pt>
                <c:pt idx="14556">
                  <c:v>40370.10833333333</c:v>
                </c:pt>
                <c:pt idx="14557">
                  <c:v>40370.109027777777</c:v>
                </c:pt>
                <c:pt idx="14558">
                  <c:v>40370.109722222194</c:v>
                </c:pt>
                <c:pt idx="14559">
                  <c:v>40370.11041666667</c:v>
                </c:pt>
                <c:pt idx="14560">
                  <c:v>40370.11111111108</c:v>
                </c:pt>
                <c:pt idx="14561">
                  <c:v>40370.111805555556</c:v>
                </c:pt>
                <c:pt idx="14562">
                  <c:v>40370.112500000003</c:v>
                </c:pt>
                <c:pt idx="14563">
                  <c:v>40370.113194444442</c:v>
                </c:pt>
                <c:pt idx="14564">
                  <c:v>40370.113888888889</c:v>
                </c:pt>
                <c:pt idx="14565">
                  <c:v>40370.114583333336</c:v>
                </c:pt>
                <c:pt idx="14566">
                  <c:v>40370.115277777782</c:v>
                </c:pt>
                <c:pt idx="14567">
                  <c:v>40370.115972222222</c:v>
                </c:pt>
                <c:pt idx="14568">
                  <c:v>40370.116666666654</c:v>
                </c:pt>
                <c:pt idx="14569">
                  <c:v>40370.117361111072</c:v>
                </c:pt>
                <c:pt idx="14570">
                  <c:v>40370.118055555562</c:v>
                </c:pt>
                <c:pt idx="14571">
                  <c:v>40370.118750000001</c:v>
                </c:pt>
                <c:pt idx="14572">
                  <c:v>40370.119444444441</c:v>
                </c:pt>
                <c:pt idx="14573">
                  <c:v>40370.120138888888</c:v>
                </c:pt>
                <c:pt idx="14574">
                  <c:v>40370.120833333334</c:v>
                </c:pt>
                <c:pt idx="14575">
                  <c:v>40370.121527777774</c:v>
                </c:pt>
                <c:pt idx="14576">
                  <c:v>40370.12222222222</c:v>
                </c:pt>
                <c:pt idx="14577">
                  <c:v>40370.122916666638</c:v>
                </c:pt>
                <c:pt idx="14578">
                  <c:v>40370.123611111077</c:v>
                </c:pt>
                <c:pt idx="14579">
                  <c:v>40370.124305555524</c:v>
                </c:pt>
                <c:pt idx="14580">
                  <c:v>40370.124999999993</c:v>
                </c:pt>
                <c:pt idx="14581">
                  <c:v>40370.125694444447</c:v>
                </c:pt>
                <c:pt idx="14582">
                  <c:v>40370.126388888886</c:v>
                </c:pt>
                <c:pt idx="14583">
                  <c:v>40370.127083333282</c:v>
                </c:pt>
                <c:pt idx="14584">
                  <c:v>40370.12777777775</c:v>
                </c:pt>
                <c:pt idx="14585">
                  <c:v>40370.128472222204</c:v>
                </c:pt>
                <c:pt idx="14586">
                  <c:v>40370.129166666607</c:v>
                </c:pt>
                <c:pt idx="14587">
                  <c:v>40370.129861111054</c:v>
                </c:pt>
                <c:pt idx="14588">
                  <c:v>40370.130555555559</c:v>
                </c:pt>
                <c:pt idx="14589">
                  <c:v>40370.131249999999</c:v>
                </c:pt>
                <c:pt idx="14590">
                  <c:v>40370.131944444445</c:v>
                </c:pt>
                <c:pt idx="14591">
                  <c:v>40370.132638888892</c:v>
                </c:pt>
                <c:pt idx="14592">
                  <c:v>40370.133333333324</c:v>
                </c:pt>
                <c:pt idx="14593">
                  <c:v>40370.134027777778</c:v>
                </c:pt>
                <c:pt idx="14594">
                  <c:v>40370.134722222225</c:v>
                </c:pt>
                <c:pt idx="14595">
                  <c:v>40370.135416666628</c:v>
                </c:pt>
                <c:pt idx="14596">
                  <c:v>40370.136111111104</c:v>
                </c:pt>
                <c:pt idx="14597">
                  <c:v>40370.136805555558</c:v>
                </c:pt>
                <c:pt idx="14598">
                  <c:v>40370.137499999997</c:v>
                </c:pt>
                <c:pt idx="14599">
                  <c:v>40370.138194444473</c:v>
                </c:pt>
                <c:pt idx="14600">
                  <c:v>40370.138888888891</c:v>
                </c:pt>
                <c:pt idx="14601">
                  <c:v>40370.139583333301</c:v>
                </c:pt>
                <c:pt idx="14602">
                  <c:v>40370.140277777791</c:v>
                </c:pt>
                <c:pt idx="14603">
                  <c:v>40370.140972222223</c:v>
                </c:pt>
                <c:pt idx="14604">
                  <c:v>40370.141666666626</c:v>
                </c:pt>
                <c:pt idx="14605">
                  <c:v>40370.14236111108</c:v>
                </c:pt>
                <c:pt idx="14606">
                  <c:v>40370.143055555556</c:v>
                </c:pt>
                <c:pt idx="14607">
                  <c:v>40370.143749999996</c:v>
                </c:pt>
                <c:pt idx="14608">
                  <c:v>40370.144444444442</c:v>
                </c:pt>
                <c:pt idx="14609">
                  <c:v>40370.145138888889</c:v>
                </c:pt>
                <c:pt idx="14610">
                  <c:v>40370.145833333336</c:v>
                </c:pt>
                <c:pt idx="14611">
                  <c:v>40370.146527777782</c:v>
                </c:pt>
                <c:pt idx="14612">
                  <c:v>40370.147222222222</c:v>
                </c:pt>
                <c:pt idx="14613">
                  <c:v>40370.147916666654</c:v>
                </c:pt>
                <c:pt idx="14614">
                  <c:v>40370.148611111108</c:v>
                </c:pt>
                <c:pt idx="14615">
                  <c:v>40370.149305555555</c:v>
                </c:pt>
                <c:pt idx="14616">
                  <c:v>40370.15</c:v>
                </c:pt>
                <c:pt idx="14617">
                  <c:v>40370.150694444485</c:v>
                </c:pt>
                <c:pt idx="14618">
                  <c:v>40370.151388888888</c:v>
                </c:pt>
                <c:pt idx="14619">
                  <c:v>40370.152083333334</c:v>
                </c:pt>
                <c:pt idx="14620">
                  <c:v>40370.152777777781</c:v>
                </c:pt>
                <c:pt idx="14621">
                  <c:v>40370.15347222222</c:v>
                </c:pt>
                <c:pt idx="14622">
                  <c:v>40370.154166666638</c:v>
                </c:pt>
                <c:pt idx="14623">
                  <c:v>40370.154861111114</c:v>
                </c:pt>
                <c:pt idx="14624">
                  <c:v>40370.155555555553</c:v>
                </c:pt>
                <c:pt idx="14625">
                  <c:v>40370.156250000029</c:v>
                </c:pt>
                <c:pt idx="14626">
                  <c:v>40370.15694444449</c:v>
                </c:pt>
                <c:pt idx="14627">
                  <c:v>40370.157638888893</c:v>
                </c:pt>
                <c:pt idx="14628">
                  <c:v>40370.158333333333</c:v>
                </c:pt>
                <c:pt idx="14629">
                  <c:v>40370.15902777778</c:v>
                </c:pt>
                <c:pt idx="14630">
                  <c:v>40370.159722222204</c:v>
                </c:pt>
                <c:pt idx="14631">
                  <c:v>40370.160416666637</c:v>
                </c:pt>
                <c:pt idx="14632">
                  <c:v>40370.161111111054</c:v>
                </c:pt>
                <c:pt idx="14633">
                  <c:v>40370.16180555553</c:v>
                </c:pt>
                <c:pt idx="14634">
                  <c:v>40370.162499999999</c:v>
                </c:pt>
                <c:pt idx="14635">
                  <c:v>40370.163194444445</c:v>
                </c:pt>
                <c:pt idx="14636">
                  <c:v>40370.163888888885</c:v>
                </c:pt>
                <c:pt idx="14637">
                  <c:v>40370.164583333324</c:v>
                </c:pt>
                <c:pt idx="14638">
                  <c:v>40370.165277777778</c:v>
                </c:pt>
                <c:pt idx="14639">
                  <c:v>40370.165972222225</c:v>
                </c:pt>
                <c:pt idx="14640">
                  <c:v>40370.166666666628</c:v>
                </c:pt>
                <c:pt idx="14641">
                  <c:v>40370.167361111053</c:v>
                </c:pt>
                <c:pt idx="14642">
                  <c:v>40370.168055555558</c:v>
                </c:pt>
                <c:pt idx="14643">
                  <c:v>40370.168749999997</c:v>
                </c:pt>
                <c:pt idx="14644">
                  <c:v>40370.169444444444</c:v>
                </c:pt>
                <c:pt idx="14645">
                  <c:v>40370.170138888891</c:v>
                </c:pt>
                <c:pt idx="14646">
                  <c:v>40370.17083333333</c:v>
                </c:pt>
                <c:pt idx="14647">
                  <c:v>40370.171527777777</c:v>
                </c:pt>
                <c:pt idx="14648">
                  <c:v>40370.172222222223</c:v>
                </c:pt>
                <c:pt idx="14649">
                  <c:v>40370.17291666667</c:v>
                </c:pt>
                <c:pt idx="14650">
                  <c:v>40370.17361111108</c:v>
                </c:pt>
                <c:pt idx="14651">
                  <c:v>40370.174305555556</c:v>
                </c:pt>
                <c:pt idx="14652">
                  <c:v>40370.175000000003</c:v>
                </c:pt>
                <c:pt idx="14653">
                  <c:v>40370.175694444442</c:v>
                </c:pt>
                <c:pt idx="14654">
                  <c:v>40370.176388888889</c:v>
                </c:pt>
                <c:pt idx="14655">
                  <c:v>40370.177083333307</c:v>
                </c:pt>
                <c:pt idx="14656">
                  <c:v>40370.177777777775</c:v>
                </c:pt>
                <c:pt idx="14657">
                  <c:v>40370.178472222222</c:v>
                </c:pt>
                <c:pt idx="14658">
                  <c:v>40370.179166666618</c:v>
                </c:pt>
                <c:pt idx="14659">
                  <c:v>40370.179861111072</c:v>
                </c:pt>
                <c:pt idx="14660">
                  <c:v>40370.180555555562</c:v>
                </c:pt>
                <c:pt idx="14661">
                  <c:v>40370.181250000001</c:v>
                </c:pt>
                <c:pt idx="14662">
                  <c:v>40370.181944444441</c:v>
                </c:pt>
                <c:pt idx="14663">
                  <c:v>40370.182638888917</c:v>
                </c:pt>
                <c:pt idx="14664">
                  <c:v>40370.183333333334</c:v>
                </c:pt>
                <c:pt idx="14665">
                  <c:v>40370.184027777781</c:v>
                </c:pt>
                <c:pt idx="14666">
                  <c:v>40370.18472222222</c:v>
                </c:pt>
                <c:pt idx="14667">
                  <c:v>40370.185416666638</c:v>
                </c:pt>
                <c:pt idx="14668">
                  <c:v>40370.186111111114</c:v>
                </c:pt>
                <c:pt idx="14669">
                  <c:v>40370.186805555553</c:v>
                </c:pt>
                <c:pt idx="14670">
                  <c:v>40370.1875</c:v>
                </c:pt>
                <c:pt idx="14671">
                  <c:v>40370.18819444449</c:v>
                </c:pt>
                <c:pt idx="14672">
                  <c:v>40370.188888888893</c:v>
                </c:pt>
                <c:pt idx="14673">
                  <c:v>40370.189583333326</c:v>
                </c:pt>
                <c:pt idx="14674">
                  <c:v>40370.19027777778</c:v>
                </c:pt>
                <c:pt idx="14675">
                  <c:v>40370.190972222204</c:v>
                </c:pt>
                <c:pt idx="14676">
                  <c:v>40370.191666666607</c:v>
                </c:pt>
                <c:pt idx="14677">
                  <c:v>40370.192361111054</c:v>
                </c:pt>
                <c:pt idx="14678">
                  <c:v>40370.19305555553</c:v>
                </c:pt>
                <c:pt idx="14679">
                  <c:v>40370.193749999984</c:v>
                </c:pt>
                <c:pt idx="14680">
                  <c:v>40370.194444444445</c:v>
                </c:pt>
                <c:pt idx="14681">
                  <c:v>40370.195138888885</c:v>
                </c:pt>
                <c:pt idx="14682">
                  <c:v>40370.195833333324</c:v>
                </c:pt>
                <c:pt idx="14683">
                  <c:v>40370.196527777778</c:v>
                </c:pt>
                <c:pt idx="14684">
                  <c:v>40370.197222222225</c:v>
                </c:pt>
                <c:pt idx="14685">
                  <c:v>40370.197916666628</c:v>
                </c:pt>
                <c:pt idx="14686">
                  <c:v>40370.198611111104</c:v>
                </c:pt>
                <c:pt idx="14687">
                  <c:v>40370.199305555521</c:v>
                </c:pt>
                <c:pt idx="14688">
                  <c:v>40370.199999999997</c:v>
                </c:pt>
                <c:pt idx="14689">
                  <c:v>40370.200694444473</c:v>
                </c:pt>
                <c:pt idx="14690">
                  <c:v>40370.201388888876</c:v>
                </c:pt>
                <c:pt idx="14691">
                  <c:v>40370.202083333301</c:v>
                </c:pt>
                <c:pt idx="14692">
                  <c:v>40370.202777777777</c:v>
                </c:pt>
                <c:pt idx="14693">
                  <c:v>40370.203472222194</c:v>
                </c:pt>
                <c:pt idx="14694">
                  <c:v>40370.204166666626</c:v>
                </c:pt>
                <c:pt idx="14695">
                  <c:v>40370.20486111108</c:v>
                </c:pt>
                <c:pt idx="14696">
                  <c:v>40370.205555555556</c:v>
                </c:pt>
                <c:pt idx="14697">
                  <c:v>40370.206250000003</c:v>
                </c:pt>
                <c:pt idx="14698">
                  <c:v>40370.206944444442</c:v>
                </c:pt>
                <c:pt idx="14699">
                  <c:v>40370.207638888889</c:v>
                </c:pt>
                <c:pt idx="14700">
                  <c:v>40370.208333333336</c:v>
                </c:pt>
                <c:pt idx="14701">
                  <c:v>40370.209027777775</c:v>
                </c:pt>
                <c:pt idx="14702">
                  <c:v>40370.209722222193</c:v>
                </c:pt>
                <c:pt idx="14703">
                  <c:v>40370.210416666654</c:v>
                </c:pt>
                <c:pt idx="14704">
                  <c:v>40370.211111111072</c:v>
                </c:pt>
                <c:pt idx="14705">
                  <c:v>40370.211805555555</c:v>
                </c:pt>
                <c:pt idx="14706">
                  <c:v>40370.212500000001</c:v>
                </c:pt>
                <c:pt idx="14707">
                  <c:v>40370.213194444441</c:v>
                </c:pt>
                <c:pt idx="14708">
                  <c:v>40370.213888888888</c:v>
                </c:pt>
                <c:pt idx="14709">
                  <c:v>40370.214583333334</c:v>
                </c:pt>
                <c:pt idx="14710">
                  <c:v>40370.215277777781</c:v>
                </c:pt>
                <c:pt idx="14711">
                  <c:v>40370.21597222222</c:v>
                </c:pt>
                <c:pt idx="14712">
                  <c:v>40370.216666666638</c:v>
                </c:pt>
                <c:pt idx="14713">
                  <c:v>40370.217361111077</c:v>
                </c:pt>
                <c:pt idx="14714">
                  <c:v>40370.218055555553</c:v>
                </c:pt>
                <c:pt idx="14715">
                  <c:v>40370.21875</c:v>
                </c:pt>
                <c:pt idx="14716">
                  <c:v>40370.219444444447</c:v>
                </c:pt>
                <c:pt idx="14717">
                  <c:v>40370.220138888886</c:v>
                </c:pt>
                <c:pt idx="14718">
                  <c:v>40370.220833333326</c:v>
                </c:pt>
                <c:pt idx="14719">
                  <c:v>40370.22152777775</c:v>
                </c:pt>
                <c:pt idx="14720">
                  <c:v>40370.222222222204</c:v>
                </c:pt>
                <c:pt idx="14721">
                  <c:v>40370.222916666637</c:v>
                </c:pt>
                <c:pt idx="14722">
                  <c:v>40370.223611111054</c:v>
                </c:pt>
                <c:pt idx="14723">
                  <c:v>40370.22430555553</c:v>
                </c:pt>
                <c:pt idx="14724">
                  <c:v>40370.224999999999</c:v>
                </c:pt>
                <c:pt idx="14725">
                  <c:v>40370.225694444445</c:v>
                </c:pt>
                <c:pt idx="14726">
                  <c:v>40370.226388888885</c:v>
                </c:pt>
                <c:pt idx="14727">
                  <c:v>40370.227083333273</c:v>
                </c:pt>
                <c:pt idx="14728">
                  <c:v>40370.227777777749</c:v>
                </c:pt>
                <c:pt idx="14729">
                  <c:v>40370.228472222225</c:v>
                </c:pt>
                <c:pt idx="14730">
                  <c:v>40370.229166666606</c:v>
                </c:pt>
                <c:pt idx="14731">
                  <c:v>40370.229861111053</c:v>
                </c:pt>
                <c:pt idx="14732">
                  <c:v>40370.230555555558</c:v>
                </c:pt>
                <c:pt idx="14733">
                  <c:v>40370.231249999997</c:v>
                </c:pt>
                <c:pt idx="14734">
                  <c:v>40370.231944444444</c:v>
                </c:pt>
                <c:pt idx="14735">
                  <c:v>40370.232638888891</c:v>
                </c:pt>
                <c:pt idx="14736">
                  <c:v>40370.233333333301</c:v>
                </c:pt>
                <c:pt idx="14737">
                  <c:v>40370.234027777777</c:v>
                </c:pt>
                <c:pt idx="14738">
                  <c:v>40370.234722222194</c:v>
                </c:pt>
                <c:pt idx="14739">
                  <c:v>40370.235416666626</c:v>
                </c:pt>
                <c:pt idx="14740">
                  <c:v>40370.23611111108</c:v>
                </c:pt>
                <c:pt idx="14741">
                  <c:v>40370.236805555556</c:v>
                </c:pt>
                <c:pt idx="14742">
                  <c:v>40370.237499999996</c:v>
                </c:pt>
                <c:pt idx="14743">
                  <c:v>40370.238194444442</c:v>
                </c:pt>
                <c:pt idx="14744">
                  <c:v>40370.238888888889</c:v>
                </c:pt>
                <c:pt idx="14745">
                  <c:v>40370.239583333307</c:v>
                </c:pt>
                <c:pt idx="14746">
                  <c:v>40370.240277777782</c:v>
                </c:pt>
                <c:pt idx="14747">
                  <c:v>40370.240972222222</c:v>
                </c:pt>
                <c:pt idx="14748">
                  <c:v>40370.241666666618</c:v>
                </c:pt>
                <c:pt idx="14749">
                  <c:v>40370.242361111072</c:v>
                </c:pt>
                <c:pt idx="14750">
                  <c:v>40370.243055555555</c:v>
                </c:pt>
                <c:pt idx="14751">
                  <c:v>40370.243749999994</c:v>
                </c:pt>
                <c:pt idx="14752">
                  <c:v>40370.244444444441</c:v>
                </c:pt>
                <c:pt idx="14753">
                  <c:v>40370.245138888888</c:v>
                </c:pt>
                <c:pt idx="14754">
                  <c:v>40370.245833333334</c:v>
                </c:pt>
                <c:pt idx="14755">
                  <c:v>40370.246527777781</c:v>
                </c:pt>
                <c:pt idx="14756">
                  <c:v>40370.24722222222</c:v>
                </c:pt>
                <c:pt idx="14757">
                  <c:v>40370.247916666638</c:v>
                </c:pt>
                <c:pt idx="14758">
                  <c:v>40370.248611111114</c:v>
                </c:pt>
                <c:pt idx="14759">
                  <c:v>40370.249305555524</c:v>
                </c:pt>
                <c:pt idx="14760">
                  <c:v>40370.25</c:v>
                </c:pt>
                <c:pt idx="14761">
                  <c:v>40370.25069444449</c:v>
                </c:pt>
                <c:pt idx="14762">
                  <c:v>40370.251388888886</c:v>
                </c:pt>
                <c:pt idx="14763">
                  <c:v>40370.252083333326</c:v>
                </c:pt>
                <c:pt idx="14764">
                  <c:v>40370.25277777778</c:v>
                </c:pt>
                <c:pt idx="14765">
                  <c:v>40370.253472222204</c:v>
                </c:pt>
                <c:pt idx="14766">
                  <c:v>40370.254166666637</c:v>
                </c:pt>
                <c:pt idx="14767">
                  <c:v>40370.254861111105</c:v>
                </c:pt>
                <c:pt idx="14768">
                  <c:v>40370.255555555559</c:v>
                </c:pt>
                <c:pt idx="14769">
                  <c:v>40370.256250000013</c:v>
                </c:pt>
                <c:pt idx="14770">
                  <c:v>40370.256944444474</c:v>
                </c:pt>
                <c:pt idx="14771">
                  <c:v>40370.257638888892</c:v>
                </c:pt>
                <c:pt idx="14772">
                  <c:v>40370.258333333331</c:v>
                </c:pt>
                <c:pt idx="14773">
                  <c:v>40370.259027777778</c:v>
                </c:pt>
                <c:pt idx="14774">
                  <c:v>40370.259722222225</c:v>
                </c:pt>
                <c:pt idx="14775">
                  <c:v>40370.260416666628</c:v>
                </c:pt>
                <c:pt idx="14776">
                  <c:v>40370.261111111053</c:v>
                </c:pt>
                <c:pt idx="14777">
                  <c:v>40370.261805555521</c:v>
                </c:pt>
                <c:pt idx="14778">
                  <c:v>40370.262499999997</c:v>
                </c:pt>
                <c:pt idx="14779">
                  <c:v>40370.263194444444</c:v>
                </c:pt>
                <c:pt idx="14780">
                  <c:v>40370.263888888876</c:v>
                </c:pt>
                <c:pt idx="14781">
                  <c:v>40370.264583333301</c:v>
                </c:pt>
                <c:pt idx="14782">
                  <c:v>40370.265277777777</c:v>
                </c:pt>
                <c:pt idx="14783">
                  <c:v>40370.265972222194</c:v>
                </c:pt>
                <c:pt idx="14784">
                  <c:v>40370.266666666626</c:v>
                </c:pt>
                <c:pt idx="14785">
                  <c:v>40370.267361111051</c:v>
                </c:pt>
                <c:pt idx="14786">
                  <c:v>40370.268055555556</c:v>
                </c:pt>
                <c:pt idx="14787">
                  <c:v>40370.268749999996</c:v>
                </c:pt>
                <c:pt idx="14788">
                  <c:v>40370.269444444435</c:v>
                </c:pt>
                <c:pt idx="14789">
                  <c:v>40370.270138888889</c:v>
                </c:pt>
                <c:pt idx="14790">
                  <c:v>40370.270833333336</c:v>
                </c:pt>
                <c:pt idx="14791">
                  <c:v>40370.271527777775</c:v>
                </c:pt>
                <c:pt idx="14792">
                  <c:v>40370.272222222222</c:v>
                </c:pt>
                <c:pt idx="14793">
                  <c:v>40370.272916666654</c:v>
                </c:pt>
                <c:pt idx="14794">
                  <c:v>40370.273611111072</c:v>
                </c:pt>
                <c:pt idx="14795">
                  <c:v>40370.274305555555</c:v>
                </c:pt>
                <c:pt idx="14796">
                  <c:v>40370.275000000001</c:v>
                </c:pt>
                <c:pt idx="14797">
                  <c:v>40370.275694444441</c:v>
                </c:pt>
                <c:pt idx="14798">
                  <c:v>40370.276388888888</c:v>
                </c:pt>
                <c:pt idx="14799">
                  <c:v>40370.277083333298</c:v>
                </c:pt>
                <c:pt idx="14800">
                  <c:v>40370.277777777774</c:v>
                </c:pt>
                <c:pt idx="14801">
                  <c:v>40370.27847222222</c:v>
                </c:pt>
                <c:pt idx="14802">
                  <c:v>40370.279166666609</c:v>
                </c:pt>
                <c:pt idx="14803">
                  <c:v>40370.279861111077</c:v>
                </c:pt>
                <c:pt idx="14804">
                  <c:v>40370.280555555553</c:v>
                </c:pt>
                <c:pt idx="14805">
                  <c:v>40370.28125</c:v>
                </c:pt>
                <c:pt idx="14806">
                  <c:v>40370.281944444447</c:v>
                </c:pt>
                <c:pt idx="14807">
                  <c:v>40370.282638888893</c:v>
                </c:pt>
                <c:pt idx="14808">
                  <c:v>40370.283333333326</c:v>
                </c:pt>
                <c:pt idx="14809">
                  <c:v>40370.28402777778</c:v>
                </c:pt>
                <c:pt idx="14810">
                  <c:v>40370.284722222204</c:v>
                </c:pt>
                <c:pt idx="14811">
                  <c:v>40370.285416666637</c:v>
                </c:pt>
                <c:pt idx="14812">
                  <c:v>40370.286111111105</c:v>
                </c:pt>
                <c:pt idx="14813">
                  <c:v>40370.286805555559</c:v>
                </c:pt>
                <c:pt idx="14814">
                  <c:v>40370.287499999999</c:v>
                </c:pt>
                <c:pt idx="14815">
                  <c:v>40370.288194444474</c:v>
                </c:pt>
                <c:pt idx="14816">
                  <c:v>40370.288888888892</c:v>
                </c:pt>
                <c:pt idx="14817">
                  <c:v>40370.289583333324</c:v>
                </c:pt>
                <c:pt idx="14818">
                  <c:v>40370.290277777778</c:v>
                </c:pt>
                <c:pt idx="14819">
                  <c:v>40370.290972222225</c:v>
                </c:pt>
                <c:pt idx="14820">
                  <c:v>40370.291666666606</c:v>
                </c:pt>
                <c:pt idx="14821">
                  <c:v>40370.292361111053</c:v>
                </c:pt>
                <c:pt idx="14822">
                  <c:v>40370.293055555521</c:v>
                </c:pt>
                <c:pt idx="14823">
                  <c:v>40370.293749999975</c:v>
                </c:pt>
                <c:pt idx="14824">
                  <c:v>40370.294444444444</c:v>
                </c:pt>
                <c:pt idx="14825">
                  <c:v>40370.295138888876</c:v>
                </c:pt>
                <c:pt idx="14826">
                  <c:v>40370.295833333301</c:v>
                </c:pt>
                <c:pt idx="14827">
                  <c:v>40370.296527777777</c:v>
                </c:pt>
                <c:pt idx="14828">
                  <c:v>40370.297222222194</c:v>
                </c:pt>
                <c:pt idx="14829">
                  <c:v>40370.297916666626</c:v>
                </c:pt>
                <c:pt idx="14830">
                  <c:v>40370.29861111108</c:v>
                </c:pt>
                <c:pt idx="14831">
                  <c:v>40370.29930555552</c:v>
                </c:pt>
                <c:pt idx="14832">
                  <c:v>40370.300000000003</c:v>
                </c:pt>
                <c:pt idx="14833">
                  <c:v>40370.300694444493</c:v>
                </c:pt>
                <c:pt idx="14834">
                  <c:v>40370.301388888889</c:v>
                </c:pt>
                <c:pt idx="14835">
                  <c:v>40370.302083333336</c:v>
                </c:pt>
                <c:pt idx="14836">
                  <c:v>40370.302777777782</c:v>
                </c:pt>
                <c:pt idx="14837">
                  <c:v>40370.303472222222</c:v>
                </c:pt>
                <c:pt idx="14838">
                  <c:v>40370.304166666654</c:v>
                </c:pt>
                <c:pt idx="14839">
                  <c:v>40370.304861111108</c:v>
                </c:pt>
                <c:pt idx="14840">
                  <c:v>40370.305555555562</c:v>
                </c:pt>
                <c:pt idx="14841">
                  <c:v>40370.306250000031</c:v>
                </c:pt>
                <c:pt idx="14842">
                  <c:v>40370.306944444485</c:v>
                </c:pt>
                <c:pt idx="14843">
                  <c:v>40370.307638888917</c:v>
                </c:pt>
                <c:pt idx="14844">
                  <c:v>40370.308333333342</c:v>
                </c:pt>
                <c:pt idx="14845">
                  <c:v>40370.309027777781</c:v>
                </c:pt>
                <c:pt idx="14846">
                  <c:v>40370.30972222222</c:v>
                </c:pt>
                <c:pt idx="14847">
                  <c:v>40370.310416666667</c:v>
                </c:pt>
                <c:pt idx="14848">
                  <c:v>40370.311111111114</c:v>
                </c:pt>
                <c:pt idx="14849">
                  <c:v>40370.311805555553</c:v>
                </c:pt>
                <c:pt idx="14850">
                  <c:v>40370.312500000029</c:v>
                </c:pt>
                <c:pt idx="14851">
                  <c:v>40370.31319444449</c:v>
                </c:pt>
                <c:pt idx="14852">
                  <c:v>40370.313888888893</c:v>
                </c:pt>
                <c:pt idx="14853">
                  <c:v>40370.314583333333</c:v>
                </c:pt>
                <c:pt idx="14854">
                  <c:v>40370.315277777809</c:v>
                </c:pt>
                <c:pt idx="14855">
                  <c:v>40370.315972222219</c:v>
                </c:pt>
                <c:pt idx="14856">
                  <c:v>40370.316666666666</c:v>
                </c:pt>
                <c:pt idx="14857">
                  <c:v>40370.317361111105</c:v>
                </c:pt>
                <c:pt idx="14858">
                  <c:v>40370.318055555595</c:v>
                </c:pt>
                <c:pt idx="14859">
                  <c:v>40370.318750000013</c:v>
                </c:pt>
                <c:pt idx="14860">
                  <c:v>40370.319444444474</c:v>
                </c:pt>
                <c:pt idx="14861">
                  <c:v>40370.320138888892</c:v>
                </c:pt>
                <c:pt idx="14862">
                  <c:v>40370.320833333331</c:v>
                </c:pt>
                <c:pt idx="14863">
                  <c:v>40370.321527777778</c:v>
                </c:pt>
                <c:pt idx="14864">
                  <c:v>40370.322222222232</c:v>
                </c:pt>
                <c:pt idx="14865">
                  <c:v>40370.322916666664</c:v>
                </c:pt>
                <c:pt idx="14866">
                  <c:v>40370.323611111104</c:v>
                </c:pt>
                <c:pt idx="14867">
                  <c:v>40370.324305555558</c:v>
                </c:pt>
                <c:pt idx="14868">
                  <c:v>40370.325000000004</c:v>
                </c:pt>
                <c:pt idx="14869">
                  <c:v>40370.325694444473</c:v>
                </c:pt>
                <c:pt idx="14870">
                  <c:v>40370.326388888891</c:v>
                </c:pt>
                <c:pt idx="14871">
                  <c:v>40370.327083333301</c:v>
                </c:pt>
                <c:pt idx="14872">
                  <c:v>40370.327777777777</c:v>
                </c:pt>
                <c:pt idx="14873">
                  <c:v>40370.328472222223</c:v>
                </c:pt>
                <c:pt idx="14874">
                  <c:v>40370.329166666626</c:v>
                </c:pt>
                <c:pt idx="14875">
                  <c:v>40370.32986111108</c:v>
                </c:pt>
                <c:pt idx="14876">
                  <c:v>40370.330555555563</c:v>
                </c:pt>
                <c:pt idx="14877">
                  <c:v>40370.331250000003</c:v>
                </c:pt>
                <c:pt idx="14878">
                  <c:v>40370.331944444442</c:v>
                </c:pt>
                <c:pt idx="14879">
                  <c:v>40370.332638888925</c:v>
                </c:pt>
                <c:pt idx="14880">
                  <c:v>40370.333333333336</c:v>
                </c:pt>
                <c:pt idx="14881">
                  <c:v>40370.334027777782</c:v>
                </c:pt>
                <c:pt idx="14882">
                  <c:v>40370.334722222222</c:v>
                </c:pt>
                <c:pt idx="14883">
                  <c:v>40370.335416666654</c:v>
                </c:pt>
                <c:pt idx="14884">
                  <c:v>40370.336111111108</c:v>
                </c:pt>
                <c:pt idx="14885">
                  <c:v>40370.336805555562</c:v>
                </c:pt>
                <c:pt idx="14886">
                  <c:v>40370.337500000001</c:v>
                </c:pt>
                <c:pt idx="14887">
                  <c:v>40370.338194444485</c:v>
                </c:pt>
                <c:pt idx="14888">
                  <c:v>40370.338888888917</c:v>
                </c:pt>
                <c:pt idx="14889">
                  <c:v>40370.339583333334</c:v>
                </c:pt>
                <c:pt idx="14890">
                  <c:v>40370.34027777781</c:v>
                </c:pt>
                <c:pt idx="14891">
                  <c:v>40370.340972222242</c:v>
                </c:pt>
                <c:pt idx="14892">
                  <c:v>40370.341666666638</c:v>
                </c:pt>
                <c:pt idx="14893">
                  <c:v>40370.342361111114</c:v>
                </c:pt>
                <c:pt idx="14894">
                  <c:v>40370.343055555553</c:v>
                </c:pt>
                <c:pt idx="14895">
                  <c:v>40370.34375</c:v>
                </c:pt>
                <c:pt idx="14896">
                  <c:v>40370.34444444449</c:v>
                </c:pt>
                <c:pt idx="14897">
                  <c:v>40370.345138888893</c:v>
                </c:pt>
                <c:pt idx="14898">
                  <c:v>40370.345833333333</c:v>
                </c:pt>
                <c:pt idx="14899">
                  <c:v>40370.346527777809</c:v>
                </c:pt>
                <c:pt idx="14900">
                  <c:v>40370.347222222219</c:v>
                </c:pt>
                <c:pt idx="14901">
                  <c:v>40370.347916666666</c:v>
                </c:pt>
                <c:pt idx="14902">
                  <c:v>40370.348611111112</c:v>
                </c:pt>
                <c:pt idx="14903">
                  <c:v>40370.349305555559</c:v>
                </c:pt>
                <c:pt idx="14904">
                  <c:v>40370.350000000013</c:v>
                </c:pt>
                <c:pt idx="14905">
                  <c:v>40370.350694444511</c:v>
                </c:pt>
                <c:pt idx="14906">
                  <c:v>40370.351388888892</c:v>
                </c:pt>
                <c:pt idx="14907">
                  <c:v>40370.352083333331</c:v>
                </c:pt>
                <c:pt idx="14908">
                  <c:v>40370.352777777793</c:v>
                </c:pt>
                <c:pt idx="14909">
                  <c:v>40370.353472222232</c:v>
                </c:pt>
                <c:pt idx="14910">
                  <c:v>40370.354166666664</c:v>
                </c:pt>
                <c:pt idx="14911">
                  <c:v>40370.354861111111</c:v>
                </c:pt>
                <c:pt idx="14912">
                  <c:v>40370.355555555587</c:v>
                </c:pt>
                <c:pt idx="14913">
                  <c:v>40370.356250000041</c:v>
                </c:pt>
                <c:pt idx="14914">
                  <c:v>40370.356944444502</c:v>
                </c:pt>
                <c:pt idx="14915">
                  <c:v>40370.357638888934</c:v>
                </c:pt>
                <c:pt idx="14916">
                  <c:v>40370.358333333359</c:v>
                </c:pt>
                <c:pt idx="14917">
                  <c:v>40370.359027777791</c:v>
                </c:pt>
                <c:pt idx="14918">
                  <c:v>40370.359722222223</c:v>
                </c:pt>
                <c:pt idx="14919">
                  <c:v>40370.36041666667</c:v>
                </c:pt>
                <c:pt idx="14920">
                  <c:v>40370.36111111108</c:v>
                </c:pt>
                <c:pt idx="14921">
                  <c:v>40370.361805555556</c:v>
                </c:pt>
                <c:pt idx="14922">
                  <c:v>40370.362500000003</c:v>
                </c:pt>
                <c:pt idx="14923">
                  <c:v>40370.363194444442</c:v>
                </c:pt>
                <c:pt idx="14924">
                  <c:v>40370.363888888889</c:v>
                </c:pt>
                <c:pt idx="14925">
                  <c:v>40370.364583333336</c:v>
                </c:pt>
                <c:pt idx="14926">
                  <c:v>40370.365277777782</c:v>
                </c:pt>
                <c:pt idx="14927">
                  <c:v>40370.365972222222</c:v>
                </c:pt>
                <c:pt idx="14928">
                  <c:v>40370.366666666654</c:v>
                </c:pt>
                <c:pt idx="14929">
                  <c:v>40370.367361111072</c:v>
                </c:pt>
                <c:pt idx="14930">
                  <c:v>40370.368055555562</c:v>
                </c:pt>
                <c:pt idx="14931">
                  <c:v>40370.368750000001</c:v>
                </c:pt>
                <c:pt idx="14932">
                  <c:v>40370.369444444441</c:v>
                </c:pt>
                <c:pt idx="14933">
                  <c:v>40370.370138888917</c:v>
                </c:pt>
                <c:pt idx="14934">
                  <c:v>40370.370833333342</c:v>
                </c:pt>
                <c:pt idx="14935">
                  <c:v>40370.371527777781</c:v>
                </c:pt>
                <c:pt idx="14936">
                  <c:v>40370.372222222242</c:v>
                </c:pt>
                <c:pt idx="14937">
                  <c:v>40370.372916666667</c:v>
                </c:pt>
                <c:pt idx="14938">
                  <c:v>40370.373611111114</c:v>
                </c:pt>
                <c:pt idx="14939">
                  <c:v>40370.374305555553</c:v>
                </c:pt>
                <c:pt idx="14940">
                  <c:v>40370.375</c:v>
                </c:pt>
                <c:pt idx="14941">
                  <c:v>40370.37569444449</c:v>
                </c:pt>
                <c:pt idx="14942">
                  <c:v>40370.376388888893</c:v>
                </c:pt>
                <c:pt idx="14943">
                  <c:v>40370.377083333326</c:v>
                </c:pt>
                <c:pt idx="14944">
                  <c:v>40370.37777777778</c:v>
                </c:pt>
                <c:pt idx="14945">
                  <c:v>40370.378472222219</c:v>
                </c:pt>
                <c:pt idx="14946">
                  <c:v>40370.379166666637</c:v>
                </c:pt>
                <c:pt idx="14947">
                  <c:v>40370.379861111105</c:v>
                </c:pt>
                <c:pt idx="14948">
                  <c:v>40370.380555555595</c:v>
                </c:pt>
                <c:pt idx="14949">
                  <c:v>40370.381250000013</c:v>
                </c:pt>
                <c:pt idx="14950">
                  <c:v>40370.381944444474</c:v>
                </c:pt>
                <c:pt idx="14951">
                  <c:v>40370.382638888936</c:v>
                </c:pt>
                <c:pt idx="14952">
                  <c:v>40370.383333333331</c:v>
                </c:pt>
                <c:pt idx="14953">
                  <c:v>40370.384027777793</c:v>
                </c:pt>
                <c:pt idx="14954">
                  <c:v>40370.384722222232</c:v>
                </c:pt>
                <c:pt idx="14955">
                  <c:v>40370.385416666664</c:v>
                </c:pt>
                <c:pt idx="14956">
                  <c:v>40370.386111111111</c:v>
                </c:pt>
                <c:pt idx="14957">
                  <c:v>40370.386805555587</c:v>
                </c:pt>
                <c:pt idx="14958">
                  <c:v>40370.387500000012</c:v>
                </c:pt>
                <c:pt idx="14959">
                  <c:v>40370.388194444502</c:v>
                </c:pt>
                <c:pt idx="14960">
                  <c:v>40370.388888888934</c:v>
                </c:pt>
                <c:pt idx="14961">
                  <c:v>40370.38958333333</c:v>
                </c:pt>
                <c:pt idx="14962">
                  <c:v>40370.390277777791</c:v>
                </c:pt>
                <c:pt idx="14963">
                  <c:v>40370.390972222223</c:v>
                </c:pt>
                <c:pt idx="14964">
                  <c:v>40370.391666666626</c:v>
                </c:pt>
                <c:pt idx="14965">
                  <c:v>40370.39236111108</c:v>
                </c:pt>
                <c:pt idx="14966">
                  <c:v>40370.393055555556</c:v>
                </c:pt>
                <c:pt idx="14967">
                  <c:v>40370.393749999996</c:v>
                </c:pt>
                <c:pt idx="14968">
                  <c:v>40370.394444444442</c:v>
                </c:pt>
                <c:pt idx="14969">
                  <c:v>40370.395138888889</c:v>
                </c:pt>
                <c:pt idx="14970">
                  <c:v>40370.395833333336</c:v>
                </c:pt>
                <c:pt idx="14971">
                  <c:v>40370.396527777782</c:v>
                </c:pt>
                <c:pt idx="14972">
                  <c:v>40370.397222222222</c:v>
                </c:pt>
                <c:pt idx="14973">
                  <c:v>40370.397916666654</c:v>
                </c:pt>
                <c:pt idx="14974">
                  <c:v>40370.398611111108</c:v>
                </c:pt>
                <c:pt idx="14975">
                  <c:v>40370.399305555555</c:v>
                </c:pt>
                <c:pt idx="14976">
                  <c:v>40370.400000000001</c:v>
                </c:pt>
                <c:pt idx="14977">
                  <c:v>40370.400694444485</c:v>
                </c:pt>
                <c:pt idx="14978">
                  <c:v>40370.401388888888</c:v>
                </c:pt>
                <c:pt idx="14979">
                  <c:v>40370.402083333334</c:v>
                </c:pt>
                <c:pt idx="14980">
                  <c:v>40370.402777777781</c:v>
                </c:pt>
                <c:pt idx="14981">
                  <c:v>40370.40347222222</c:v>
                </c:pt>
                <c:pt idx="14982">
                  <c:v>40370.404166666638</c:v>
                </c:pt>
                <c:pt idx="14983">
                  <c:v>40370.404861111114</c:v>
                </c:pt>
                <c:pt idx="14984">
                  <c:v>40370.405555555553</c:v>
                </c:pt>
                <c:pt idx="14985">
                  <c:v>40370.406250000029</c:v>
                </c:pt>
                <c:pt idx="14986">
                  <c:v>40370.40694444449</c:v>
                </c:pt>
                <c:pt idx="14987">
                  <c:v>40370.407638888893</c:v>
                </c:pt>
                <c:pt idx="14988">
                  <c:v>40370.408333333333</c:v>
                </c:pt>
                <c:pt idx="14989">
                  <c:v>40370.40902777778</c:v>
                </c:pt>
                <c:pt idx="14990">
                  <c:v>40370.409722222204</c:v>
                </c:pt>
                <c:pt idx="14991">
                  <c:v>40370.410416666666</c:v>
                </c:pt>
                <c:pt idx="14992">
                  <c:v>40370.411111111105</c:v>
                </c:pt>
                <c:pt idx="14993">
                  <c:v>40370.411805555559</c:v>
                </c:pt>
                <c:pt idx="14994">
                  <c:v>40370.412500000013</c:v>
                </c:pt>
                <c:pt idx="14995">
                  <c:v>40370.413194444474</c:v>
                </c:pt>
                <c:pt idx="14996">
                  <c:v>40370.413888888892</c:v>
                </c:pt>
                <c:pt idx="14997">
                  <c:v>40370.414583333331</c:v>
                </c:pt>
                <c:pt idx="14998">
                  <c:v>40370.415277777793</c:v>
                </c:pt>
                <c:pt idx="14999">
                  <c:v>40370.415972222232</c:v>
                </c:pt>
                <c:pt idx="15000">
                  <c:v>40370.416666666664</c:v>
                </c:pt>
                <c:pt idx="15001">
                  <c:v>40370.417361111104</c:v>
                </c:pt>
                <c:pt idx="15002">
                  <c:v>40370.418055555587</c:v>
                </c:pt>
                <c:pt idx="15003">
                  <c:v>40370.418750000012</c:v>
                </c:pt>
                <c:pt idx="15004">
                  <c:v>40370.419444444473</c:v>
                </c:pt>
                <c:pt idx="15005">
                  <c:v>40370.420138888891</c:v>
                </c:pt>
                <c:pt idx="15006">
                  <c:v>40370.42083333333</c:v>
                </c:pt>
                <c:pt idx="15007">
                  <c:v>40370.421527777777</c:v>
                </c:pt>
                <c:pt idx="15008">
                  <c:v>40370.422222222223</c:v>
                </c:pt>
                <c:pt idx="15009">
                  <c:v>40370.42291666667</c:v>
                </c:pt>
                <c:pt idx="15010">
                  <c:v>40370.42361111108</c:v>
                </c:pt>
                <c:pt idx="15011">
                  <c:v>40370.424305555556</c:v>
                </c:pt>
                <c:pt idx="15012">
                  <c:v>40370.425000000003</c:v>
                </c:pt>
                <c:pt idx="15013">
                  <c:v>40370.425694444442</c:v>
                </c:pt>
                <c:pt idx="15014">
                  <c:v>40370.426388888889</c:v>
                </c:pt>
                <c:pt idx="15015">
                  <c:v>40370.427083333307</c:v>
                </c:pt>
                <c:pt idx="15016">
                  <c:v>40370.427777777775</c:v>
                </c:pt>
                <c:pt idx="15017">
                  <c:v>40370.428472222222</c:v>
                </c:pt>
                <c:pt idx="15018">
                  <c:v>40370.429166666618</c:v>
                </c:pt>
                <c:pt idx="15019">
                  <c:v>40370.429861111072</c:v>
                </c:pt>
                <c:pt idx="15020">
                  <c:v>40370.430555555562</c:v>
                </c:pt>
                <c:pt idx="15021">
                  <c:v>40370.431250000001</c:v>
                </c:pt>
                <c:pt idx="15022">
                  <c:v>40370.431944444441</c:v>
                </c:pt>
                <c:pt idx="15023">
                  <c:v>40370.432638888917</c:v>
                </c:pt>
                <c:pt idx="15024">
                  <c:v>40370.433333333334</c:v>
                </c:pt>
                <c:pt idx="15025">
                  <c:v>40370.434027777781</c:v>
                </c:pt>
                <c:pt idx="15026">
                  <c:v>40370.43472222222</c:v>
                </c:pt>
                <c:pt idx="15027">
                  <c:v>40370.435416666638</c:v>
                </c:pt>
                <c:pt idx="15028">
                  <c:v>40370.436111111114</c:v>
                </c:pt>
                <c:pt idx="15029">
                  <c:v>40370.436805555553</c:v>
                </c:pt>
                <c:pt idx="15030">
                  <c:v>40370.4375</c:v>
                </c:pt>
                <c:pt idx="15031">
                  <c:v>40370.43819444449</c:v>
                </c:pt>
                <c:pt idx="15032">
                  <c:v>40370.438888888893</c:v>
                </c:pt>
                <c:pt idx="15033">
                  <c:v>40370.439583333326</c:v>
                </c:pt>
                <c:pt idx="15034">
                  <c:v>40370.440277777809</c:v>
                </c:pt>
                <c:pt idx="15035">
                  <c:v>40370.440972222219</c:v>
                </c:pt>
                <c:pt idx="15036">
                  <c:v>40370.441666666637</c:v>
                </c:pt>
                <c:pt idx="15037">
                  <c:v>40370.442361111105</c:v>
                </c:pt>
                <c:pt idx="15038">
                  <c:v>40370.443055555559</c:v>
                </c:pt>
                <c:pt idx="15039">
                  <c:v>40370.443749999999</c:v>
                </c:pt>
                <c:pt idx="15040">
                  <c:v>40370.444444444474</c:v>
                </c:pt>
                <c:pt idx="15041">
                  <c:v>40370.445138888892</c:v>
                </c:pt>
                <c:pt idx="15042">
                  <c:v>40370.445833333331</c:v>
                </c:pt>
                <c:pt idx="15043">
                  <c:v>40370.446527777793</c:v>
                </c:pt>
                <c:pt idx="15044">
                  <c:v>40370.447222222232</c:v>
                </c:pt>
                <c:pt idx="15045">
                  <c:v>40370.447916666664</c:v>
                </c:pt>
                <c:pt idx="15046">
                  <c:v>40370.448611111111</c:v>
                </c:pt>
                <c:pt idx="15047">
                  <c:v>40370.449305555558</c:v>
                </c:pt>
                <c:pt idx="15048">
                  <c:v>40370.450000000012</c:v>
                </c:pt>
                <c:pt idx="15049">
                  <c:v>40370.450694444502</c:v>
                </c:pt>
                <c:pt idx="15050">
                  <c:v>40370.451388888891</c:v>
                </c:pt>
                <c:pt idx="15051">
                  <c:v>40370.45208333333</c:v>
                </c:pt>
                <c:pt idx="15052">
                  <c:v>40370.452777777791</c:v>
                </c:pt>
                <c:pt idx="15053">
                  <c:v>40370.453472222223</c:v>
                </c:pt>
                <c:pt idx="15054">
                  <c:v>40370.45416666667</c:v>
                </c:pt>
                <c:pt idx="15055">
                  <c:v>40370.454861111109</c:v>
                </c:pt>
                <c:pt idx="15056">
                  <c:v>40370.455555555563</c:v>
                </c:pt>
                <c:pt idx="15057">
                  <c:v>40370.456250000039</c:v>
                </c:pt>
                <c:pt idx="15058">
                  <c:v>40370.456944444493</c:v>
                </c:pt>
                <c:pt idx="15059">
                  <c:v>40370.457638888925</c:v>
                </c:pt>
                <c:pt idx="15060">
                  <c:v>40370.458333333343</c:v>
                </c:pt>
                <c:pt idx="15061">
                  <c:v>40370.459027777782</c:v>
                </c:pt>
                <c:pt idx="15062">
                  <c:v>40370.459722222222</c:v>
                </c:pt>
                <c:pt idx="15063">
                  <c:v>40370.460416666654</c:v>
                </c:pt>
                <c:pt idx="15064">
                  <c:v>40370.461111111072</c:v>
                </c:pt>
                <c:pt idx="15065">
                  <c:v>40370.461805555555</c:v>
                </c:pt>
                <c:pt idx="15066">
                  <c:v>40370.462500000001</c:v>
                </c:pt>
                <c:pt idx="15067">
                  <c:v>40370.463194444441</c:v>
                </c:pt>
                <c:pt idx="15068">
                  <c:v>40370.463888888888</c:v>
                </c:pt>
                <c:pt idx="15069">
                  <c:v>40370.464583333334</c:v>
                </c:pt>
                <c:pt idx="15070">
                  <c:v>40370.465277777781</c:v>
                </c:pt>
                <c:pt idx="15071">
                  <c:v>40370.46597222222</c:v>
                </c:pt>
                <c:pt idx="15072">
                  <c:v>40370.466666666638</c:v>
                </c:pt>
                <c:pt idx="15073">
                  <c:v>40370.467361111077</c:v>
                </c:pt>
                <c:pt idx="15074">
                  <c:v>40370.468055555553</c:v>
                </c:pt>
                <c:pt idx="15075">
                  <c:v>40370.46875</c:v>
                </c:pt>
                <c:pt idx="15076">
                  <c:v>40370.469444444447</c:v>
                </c:pt>
                <c:pt idx="15077">
                  <c:v>40370.470138888893</c:v>
                </c:pt>
                <c:pt idx="15078">
                  <c:v>40370.470833333333</c:v>
                </c:pt>
                <c:pt idx="15079">
                  <c:v>40370.47152777778</c:v>
                </c:pt>
                <c:pt idx="15080">
                  <c:v>40370.472222222219</c:v>
                </c:pt>
                <c:pt idx="15081">
                  <c:v>40370.472916666666</c:v>
                </c:pt>
                <c:pt idx="15082">
                  <c:v>40370.473611111105</c:v>
                </c:pt>
                <c:pt idx="15083">
                  <c:v>40370.474305555559</c:v>
                </c:pt>
                <c:pt idx="15084">
                  <c:v>40370.475000000006</c:v>
                </c:pt>
                <c:pt idx="15085">
                  <c:v>40370.475694444474</c:v>
                </c:pt>
                <c:pt idx="15086">
                  <c:v>40370.476388888892</c:v>
                </c:pt>
                <c:pt idx="15087">
                  <c:v>40370.477083333324</c:v>
                </c:pt>
                <c:pt idx="15088">
                  <c:v>40370.477777777778</c:v>
                </c:pt>
                <c:pt idx="15089">
                  <c:v>40370.478472222232</c:v>
                </c:pt>
                <c:pt idx="15090">
                  <c:v>40370.479166666628</c:v>
                </c:pt>
                <c:pt idx="15091">
                  <c:v>40370.479861111104</c:v>
                </c:pt>
                <c:pt idx="15092">
                  <c:v>40370.480555555587</c:v>
                </c:pt>
                <c:pt idx="15093">
                  <c:v>40370.481250000012</c:v>
                </c:pt>
                <c:pt idx="15094">
                  <c:v>40370.481944444473</c:v>
                </c:pt>
                <c:pt idx="15095">
                  <c:v>40370.482638888934</c:v>
                </c:pt>
                <c:pt idx="15096">
                  <c:v>40370.48333333333</c:v>
                </c:pt>
                <c:pt idx="15097">
                  <c:v>40370.484027777791</c:v>
                </c:pt>
                <c:pt idx="15098">
                  <c:v>40370.484722222223</c:v>
                </c:pt>
                <c:pt idx="15099">
                  <c:v>40370.48541666667</c:v>
                </c:pt>
                <c:pt idx="15100">
                  <c:v>40370.486111111109</c:v>
                </c:pt>
                <c:pt idx="15101">
                  <c:v>40370.486805555563</c:v>
                </c:pt>
                <c:pt idx="15102">
                  <c:v>40370.487500000003</c:v>
                </c:pt>
                <c:pt idx="15103">
                  <c:v>40370.488194444493</c:v>
                </c:pt>
                <c:pt idx="15104">
                  <c:v>40370.488888888925</c:v>
                </c:pt>
                <c:pt idx="15105">
                  <c:v>40370.489583333336</c:v>
                </c:pt>
                <c:pt idx="15106">
                  <c:v>40370.490277777782</c:v>
                </c:pt>
                <c:pt idx="15107">
                  <c:v>40370.490972222222</c:v>
                </c:pt>
                <c:pt idx="15108">
                  <c:v>40370.491666666618</c:v>
                </c:pt>
                <c:pt idx="15109">
                  <c:v>40370.492361111072</c:v>
                </c:pt>
                <c:pt idx="15110">
                  <c:v>40370.493055555555</c:v>
                </c:pt>
                <c:pt idx="15111">
                  <c:v>40370.493749999994</c:v>
                </c:pt>
                <c:pt idx="15112">
                  <c:v>40370.494444444441</c:v>
                </c:pt>
                <c:pt idx="15113">
                  <c:v>40370.495138888888</c:v>
                </c:pt>
                <c:pt idx="15114">
                  <c:v>40370.495833333334</c:v>
                </c:pt>
                <c:pt idx="15115">
                  <c:v>40370.496527777781</c:v>
                </c:pt>
                <c:pt idx="15116">
                  <c:v>40370.49722222222</c:v>
                </c:pt>
                <c:pt idx="15117">
                  <c:v>40370.497916666638</c:v>
                </c:pt>
                <c:pt idx="15118">
                  <c:v>40370.498611111114</c:v>
                </c:pt>
                <c:pt idx="15119">
                  <c:v>40370.499305555524</c:v>
                </c:pt>
                <c:pt idx="15120">
                  <c:v>40370.5</c:v>
                </c:pt>
                <c:pt idx="15121">
                  <c:v>40370.50069444449</c:v>
                </c:pt>
                <c:pt idx="15122">
                  <c:v>40370.501388888886</c:v>
                </c:pt>
                <c:pt idx="15123">
                  <c:v>40370.502083333326</c:v>
                </c:pt>
                <c:pt idx="15124">
                  <c:v>40370.50277777778</c:v>
                </c:pt>
                <c:pt idx="15125">
                  <c:v>40370.503472222204</c:v>
                </c:pt>
                <c:pt idx="15126">
                  <c:v>40370.504166666637</c:v>
                </c:pt>
                <c:pt idx="15127">
                  <c:v>40370.504861111105</c:v>
                </c:pt>
                <c:pt idx="15128">
                  <c:v>40370.505555555559</c:v>
                </c:pt>
                <c:pt idx="15129">
                  <c:v>40370.506250000013</c:v>
                </c:pt>
                <c:pt idx="15130">
                  <c:v>40370.506944444474</c:v>
                </c:pt>
                <c:pt idx="15131">
                  <c:v>40370.507638888892</c:v>
                </c:pt>
                <c:pt idx="15132">
                  <c:v>40370.508333333331</c:v>
                </c:pt>
                <c:pt idx="15133">
                  <c:v>40370.509027777778</c:v>
                </c:pt>
                <c:pt idx="15134">
                  <c:v>40370.509722222225</c:v>
                </c:pt>
                <c:pt idx="15135">
                  <c:v>40370.510416666664</c:v>
                </c:pt>
                <c:pt idx="15136">
                  <c:v>40370.511111111104</c:v>
                </c:pt>
                <c:pt idx="15137">
                  <c:v>40370.511805555558</c:v>
                </c:pt>
                <c:pt idx="15138">
                  <c:v>40370.512500000012</c:v>
                </c:pt>
                <c:pt idx="15139">
                  <c:v>40370.513194444473</c:v>
                </c:pt>
                <c:pt idx="15140">
                  <c:v>40370.513888888891</c:v>
                </c:pt>
                <c:pt idx="15141">
                  <c:v>40370.51458333333</c:v>
                </c:pt>
                <c:pt idx="15142">
                  <c:v>40370.515277777791</c:v>
                </c:pt>
                <c:pt idx="15143">
                  <c:v>40370.515972222223</c:v>
                </c:pt>
                <c:pt idx="15144">
                  <c:v>40370.51666666667</c:v>
                </c:pt>
                <c:pt idx="15145">
                  <c:v>40370.51736111108</c:v>
                </c:pt>
                <c:pt idx="15146">
                  <c:v>40370.518055555563</c:v>
                </c:pt>
                <c:pt idx="15147">
                  <c:v>40370.518750000003</c:v>
                </c:pt>
                <c:pt idx="15148">
                  <c:v>40370.519444444442</c:v>
                </c:pt>
                <c:pt idx="15149">
                  <c:v>40370.520138888889</c:v>
                </c:pt>
                <c:pt idx="15150">
                  <c:v>40370.520833333336</c:v>
                </c:pt>
                <c:pt idx="15151">
                  <c:v>40370.521527777775</c:v>
                </c:pt>
                <c:pt idx="15152">
                  <c:v>40370.522222222222</c:v>
                </c:pt>
                <c:pt idx="15153">
                  <c:v>40370.522916666654</c:v>
                </c:pt>
                <c:pt idx="15154">
                  <c:v>40370.523611111072</c:v>
                </c:pt>
                <c:pt idx="15155">
                  <c:v>40370.524305555555</c:v>
                </c:pt>
                <c:pt idx="15156">
                  <c:v>40370.525000000001</c:v>
                </c:pt>
                <c:pt idx="15157">
                  <c:v>40370.525694444441</c:v>
                </c:pt>
                <c:pt idx="15158">
                  <c:v>40370.526388888888</c:v>
                </c:pt>
                <c:pt idx="15159">
                  <c:v>40370.527083333298</c:v>
                </c:pt>
                <c:pt idx="15160">
                  <c:v>40370.527777777774</c:v>
                </c:pt>
                <c:pt idx="15161">
                  <c:v>40370.52847222222</c:v>
                </c:pt>
                <c:pt idx="15162">
                  <c:v>40370.529166666609</c:v>
                </c:pt>
                <c:pt idx="15163">
                  <c:v>40370.529861111077</c:v>
                </c:pt>
                <c:pt idx="15164">
                  <c:v>40370.530555555553</c:v>
                </c:pt>
                <c:pt idx="15165">
                  <c:v>40370.53125</c:v>
                </c:pt>
                <c:pt idx="15166">
                  <c:v>40370.531944444447</c:v>
                </c:pt>
                <c:pt idx="15167">
                  <c:v>40370.532638888893</c:v>
                </c:pt>
                <c:pt idx="15168">
                  <c:v>40370.533333333326</c:v>
                </c:pt>
                <c:pt idx="15169">
                  <c:v>40370.53402777778</c:v>
                </c:pt>
                <c:pt idx="15170">
                  <c:v>40370.534722222204</c:v>
                </c:pt>
                <c:pt idx="15171">
                  <c:v>40370.535416666637</c:v>
                </c:pt>
                <c:pt idx="15172">
                  <c:v>40370.536111111105</c:v>
                </c:pt>
                <c:pt idx="15173">
                  <c:v>40370.536805555559</c:v>
                </c:pt>
                <c:pt idx="15174">
                  <c:v>40370.537499999999</c:v>
                </c:pt>
                <c:pt idx="15175">
                  <c:v>40370.538194444474</c:v>
                </c:pt>
                <c:pt idx="15176">
                  <c:v>40370.538888888892</c:v>
                </c:pt>
                <c:pt idx="15177">
                  <c:v>40370.539583333324</c:v>
                </c:pt>
                <c:pt idx="15178">
                  <c:v>40370.540277777793</c:v>
                </c:pt>
                <c:pt idx="15179">
                  <c:v>40370.540972222232</c:v>
                </c:pt>
                <c:pt idx="15180">
                  <c:v>40370.541666666628</c:v>
                </c:pt>
                <c:pt idx="15181">
                  <c:v>40370.542361111104</c:v>
                </c:pt>
                <c:pt idx="15182">
                  <c:v>40370.543055555558</c:v>
                </c:pt>
                <c:pt idx="15183">
                  <c:v>40370.543749999997</c:v>
                </c:pt>
                <c:pt idx="15184">
                  <c:v>40370.544444444473</c:v>
                </c:pt>
                <c:pt idx="15185">
                  <c:v>40370.545138888891</c:v>
                </c:pt>
                <c:pt idx="15186">
                  <c:v>40370.54583333333</c:v>
                </c:pt>
                <c:pt idx="15187">
                  <c:v>40370.546527777791</c:v>
                </c:pt>
                <c:pt idx="15188">
                  <c:v>40370.547222222223</c:v>
                </c:pt>
                <c:pt idx="15189">
                  <c:v>40370.54791666667</c:v>
                </c:pt>
                <c:pt idx="15190">
                  <c:v>40370.548611111109</c:v>
                </c:pt>
                <c:pt idx="15191">
                  <c:v>40370.549305555556</c:v>
                </c:pt>
                <c:pt idx="15192">
                  <c:v>40370.550000000003</c:v>
                </c:pt>
                <c:pt idx="15193">
                  <c:v>40370.550694444493</c:v>
                </c:pt>
                <c:pt idx="15194">
                  <c:v>40370.551388888889</c:v>
                </c:pt>
                <c:pt idx="15195">
                  <c:v>40370.552083333336</c:v>
                </c:pt>
                <c:pt idx="15196">
                  <c:v>40370.552777777782</c:v>
                </c:pt>
                <c:pt idx="15197">
                  <c:v>40370.553472222222</c:v>
                </c:pt>
                <c:pt idx="15198">
                  <c:v>40370.554166666654</c:v>
                </c:pt>
                <c:pt idx="15199">
                  <c:v>40370.554861111108</c:v>
                </c:pt>
                <c:pt idx="15200">
                  <c:v>40370.555555555562</c:v>
                </c:pt>
                <c:pt idx="15201">
                  <c:v>40370.556250000031</c:v>
                </c:pt>
                <c:pt idx="15202">
                  <c:v>40370.556944444485</c:v>
                </c:pt>
                <c:pt idx="15203">
                  <c:v>40370.557638888917</c:v>
                </c:pt>
                <c:pt idx="15204">
                  <c:v>40370.558333333342</c:v>
                </c:pt>
                <c:pt idx="15205">
                  <c:v>40370.559027777781</c:v>
                </c:pt>
                <c:pt idx="15206">
                  <c:v>40370.55972222222</c:v>
                </c:pt>
                <c:pt idx="15207">
                  <c:v>40370.560416666638</c:v>
                </c:pt>
                <c:pt idx="15208">
                  <c:v>40370.561111111077</c:v>
                </c:pt>
                <c:pt idx="15209">
                  <c:v>40370.561805555524</c:v>
                </c:pt>
                <c:pt idx="15210">
                  <c:v>40370.5625</c:v>
                </c:pt>
                <c:pt idx="15211">
                  <c:v>40370.563194444447</c:v>
                </c:pt>
                <c:pt idx="15212">
                  <c:v>40370.563888888886</c:v>
                </c:pt>
                <c:pt idx="15213">
                  <c:v>40370.564583333326</c:v>
                </c:pt>
                <c:pt idx="15214">
                  <c:v>40370.56527777778</c:v>
                </c:pt>
                <c:pt idx="15215">
                  <c:v>40370.565972222204</c:v>
                </c:pt>
                <c:pt idx="15216">
                  <c:v>40370.566666666637</c:v>
                </c:pt>
                <c:pt idx="15217">
                  <c:v>40370.567361111054</c:v>
                </c:pt>
                <c:pt idx="15218">
                  <c:v>40370.568055555559</c:v>
                </c:pt>
                <c:pt idx="15219">
                  <c:v>40370.568749999999</c:v>
                </c:pt>
                <c:pt idx="15220">
                  <c:v>40370.569444444445</c:v>
                </c:pt>
                <c:pt idx="15221">
                  <c:v>40370.570138888892</c:v>
                </c:pt>
                <c:pt idx="15222">
                  <c:v>40370.570833333331</c:v>
                </c:pt>
                <c:pt idx="15223">
                  <c:v>40370.571527777778</c:v>
                </c:pt>
                <c:pt idx="15224">
                  <c:v>40370.572222222232</c:v>
                </c:pt>
                <c:pt idx="15225">
                  <c:v>40370.572916666664</c:v>
                </c:pt>
                <c:pt idx="15226">
                  <c:v>40370.573611111104</c:v>
                </c:pt>
                <c:pt idx="15227">
                  <c:v>40370.574305555558</c:v>
                </c:pt>
                <c:pt idx="15228">
                  <c:v>40370.575000000004</c:v>
                </c:pt>
                <c:pt idx="15229">
                  <c:v>40370.575694444473</c:v>
                </c:pt>
                <c:pt idx="15230">
                  <c:v>40370.576388888891</c:v>
                </c:pt>
                <c:pt idx="15231">
                  <c:v>40370.577083333301</c:v>
                </c:pt>
                <c:pt idx="15232">
                  <c:v>40370.577777777777</c:v>
                </c:pt>
                <c:pt idx="15233">
                  <c:v>40370.578472222223</c:v>
                </c:pt>
                <c:pt idx="15234">
                  <c:v>40370.579166666626</c:v>
                </c:pt>
                <c:pt idx="15235">
                  <c:v>40370.57986111108</c:v>
                </c:pt>
                <c:pt idx="15236">
                  <c:v>40370.580555555563</c:v>
                </c:pt>
                <c:pt idx="15237">
                  <c:v>40370.581250000003</c:v>
                </c:pt>
                <c:pt idx="15238">
                  <c:v>40370.581944444442</c:v>
                </c:pt>
                <c:pt idx="15239">
                  <c:v>40370.582638888925</c:v>
                </c:pt>
                <c:pt idx="15240">
                  <c:v>40370.583333333336</c:v>
                </c:pt>
                <c:pt idx="15241">
                  <c:v>40370.584027777782</c:v>
                </c:pt>
                <c:pt idx="15242">
                  <c:v>40370.584722222222</c:v>
                </c:pt>
                <c:pt idx="15243">
                  <c:v>40370.585416666654</c:v>
                </c:pt>
                <c:pt idx="15244">
                  <c:v>40370.586111111108</c:v>
                </c:pt>
                <c:pt idx="15245">
                  <c:v>40370.586805555562</c:v>
                </c:pt>
                <c:pt idx="15246">
                  <c:v>40370.587500000001</c:v>
                </c:pt>
                <c:pt idx="15247">
                  <c:v>40370.588194444485</c:v>
                </c:pt>
                <c:pt idx="15248">
                  <c:v>40370.588888888917</c:v>
                </c:pt>
                <c:pt idx="15249">
                  <c:v>40370.589583333334</c:v>
                </c:pt>
                <c:pt idx="15250">
                  <c:v>40370.590277777781</c:v>
                </c:pt>
                <c:pt idx="15251">
                  <c:v>40370.59097222222</c:v>
                </c:pt>
                <c:pt idx="15252">
                  <c:v>40370.591666666609</c:v>
                </c:pt>
                <c:pt idx="15253">
                  <c:v>40370.592361111077</c:v>
                </c:pt>
                <c:pt idx="15254">
                  <c:v>40370.593055555524</c:v>
                </c:pt>
                <c:pt idx="15255">
                  <c:v>40370.593749999985</c:v>
                </c:pt>
                <c:pt idx="15256">
                  <c:v>40370.594444444447</c:v>
                </c:pt>
                <c:pt idx="15257">
                  <c:v>40370.595138888886</c:v>
                </c:pt>
                <c:pt idx="15258">
                  <c:v>40370.595833333326</c:v>
                </c:pt>
                <c:pt idx="15259">
                  <c:v>40370.59652777778</c:v>
                </c:pt>
                <c:pt idx="15260">
                  <c:v>40370.597222222204</c:v>
                </c:pt>
                <c:pt idx="15261">
                  <c:v>40370.597916666637</c:v>
                </c:pt>
                <c:pt idx="15262">
                  <c:v>40370.598611111105</c:v>
                </c:pt>
                <c:pt idx="15263">
                  <c:v>40370.59930555553</c:v>
                </c:pt>
                <c:pt idx="15264">
                  <c:v>40370.6</c:v>
                </c:pt>
                <c:pt idx="15265">
                  <c:v>40370.600694444474</c:v>
                </c:pt>
                <c:pt idx="15266">
                  <c:v>40370.601388888885</c:v>
                </c:pt>
                <c:pt idx="15267">
                  <c:v>40370.602083333324</c:v>
                </c:pt>
                <c:pt idx="15268">
                  <c:v>40370.602777777778</c:v>
                </c:pt>
                <c:pt idx="15269">
                  <c:v>40370.603472222225</c:v>
                </c:pt>
                <c:pt idx="15270">
                  <c:v>40370.604166666628</c:v>
                </c:pt>
                <c:pt idx="15271">
                  <c:v>40370.604861111104</c:v>
                </c:pt>
                <c:pt idx="15272">
                  <c:v>40370.605555555558</c:v>
                </c:pt>
                <c:pt idx="15273">
                  <c:v>40370.606250000012</c:v>
                </c:pt>
                <c:pt idx="15274">
                  <c:v>40370.606944444473</c:v>
                </c:pt>
                <c:pt idx="15275">
                  <c:v>40370.607638888891</c:v>
                </c:pt>
                <c:pt idx="15276">
                  <c:v>40370.60833333333</c:v>
                </c:pt>
                <c:pt idx="15277">
                  <c:v>40370.609027777777</c:v>
                </c:pt>
                <c:pt idx="15278">
                  <c:v>40370.609722222194</c:v>
                </c:pt>
                <c:pt idx="15279">
                  <c:v>40370.61041666667</c:v>
                </c:pt>
                <c:pt idx="15280">
                  <c:v>40370.61111111108</c:v>
                </c:pt>
                <c:pt idx="15281">
                  <c:v>40370.611805555556</c:v>
                </c:pt>
                <c:pt idx="15282">
                  <c:v>40370.612500000003</c:v>
                </c:pt>
                <c:pt idx="15283">
                  <c:v>40370.613194444442</c:v>
                </c:pt>
                <c:pt idx="15284">
                  <c:v>40370.613888888889</c:v>
                </c:pt>
                <c:pt idx="15285">
                  <c:v>40370.614583333336</c:v>
                </c:pt>
                <c:pt idx="15286">
                  <c:v>40370.615277777782</c:v>
                </c:pt>
                <c:pt idx="15287">
                  <c:v>40370.615972222222</c:v>
                </c:pt>
                <c:pt idx="15288">
                  <c:v>40370.616666666654</c:v>
                </c:pt>
                <c:pt idx="15289">
                  <c:v>40370.617361111072</c:v>
                </c:pt>
                <c:pt idx="15290">
                  <c:v>40370.618055555562</c:v>
                </c:pt>
                <c:pt idx="15291">
                  <c:v>40370.618750000001</c:v>
                </c:pt>
                <c:pt idx="15292">
                  <c:v>40370.619444444441</c:v>
                </c:pt>
                <c:pt idx="15293">
                  <c:v>40370.620138888888</c:v>
                </c:pt>
                <c:pt idx="15294">
                  <c:v>40370.620833333334</c:v>
                </c:pt>
                <c:pt idx="15295">
                  <c:v>40370.621527777774</c:v>
                </c:pt>
                <c:pt idx="15296">
                  <c:v>40370.62222222222</c:v>
                </c:pt>
                <c:pt idx="15297">
                  <c:v>40370.622916666638</c:v>
                </c:pt>
                <c:pt idx="15298">
                  <c:v>40370.623611111077</c:v>
                </c:pt>
                <c:pt idx="15299">
                  <c:v>40370.624305555524</c:v>
                </c:pt>
                <c:pt idx="15300">
                  <c:v>40370.624999999993</c:v>
                </c:pt>
                <c:pt idx="15301">
                  <c:v>40370.625694444447</c:v>
                </c:pt>
                <c:pt idx="15302">
                  <c:v>40370.626388888886</c:v>
                </c:pt>
                <c:pt idx="15303">
                  <c:v>40370.627083333282</c:v>
                </c:pt>
                <c:pt idx="15304">
                  <c:v>40370.62777777775</c:v>
                </c:pt>
                <c:pt idx="15305">
                  <c:v>40370.628472222204</c:v>
                </c:pt>
                <c:pt idx="15306">
                  <c:v>40370.629166666607</c:v>
                </c:pt>
                <c:pt idx="15307">
                  <c:v>40370.629861111054</c:v>
                </c:pt>
                <c:pt idx="15308">
                  <c:v>40370.630555555559</c:v>
                </c:pt>
                <c:pt idx="15309">
                  <c:v>40370.631249999999</c:v>
                </c:pt>
                <c:pt idx="15310">
                  <c:v>40370.631944444445</c:v>
                </c:pt>
                <c:pt idx="15311">
                  <c:v>40370.632638888892</c:v>
                </c:pt>
                <c:pt idx="15312">
                  <c:v>40370.633333333324</c:v>
                </c:pt>
                <c:pt idx="15313">
                  <c:v>40370.634027777778</c:v>
                </c:pt>
                <c:pt idx="15314">
                  <c:v>40370.634722222225</c:v>
                </c:pt>
                <c:pt idx="15315">
                  <c:v>40370.635416666628</c:v>
                </c:pt>
                <c:pt idx="15316">
                  <c:v>40370.636111111104</c:v>
                </c:pt>
                <c:pt idx="15317">
                  <c:v>40370.636805555558</c:v>
                </c:pt>
                <c:pt idx="15318">
                  <c:v>40370.637499999997</c:v>
                </c:pt>
                <c:pt idx="15319">
                  <c:v>40370.638194444473</c:v>
                </c:pt>
                <c:pt idx="15320">
                  <c:v>40370.638888888891</c:v>
                </c:pt>
                <c:pt idx="15321">
                  <c:v>40370.639583333301</c:v>
                </c:pt>
                <c:pt idx="15322">
                  <c:v>40370.640277777791</c:v>
                </c:pt>
                <c:pt idx="15323">
                  <c:v>40370.640972222223</c:v>
                </c:pt>
                <c:pt idx="15324">
                  <c:v>40370.641666666626</c:v>
                </c:pt>
                <c:pt idx="15325">
                  <c:v>40370.64236111108</c:v>
                </c:pt>
                <c:pt idx="15326">
                  <c:v>40370.643055555556</c:v>
                </c:pt>
                <c:pt idx="15327">
                  <c:v>40370.643749999996</c:v>
                </c:pt>
                <c:pt idx="15328">
                  <c:v>40370.644444444442</c:v>
                </c:pt>
                <c:pt idx="15329">
                  <c:v>40370.645138888889</c:v>
                </c:pt>
                <c:pt idx="15330">
                  <c:v>40370.645833333336</c:v>
                </c:pt>
                <c:pt idx="15331">
                  <c:v>40370.646527777782</c:v>
                </c:pt>
                <c:pt idx="15332">
                  <c:v>40370.647222222222</c:v>
                </c:pt>
                <c:pt idx="15333">
                  <c:v>40370.647916666654</c:v>
                </c:pt>
                <c:pt idx="15334">
                  <c:v>40370.648611111108</c:v>
                </c:pt>
                <c:pt idx="15335">
                  <c:v>40370.649305555555</c:v>
                </c:pt>
                <c:pt idx="15336">
                  <c:v>40370.65</c:v>
                </c:pt>
                <c:pt idx="15337">
                  <c:v>40370.650694444485</c:v>
                </c:pt>
                <c:pt idx="15338">
                  <c:v>40370.651388888888</c:v>
                </c:pt>
                <c:pt idx="15339">
                  <c:v>40370.652083333334</c:v>
                </c:pt>
                <c:pt idx="15340">
                  <c:v>40370.652777777781</c:v>
                </c:pt>
                <c:pt idx="15341">
                  <c:v>40370.65347222222</c:v>
                </c:pt>
                <c:pt idx="15342">
                  <c:v>40370.654166666638</c:v>
                </c:pt>
                <c:pt idx="15343">
                  <c:v>40370.654861111114</c:v>
                </c:pt>
                <c:pt idx="15344">
                  <c:v>40370.655555555553</c:v>
                </c:pt>
                <c:pt idx="15345">
                  <c:v>40370.656250000029</c:v>
                </c:pt>
                <c:pt idx="15346">
                  <c:v>40370.65694444449</c:v>
                </c:pt>
                <c:pt idx="15347">
                  <c:v>40370.657638888893</c:v>
                </c:pt>
                <c:pt idx="15348">
                  <c:v>40370.658333333333</c:v>
                </c:pt>
                <c:pt idx="15349">
                  <c:v>40370.65902777778</c:v>
                </c:pt>
                <c:pt idx="15350">
                  <c:v>40370.659722222204</c:v>
                </c:pt>
                <c:pt idx="15351">
                  <c:v>40370.660416666637</c:v>
                </c:pt>
                <c:pt idx="15352">
                  <c:v>40370.661111111054</c:v>
                </c:pt>
                <c:pt idx="15353">
                  <c:v>40370.66180555553</c:v>
                </c:pt>
                <c:pt idx="15354">
                  <c:v>40370.662499999999</c:v>
                </c:pt>
                <c:pt idx="15355">
                  <c:v>40370.663194444445</c:v>
                </c:pt>
                <c:pt idx="15356">
                  <c:v>40370.663888888885</c:v>
                </c:pt>
                <c:pt idx="15357">
                  <c:v>40370.664583333324</c:v>
                </c:pt>
                <c:pt idx="15358">
                  <c:v>40370.665277777778</c:v>
                </c:pt>
                <c:pt idx="15359">
                  <c:v>40370.665972222225</c:v>
                </c:pt>
                <c:pt idx="15360">
                  <c:v>40370.666666666628</c:v>
                </c:pt>
                <c:pt idx="15361">
                  <c:v>40370.667361111053</c:v>
                </c:pt>
                <c:pt idx="15362">
                  <c:v>40370.668055555558</c:v>
                </c:pt>
                <c:pt idx="15363">
                  <c:v>40370.668749999997</c:v>
                </c:pt>
                <c:pt idx="15364">
                  <c:v>40370.669444444444</c:v>
                </c:pt>
                <c:pt idx="15365">
                  <c:v>40370.670138888891</c:v>
                </c:pt>
                <c:pt idx="15366">
                  <c:v>40370.67083333333</c:v>
                </c:pt>
                <c:pt idx="15367">
                  <c:v>40370.671527777777</c:v>
                </c:pt>
                <c:pt idx="15368">
                  <c:v>40370.672222222223</c:v>
                </c:pt>
                <c:pt idx="15369">
                  <c:v>40370.67291666667</c:v>
                </c:pt>
                <c:pt idx="15370">
                  <c:v>40370.67361111108</c:v>
                </c:pt>
                <c:pt idx="15371">
                  <c:v>40370.674305555556</c:v>
                </c:pt>
                <c:pt idx="15372">
                  <c:v>40370.675000000003</c:v>
                </c:pt>
                <c:pt idx="15373">
                  <c:v>40370.675694444442</c:v>
                </c:pt>
                <c:pt idx="15374">
                  <c:v>40370.676388888889</c:v>
                </c:pt>
                <c:pt idx="15375">
                  <c:v>40370.677083333307</c:v>
                </c:pt>
                <c:pt idx="15376">
                  <c:v>40370.677777777775</c:v>
                </c:pt>
                <c:pt idx="15377">
                  <c:v>40370.678472222222</c:v>
                </c:pt>
                <c:pt idx="15378">
                  <c:v>40370.679166666618</c:v>
                </c:pt>
                <c:pt idx="15379">
                  <c:v>40370.679861111072</c:v>
                </c:pt>
                <c:pt idx="15380">
                  <c:v>40370.680555555562</c:v>
                </c:pt>
                <c:pt idx="15381">
                  <c:v>40370.681250000001</c:v>
                </c:pt>
                <c:pt idx="15382">
                  <c:v>40370.681944444441</c:v>
                </c:pt>
                <c:pt idx="15383">
                  <c:v>40370.682638888917</c:v>
                </c:pt>
                <c:pt idx="15384">
                  <c:v>40370.683333333334</c:v>
                </c:pt>
                <c:pt idx="15385">
                  <c:v>40370.684027777781</c:v>
                </c:pt>
                <c:pt idx="15386">
                  <c:v>40370.68472222222</c:v>
                </c:pt>
                <c:pt idx="15387">
                  <c:v>40370.685416666638</c:v>
                </c:pt>
                <c:pt idx="15388">
                  <c:v>40370.686111111114</c:v>
                </c:pt>
                <c:pt idx="15389">
                  <c:v>40370.686805555553</c:v>
                </c:pt>
                <c:pt idx="15390">
                  <c:v>40370.6875</c:v>
                </c:pt>
                <c:pt idx="15391">
                  <c:v>40370.68819444449</c:v>
                </c:pt>
                <c:pt idx="15392">
                  <c:v>40370.688888888893</c:v>
                </c:pt>
                <c:pt idx="15393">
                  <c:v>40370.689583333326</c:v>
                </c:pt>
                <c:pt idx="15394">
                  <c:v>40370.69027777778</c:v>
                </c:pt>
                <c:pt idx="15395">
                  <c:v>40370.690972222204</c:v>
                </c:pt>
                <c:pt idx="15396">
                  <c:v>40370.691666666607</c:v>
                </c:pt>
                <c:pt idx="15397">
                  <c:v>40370.692361111054</c:v>
                </c:pt>
                <c:pt idx="15398">
                  <c:v>40370.69305555553</c:v>
                </c:pt>
                <c:pt idx="15399">
                  <c:v>40370.693749999984</c:v>
                </c:pt>
                <c:pt idx="15400">
                  <c:v>40370.694444444445</c:v>
                </c:pt>
                <c:pt idx="15401">
                  <c:v>40370.695138888885</c:v>
                </c:pt>
                <c:pt idx="15402">
                  <c:v>40370.695833333324</c:v>
                </c:pt>
                <c:pt idx="15403">
                  <c:v>40370.696527777778</c:v>
                </c:pt>
                <c:pt idx="15404">
                  <c:v>40370.697222222225</c:v>
                </c:pt>
                <c:pt idx="15405">
                  <c:v>40370.697916666628</c:v>
                </c:pt>
                <c:pt idx="15406">
                  <c:v>40370.698611111104</c:v>
                </c:pt>
                <c:pt idx="15407">
                  <c:v>40370.699305555521</c:v>
                </c:pt>
                <c:pt idx="15408">
                  <c:v>40370.699999999997</c:v>
                </c:pt>
                <c:pt idx="15409">
                  <c:v>40370.700694444473</c:v>
                </c:pt>
                <c:pt idx="15410">
                  <c:v>40370.701388888876</c:v>
                </c:pt>
                <c:pt idx="15411">
                  <c:v>40370.702083333301</c:v>
                </c:pt>
                <c:pt idx="15412">
                  <c:v>40370.702777777777</c:v>
                </c:pt>
                <c:pt idx="15413">
                  <c:v>40370.703472222194</c:v>
                </c:pt>
                <c:pt idx="15414">
                  <c:v>40370.704166666626</c:v>
                </c:pt>
                <c:pt idx="15415">
                  <c:v>40370.70486111108</c:v>
                </c:pt>
                <c:pt idx="15416">
                  <c:v>40370.705555555556</c:v>
                </c:pt>
                <c:pt idx="15417">
                  <c:v>40370.706250000003</c:v>
                </c:pt>
                <c:pt idx="15418">
                  <c:v>40370.706944444442</c:v>
                </c:pt>
                <c:pt idx="15419">
                  <c:v>40370.707638888889</c:v>
                </c:pt>
                <c:pt idx="15420">
                  <c:v>40370.708333333336</c:v>
                </c:pt>
                <c:pt idx="15421">
                  <c:v>40370.709027777775</c:v>
                </c:pt>
                <c:pt idx="15422">
                  <c:v>40370.709722222193</c:v>
                </c:pt>
                <c:pt idx="15423">
                  <c:v>40370.710416666654</c:v>
                </c:pt>
                <c:pt idx="15424">
                  <c:v>40370.711111111072</c:v>
                </c:pt>
                <c:pt idx="15425">
                  <c:v>40370.711805555555</c:v>
                </c:pt>
                <c:pt idx="15426">
                  <c:v>40370.712500000001</c:v>
                </c:pt>
                <c:pt idx="15427">
                  <c:v>40370.713194444441</c:v>
                </c:pt>
                <c:pt idx="15428">
                  <c:v>40370.713888888888</c:v>
                </c:pt>
                <c:pt idx="15429">
                  <c:v>40370.714583333334</c:v>
                </c:pt>
                <c:pt idx="15430">
                  <c:v>40370.715277777781</c:v>
                </c:pt>
                <c:pt idx="15431">
                  <c:v>40370.71597222222</c:v>
                </c:pt>
                <c:pt idx="15432">
                  <c:v>40370.716666666638</c:v>
                </c:pt>
                <c:pt idx="15433">
                  <c:v>40370.717361111077</c:v>
                </c:pt>
                <c:pt idx="15434">
                  <c:v>40370.718055555553</c:v>
                </c:pt>
                <c:pt idx="15435">
                  <c:v>40370.71875</c:v>
                </c:pt>
                <c:pt idx="15436">
                  <c:v>40370.719444444447</c:v>
                </c:pt>
                <c:pt idx="15437">
                  <c:v>40370.720138888886</c:v>
                </c:pt>
                <c:pt idx="15438">
                  <c:v>40370.720833333326</c:v>
                </c:pt>
                <c:pt idx="15439">
                  <c:v>40370.72152777775</c:v>
                </c:pt>
                <c:pt idx="15440">
                  <c:v>40370.722222222204</c:v>
                </c:pt>
                <c:pt idx="15441">
                  <c:v>40370.722916666637</c:v>
                </c:pt>
                <c:pt idx="15442">
                  <c:v>40370.723611111054</c:v>
                </c:pt>
                <c:pt idx="15443">
                  <c:v>40370.72430555553</c:v>
                </c:pt>
                <c:pt idx="15444">
                  <c:v>40370.724999999999</c:v>
                </c:pt>
                <c:pt idx="15445">
                  <c:v>40370.725694444445</c:v>
                </c:pt>
                <c:pt idx="15446">
                  <c:v>40370.726388888885</c:v>
                </c:pt>
                <c:pt idx="15447">
                  <c:v>40370.727083333273</c:v>
                </c:pt>
                <c:pt idx="15448">
                  <c:v>40370.727777777749</c:v>
                </c:pt>
                <c:pt idx="15449">
                  <c:v>40370.728472222225</c:v>
                </c:pt>
                <c:pt idx="15450">
                  <c:v>40370.729166666606</c:v>
                </c:pt>
                <c:pt idx="15451">
                  <c:v>40370.729861111053</c:v>
                </c:pt>
                <c:pt idx="15452">
                  <c:v>40370.730555555558</c:v>
                </c:pt>
                <c:pt idx="15453">
                  <c:v>40370.731249999997</c:v>
                </c:pt>
                <c:pt idx="15454">
                  <c:v>40370.731944444444</c:v>
                </c:pt>
                <c:pt idx="15455">
                  <c:v>40370.732638888891</c:v>
                </c:pt>
                <c:pt idx="15456">
                  <c:v>40370.733333333301</c:v>
                </c:pt>
                <c:pt idx="15457">
                  <c:v>40370.734027777777</c:v>
                </c:pt>
                <c:pt idx="15458">
                  <c:v>40370.734722222194</c:v>
                </c:pt>
                <c:pt idx="15459">
                  <c:v>40370.735416666626</c:v>
                </c:pt>
                <c:pt idx="15460">
                  <c:v>40370.73611111108</c:v>
                </c:pt>
                <c:pt idx="15461">
                  <c:v>40370.736805555556</c:v>
                </c:pt>
                <c:pt idx="15462">
                  <c:v>40370.737499999996</c:v>
                </c:pt>
                <c:pt idx="15463">
                  <c:v>40370.738194444442</c:v>
                </c:pt>
                <c:pt idx="15464">
                  <c:v>40370.738888888889</c:v>
                </c:pt>
                <c:pt idx="15465">
                  <c:v>40370.739583333307</c:v>
                </c:pt>
                <c:pt idx="15466">
                  <c:v>40370.740277777782</c:v>
                </c:pt>
                <c:pt idx="15467">
                  <c:v>40370.740972222222</c:v>
                </c:pt>
                <c:pt idx="15468">
                  <c:v>40370.741666666618</c:v>
                </c:pt>
                <c:pt idx="15469">
                  <c:v>40370.742361111072</c:v>
                </c:pt>
                <c:pt idx="15470">
                  <c:v>40370.743055555555</c:v>
                </c:pt>
                <c:pt idx="15471">
                  <c:v>40370.743749999994</c:v>
                </c:pt>
                <c:pt idx="15472">
                  <c:v>40370.744444444441</c:v>
                </c:pt>
                <c:pt idx="15473">
                  <c:v>40370.745138888888</c:v>
                </c:pt>
                <c:pt idx="15474">
                  <c:v>40370.745833333334</c:v>
                </c:pt>
                <c:pt idx="15475">
                  <c:v>40370.746527777781</c:v>
                </c:pt>
                <c:pt idx="15476">
                  <c:v>40370.74722222222</c:v>
                </c:pt>
                <c:pt idx="15477">
                  <c:v>40370.747916666638</c:v>
                </c:pt>
                <c:pt idx="15478">
                  <c:v>40370.748611111114</c:v>
                </c:pt>
                <c:pt idx="15479">
                  <c:v>40370.749305555524</c:v>
                </c:pt>
                <c:pt idx="15480">
                  <c:v>40370.75</c:v>
                </c:pt>
                <c:pt idx="15481">
                  <c:v>40370.75069444449</c:v>
                </c:pt>
                <c:pt idx="15482">
                  <c:v>40370.751388888886</c:v>
                </c:pt>
                <c:pt idx="15483">
                  <c:v>40370.752083333326</c:v>
                </c:pt>
                <c:pt idx="15484">
                  <c:v>40370.75277777778</c:v>
                </c:pt>
                <c:pt idx="15485">
                  <c:v>40370.753472222204</c:v>
                </c:pt>
                <c:pt idx="15486">
                  <c:v>40370.754166666637</c:v>
                </c:pt>
                <c:pt idx="15487">
                  <c:v>40370.754861111105</c:v>
                </c:pt>
                <c:pt idx="15488">
                  <c:v>40370.755555555559</c:v>
                </c:pt>
                <c:pt idx="15489">
                  <c:v>40370.756250000013</c:v>
                </c:pt>
                <c:pt idx="15490">
                  <c:v>40370.756944444474</c:v>
                </c:pt>
                <c:pt idx="15491">
                  <c:v>40370.757638888892</c:v>
                </c:pt>
                <c:pt idx="15492">
                  <c:v>40370.758333333331</c:v>
                </c:pt>
                <c:pt idx="15493">
                  <c:v>40370.759027777778</c:v>
                </c:pt>
                <c:pt idx="15494">
                  <c:v>40370.759722222225</c:v>
                </c:pt>
                <c:pt idx="15495">
                  <c:v>40370.760416666628</c:v>
                </c:pt>
                <c:pt idx="15496">
                  <c:v>40370.761111111053</c:v>
                </c:pt>
                <c:pt idx="15497">
                  <c:v>40370.761805555521</c:v>
                </c:pt>
                <c:pt idx="15498">
                  <c:v>40370.762499999997</c:v>
                </c:pt>
                <c:pt idx="15499">
                  <c:v>40370.763194444444</c:v>
                </c:pt>
                <c:pt idx="15500">
                  <c:v>40370.763888888876</c:v>
                </c:pt>
                <c:pt idx="15501">
                  <c:v>40370.764583333301</c:v>
                </c:pt>
                <c:pt idx="15502">
                  <c:v>40370.765277777777</c:v>
                </c:pt>
                <c:pt idx="15503">
                  <c:v>40370.765972222194</c:v>
                </c:pt>
                <c:pt idx="15504">
                  <c:v>40370.766666666626</c:v>
                </c:pt>
                <c:pt idx="15505">
                  <c:v>40370.767361111051</c:v>
                </c:pt>
                <c:pt idx="15506">
                  <c:v>40370.768055555556</c:v>
                </c:pt>
                <c:pt idx="15507">
                  <c:v>40370.768749999996</c:v>
                </c:pt>
                <c:pt idx="15508">
                  <c:v>40370.769444444435</c:v>
                </c:pt>
                <c:pt idx="15509">
                  <c:v>40370.770138888889</c:v>
                </c:pt>
                <c:pt idx="15510">
                  <c:v>40370.770833333336</c:v>
                </c:pt>
                <c:pt idx="15511">
                  <c:v>40370.771527777775</c:v>
                </c:pt>
                <c:pt idx="15512">
                  <c:v>40370.772222222222</c:v>
                </c:pt>
                <c:pt idx="15513">
                  <c:v>40370.772916666654</c:v>
                </c:pt>
                <c:pt idx="15514">
                  <c:v>40370.773611111072</c:v>
                </c:pt>
                <c:pt idx="15515">
                  <c:v>40370.774305555555</c:v>
                </c:pt>
                <c:pt idx="15516">
                  <c:v>40370.775000000001</c:v>
                </c:pt>
                <c:pt idx="15517">
                  <c:v>40370.775694444441</c:v>
                </c:pt>
                <c:pt idx="15518">
                  <c:v>40370.776388888888</c:v>
                </c:pt>
                <c:pt idx="15519">
                  <c:v>40370.777083333298</c:v>
                </c:pt>
                <c:pt idx="15520">
                  <c:v>40370.777777777774</c:v>
                </c:pt>
                <c:pt idx="15521">
                  <c:v>40370.77847222222</c:v>
                </c:pt>
                <c:pt idx="15522">
                  <c:v>40370.779166666609</c:v>
                </c:pt>
                <c:pt idx="15523">
                  <c:v>40370.779861111077</c:v>
                </c:pt>
                <c:pt idx="15524">
                  <c:v>40370.780555555553</c:v>
                </c:pt>
                <c:pt idx="15525">
                  <c:v>40370.78125</c:v>
                </c:pt>
                <c:pt idx="15526">
                  <c:v>40370.781944444447</c:v>
                </c:pt>
                <c:pt idx="15527">
                  <c:v>40370.782638888893</c:v>
                </c:pt>
                <c:pt idx="15528">
                  <c:v>40370.783333333326</c:v>
                </c:pt>
                <c:pt idx="15529">
                  <c:v>40370.78402777778</c:v>
                </c:pt>
                <c:pt idx="15530">
                  <c:v>40370.784722222204</c:v>
                </c:pt>
                <c:pt idx="15531">
                  <c:v>40370.785416666637</c:v>
                </c:pt>
                <c:pt idx="15532">
                  <c:v>40370.786111111105</c:v>
                </c:pt>
                <c:pt idx="15533">
                  <c:v>40370.786805555559</c:v>
                </c:pt>
                <c:pt idx="15534">
                  <c:v>40370.787499999999</c:v>
                </c:pt>
                <c:pt idx="15535">
                  <c:v>40370.788194444474</c:v>
                </c:pt>
                <c:pt idx="15536">
                  <c:v>40370.788888888892</c:v>
                </c:pt>
                <c:pt idx="15537">
                  <c:v>40370.789583333324</c:v>
                </c:pt>
                <c:pt idx="15538">
                  <c:v>40370.790277777778</c:v>
                </c:pt>
                <c:pt idx="15539">
                  <c:v>40370.790972222225</c:v>
                </c:pt>
                <c:pt idx="15540">
                  <c:v>40370.791666666606</c:v>
                </c:pt>
                <c:pt idx="15541">
                  <c:v>40370.792361111053</c:v>
                </c:pt>
                <c:pt idx="15542">
                  <c:v>40370.793055555521</c:v>
                </c:pt>
                <c:pt idx="15543">
                  <c:v>40370.793749999975</c:v>
                </c:pt>
                <c:pt idx="15544">
                  <c:v>40370.794444444444</c:v>
                </c:pt>
                <c:pt idx="15545">
                  <c:v>40370.795138888876</c:v>
                </c:pt>
                <c:pt idx="15546">
                  <c:v>40370.795833333301</c:v>
                </c:pt>
                <c:pt idx="15547">
                  <c:v>40370.796527777777</c:v>
                </c:pt>
                <c:pt idx="15548">
                  <c:v>40370.797222222194</c:v>
                </c:pt>
                <c:pt idx="15549">
                  <c:v>40370.797916666626</c:v>
                </c:pt>
                <c:pt idx="15550">
                  <c:v>40370.79861111108</c:v>
                </c:pt>
                <c:pt idx="15551">
                  <c:v>40370.79930555552</c:v>
                </c:pt>
                <c:pt idx="15552">
                  <c:v>40370.800000000003</c:v>
                </c:pt>
                <c:pt idx="15553">
                  <c:v>40370.800694444493</c:v>
                </c:pt>
                <c:pt idx="15554">
                  <c:v>40370.801388888889</c:v>
                </c:pt>
                <c:pt idx="15555">
                  <c:v>40370.802083333336</c:v>
                </c:pt>
                <c:pt idx="15556">
                  <c:v>40370.802777777782</c:v>
                </c:pt>
                <c:pt idx="15557">
                  <c:v>40370.803472222222</c:v>
                </c:pt>
                <c:pt idx="15558">
                  <c:v>40370.804166666654</c:v>
                </c:pt>
                <c:pt idx="15559">
                  <c:v>40370.804861111108</c:v>
                </c:pt>
                <c:pt idx="15560">
                  <c:v>40370.805555555562</c:v>
                </c:pt>
                <c:pt idx="15561">
                  <c:v>40370.806250000031</c:v>
                </c:pt>
                <c:pt idx="15562">
                  <c:v>40370.806944444485</c:v>
                </c:pt>
                <c:pt idx="15563">
                  <c:v>40370.807638888917</c:v>
                </c:pt>
                <c:pt idx="15564">
                  <c:v>40370.808333333342</c:v>
                </c:pt>
                <c:pt idx="15565">
                  <c:v>40370.809027777781</c:v>
                </c:pt>
                <c:pt idx="15566">
                  <c:v>40370.80972222222</c:v>
                </c:pt>
                <c:pt idx="15567">
                  <c:v>40370.810416666667</c:v>
                </c:pt>
                <c:pt idx="15568">
                  <c:v>40370.811111111114</c:v>
                </c:pt>
                <c:pt idx="15569">
                  <c:v>40370.811805555553</c:v>
                </c:pt>
                <c:pt idx="15570">
                  <c:v>40370.812500000029</c:v>
                </c:pt>
                <c:pt idx="15571">
                  <c:v>40370.81319444449</c:v>
                </c:pt>
                <c:pt idx="15572">
                  <c:v>40370.813888888893</c:v>
                </c:pt>
                <c:pt idx="15573">
                  <c:v>40370.814583333333</c:v>
                </c:pt>
                <c:pt idx="15574">
                  <c:v>40370.815277777809</c:v>
                </c:pt>
                <c:pt idx="15575">
                  <c:v>40370.815972222219</c:v>
                </c:pt>
                <c:pt idx="15576">
                  <c:v>40370.816666666666</c:v>
                </c:pt>
                <c:pt idx="15577">
                  <c:v>40370.817361111105</c:v>
                </c:pt>
                <c:pt idx="15578">
                  <c:v>40370.818055555595</c:v>
                </c:pt>
                <c:pt idx="15579">
                  <c:v>40370.818750000013</c:v>
                </c:pt>
                <c:pt idx="15580">
                  <c:v>40370.819444444474</c:v>
                </c:pt>
                <c:pt idx="15581">
                  <c:v>40370.820138888892</c:v>
                </c:pt>
                <c:pt idx="15582">
                  <c:v>40370.820833333331</c:v>
                </c:pt>
                <c:pt idx="15583">
                  <c:v>40370.821527777778</c:v>
                </c:pt>
                <c:pt idx="15584">
                  <c:v>40370.822222222232</c:v>
                </c:pt>
                <c:pt idx="15585">
                  <c:v>40370.822916666664</c:v>
                </c:pt>
                <c:pt idx="15586">
                  <c:v>40370.823611111104</c:v>
                </c:pt>
                <c:pt idx="15587">
                  <c:v>40370.824305555558</c:v>
                </c:pt>
                <c:pt idx="15588">
                  <c:v>40370.825000000004</c:v>
                </c:pt>
                <c:pt idx="15589">
                  <c:v>40370.825694444473</c:v>
                </c:pt>
                <c:pt idx="15590">
                  <c:v>40370.826388888891</c:v>
                </c:pt>
                <c:pt idx="15591">
                  <c:v>40370.827083333301</c:v>
                </c:pt>
                <c:pt idx="15592">
                  <c:v>40370.827777777777</c:v>
                </c:pt>
                <c:pt idx="15593">
                  <c:v>40370.828472222223</c:v>
                </c:pt>
                <c:pt idx="15594">
                  <c:v>40370.829166666626</c:v>
                </c:pt>
                <c:pt idx="15595">
                  <c:v>40370.82986111108</c:v>
                </c:pt>
                <c:pt idx="15596">
                  <c:v>40370.830555555563</c:v>
                </c:pt>
                <c:pt idx="15597">
                  <c:v>40370.831250000003</c:v>
                </c:pt>
                <c:pt idx="15598">
                  <c:v>40370.831944444442</c:v>
                </c:pt>
                <c:pt idx="15599">
                  <c:v>40370.832638888925</c:v>
                </c:pt>
                <c:pt idx="15600">
                  <c:v>40370.833333333336</c:v>
                </c:pt>
                <c:pt idx="15601">
                  <c:v>40370.834027777782</c:v>
                </c:pt>
                <c:pt idx="15602">
                  <c:v>40370.834722222222</c:v>
                </c:pt>
                <c:pt idx="15603">
                  <c:v>40370.835416666654</c:v>
                </c:pt>
                <c:pt idx="15604">
                  <c:v>40370.836111111108</c:v>
                </c:pt>
                <c:pt idx="15605">
                  <c:v>40370.836805555562</c:v>
                </c:pt>
                <c:pt idx="15606">
                  <c:v>40370.837500000001</c:v>
                </c:pt>
                <c:pt idx="15607">
                  <c:v>40370.838194444485</c:v>
                </c:pt>
                <c:pt idx="15608">
                  <c:v>40370.838888888917</c:v>
                </c:pt>
                <c:pt idx="15609">
                  <c:v>40370.839583333334</c:v>
                </c:pt>
                <c:pt idx="15610">
                  <c:v>40370.84027777781</c:v>
                </c:pt>
                <c:pt idx="15611">
                  <c:v>40370.840972222242</c:v>
                </c:pt>
                <c:pt idx="15612">
                  <c:v>40370.841666666638</c:v>
                </c:pt>
                <c:pt idx="15613">
                  <c:v>40370.842361111114</c:v>
                </c:pt>
                <c:pt idx="15614">
                  <c:v>40370.843055555553</c:v>
                </c:pt>
                <c:pt idx="15615">
                  <c:v>40370.84375</c:v>
                </c:pt>
                <c:pt idx="15616">
                  <c:v>40370.84444444449</c:v>
                </c:pt>
                <c:pt idx="15617">
                  <c:v>40370.845138888893</c:v>
                </c:pt>
                <c:pt idx="15618">
                  <c:v>40370.845833333333</c:v>
                </c:pt>
                <c:pt idx="15619">
                  <c:v>40370.846527777809</c:v>
                </c:pt>
                <c:pt idx="15620">
                  <c:v>40370.847222222219</c:v>
                </c:pt>
                <c:pt idx="15621">
                  <c:v>40370.847916666666</c:v>
                </c:pt>
                <c:pt idx="15622">
                  <c:v>40370.848611111112</c:v>
                </c:pt>
                <c:pt idx="15623">
                  <c:v>40370.849305555559</c:v>
                </c:pt>
                <c:pt idx="15624">
                  <c:v>40370.850000000013</c:v>
                </c:pt>
                <c:pt idx="15625">
                  <c:v>40370.850694444511</c:v>
                </c:pt>
                <c:pt idx="15626">
                  <c:v>40370.851388888892</c:v>
                </c:pt>
                <c:pt idx="15627">
                  <c:v>40370.852083333331</c:v>
                </c:pt>
                <c:pt idx="15628">
                  <c:v>40370.852777777793</c:v>
                </c:pt>
                <c:pt idx="15629">
                  <c:v>40370.853472222232</c:v>
                </c:pt>
                <c:pt idx="15630">
                  <c:v>40370.854166666664</c:v>
                </c:pt>
                <c:pt idx="15631">
                  <c:v>40370.854861111111</c:v>
                </c:pt>
                <c:pt idx="15632">
                  <c:v>40370.855555555587</c:v>
                </c:pt>
                <c:pt idx="15633">
                  <c:v>40370.856250000041</c:v>
                </c:pt>
                <c:pt idx="15634">
                  <c:v>40370.856944444502</c:v>
                </c:pt>
                <c:pt idx="15635">
                  <c:v>40370.857638888934</c:v>
                </c:pt>
                <c:pt idx="15636">
                  <c:v>40370.858333333359</c:v>
                </c:pt>
                <c:pt idx="15637">
                  <c:v>40370.859027777791</c:v>
                </c:pt>
                <c:pt idx="15638">
                  <c:v>40370.859722222223</c:v>
                </c:pt>
                <c:pt idx="15639">
                  <c:v>40370.86041666667</c:v>
                </c:pt>
                <c:pt idx="15640">
                  <c:v>40370.86111111108</c:v>
                </c:pt>
                <c:pt idx="15641">
                  <c:v>40370.861805555556</c:v>
                </c:pt>
                <c:pt idx="15642">
                  <c:v>40370.862500000003</c:v>
                </c:pt>
                <c:pt idx="15643">
                  <c:v>40370.863194444442</c:v>
                </c:pt>
                <c:pt idx="15644">
                  <c:v>40370.863888888889</c:v>
                </c:pt>
                <c:pt idx="15645">
                  <c:v>40370.864583333336</c:v>
                </c:pt>
                <c:pt idx="15646">
                  <c:v>40370.865277777782</c:v>
                </c:pt>
                <c:pt idx="15647">
                  <c:v>40370.865972222222</c:v>
                </c:pt>
                <c:pt idx="15648">
                  <c:v>40370.866666666654</c:v>
                </c:pt>
                <c:pt idx="15649">
                  <c:v>40370.867361111072</c:v>
                </c:pt>
                <c:pt idx="15650">
                  <c:v>40370.868055555562</c:v>
                </c:pt>
                <c:pt idx="15651">
                  <c:v>40370.868750000001</c:v>
                </c:pt>
                <c:pt idx="15652">
                  <c:v>40370.869444444441</c:v>
                </c:pt>
                <c:pt idx="15653">
                  <c:v>40370.870138888917</c:v>
                </c:pt>
                <c:pt idx="15654">
                  <c:v>40370.870833333342</c:v>
                </c:pt>
                <c:pt idx="15655">
                  <c:v>40370.871527777781</c:v>
                </c:pt>
                <c:pt idx="15656">
                  <c:v>40370.872222222242</c:v>
                </c:pt>
                <c:pt idx="15657">
                  <c:v>40370.872916666667</c:v>
                </c:pt>
                <c:pt idx="15658">
                  <c:v>40370.873611111114</c:v>
                </c:pt>
                <c:pt idx="15659">
                  <c:v>40370.874305555553</c:v>
                </c:pt>
                <c:pt idx="15660">
                  <c:v>40370.875</c:v>
                </c:pt>
                <c:pt idx="15661">
                  <c:v>40370.87569444449</c:v>
                </c:pt>
                <c:pt idx="15662">
                  <c:v>40370.876388888893</c:v>
                </c:pt>
                <c:pt idx="15663">
                  <c:v>40370.877083333326</c:v>
                </c:pt>
                <c:pt idx="15664">
                  <c:v>40370.87777777778</c:v>
                </c:pt>
                <c:pt idx="15665">
                  <c:v>40370.878472222219</c:v>
                </c:pt>
                <c:pt idx="15666">
                  <c:v>40370.879166666637</c:v>
                </c:pt>
                <c:pt idx="15667">
                  <c:v>40370.879861111105</c:v>
                </c:pt>
                <c:pt idx="15668">
                  <c:v>40370.880555555595</c:v>
                </c:pt>
                <c:pt idx="15669">
                  <c:v>40370.881250000013</c:v>
                </c:pt>
                <c:pt idx="15670">
                  <c:v>40370.881944444474</c:v>
                </c:pt>
                <c:pt idx="15671">
                  <c:v>40370.882638888936</c:v>
                </c:pt>
                <c:pt idx="15672">
                  <c:v>40370.883333333331</c:v>
                </c:pt>
                <c:pt idx="15673">
                  <c:v>40370.884027777793</c:v>
                </c:pt>
                <c:pt idx="15674">
                  <c:v>40370.884722222232</c:v>
                </c:pt>
                <c:pt idx="15675">
                  <c:v>40370.885416666664</c:v>
                </c:pt>
                <c:pt idx="15676">
                  <c:v>40370.886111111111</c:v>
                </c:pt>
                <c:pt idx="15677">
                  <c:v>40370.886805555587</c:v>
                </c:pt>
                <c:pt idx="15678">
                  <c:v>40370.887500000012</c:v>
                </c:pt>
                <c:pt idx="15679">
                  <c:v>40370.888194444502</c:v>
                </c:pt>
                <c:pt idx="15680">
                  <c:v>40370.888888888934</c:v>
                </c:pt>
                <c:pt idx="15681">
                  <c:v>40370.88958333333</c:v>
                </c:pt>
                <c:pt idx="15682">
                  <c:v>40370.890277777791</c:v>
                </c:pt>
                <c:pt idx="15683">
                  <c:v>40370.890972222223</c:v>
                </c:pt>
                <c:pt idx="15684">
                  <c:v>40370.891666666626</c:v>
                </c:pt>
                <c:pt idx="15685">
                  <c:v>40370.89236111108</c:v>
                </c:pt>
                <c:pt idx="15686">
                  <c:v>40370.893055555556</c:v>
                </c:pt>
                <c:pt idx="15687">
                  <c:v>40370.893749999996</c:v>
                </c:pt>
                <c:pt idx="15688">
                  <c:v>40370.894444444442</c:v>
                </c:pt>
                <c:pt idx="15689">
                  <c:v>40370.895138888889</c:v>
                </c:pt>
                <c:pt idx="15690">
                  <c:v>40370.895833333336</c:v>
                </c:pt>
                <c:pt idx="15691">
                  <c:v>40370.896527777782</c:v>
                </c:pt>
                <c:pt idx="15692">
                  <c:v>40370.897222222222</c:v>
                </c:pt>
                <c:pt idx="15693">
                  <c:v>40370.897916666654</c:v>
                </c:pt>
                <c:pt idx="15694">
                  <c:v>40370.898611111108</c:v>
                </c:pt>
                <c:pt idx="15695">
                  <c:v>40370.899305555555</c:v>
                </c:pt>
                <c:pt idx="15696">
                  <c:v>40370.9</c:v>
                </c:pt>
                <c:pt idx="15697">
                  <c:v>40370.900694444485</c:v>
                </c:pt>
                <c:pt idx="15698">
                  <c:v>40370.901388888888</c:v>
                </c:pt>
                <c:pt idx="15699">
                  <c:v>40370.902083333334</c:v>
                </c:pt>
                <c:pt idx="15700">
                  <c:v>40370.902777777781</c:v>
                </c:pt>
                <c:pt idx="15701">
                  <c:v>40370.90347222222</c:v>
                </c:pt>
                <c:pt idx="15702">
                  <c:v>40370.904166666638</c:v>
                </c:pt>
                <c:pt idx="15703">
                  <c:v>40370.904861111114</c:v>
                </c:pt>
                <c:pt idx="15704">
                  <c:v>40370.905555555553</c:v>
                </c:pt>
                <c:pt idx="15705">
                  <c:v>40370.906250000029</c:v>
                </c:pt>
                <c:pt idx="15706">
                  <c:v>40370.90694444449</c:v>
                </c:pt>
                <c:pt idx="15707">
                  <c:v>40370.907638888893</c:v>
                </c:pt>
                <c:pt idx="15708">
                  <c:v>40370.908333333333</c:v>
                </c:pt>
                <c:pt idx="15709">
                  <c:v>40370.90902777778</c:v>
                </c:pt>
                <c:pt idx="15710">
                  <c:v>40370.909722222204</c:v>
                </c:pt>
                <c:pt idx="15711">
                  <c:v>40370.910416666666</c:v>
                </c:pt>
                <c:pt idx="15712">
                  <c:v>40370.911111111105</c:v>
                </c:pt>
                <c:pt idx="15713">
                  <c:v>40370.911805555559</c:v>
                </c:pt>
                <c:pt idx="15714">
                  <c:v>40370.912500000013</c:v>
                </c:pt>
                <c:pt idx="15715">
                  <c:v>40370.913194444474</c:v>
                </c:pt>
                <c:pt idx="15716">
                  <c:v>40370.913888888892</c:v>
                </c:pt>
                <c:pt idx="15717">
                  <c:v>40370.914583333331</c:v>
                </c:pt>
                <c:pt idx="15718">
                  <c:v>40370.915277777793</c:v>
                </c:pt>
                <c:pt idx="15719">
                  <c:v>40370.915972222232</c:v>
                </c:pt>
                <c:pt idx="15720">
                  <c:v>40370.916666666664</c:v>
                </c:pt>
                <c:pt idx="15721">
                  <c:v>40370.917361111104</c:v>
                </c:pt>
                <c:pt idx="15722">
                  <c:v>40370.918055555587</c:v>
                </c:pt>
                <c:pt idx="15723">
                  <c:v>40370.918750000012</c:v>
                </c:pt>
                <c:pt idx="15724">
                  <c:v>40370.919444444473</c:v>
                </c:pt>
                <c:pt idx="15725">
                  <c:v>40370.920138888891</c:v>
                </c:pt>
                <c:pt idx="15726">
                  <c:v>40370.92083333333</c:v>
                </c:pt>
                <c:pt idx="15727">
                  <c:v>40370.921527777777</c:v>
                </c:pt>
                <c:pt idx="15728">
                  <c:v>40370.922222222223</c:v>
                </c:pt>
                <c:pt idx="15729">
                  <c:v>40370.92291666667</c:v>
                </c:pt>
                <c:pt idx="15730">
                  <c:v>40370.92361111108</c:v>
                </c:pt>
                <c:pt idx="15731">
                  <c:v>40370.924305555556</c:v>
                </c:pt>
                <c:pt idx="15732">
                  <c:v>40370.925000000003</c:v>
                </c:pt>
                <c:pt idx="15733">
                  <c:v>40370.925694444442</c:v>
                </c:pt>
                <c:pt idx="15734">
                  <c:v>40370.926388888889</c:v>
                </c:pt>
                <c:pt idx="15735">
                  <c:v>40370.927083333307</c:v>
                </c:pt>
                <c:pt idx="15736">
                  <c:v>40370.927777777775</c:v>
                </c:pt>
                <c:pt idx="15737">
                  <c:v>40370.928472222222</c:v>
                </c:pt>
                <c:pt idx="15738">
                  <c:v>40370.929166666618</c:v>
                </c:pt>
                <c:pt idx="15739">
                  <c:v>40370.929861111072</c:v>
                </c:pt>
                <c:pt idx="15740">
                  <c:v>40370.930555555562</c:v>
                </c:pt>
                <c:pt idx="15741">
                  <c:v>40370.931250000001</c:v>
                </c:pt>
                <c:pt idx="15742">
                  <c:v>40370.931944444441</c:v>
                </c:pt>
                <c:pt idx="15743">
                  <c:v>40370.932638888917</c:v>
                </c:pt>
                <c:pt idx="15744">
                  <c:v>40370.933333333334</c:v>
                </c:pt>
                <c:pt idx="15745">
                  <c:v>40370.934027777781</c:v>
                </c:pt>
                <c:pt idx="15746">
                  <c:v>40370.93472222222</c:v>
                </c:pt>
                <c:pt idx="15747">
                  <c:v>40370.935416666638</c:v>
                </c:pt>
                <c:pt idx="15748">
                  <c:v>40370.936111111114</c:v>
                </c:pt>
                <c:pt idx="15749">
                  <c:v>40370.936805555553</c:v>
                </c:pt>
                <c:pt idx="15750">
                  <c:v>40370.9375</c:v>
                </c:pt>
                <c:pt idx="15751">
                  <c:v>40370.93819444449</c:v>
                </c:pt>
                <c:pt idx="15752">
                  <c:v>40370.938888888893</c:v>
                </c:pt>
                <c:pt idx="15753">
                  <c:v>40370.939583333326</c:v>
                </c:pt>
                <c:pt idx="15754">
                  <c:v>40370.940277777809</c:v>
                </c:pt>
                <c:pt idx="15755">
                  <c:v>40370.940972222219</c:v>
                </c:pt>
                <c:pt idx="15756">
                  <c:v>40370.941666666637</c:v>
                </c:pt>
                <c:pt idx="15757">
                  <c:v>40370.942361111105</c:v>
                </c:pt>
                <c:pt idx="15758">
                  <c:v>40370.943055555559</c:v>
                </c:pt>
                <c:pt idx="15759">
                  <c:v>40370.943749999999</c:v>
                </c:pt>
                <c:pt idx="15760">
                  <c:v>40370.944444444474</c:v>
                </c:pt>
                <c:pt idx="15761">
                  <c:v>40370.945138888892</c:v>
                </c:pt>
                <c:pt idx="15762">
                  <c:v>40370.945833333331</c:v>
                </c:pt>
                <c:pt idx="15763">
                  <c:v>40370.946527777793</c:v>
                </c:pt>
                <c:pt idx="15764">
                  <c:v>40370.947222222232</c:v>
                </c:pt>
                <c:pt idx="15765">
                  <c:v>40370.947916666664</c:v>
                </c:pt>
                <c:pt idx="15766">
                  <c:v>40370.948611111111</c:v>
                </c:pt>
                <c:pt idx="15767">
                  <c:v>40370.949305555558</c:v>
                </c:pt>
                <c:pt idx="15768">
                  <c:v>40370.950000000012</c:v>
                </c:pt>
                <c:pt idx="15769">
                  <c:v>40370.950694444502</c:v>
                </c:pt>
                <c:pt idx="15770">
                  <c:v>40370.951388888891</c:v>
                </c:pt>
                <c:pt idx="15771">
                  <c:v>40370.95208333333</c:v>
                </c:pt>
                <c:pt idx="15772">
                  <c:v>40370.952777777791</c:v>
                </c:pt>
                <c:pt idx="15773">
                  <c:v>40370.953472222223</c:v>
                </c:pt>
                <c:pt idx="15774">
                  <c:v>40370.95416666667</c:v>
                </c:pt>
                <c:pt idx="15775">
                  <c:v>40370.954861111109</c:v>
                </c:pt>
                <c:pt idx="15776">
                  <c:v>40370.955555555563</c:v>
                </c:pt>
                <c:pt idx="15777">
                  <c:v>40370.956250000039</c:v>
                </c:pt>
                <c:pt idx="15778">
                  <c:v>40370.956944444493</c:v>
                </c:pt>
                <c:pt idx="15779">
                  <c:v>40370.957638888925</c:v>
                </c:pt>
                <c:pt idx="15780">
                  <c:v>40370.958333333343</c:v>
                </c:pt>
                <c:pt idx="15781">
                  <c:v>40370.959027777782</c:v>
                </c:pt>
                <c:pt idx="15782">
                  <c:v>40370.959722222222</c:v>
                </c:pt>
                <c:pt idx="15783">
                  <c:v>40370.960416666654</c:v>
                </c:pt>
                <c:pt idx="15784">
                  <c:v>40370.961111111072</c:v>
                </c:pt>
                <c:pt idx="15785">
                  <c:v>40370.961805555555</c:v>
                </c:pt>
                <c:pt idx="15786">
                  <c:v>40370.962500000001</c:v>
                </c:pt>
                <c:pt idx="15787">
                  <c:v>40370.963194444441</c:v>
                </c:pt>
                <c:pt idx="15788">
                  <c:v>40370.963888888888</c:v>
                </c:pt>
                <c:pt idx="15789">
                  <c:v>40370.964583333334</c:v>
                </c:pt>
                <c:pt idx="15790">
                  <c:v>40370.965277777781</c:v>
                </c:pt>
                <c:pt idx="15791">
                  <c:v>40370.96597222222</c:v>
                </c:pt>
                <c:pt idx="15792">
                  <c:v>40370.966666666638</c:v>
                </c:pt>
                <c:pt idx="15793">
                  <c:v>40370.967361111077</c:v>
                </c:pt>
                <c:pt idx="15794">
                  <c:v>40370.968055555553</c:v>
                </c:pt>
                <c:pt idx="15795">
                  <c:v>40370.96875</c:v>
                </c:pt>
                <c:pt idx="15796">
                  <c:v>40370.969444444447</c:v>
                </c:pt>
                <c:pt idx="15797">
                  <c:v>40370.970138888893</c:v>
                </c:pt>
                <c:pt idx="15798">
                  <c:v>40370.970833333333</c:v>
                </c:pt>
                <c:pt idx="15799">
                  <c:v>40370.97152777778</c:v>
                </c:pt>
                <c:pt idx="15800">
                  <c:v>40370.972222222219</c:v>
                </c:pt>
                <c:pt idx="15801">
                  <c:v>40370.972916666666</c:v>
                </c:pt>
                <c:pt idx="15802">
                  <c:v>40370.973611111105</c:v>
                </c:pt>
                <c:pt idx="15803">
                  <c:v>40370.974305555559</c:v>
                </c:pt>
                <c:pt idx="15804">
                  <c:v>40370.975000000006</c:v>
                </c:pt>
                <c:pt idx="15805">
                  <c:v>40370.975694444474</c:v>
                </c:pt>
                <c:pt idx="15806">
                  <c:v>40370.976388888892</c:v>
                </c:pt>
                <c:pt idx="15807">
                  <c:v>40370.977083333324</c:v>
                </c:pt>
                <c:pt idx="15808">
                  <c:v>40370.977777777778</c:v>
                </c:pt>
                <c:pt idx="15809">
                  <c:v>40370.978472222232</c:v>
                </c:pt>
                <c:pt idx="15810">
                  <c:v>40370.979166666628</c:v>
                </c:pt>
                <c:pt idx="15811">
                  <c:v>40370.979861111104</c:v>
                </c:pt>
                <c:pt idx="15812">
                  <c:v>40370.980555555587</c:v>
                </c:pt>
                <c:pt idx="15813">
                  <c:v>40370.981250000012</c:v>
                </c:pt>
                <c:pt idx="15814">
                  <c:v>40370.981944444473</c:v>
                </c:pt>
                <c:pt idx="15815">
                  <c:v>40370.982638888934</c:v>
                </c:pt>
                <c:pt idx="15816">
                  <c:v>40370.98333333333</c:v>
                </c:pt>
                <c:pt idx="15817">
                  <c:v>40370.984027777791</c:v>
                </c:pt>
                <c:pt idx="15818">
                  <c:v>40370.984722222223</c:v>
                </c:pt>
                <c:pt idx="15819">
                  <c:v>40370.98541666667</c:v>
                </c:pt>
                <c:pt idx="15820">
                  <c:v>40370.986111111109</c:v>
                </c:pt>
                <c:pt idx="15821">
                  <c:v>40370.986805555563</c:v>
                </c:pt>
                <c:pt idx="15822">
                  <c:v>40370.987500000003</c:v>
                </c:pt>
                <c:pt idx="15823">
                  <c:v>40370.988194444493</c:v>
                </c:pt>
                <c:pt idx="15824">
                  <c:v>40370.988888888925</c:v>
                </c:pt>
                <c:pt idx="15825">
                  <c:v>40370.989583333336</c:v>
                </c:pt>
                <c:pt idx="15826">
                  <c:v>40370.990277777782</c:v>
                </c:pt>
                <c:pt idx="15827">
                  <c:v>40370.990972222222</c:v>
                </c:pt>
                <c:pt idx="15828">
                  <c:v>40370.991666666618</c:v>
                </c:pt>
                <c:pt idx="15829">
                  <c:v>40370.992361111072</c:v>
                </c:pt>
                <c:pt idx="15830">
                  <c:v>40370.993055555555</c:v>
                </c:pt>
                <c:pt idx="15831">
                  <c:v>40370.993749999994</c:v>
                </c:pt>
                <c:pt idx="15832">
                  <c:v>40370.994444444441</c:v>
                </c:pt>
                <c:pt idx="15833">
                  <c:v>40370.995138888888</c:v>
                </c:pt>
                <c:pt idx="15834">
                  <c:v>40370.995833333334</c:v>
                </c:pt>
                <c:pt idx="15835">
                  <c:v>40370.996527777781</c:v>
                </c:pt>
                <c:pt idx="15836">
                  <c:v>40370.99722222222</c:v>
                </c:pt>
                <c:pt idx="15837">
                  <c:v>40370.997916666638</c:v>
                </c:pt>
                <c:pt idx="15838">
                  <c:v>40370.998611111114</c:v>
                </c:pt>
                <c:pt idx="15839">
                  <c:v>40370.999305555524</c:v>
                </c:pt>
                <c:pt idx="15840">
                  <c:v>40371</c:v>
                </c:pt>
                <c:pt idx="15841">
                  <c:v>40371.00069444449</c:v>
                </c:pt>
                <c:pt idx="15842">
                  <c:v>40371.001388888886</c:v>
                </c:pt>
                <c:pt idx="15843">
                  <c:v>40371.002083333326</c:v>
                </c:pt>
                <c:pt idx="15844">
                  <c:v>40371.00277777778</c:v>
                </c:pt>
                <c:pt idx="15845">
                  <c:v>40371.003472222204</c:v>
                </c:pt>
                <c:pt idx="15846">
                  <c:v>40371.004166666637</c:v>
                </c:pt>
                <c:pt idx="15847">
                  <c:v>40371.004861111105</c:v>
                </c:pt>
                <c:pt idx="15848">
                  <c:v>40371.005555555559</c:v>
                </c:pt>
                <c:pt idx="15849">
                  <c:v>40371.006250000013</c:v>
                </c:pt>
                <c:pt idx="15850">
                  <c:v>40371.006944444474</c:v>
                </c:pt>
                <c:pt idx="15851">
                  <c:v>40371.007638888892</c:v>
                </c:pt>
                <c:pt idx="15852">
                  <c:v>40371.008333333331</c:v>
                </c:pt>
                <c:pt idx="15853">
                  <c:v>40371.009027777778</c:v>
                </c:pt>
                <c:pt idx="15854">
                  <c:v>40371.009722222225</c:v>
                </c:pt>
                <c:pt idx="15855">
                  <c:v>40371.010416666664</c:v>
                </c:pt>
                <c:pt idx="15856">
                  <c:v>40371.011111111104</c:v>
                </c:pt>
                <c:pt idx="15857">
                  <c:v>40371.011805555558</c:v>
                </c:pt>
                <c:pt idx="15858">
                  <c:v>40371.012500000012</c:v>
                </c:pt>
                <c:pt idx="15859">
                  <c:v>40371.013194444473</c:v>
                </c:pt>
                <c:pt idx="15860">
                  <c:v>40371.013888888891</c:v>
                </c:pt>
                <c:pt idx="15861">
                  <c:v>40371.01458333333</c:v>
                </c:pt>
                <c:pt idx="15862">
                  <c:v>40371.015277777791</c:v>
                </c:pt>
                <c:pt idx="15863">
                  <c:v>40371.015972222223</c:v>
                </c:pt>
                <c:pt idx="15864">
                  <c:v>40371.01666666667</c:v>
                </c:pt>
                <c:pt idx="15865">
                  <c:v>40371.01736111108</c:v>
                </c:pt>
                <c:pt idx="15866">
                  <c:v>40371.018055555563</c:v>
                </c:pt>
                <c:pt idx="15867">
                  <c:v>40371.018750000003</c:v>
                </c:pt>
                <c:pt idx="15868">
                  <c:v>40371.019444444442</c:v>
                </c:pt>
                <c:pt idx="15869">
                  <c:v>40371.020138888889</c:v>
                </c:pt>
                <c:pt idx="15870">
                  <c:v>40371.020833333336</c:v>
                </c:pt>
                <c:pt idx="15871">
                  <c:v>40371.021527777775</c:v>
                </c:pt>
                <c:pt idx="15872">
                  <c:v>40371.022222222222</c:v>
                </c:pt>
                <c:pt idx="15873">
                  <c:v>40371.022916666654</c:v>
                </c:pt>
                <c:pt idx="15874">
                  <c:v>40371.023611111072</c:v>
                </c:pt>
                <c:pt idx="15875">
                  <c:v>40371.024305555555</c:v>
                </c:pt>
                <c:pt idx="15876">
                  <c:v>40371.025000000001</c:v>
                </c:pt>
                <c:pt idx="15877">
                  <c:v>40371.025694444441</c:v>
                </c:pt>
                <c:pt idx="15878">
                  <c:v>40371.026388888888</c:v>
                </c:pt>
                <c:pt idx="15879">
                  <c:v>40371.027083333298</c:v>
                </c:pt>
                <c:pt idx="15880">
                  <c:v>40371.027777777774</c:v>
                </c:pt>
                <c:pt idx="15881">
                  <c:v>40371.02847222222</c:v>
                </c:pt>
                <c:pt idx="15882">
                  <c:v>40371.029166666609</c:v>
                </c:pt>
                <c:pt idx="15883">
                  <c:v>40371.029861111077</c:v>
                </c:pt>
                <c:pt idx="15884">
                  <c:v>40371.030555555553</c:v>
                </c:pt>
                <c:pt idx="15885">
                  <c:v>40371.03125</c:v>
                </c:pt>
                <c:pt idx="15886">
                  <c:v>40371.031944444447</c:v>
                </c:pt>
                <c:pt idx="15887">
                  <c:v>40371.032638888893</c:v>
                </c:pt>
                <c:pt idx="15888">
                  <c:v>40371.033333333326</c:v>
                </c:pt>
                <c:pt idx="15889">
                  <c:v>40371.03402777778</c:v>
                </c:pt>
                <c:pt idx="15890">
                  <c:v>40371.034722222204</c:v>
                </c:pt>
                <c:pt idx="15891">
                  <c:v>40371.035416666637</c:v>
                </c:pt>
                <c:pt idx="15892">
                  <c:v>40371.036111111105</c:v>
                </c:pt>
                <c:pt idx="15893">
                  <c:v>40371.036805555559</c:v>
                </c:pt>
                <c:pt idx="15894">
                  <c:v>40371.037499999999</c:v>
                </c:pt>
                <c:pt idx="15895">
                  <c:v>40371.038194444474</c:v>
                </c:pt>
                <c:pt idx="15896">
                  <c:v>40371.038888888892</c:v>
                </c:pt>
                <c:pt idx="15897">
                  <c:v>40371.039583333324</c:v>
                </c:pt>
                <c:pt idx="15898">
                  <c:v>40371.040277777793</c:v>
                </c:pt>
                <c:pt idx="15899">
                  <c:v>40371.040972222232</c:v>
                </c:pt>
                <c:pt idx="15900">
                  <c:v>40371.041666666628</c:v>
                </c:pt>
                <c:pt idx="15901">
                  <c:v>40371.042361111104</c:v>
                </c:pt>
                <c:pt idx="15902">
                  <c:v>40371.043055555558</c:v>
                </c:pt>
                <c:pt idx="15903">
                  <c:v>40371.043749999997</c:v>
                </c:pt>
                <c:pt idx="15904">
                  <c:v>40371.044444444473</c:v>
                </c:pt>
                <c:pt idx="15905">
                  <c:v>40371.045138888891</c:v>
                </c:pt>
                <c:pt idx="15906">
                  <c:v>40371.04583333333</c:v>
                </c:pt>
                <c:pt idx="15907">
                  <c:v>40371.046527777791</c:v>
                </c:pt>
                <c:pt idx="15908">
                  <c:v>40371.047222222223</c:v>
                </c:pt>
                <c:pt idx="15909">
                  <c:v>40371.04791666667</c:v>
                </c:pt>
                <c:pt idx="15910">
                  <c:v>40371.048611111109</c:v>
                </c:pt>
                <c:pt idx="15911">
                  <c:v>40371.049305555556</c:v>
                </c:pt>
                <c:pt idx="15912">
                  <c:v>40371.050000000003</c:v>
                </c:pt>
                <c:pt idx="15913">
                  <c:v>40371.050694444493</c:v>
                </c:pt>
                <c:pt idx="15914">
                  <c:v>40371.051388888889</c:v>
                </c:pt>
                <c:pt idx="15915">
                  <c:v>40371.052083333336</c:v>
                </c:pt>
                <c:pt idx="15916">
                  <c:v>40371.052777777782</c:v>
                </c:pt>
                <c:pt idx="15917">
                  <c:v>40371.053472222222</c:v>
                </c:pt>
                <c:pt idx="15918">
                  <c:v>40371.054166666654</c:v>
                </c:pt>
                <c:pt idx="15919">
                  <c:v>40371.054861111108</c:v>
                </c:pt>
                <c:pt idx="15920">
                  <c:v>40371.055555555562</c:v>
                </c:pt>
                <c:pt idx="15921">
                  <c:v>40371.056250000031</c:v>
                </c:pt>
                <c:pt idx="15922">
                  <c:v>40371.056944444485</c:v>
                </c:pt>
                <c:pt idx="15923">
                  <c:v>40371.057638888917</c:v>
                </c:pt>
                <c:pt idx="15924">
                  <c:v>40371.058333333342</c:v>
                </c:pt>
                <c:pt idx="15925">
                  <c:v>40371.059027777781</c:v>
                </c:pt>
                <c:pt idx="15926">
                  <c:v>40371.05972222222</c:v>
                </c:pt>
                <c:pt idx="15927">
                  <c:v>40371.060416666638</c:v>
                </c:pt>
                <c:pt idx="15928">
                  <c:v>40371.061111111077</c:v>
                </c:pt>
                <c:pt idx="15929">
                  <c:v>40371.061805555524</c:v>
                </c:pt>
                <c:pt idx="15930">
                  <c:v>40371.0625</c:v>
                </c:pt>
                <c:pt idx="15931">
                  <c:v>40371.063194444447</c:v>
                </c:pt>
                <c:pt idx="15932">
                  <c:v>40371.063888888886</c:v>
                </c:pt>
                <c:pt idx="15933">
                  <c:v>40371.064583333326</c:v>
                </c:pt>
                <c:pt idx="15934">
                  <c:v>40371.06527777778</c:v>
                </c:pt>
                <c:pt idx="15935">
                  <c:v>40371.065972222204</c:v>
                </c:pt>
                <c:pt idx="15936">
                  <c:v>40371.066666666637</c:v>
                </c:pt>
                <c:pt idx="15937">
                  <c:v>40371.067361111054</c:v>
                </c:pt>
                <c:pt idx="15938">
                  <c:v>40371.068055555559</c:v>
                </c:pt>
                <c:pt idx="15939">
                  <c:v>40371.068749999999</c:v>
                </c:pt>
                <c:pt idx="15940">
                  <c:v>40371.069444444445</c:v>
                </c:pt>
                <c:pt idx="15941">
                  <c:v>40371.070138888892</c:v>
                </c:pt>
                <c:pt idx="15942">
                  <c:v>40371.070833333331</c:v>
                </c:pt>
                <c:pt idx="15943">
                  <c:v>40371.071527777778</c:v>
                </c:pt>
                <c:pt idx="15944">
                  <c:v>40371.072222222232</c:v>
                </c:pt>
                <c:pt idx="15945">
                  <c:v>40371.072916666664</c:v>
                </c:pt>
                <c:pt idx="15946">
                  <c:v>40371.073611111104</c:v>
                </c:pt>
                <c:pt idx="15947">
                  <c:v>40371.074305555558</c:v>
                </c:pt>
                <c:pt idx="15948">
                  <c:v>40371.075000000004</c:v>
                </c:pt>
                <c:pt idx="15949">
                  <c:v>40371.075694444473</c:v>
                </c:pt>
                <c:pt idx="15950">
                  <c:v>40371.076388888891</c:v>
                </c:pt>
                <c:pt idx="15951">
                  <c:v>40371.077083333301</c:v>
                </c:pt>
                <c:pt idx="15952">
                  <c:v>40371.077777777777</c:v>
                </c:pt>
                <c:pt idx="15953">
                  <c:v>40371.078472222223</c:v>
                </c:pt>
                <c:pt idx="15954">
                  <c:v>40371.079166666626</c:v>
                </c:pt>
                <c:pt idx="15955">
                  <c:v>40371.07986111108</c:v>
                </c:pt>
                <c:pt idx="15956">
                  <c:v>40371.080555555563</c:v>
                </c:pt>
                <c:pt idx="15957">
                  <c:v>40371.081250000003</c:v>
                </c:pt>
                <c:pt idx="15958">
                  <c:v>40371.081944444442</c:v>
                </c:pt>
                <c:pt idx="15959">
                  <c:v>40371.082638888925</c:v>
                </c:pt>
                <c:pt idx="15960">
                  <c:v>40371.083333333336</c:v>
                </c:pt>
                <c:pt idx="15961">
                  <c:v>40371.084027777782</c:v>
                </c:pt>
                <c:pt idx="15962">
                  <c:v>40371.084722222222</c:v>
                </c:pt>
                <c:pt idx="15963">
                  <c:v>40371.085416666654</c:v>
                </c:pt>
                <c:pt idx="15964">
                  <c:v>40371.086111111108</c:v>
                </c:pt>
                <c:pt idx="15965">
                  <c:v>40371.086805555562</c:v>
                </c:pt>
                <c:pt idx="15966">
                  <c:v>40371.087500000001</c:v>
                </c:pt>
                <c:pt idx="15967">
                  <c:v>40371.088194444485</c:v>
                </c:pt>
                <c:pt idx="15968">
                  <c:v>40371.088888888917</c:v>
                </c:pt>
                <c:pt idx="15969">
                  <c:v>40371.089583333334</c:v>
                </c:pt>
                <c:pt idx="15970">
                  <c:v>40371.090277777781</c:v>
                </c:pt>
                <c:pt idx="15971">
                  <c:v>40371.09097222222</c:v>
                </c:pt>
                <c:pt idx="15972">
                  <c:v>40371.091666666609</c:v>
                </c:pt>
                <c:pt idx="15973">
                  <c:v>40371.092361111077</c:v>
                </c:pt>
                <c:pt idx="15974">
                  <c:v>40371.093055555524</c:v>
                </c:pt>
                <c:pt idx="15975">
                  <c:v>40371.093749999985</c:v>
                </c:pt>
                <c:pt idx="15976">
                  <c:v>40371.094444444447</c:v>
                </c:pt>
                <c:pt idx="15977">
                  <c:v>40371.095138888886</c:v>
                </c:pt>
                <c:pt idx="15978">
                  <c:v>40371.095833333326</c:v>
                </c:pt>
                <c:pt idx="15979">
                  <c:v>40371.09652777778</c:v>
                </c:pt>
                <c:pt idx="15980">
                  <c:v>40371.097222222204</c:v>
                </c:pt>
                <c:pt idx="15981">
                  <c:v>40371.097916666637</c:v>
                </c:pt>
                <c:pt idx="15982">
                  <c:v>40371.098611111105</c:v>
                </c:pt>
                <c:pt idx="15983">
                  <c:v>40371.09930555553</c:v>
                </c:pt>
                <c:pt idx="15984">
                  <c:v>40371.1</c:v>
                </c:pt>
                <c:pt idx="15985">
                  <c:v>40371.100694444474</c:v>
                </c:pt>
                <c:pt idx="15986">
                  <c:v>40371.101388888885</c:v>
                </c:pt>
                <c:pt idx="15987">
                  <c:v>40371.102083333324</c:v>
                </c:pt>
                <c:pt idx="15988">
                  <c:v>40371.102777777778</c:v>
                </c:pt>
                <c:pt idx="15989">
                  <c:v>40371.103472222225</c:v>
                </c:pt>
                <c:pt idx="15990">
                  <c:v>40371.104166666628</c:v>
                </c:pt>
                <c:pt idx="15991">
                  <c:v>40371.104861111104</c:v>
                </c:pt>
                <c:pt idx="15992">
                  <c:v>40371.105555555558</c:v>
                </c:pt>
                <c:pt idx="15993">
                  <c:v>40371.106250000012</c:v>
                </c:pt>
                <c:pt idx="15994">
                  <c:v>40371.106944444473</c:v>
                </c:pt>
                <c:pt idx="15995">
                  <c:v>40371.107638888891</c:v>
                </c:pt>
                <c:pt idx="15996">
                  <c:v>40371.10833333333</c:v>
                </c:pt>
                <c:pt idx="15997">
                  <c:v>40371.109027777777</c:v>
                </c:pt>
                <c:pt idx="15998">
                  <c:v>40371.109722222194</c:v>
                </c:pt>
                <c:pt idx="15999">
                  <c:v>40371.11041666667</c:v>
                </c:pt>
                <c:pt idx="16000">
                  <c:v>40371.11111111108</c:v>
                </c:pt>
                <c:pt idx="16001">
                  <c:v>40371.111805555556</c:v>
                </c:pt>
                <c:pt idx="16002">
                  <c:v>40371.112500000003</c:v>
                </c:pt>
                <c:pt idx="16003">
                  <c:v>40371.113194444442</c:v>
                </c:pt>
                <c:pt idx="16004">
                  <c:v>40371.113888888889</c:v>
                </c:pt>
                <c:pt idx="16005">
                  <c:v>40371.114583333336</c:v>
                </c:pt>
                <c:pt idx="16006">
                  <c:v>40371.115277777782</c:v>
                </c:pt>
                <c:pt idx="16007">
                  <c:v>40371.115972222222</c:v>
                </c:pt>
                <c:pt idx="16008">
                  <c:v>40371.116666666654</c:v>
                </c:pt>
                <c:pt idx="16009">
                  <c:v>40371.117361111072</c:v>
                </c:pt>
                <c:pt idx="16010">
                  <c:v>40371.118055555562</c:v>
                </c:pt>
                <c:pt idx="16011">
                  <c:v>40371.118750000001</c:v>
                </c:pt>
                <c:pt idx="16012">
                  <c:v>40371.119444444441</c:v>
                </c:pt>
                <c:pt idx="16013">
                  <c:v>40371.120138888888</c:v>
                </c:pt>
                <c:pt idx="16014">
                  <c:v>40371.120833333334</c:v>
                </c:pt>
                <c:pt idx="16015">
                  <c:v>40371.121527777774</c:v>
                </c:pt>
                <c:pt idx="16016">
                  <c:v>40371.12222222222</c:v>
                </c:pt>
                <c:pt idx="16017">
                  <c:v>40371.122916666638</c:v>
                </c:pt>
                <c:pt idx="16018">
                  <c:v>40371.123611111077</c:v>
                </c:pt>
                <c:pt idx="16019">
                  <c:v>40371.124305555524</c:v>
                </c:pt>
                <c:pt idx="16020">
                  <c:v>40371.124999999993</c:v>
                </c:pt>
                <c:pt idx="16021">
                  <c:v>40371.125694444447</c:v>
                </c:pt>
                <c:pt idx="16022">
                  <c:v>40371.126388888886</c:v>
                </c:pt>
                <c:pt idx="16023">
                  <c:v>40371.127083333282</c:v>
                </c:pt>
                <c:pt idx="16024">
                  <c:v>40371.12777777775</c:v>
                </c:pt>
                <c:pt idx="16025">
                  <c:v>40371.128472222204</c:v>
                </c:pt>
                <c:pt idx="16026">
                  <c:v>40371.129166666607</c:v>
                </c:pt>
                <c:pt idx="16027">
                  <c:v>40371.129861111054</c:v>
                </c:pt>
                <c:pt idx="16028">
                  <c:v>40371.130555555559</c:v>
                </c:pt>
                <c:pt idx="16029">
                  <c:v>40371.131249999999</c:v>
                </c:pt>
                <c:pt idx="16030">
                  <c:v>40371.131944444445</c:v>
                </c:pt>
                <c:pt idx="16031">
                  <c:v>40371.132638888892</c:v>
                </c:pt>
                <c:pt idx="16032">
                  <c:v>40371.133333333324</c:v>
                </c:pt>
                <c:pt idx="16033">
                  <c:v>40371.134027777778</c:v>
                </c:pt>
                <c:pt idx="16034">
                  <c:v>40371.134722222225</c:v>
                </c:pt>
                <c:pt idx="16035">
                  <c:v>40371.135416666628</c:v>
                </c:pt>
                <c:pt idx="16036">
                  <c:v>40371.136111111104</c:v>
                </c:pt>
                <c:pt idx="16037">
                  <c:v>40371.136805555558</c:v>
                </c:pt>
                <c:pt idx="16038">
                  <c:v>40371.137499999997</c:v>
                </c:pt>
                <c:pt idx="16039">
                  <c:v>40371.138194444473</c:v>
                </c:pt>
                <c:pt idx="16040">
                  <c:v>40371.138888888891</c:v>
                </c:pt>
                <c:pt idx="16041">
                  <c:v>40371.139583333301</c:v>
                </c:pt>
                <c:pt idx="16042">
                  <c:v>40371.140277777791</c:v>
                </c:pt>
                <c:pt idx="16043">
                  <c:v>40371.140972222223</c:v>
                </c:pt>
                <c:pt idx="16044">
                  <c:v>40371.141666666626</c:v>
                </c:pt>
                <c:pt idx="16045">
                  <c:v>40371.14236111108</c:v>
                </c:pt>
                <c:pt idx="16046">
                  <c:v>40371.143055555556</c:v>
                </c:pt>
                <c:pt idx="16047">
                  <c:v>40371.143749999996</c:v>
                </c:pt>
                <c:pt idx="16048">
                  <c:v>40371.144444444442</c:v>
                </c:pt>
                <c:pt idx="16049">
                  <c:v>40371.145138888889</c:v>
                </c:pt>
                <c:pt idx="16050">
                  <c:v>40371.145833333336</c:v>
                </c:pt>
                <c:pt idx="16051">
                  <c:v>40371.146527777782</c:v>
                </c:pt>
                <c:pt idx="16052">
                  <c:v>40371.147222222222</c:v>
                </c:pt>
                <c:pt idx="16053">
                  <c:v>40371.147916666654</c:v>
                </c:pt>
                <c:pt idx="16054">
                  <c:v>40371.148611111108</c:v>
                </c:pt>
                <c:pt idx="16055">
                  <c:v>40371.149305555555</c:v>
                </c:pt>
                <c:pt idx="16056">
                  <c:v>40371.15</c:v>
                </c:pt>
                <c:pt idx="16057">
                  <c:v>40371.150694444485</c:v>
                </c:pt>
                <c:pt idx="16058">
                  <c:v>40371.151388888888</c:v>
                </c:pt>
                <c:pt idx="16059">
                  <c:v>40371.152083333334</c:v>
                </c:pt>
                <c:pt idx="16060">
                  <c:v>40371.152777777781</c:v>
                </c:pt>
                <c:pt idx="16061">
                  <c:v>40371.15347222222</c:v>
                </c:pt>
                <c:pt idx="16062">
                  <c:v>40371.154166666638</c:v>
                </c:pt>
                <c:pt idx="16063">
                  <c:v>40371.154861111114</c:v>
                </c:pt>
                <c:pt idx="16064">
                  <c:v>40371.155555555553</c:v>
                </c:pt>
                <c:pt idx="16065">
                  <c:v>40371.156250000029</c:v>
                </c:pt>
                <c:pt idx="16066">
                  <c:v>40371.15694444449</c:v>
                </c:pt>
                <c:pt idx="16067">
                  <c:v>40371.157638888893</c:v>
                </c:pt>
                <c:pt idx="16068">
                  <c:v>40371.158333333333</c:v>
                </c:pt>
                <c:pt idx="16069">
                  <c:v>40371.15902777778</c:v>
                </c:pt>
                <c:pt idx="16070">
                  <c:v>40371.159722222204</c:v>
                </c:pt>
                <c:pt idx="16071">
                  <c:v>40371.160416666637</c:v>
                </c:pt>
                <c:pt idx="16072">
                  <c:v>40371.161111111054</c:v>
                </c:pt>
                <c:pt idx="16073">
                  <c:v>40371.16180555553</c:v>
                </c:pt>
                <c:pt idx="16074">
                  <c:v>40371.162499999999</c:v>
                </c:pt>
                <c:pt idx="16075">
                  <c:v>40371.163194444445</c:v>
                </c:pt>
                <c:pt idx="16076">
                  <c:v>40371.163888888885</c:v>
                </c:pt>
                <c:pt idx="16077">
                  <c:v>40371.164583333324</c:v>
                </c:pt>
                <c:pt idx="16078">
                  <c:v>40371.165277777778</c:v>
                </c:pt>
                <c:pt idx="16079">
                  <c:v>40371.165972222225</c:v>
                </c:pt>
                <c:pt idx="16080">
                  <c:v>40371.166666666628</c:v>
                </c:pt>
                <c:pt idx="16081">
                  <c:v>40371.167361111053</c:v>
                </c:pt>
                <c:pt idx="16082">
                  <c:v>40371.168055555558</c:v>
                </c:pt>
                <c:pt idx="16083">
                  <c:v>40371.168749999997</c:v>
                </c:pt>
                <c:pt idx="16084">
                  <c:v>40371.169444444444</c:v>
                </c:pt>
                <c:pt idx="16085">
                  <c:v>40371.170138888891</c:v>
                </c:pt>
                <c:pt idx="16086">
                  <c:v>40371.17083333333</c:v>
                </c:pt>
                <c:pt idx="16087">
                  <c:v>40371.171527777777</c:v>
                </c:pt>
                <c:pt idx="16088">
                  <c:v>40371.172222222223</c:v>
                </c:pt>
                <c:pt idx="16089">
                  <c:v>40371.17291666667</c:v>
                </c:pt>
                <c:pt idx="16090">
                  <c:v>40371.17361111108</c:v>
                </c:pt>
                <c:pt idx="16091">
                  <c:v>40371.174305555556</c:v>
                </c:pt>
                <c:pt idx="16092">
                  <c:v>40371.175000000003</c:v>
                </c:pt>
                <c:pt idx="16093">
                  <c:v>40371.175694444442</c:v>
                </c:pt>
                <c:pt idx="16094">
                  <c:v>40371.176388888889</c:v>
                </c:pt>
                <c:pt idx="16095">
                  <c:v>40371.177083333307</c:v>
                </c:pt>
                <c:pt idx="16096">
                  <c:v>40371.177777777775</c:v>
                </c:pt>
                <c:pt idx="16097">
                  <c:v>40371.178472222222</c:v>
                </c:pt>
                <c:pt idx="16098">
                  <c:v>40371.179166666618</c:v>
                </c:pt>
                <c:pt idx="16099">
                  <c:v>40371.179861111072</c:v>
                </c:pt>
                <c:pt idx="16100">
                  <c:v>40371.180555555562</c:v>
                </c:pt>
                <c:pt idx="16101">
                  <c:v>40371.181250000001</c:v>
                </c:pt>
                <c:pt idx="16102">
                  <c:v>40371.181944444441</c:v>
                </c:pt>
                <c:pt idx="16103">
                  <c:v>40371.182638888917</c:v>
                </c:pt>
                <c:pt idx="16104">
                  <c:v>40371.183333333334</c:v>
                </c:pt>
                <c:pt idx="16105">
                  <c:v>40371.184027777781</c:v>
                </c:pt>
                <c:pt idx="16106">
                  <c:v>40371.18472222222</c:v>
                </c:pt>
                <c:pt idx="16107">
                  <c:v>40371.185416666638</c:v>
                </c:pt>
                <c:pt idx="16108">
                  <c:v>40371.186111111114</c:v>
                </c:pt>
                <c:pt idx="16109">
                  <c:v>40371.186805555553</c:v>
                </c:pt>
                <c:pt idx="16110">
                  <c:v>40371.1875</c:v>
                </c:pt>
                <c:pt idx="16111">
                  <c:v>40371.18819444449</c:v>
                </c:pt>
                <c:pt idx="16112">
                  <c:v>40371.188888888893</c:v>
                </c:pt>
                <c:pt idx="16113">
                  <c:v>40371.189583333326</c:v>
                </c:pt>
                <c:pt idx="16114">
                  <c:v>40371.19027777778</c:v>
                </c:pt>
                <c:pt idx="16115">
                  <c:v>40371.190972222204</c:v>
                </c:pt>
                <c:pt idx="16116">
                  <c:v>40371.191666666607</c:v>
                </c:pt>
                <c:pt idx="16117">
                  <c:v>40371.192361111054</c:v>
                </c:pt>
                <c:pt idx="16118">
                  <c:v>40371.19305555553</c:v>
                </c:pt>
                <c:pt idx="16119">
                  <c:v>40371.193749999984</c:v>
                </c:pt>
                <c:pt idx="16120">
                  <c:v>40371.194444444445</c:v>
                </c:pt>
                <c:pt idx="16121">
                  <c:v>40371.195138888885</c:v>
                </c:pt>
                <c:pt idx="16122">
                  <c:v>40371.195833333324</c:v>
                </c:pt>
                <c:pt idx="16123">
                  <c:v>40371.196527777778</c:v>
                </c:pt>
                <c:pt idx="16124">
                  <c:v>40371.197222222225</c:v>
                </c:pt>
                <c:pt idx="16125">
                  <c:v>40371.197916666628</c:v>
                </c:pt>
                <c:pt idx="16126">
                  <c:v>40371.198611111104</c:v>
                </c:pt>
                <c:pt idx="16127">
                  <c:v>40371.199305555521</c:v>
                </c:pt>
                <c:pt idx="16128">
                  <c:v>40371.199999999997</c:v>
                </c:pt>
                <c:pt idx="16129">
                  <c:v>40371.200694444473</c:v>
                </c:pt>
                <c:pt idx="16130">
                  <c:v>40371.201388888876</c:v>
                </c:pt>
                <c:pt idx="16131">
                  <c:v>40371.202083333301</c:v>
                </c:pt>
                <c:pt idx="16132">
                  <c:v>40371.202777777777</c:v>
                </c:pt>
                <c:pt idx="16133">
                  <c:v>40371.203472222194</c:v>
                </c:pt>
                <c:pt idx="16134">
                  <c:v>40371.204166666626</c:v>
                </c:pt>
                <c:pt idx="16135">
                  <c:v>40371.20486111108</c:v>
                </c:pt>
                <c:pt idx="16136">
                  <c:v>40371.205555555556</c:v>
                </c:pt>
                <c:pt idx="16137">
                  <c:v>40371.206250000003</c:v>
                </c:pt>
                <c:pt idx="16138">
                  <c:v>40371.206944444442</c:v>
                </c:pt>
                <c:pt idx="16139">
                  <c:v>40371.207638888889</c:v>
                </c:pt>
                <c:pt idx="16140">
                  <c:v>40371.208333333336</c:v>
                </c:pt>
                <c:pt idx="16141">
                  <c:v>40371.209027777775</c:v>
                </c:pt>
                <c:pt idx="16142">
                  <c:v>40371.209722222193</c:v>
                </c:pt>
                <c:pt idx="16143">
                  <c:v>40371.210416666654</c:v>
                </c:pt>
                <c:pt idx="16144">
                  <c:v>40371.211111111072</c:v>
                </c:pt>
                <c:pt idx="16145">
                  <c:v>40371.211805555555</c:v>
                </c:pt>
                <c:pt idx="16146">
                  <c:v>40371.212500000001</c:v>
                </c:pt>
                <c:pt idx="16147">
                  <c:v>40371.213194444441</c:v>
                </c:pt>
                <c:pt idx="16148">
                  <c:v>40371.213888888888</c:v>
                </c:pt>
                <c:pt idx="16149">
                  <c:v>40371.214583333334</c:v>
                </c:pt>
                <c:pt idx="16150">
                  <c:v>40371.215277777781</c:v>
                </c:pt>
                <c:pt idx="16151">
                  <c:v>40371.21597222222</c:v>
                </c:pt>
                <c:pt idx="16152">
                  <c:v>40371.216666666638</c:v>
                </c:pt>
                <c:pt idx="16153">
                  <c:v>40371.217361111077</c:v>
                </c:pt>
                <c:pt idx="16154">
                  <c:v>40371.218055555553</c:v>
                </c:pt>
                <c:pt idx="16155">
                  <c:v>40371.21875</c:v>
                </c:pt>
                <c:pt idx="16156">
                  <c:v>40371.219444444447</c:v>
                </c:pt>
                <c:pt idx="16157">
                  <c:v>40371.220138888886</c:v>
                </c:pt>
                <c:pt idx="16158">
                  <c:v>40371.220833333326</c:v>
                </c:pt>
                <c:pt idx="16159">
                  <c:v>40371.22152777775</c:v>
                </c:pt>
                <c:pt idx="16160">
                  <c:v>40371.222222222204</c:v>
                </c:pt>
                <c:pt idx="16161">
                  <c:v>40371.222916666637</c:v>
                </c:pt>
                <c:pt idx="16162">
                  <c:v>40371.223611111054</c:v>
                </c:pt>
                <c:pt idx="16163">
                  <c:v>40371.22430555553</c:v>
                </c:pt>
                <c:pt idx="16164">
                  <c:v>40371.224999999999</c:v>
                </c:pt>
                <c:pt idx="16165">
                  <c:v>40371.225694444445</c:v>
                </c:pt>
                <c:pt idx="16166">
                  <c:v>40371.226388888885</c:v>
                </c:pt>
                <c:pt idx="16167">
                  <c:v>40371.227083333273</c:v>
                </c:pt>
                <c:pt idx="16168">
                  <c:v>40371.227777777749</c:v>
                </c:pt>
                <c:pt idx="16169">
                  <c:v>40371.228472222225</c:v>
                </c:pt>
                <c:pt idx="16170">
                  <c:v>40371.229166666606</c:v>
                </c:pt>
                <c:pt idx="16171">
                  <c:v>40371.229861111053</c:v>
                </c:pt>
                <c:pt idx="16172">
                  <c:v>40371.230555555558</c:v>
                </c:pt>
                <c:pt idx="16173">
                  <c:v>40371.231249999997</c:v>
                </c:pt>
                <c:pt idx="16174">
                  <c:v>40371.231944444444</c:v>
                </c:pt>
                <c:pt idx="16175">
                  <c:v>40371.232638888891</c:v>
                </c:pt>
                <c:pt idx="16176">
                  <c:v>40371.233333333301</c:v>
                </c:pt>
                <c:pt idx="16177">
                  <c:v>40371.234027777777</c:v>
                </c:pt>
                <c:pt idx="16178">
                  <c:v>40371.234722222194</c:v>
                </c:pt>
                <c:pt idx="16179">
                  <c:v>40371.235416666626</c:v>
                </c:pt>
                <c:pt idx="16180">
                  <c:v>40371.23611111108</c:v>
                </c:pt>
                <c:pt idx="16181">
                  <c:v>40371.236805555556</c:v>
                </c:pt>
                <c:pt idx="16182">
                  <c:v>40371.237499999996</c:v>
                </c:pt>
                <c:pt idx="16183">
                  <c:v>40371.238194444442</c:v>
                </c:pt>
                <c:pt idx="16184">
                  <c:v>40371.238888888889</c:v>
                </c:pt>
                <c:pt idx="16185">
                  <c:v>40371.239583333307</c:v>
                </c:pt>
                <c:pt idx="16186">
                  <c:v>40371.240277777782</c:v>
                </c:pt>
                <c:pt idx="16187">
                  <c:v>40371.240972222222</c:v>
                </c:pt>
                <c:pt idx="16188">
                  <c:v>40371.241666666618</c:v>
                </c:pt>
                <c:pt idx="16189">
                  <c:v>40371.242361111072</c:v>
                </c:pt>
                <c:pt idx="16190">
                  <c:v>40371.243055555555</c:v>
                </c:pt>
                <c:pt idx="16191">
                  <c:v>40371.243749999994</c:v>
                </c:pt>
                <c:pt idx="16192">
                  <c:v>40371.244444444441</c:v>
                </c:pt>
                <c:pt idx="16193">
                  <c:v>40371.245138888888</c:v>
                </c:pt>
                <c:pt idx="16194">
                  <c:v>40371.245833333334</c:v>
                </c:pt>
                <c:pt idx="16195">
                  <c:v>40371.246527777781</c:v>
                </c:pt>
                <c:pt idx="16196">
                  <c:v>40371.24722222222</c:v>
                </c:pt>
                <c:pt idx="16197">
                  <c:v>40371.247916666638</c:v>
                </c:pt>
                <c:pt idx="16198">
                  <c:v>40371.248611111114</c:v>
                </c:pt>
                <c:pt idx="16199">
                  <c:v>40371.249305555524</c:v>
                </c:pt>
                <c:pt idx="16200">
                  <c:v>40371.25</c:v>
                </c:pt>
                <c:pt idx="16201">
                  <c:v>40371.25069444449</c:v>
                </c:pt>
                <c:pt idx="16202">
                  <c:v>40371.251388888886</c:v>
                </c:pt>
                <c:pt idx="16203">
                  <c:v>40371.252083333326</c:v>
                </c:pt>
                <c:pt idx="16204">
                  <c:v>40371.25277777778</c:v>
                </c:pt>
                <c:pt idx="16205">
                  <c:v>40371.253472222204</c:v>
                </c:pt>
                <c:pt idx="16206">
                  <c:v>40371.254166666637</c:v>
                </c:pt>
                <c:pt idx="16207">
                  <c:v>40371.254861111105</c:v>
                </c:pt>
                <c:pt idx="16208">
                  <c:v>40371.255555555559</c:v>
                </c:pt>
                <c:pt idx="16209">
                  <c:v>40371.256250000013</c:v>
                </c:pt>
                <c:pt idx="16210">
                  <c:v>40371.256944444474</c:v>
                </c:pt>
                <c:pt idx="16211">
                  <c:v>40371.257638888892</c:v>
                </c:pt>
                <c:pt idx="16212">
                  <c:v>40371.258333333331</c:v>
                </c:pt>
                <c:pt idx="16213">
                  <c:v>40371.259027777778</c:v>
                </c:pt>
                <c:pt idx="16214">
                  <c:v>40371.259722222225</c:v>
                </c:pt>
                <c:pt idx="16215">
                  <c:v>40371.260416666628</c:v>
                </c:pt>
                <c:pt idx="16216">
                  <c:v>40371.261111111053</c:v>
                </c:pt>
                <c:pt idx="16217">
                  <c:v>40371.261805555521</c:v>
                </c:pt>
                <c:pt idx="16218">
                  <c:v>40371.262499999997</c:v>
                </c:pt>
                <c:pt idx="16219">
                  <c:v>40371.263194444444</c:v>
                </c:pt>
                <c:pt idx="16220">
                  <c:v>40371.263888888876</c:v>
                </c:pt>
                <c:pt idx="16221">
                  <c:v>40371.264583333301</c:v>
                </c:pt>
                <c:pt idx="16222">
                  <c:v>40371.265277777777</c:v>
                </c:pt>
                <c:pt idx="16223">
                  <c:v>40371.265972222194</c:v>
                </c:pt>
                <c:pt idx="16224">
                  <c:v>40371.266666666626</c:v>
                </c:pt>
                <c:pt idx="16225">
                  <c:v>40371.267361111051</c:v>
                </c:pt>
                <c:pt idx="16226">
                  <c:v>40371.268055555556</c:v>
                </c:pt>
                <c:pt idx="16227">
                  <c:v>40371.268749999996</c:v>
                </c:pt>
                <c:pt idx="16228">
                  <c:v>40371.269444444435</c:v>
                </c:pt>
                <c:pt idx="16229">
                  <c:v>40371.270138888889</c:v>
                </c:pt>
                <c:pt idx="16230">
                  <c:v>40371.270833333336</c:v>
                </c:pt>
                <c:pt idx="16231">
                  <c:v>40371.271527777775</c:v>
                </c:pt>
                <c:pt idx="16232">
                  <c:v>40371.272222222222</c:v>
                </c:pt>
                <c:pt idx="16233">
                  <c:v>40371.272916666654</c:v>
                </c:pt>
                <c:pt idx="16234">
                  <c:v>40371.273611111072</c:v>
                </c:pt>
                <c:pt idx="16235">
                  <c:v>40371.274305555555</c:v>
                </c:pt>
                <c:pt idx="16236">
                  <c:v>40371.275000000001</c:v>
                </c:pt>
                <c:pt idx="16237">
                  <c:v>40371.275694444441</c:v>
                </c:pt>
                <c:pt idx="16238">
                  <c:v>40371.276388888888</c:v>
                </c:pt>
                <c:pt idx="16239">
                  <c:v>40371.277083333298</c:v>
                </c:pt>
                <c:pt idx="16240">
                  <c:v>40371.277777777774</c:v>
                </c:pt>
                <c:pt idx="16241">
                  <c:v>40371.27847222222</c:v>
                </c:pt>
                <c:pt idx="16242">
                  <c:v>40371.279166666609</c:v>
                </c:pt>
                <c:pt idx="16243">
                  <c:v>40371.279861111077</c:v>
                </c:pt>
                <c:pt idx="16244">
                  <c:v>40371.280555555553</c:v>
                </c:pt>
                <c:pt idx="16245">
                  <c:v>40371.28125</c:v>
                </c:pt>
                <c:pt idx="16246">
                  <c:v>40371.281944444447</c:v>
                </c:pt>
                <c:pt idx="16247">
                  <c:v>40371.282638888893</c:v>
                </c:pt>
                <c:pt idx="16248">
                  <c:v>40371.283333333326</c:v>
                </c:pt>
                <c:pt idx="16249">
                  <c:v>40371.28402777778</c:v>
                </c:pt>
                <c:pt idx="16250">
                  <c:v>40371.284722222204</c:v>
                </c:pt>
                <c:pt idx="16251">
                  <c:v>40371.285416666637</c:v>
                </c:pt>
                <c:pt idx="16252">
                  <c:v>40371.286111111105</c:v>
                </c:pt>
                <c:pt idx="16253">
                  <c:v>40371.286805555559</c:v>
                </c:pt>
                <c:pt idx="16254">
                  <c:v>40371.287499999999</c:v>
                </c:pt>
                <c:pt idx="16255">
                  <c:v>40371.288194444474</c:v>
                </c:pt>
                <c:pt idx="16256">
                  <c:v>40371.288888888892</c:v>
                </c:pt>
                <c:pt idx="16257">
                  <c:v>40371.289583333324</c:v>
                </c:pt>
                <c:pt idx="16258">
                  <c:v>40371.290277777778</c:v>
                </c:pt>
                <c:pt idx="16259">
                  <c:v>40371.290972222225</c:v>
                </c:pt>
                <c:pt idx="16260">
                  <c:v>40371.291666666606</c:v>
                </c:pt>
                <c:pt idx="16261">
                  <c:v>40371.292361111053</c:v>
                </c:pt>
                <c:pt idx="16262">
                  <c:v>40371.293055555521</c:v>
                </c:pt>
                <c:pt idx="16263">
                  <c:v>40371.293749999975</c:v>
                </c:pt>
                <c:pt idx="16264">
                  <c:v>40371.294444444444</c:v>
                </c:pt>
                <c:pt idx="16265">
                  <c:v>40371.295138888876</c:v>
                </c:pt>
                <c:pt idx="16266">
                  <c:v>40371.295833333301</c:v>
                </c:pt>
                <c:pt idx="16267">
                  <c:v>40371.296527777777</c:v>
                </c:pt>
                <c:pt idx="16268">
                  <c:v>40371.297222222194</c:v>
                </c:pt>
                <c:pt idx="16269">
                  <c:v>40371.297916666626</c:v>
                </c:pt>
                <c:pt idx="16270">
                  <c:v>40371.29861111108</c:v>
                </c:pt>
                <c:pt idx="16271">
                  <c:v>40371.29930555552</c:v>
                </c:pt>
                <c:pt idx="16272">
                  <c:v>40371.300000000003</c:v>
                </c:pt>
                <c:pt idx="16273">
                  <c:v>40371.300694444493</c:v>
                </c:pt>
                <c:pt idx="16274">
                  <c:v>40371.301388888889</c:v>
                </c:pt>
                <c:pt idx="16275">
                  <c:v>40371.302083333336</c:v>
                </c:pt>
                <c:pt idx="16276">
                  <c:v>40371.302777777782</c:v>
                </c:pt>
                <c:pt idx="16277">
                  <c:v>40371.303472222222</c:v>
                </c:pt>
                <c:pt idx="16278">
                  <c:v>40371.304166666654</c:v>
                </c:pt>
                <c:pt idx="16279">
                  <c:v>40371.304861111108</c:v>
                </c:pt>
                <c:pt idx="16280">
                  <c:v>40371.305555555562</c:v>
                </c:pt>
                <c:pt idx="16281">
                  <c:v>40371.306250000031</c:v>
                </c:pt>
                <c:pt idx="16282">
                  <c:v>40371.306944444485</c:v>
                </c:pt>
                <c:pt idx="16283">
                  <c:v>40371.307638888917</c:v>
                </c:pt>
                <c:pt idx="16284">
                  <c:v>40371.308333333342</c:v>
                </c:pt>
                <c:pt idx="16285">
                  <c:v>40371.309027777781</c:v>
                </c:pt>
                <c:pt idx="16286">
                  <c:v>40371.30972222222</c:v>
                </c:pt>
                <c:pt idx="16287">
                  <c:v>40371.310416666667</c:v>
                </c:pt>
                <c:pt idx="16288">
                  <c:v>40371.311111111114</c:v>
                </c:pt>
                <c:pt idx="16289">
                  <c:v>40371.311805555553</c:v>
                </c:pt>
                <c:pt idx="16290">
                  <c:v>40371.312500000029</c:v>
                </c:pt>
                <c:pt idx="16291">
                  <c:v>40371.31319444449</c:v>
                </c:pt>
                <c:pt idx="16292">
                  <c:v>40371.313888888893</c:v>
                </c:pt>
                <c:pt idx="16293">
                  <c:v>40371.314583333333</c:v>
                </c:pt>
                <c:pt idx="16294">
                  <c:v>40371.315277777809</c:v>
                </c:pt>
                <c:pt idx="16295">
                  <c:v>40371.315972222219</c:v>
                </c:pt>
                <c:pt idx="16296">
                  <c:v>40371.316666666666</c:v>
                </c:pt>
                <c:pt idx="16297">
                  <c:v>40371.317361111105</c:v>
                </c:pt>
                <c:pt idx="16298">
                  <c:v>40371.318055555595</c:v>
                </c:pt>
                <c:pt idx="16299">
                  <c:v>40371.318750000013</c:v>
                </c:pt>
                <c:pt idx="16300">
                  <c:v>40371.319444444474</c:v>
                </c:pt>
                <c:pt idx="16301">
                  <c:v>40371.320138888892</c:v>
                </c:pt>
                <c:pt idx="16302">
                  <c:v>40371.320833333331</c:v>
                </c:pt>
                <c:pt idx="16303">
                  <c:v>40371.321527777778</c:v>
                </c:pt>
                <c:pt idx="16304">
                  <c:v>40371.322222222232</c:v>
                </c:pt>
                <c:pt idx="16305">
                  <c:v>40371.322916666664</c:v>
                </c:pt>
                <c:pt idx="16306">
                  <c:v>40371.323611111104</c:v>
                </c:pt>
                <c:pt idx="16307">
                  <c:v>40371.324305555558</c:v>
                </c:pt>
                <c:pt idx="16308">
                  <c:v>40371.325000000004</c:v>
                </c:pt>
                <c:pt idx="16309">
                  <c:v>40371.325694444473</c:v>
                </c:pt>
                <c:pt idx="16310">
                  <c:v>40371.326388888891</c:v>
                </c:pt>
                <c:pt idx="16311">
                  <c:v>40371.327083333301</c:v>
                </c:pt>
                <c:pt idx="16312">
                  <c:v>40371.327777777777</c:v>
                </c:pt>
                <c:pt idx="16313">
                  <c:v>40371.328472222223</c:v>
                </c:pt>
                <c:pt idx="16314">
                  <c:v>40371.329166666626</c:v>
                </c:pt>
                <c:pt idx="16315">
                  <c:v>40371.32986111108</c:v>
                </c:pt>
                <c:pt idx="16316">
                  <c:v>40371.330555555563</c:v>
                </c:pt>
                <c:pt idx="16317">
                  <c:v>40371.331250000003</c:v>
                </c:pt>
                <c:pt idx="16318">
                  <c:v>40371.331944444442</c:v>
                </c:pt>
                <c:pt idx="16319">
                  <c:v>40371.332638888925</c:v>
                </c:pt>
                <c:pt idx="16320">
                  <c:v>40371.333333333336</c:v>
                </c:pt>
                <c:pt idx="16321">
                  <c:v>40371.334027777782</c:v>
                </c:pt>
                <c:pt idx="16322">
                  <c:v>40371.334722222222</c:v>
                </c:pt>
                <c:pt idx="16323">
                  <c:v>40371.335416666654</c:v>
                </c:pt>
                <c:pt idx="16324">
                  <c:v>40371.336111111108</c:v>
                </c:pt>
                <c:pt idx="16325">
                  <c:v>40371.336805555562</c:v>
                </c:pt>
                <c:pt idx="16326">
                  <c:v>40371.337500000001</c:v>
                </c:pt>
                <c:pt idx="16327">
                  <c:v>40371.338194444485</c:v>
                </c:pt>
                <c:pt idx="16328">
                  <c:v>40371.338888888917</c:v>
                </c:pt>
                <c:pt idx="16329">
                  <c:v>40371.339583333334</c:v>
                </c:pt>
                <c:pt idx="16330">
                  <c:v>40371.34027777781</c:v>
                </c:pt>
                <c:pt idx="16331">
                  <c:v>40371.340972222242</c:v>
                </c:pt>
                <c:pt idx="16332">
                  <c:v>40371.341666666638</c:v>
                </c:pt>
                <c:pt idx="16333">
                  <c:v>40371.342361111114</c:v>
                </c:pt>
                <c:pt idx="16334">
                  <c:v>40371.343055555553</c:v>
                </c:pt>
                <c:pt idx="16335">
                  <c:v>40371.34375</c:v>
                </c:pt>
                <c:pt idx="16336">
                  <c:v>40371.34444444449</c:v>
                </c:pt>
                <c:pt idx="16337">
                  <c:v>40371.345138888893</c:v>
                </c:pt>
                <c:pt idx="16338">
                  <c:v>40371.345833333333</c:v>
                </c:pt>
                <c:pt idx="16339">
                  <c:v>40371.346527777809</c:v>
                </c:pt>
                <c:pt idx="16340">
                  <c:v>40371.347222222219</c:v>
                </c:pt>
                <c:pt idx="16341">
                  <c:v>40371.347916666666</c:v>
                </c:pt>
                <c:pt idx="16342">
                  <c:v>40371.348611111112</c:v>
                </c:pt>
                <c:pt idx="16343">
                  <c:v>40371.349305555559</c:v>
                </c:pt>
                <c:pt idx="16344">
                  <c:v>40371.350000000013</c:v>
                </c:pt>
                <c:pt idx="16345">
                  <c:v>40371.350694444511</c:v>
                </c:pt>
                <c:pt idx="16346">
                  <c:v>40371.351388888892</c:v>
                </c:pt>
                <c:pt idx="16347">
                  <c:v>40371.352083333331</c:v>
                </c:pt>
                <c:pt idx="16348">
                  <c:v>40371.352777777793</c:v>
                </c:pt>
                <c:pt idx="16349">
                  <c:v>40371.353472222232</c:v>
                </c:pt>
                <c:pt idx="16350">
                  <c:v>40371.354166666664</c:v>
                </c:pt>
                <c:pt idx="16351">
                  <c:v>40371.354861111111</c:v>
                </c:pt>
                <c:pt idx="16352">
                  <c:v>40371.355555555587</c:v>
                </c:pt>
                <c:pt idx="16353">
                  <c:v>40371.356250000041</c:v>
                </c:pt>
                <c:pt idx="16354">
                  <c:v>40371.356944444502</c:v>
                </c:pt>
                <c:pt idx="16355">
                  <c:v>40371.357638888934</c:v>
                </c:pt>
                <c:pt idx="16356">
                  <c:v>40371.358333333359</c:v>
                </c:pt>
                <c:pt idx="16357">
                  <c:v>40371.359027777791</c:v>
                </c:pt>
                <c:pt idx="16358">
                  <c:v>40371.359722222223</c:v>
                </c:pt>
                <c:pt idx="16359">
                  <c:v>40371.36041666667</c:v>
                </c:pt>
                <c:pt idx="16360">
                  <c:v>40371.36111111108</c:v>
                </c:pt>
                <c:pt idx="16361">
                  <c:v>40371.361805555556</c:v>
                </c:pt>
                <c:pt idx="16362">
                  <c:v>40371.362500000003</c:v>
                </c:pt>
                <c:pt idx="16363">
                  <c:v>40371.363194444442</c:v>
                </c:pt>
                <c:pt idx="16364">
                  <c:v>40371.363888888889</c:v>
                </c:pt>
                <c:pt idx="16365">
                  <c:v>40371.364583333336</c:v>
                </c:pt>
                <c:pt idx="16366">
                  <c:v>40371.365277777782</c:v>
                </c:pt>
                <c:pt idx="16367">
                  <c:v>40371.365972222222</c:v>
                </c:pt>
                <c:pt idx="16368">
                  <c:v>40371.366666666654</c:v>
                </c:pt>
                <c:pt idx="16369">
                  <c:v>40371.367361111072</c:v>
                </c:pt>
                <c:pt idx="16370">
                  <c:v>40371.368055555562</c:v>
                </c:pt>
                <c:pt idx="16371">
                  <c:v>40371.368750000001</c:v>
                </c:pt>
                <c:pt idx="16372">
                  <c:v>40371.369444444441</c:v>
                </c:pt>
                <c:pt idx="16373">
                  <c:v>40371.370138888917</c:v>
                </c:pt>
                <c:pt idx="16374">
                  <c:v>40371.370833333342</c:v>
                </c:pt>
                <c:pt idx="16375">
                  <c:v>40371.371527777781</c:v>
                </c:pt>
                <c:pt idx="16376">
                  <c:v>40371.372222222242</c:v>
                </c:pt>
                <c:pt idx="16377">
                  <c:v>40371.372916666667</c:v>
                </c:pt>
                <c:pt idx="16378">
                  <c:v>40371.373611111114</c:v>
                </c:pt>
                <c:pt idx="16379">
                  <c:v>40371.374305555553</c:v>
                </c:pt>
                <c:pt idx="16380">
                  <c:v>40371.375</c:v>
                </c:pt>
                <c:pt idx="16381">
                  <c:v>40371.37569444449</c:v>
                </c:pt>
                <c:pt idx="16382">
                  <c:v>40371.376388888893</c:v>
                </c:pt>
                <c:pt idx="16383">
                  <c:v>40371.377083333326</c:v>
                </c:pt>
                <c:pt idx="16384">
                  <c:v>40371.37777777778</c:v>
                </c:pt>
                <c:pt idx="16385">
                  <c:v>40371.378472222219</c:v>
                </c:pt>
                <c:pt idx="16386">
                  <c:v>40371.379166666637</c:v>
                </c:pt>
                <c:pt idx="16387">
                  <c:v>40371.379861111105</c:v>
                </c:pt>
                <c:pt idx="16388">
                  <c:v>40371.380555555595</c:v>
                </c:pt>
                <c:pt idx="16389">
                  <c:v>40371.381250000013</c:v>
                </c:pt>
                <c:pt idx="16390">
                  <c:v>40371.381944444474</c:v>
                </c:pt>
                <c:pt idx="16391">
                  <c:v>40371.382638888936</c:v>
                </c:pt>
                <c:pt idx="16392">
                  <c:v>40371.383333333331</c:v>
                </c:pt>
                <c:pt idx="16393">
                  <c:v>40371.384027777793</c:v>
                </c:pt>
                <c:pt idx="16394">
                  <c:v>40371.384722222232</c:v>
                </c:pt>
                <c:pt idx="16395">
                  <c:v>40371.385416666664</c:v>
                </c:pt>
                <c:pt idx="16396">
                  <c:v>40371.386111111111</c:v>
                </c:pt>
                <c:pt idx="16397">
                  <c:v>40371.386805555587</c:v>
                </c:pt>
                <c:pt idx="16398">
                  <c:v>40371.387500000012</c:v>
                </c:pt>
                <c:pt idx="16399">
                  <c:v>40371.388194444502</c:v>
                </c:pt>
                <c:pt idx="16400">
                  <c:v>40371.388888888934</c:v>
                </c:pt>
                <c:pt idx="16401">
                  <c:v>40371.38958333333</c:v>
                </c:pt>
                <c:pt idx="16402">
                  <c:v>40371.390277777791</c:v>
                </c:pt>
                <c:pt idx="16403">
                  <c:v>40371.390972222223</c:v>
                </c:pt>
                <c:pt idx="16404">
                  <c:v>40371.391666666626</c:v>
                </c:pt>
                <c:pt idx="16405">
                  <c:v>40371.39236111108</c:v>
                </c:pt>
                <c:pt idx="16406">
                  <c:v>40371.393055555556</c:v>
                </c:pt>
                <c:pt idx="16407">
                  <c:v>40371.393749999996</c:v>
                </c:pt>
                <c:pt idx="16408">
                  <c:v>40371.394444444442</c:v>
                </c:pt>
                <c:pt idx="16409">
                  <c:v>40371.395138888889</c:v>
                </c:pt>
                <c:pt idx="16410">
                  <c:v>40371.395833333336</c:v>
                </c:pt>
                <c:pt idx="16411">
                  <c:v>40371.396527777782</c:v>
                </c:pt>
                <c:pt idx="16412">
                  <c:v>40371.397222222222</c:v>
                </c:pt>
                <c:pt idx="16413">
                  <c:v>40371.397916666654</c:v>
                </c:pt>
                <c:pt idx="16414">
                  <c:v>40371.398611111108</c:v>
                </c:pt>
                <c:pt idx="16415">
                  <c:v>40371.399305555555</c:v>
                </c:pt>
                <c:pt idx="16416">
                  <c:v>40371.4</c:v>
                </c:pt>
                <c:pt idx="16417">
                  <c:v>40371.400694444485</c:v>
                </c:pt>
                <c:pt idx="16418">
                  <c:v>40371.401388888888</c:v>
                </c:pt>
                <c:pt idx="16419">
                  <c:v>40371.402083333334</c:v>
                </c:pt>
                <c:pt idx="16420">
                  <c:v>40371.402777777781</c:v>
                </c:pt>
                <c:pt idx="16421">
                  <c:v>40371.40347222222</c:v>
                </c:pt>
                <c:pt idx="16422">
                  <c:v>40371.404166666638</c:v>
                </c:pt>
                <c:pt idx="16423">
                  <c:v>40371.404861111114</c:v>
                </c:pt>
                <c:pt idx="16424">
                  <c:v>40371.405555555553</c:v>
                </c:pt>
                <c:pt idx="16425">
                  <c:v>40371.406250000029</c:v>
                </c:pt>
                <c:pt idx="16426">
                  <c:v>40371.40694444449</c:v>
                </c:pt>
                <c:pt idx="16427">
                  <c:v>40371.407638888893</c:v>
                </c:pt>
                <c:pt idx="16428">
                  <c:v>40371.408333333333</c:v>
                </c:pt>
                <c:pt idx="16429">
                  <c:v>40371.40902777778</c:v>
                </c:pt>
                <c:pt idx="16430">
                  <c:v>40371.409722222204</c:v>
                </c:pt>
                <c:pt idx="16431">
                  <c:v>40371.410416666666</c:v>
                </c:pt>
                <c:pt idx="16432">
                  <c:v>40371.411111111105</c:v>
                </c:pt>
                <c:pt idx="16433">
                  <c:v>40371.411805555559</c:v>
                </c:pt>
                <c:pt idx="16434">
                  <c:v>40371.412500000013</c:v>
                </c:pt>
                <c:pt idx="16435">
                  <c:v>40371.413194444474</c:v>
                </c:pt>
                <c:pt idx="16436">
                  <c:v>40371.413888888892</c:v>
                </c:pt>
                <c:pt idx="16437">
                  <c:v>40371.414583333331</c:v>
                </c:pt>
                <c:pt idx="16438">
                  <c:v>40371.415277777793</c:v>
                </c:pt>
                <c:pt idx="16439">
                  <c:v>40371.415972222232</c:v>
                </c:pt>
                <c:pt idx="16440">
                  <c:v>40371.416666666664</c:v>
                </c:pt>
                <c:pt idx="16441">
                  <c:v>40371.417361111104</c:v>
                </c:pt>
                <c:pt idx="16442">
                  <c:v>40371.418055555587</c:v>
                </c:pt>
                <c:pt idx="16443">
                  <c:v>40371.418750000012</c:v>
                </c:pt>
                <c:pt idx="16444">
                  <c:v>40371.419444444473</c:v>
                </c:pt>
                <c:pt idx="16445">
                  <c:v>40371.420138888891</c:v>
                </c:pt>
                <c:pt idx="16446">
                  <c:v>40371.42083333333</c:v>
                </c:pt>
                <c:pt idx="16447">
                  <c:v>40371.421527777777</c:v>
                </c:pt>
                <c:pt idx="16448">
                  <c:v>40371.422222222223</c:v>
                </c:pt>
                <c:pt idx="16449">
                  <c:v>40371.42291666667</c:v>
                </c:pt>
                <c:pt idx="16450">
                  <c:v>40371.42361111108</c:v>
                </c:pt>
                <c:pt idx="16451">
                  <c:v>40371.424305555556</c:v>
                </c:pt>
                <c:pt idx="16452">
                  <c:v>40371.425000000003</c:v>
                </c:pt>
                <c:pt idx="16453">
                  <c:v>40371.425694444442</c:v>
                </c:pt>
                <c:pt idx="16454">
                  <c:v>40371.426388888889</c:v>
                </c:pt>
                <c:pt idx="16455">
                  <c:v>40371.427083333307</c:v>
                </c:pt>
                <c:pt idx="16456">
                  <c:v>40371.427777777775</c:v>
                </c:pt>
                <c:pt idx="16457">
                  <c:v>40371.428472222222</c:v>
                </c:pt>
                <c:pt idx="16458">
                  <c:v>40371.429166666618</c:v>
                </c:pt>
                <c:pt idx="16459">
                  <c:v>40371.429861111072</c:v>
                </c:pt>
                <c:pt idx="16460">
                  <c:v>40371.430555555562</c:v>
                </c:pt>
                <c:pt idx="16461">
                  <c:v>40371.431250000001</c:v>
                </c:pt>
                <c:pt idx="16462">
                  <c:v>40371.431944444441</c:v>
                </c:pt>
                <c:pt idx="16463">
                  <c:v>40371.432638888917</c:v>
                </c:pt>
                <c:pt idx="16464">
                  <c:v>40371.433333333334</c:v>
                </c:pt>
                <c:pt idx="16465">
                  <c:v>40371.434027777781</c:v>
                </c:pt>
                <c:pt idx="16466">
                  <c:v>40371.43472222222</c:v>
                </c:pt>
                <c:pt idx="16467">
                  <c:v>40371.435416666638</c:v>
                </c:pt>
                <c:pt idx="16468">
                  <c:v>40371.436111111114</c:v>
                </c:pt>
                <c:pt idx="16469">
                  <c:v>40371.436805555553</c:v>
                </c:pt>
                <c:pt idx="16470">
                  <c:v>40371.4375</c:v>
                </c:pt>
                <c:pt idx="16471">
                  <c:v>40371.43819444449</c:v>
                </c:pt>
                <c:pt idx="16472">
                  <c:v>40371.438888888893</c:v>
                </c:pt>
                <c:pt idx="16473">
                  <c:v>40371.439583333326</c:v>
                </c:pt>
                <c:pt idx="16474">
                  <c:v>40371.440277777809</c:v>
                </c:pt>
                <c:pt idx="16475">
                  <c:v>40371.440972222219</c:v>
                </c:pt>
                <c:pt idx="16476">
                  <c:v>40371.441666666637</c:v>
                </c:pt>
                <c:pt idx="16477">
                  <c:v>40371.442361111105</c:v>
                </c:pt>
                <c:pt idx="16478">
                  <c:v>40371.443055555559</c:v>
                </c:pt>
                <c:pt idx="16479">
                  <c:v>40371.443749999999</c:v>
                </c:pt>
                <c:pt idx="16480">
                  <c:v>40371.444444444474</c:v>
                </c:pt>
                <c:pt idx="16481">
                  <c:v>40371.445138888892</c:v>
                </c:pt>
                <c:pt idx="16482">
                  <c:v>40371.445833333331</c:v>
                </c:pt>
                <c:pt idx="16483">
                  <c:v>40371.446527777793</c:v>
                </c:pt>
                <c:pt idx="16484">
                  <c:v>40371.447222222232</c:v>
                </c:pt>
                <c:pt idx="16485">
                  <c:v>40371.447916666664</c:v>
                </c:pt>
                <c:pt idx="16486">
                  <c:v>40371.448611111111</c:v>
                </c:pt>
                <c:pt idx="16487">
                  <c:v>40371.449305555558</c:v>
                </c:pt>
                <c:pt idx="16488">
                  <c:v>40371.450000000012</c:v>
                </c:pt>
                <c:pt idx="16489">
                  <c:v>40371.450694444502</c:v>
                </c:pt>
                <c:pt idx="16490">
                  <c:v>40371.451388888891</c:v>
                </c:pt>
                <c:pt idx="16491">
                  <c:v>40371.45208333333</c:v>
                </c:pt>
                <c:pt idx="16492">
                  <c:v>40371.452777777791</c:v>
                </c:pt>
                <c:pt idx="16493">
                  <c:v>40371.453472222223</c:v>
                </c:pt>
                <c:pt idx="16494">
                  <c:v>40371.45416666667</c:v>
                </c:pt>
                <c:pt idx="16495">
                  <c:v>40371.454861111109</c:v>
                </c:pt>
                <c:pt idx="16496">
                  <c:v>40371.455555555563</c:v>
                </c:pt>
                <c:pt idx="16497">
                  <c:v>40371.456250000039</c:v>
                </c:pt>
                <c:pt idx="16498">
                  <c:v>40371.456944444493</c:v>
                </c:pt>
                <c:pt idx="16499">
                  <c:v>40371.457638888925</c:v>
                </c:pt>
                <c:pt idx="16500">
                  <c:v>40371.458333333343</c:v>
                </c:pt>
                <c:pt idx="16501">
                  <c:v>40371.459027777782</c:v>
                </c:pt>
                <c:pt idx="16502">
                  <c:v>40371.459722222222</c:v>
                </c:pt>
                <c:pt idx="16503">
                  <c:v>40371.460416666654</c:v>
                </c:pt>
                <c:pt idx="16504">
                  <c:v>40371.461111111072</c:v>
                </c:pt>
                <c:pt idx="16505">
                  <c:v>40371.461805555555</c:v>
                </c:pt>
                <c:pt idx="16506">
                  <c:v>40371.462500000001</c:v>
                </c:pt>
                <c:pt idx="16507">
                  <c:v>40371.463194444441</c:v>
                </c:pt>
                <c:pt idx="16508">
                  <c:v>40371.463888888888</c:v>
                </c:pt>
                <c:pt idx="16509">
                  <c:v>40371.464583333334</c:v>
                </c:pt>
                <c:pt idx="16510">
                  <c:v>40371.465277777781</c:v>
                </c:pt>
                <c:pt idx="16511">
                  <c:v>40371.46597222222</c:v>
                </c:pt>
                <c:pt idx="16512">
                  <c:v>40371.466666666638</c:v>
                </c:pt>
                <c:pt idx="16513">
                  <c:v>40371.467361111077</c:v>
                </c:pt>
                <c:pt idx="16514">
                  <c:v>40371.468055555553</c:v>
                </c:pt>
                <c:pt idx="16515">
                  <c:v>40371.46875</c:v>
                </c:pt>
                <c:pt idx="16516">
                  <c:v>40371.469444444447</c:v>
                </c:pt>
                <c:pt idx="16517">
                  <c:v>40371.470138888893</c:v>
                </c:pt>
                <c:pt idx="16518">
                  <c:v>40371.470833333333</c:v>
                </c:pt>
                <c:pt idx="16519">
                  <c:v>40371.47152777778</c:v>
                </c:pt>
                <c:pt idx="16520">
                  <c:v>40371.472222222219</c:v>
                </c:pt>
                <c:pt idx="16521">
                  <c:v>40371.472916666666</c:v>
                </c:pt>
                <c:pt idx="16522">
                  <c:v>40371.473611111105</c:v>
                </c:pt>
                <c:pt idx="16523">
                  <c:v>40371.474305555559</c:v>
                </c:pt>
                <c:pt idx="16524">
                  <c:v>40371.475000000006</c:v>
                </c:pt>
                <c:pt idx="16525">
                  <c:v>40371.475694444474</c:v>
                </c:pt>
                <c:pt idx="16526">
                  <c:v>40371.476388888892</c:v>
                </c:pt>
                <c:pt idx="16527">
                  <c:v>40371.477083333324</c:v>
                </c:pt>
                <c:pt idx="16528">
                  <c:v>40371.477777777778</c:v>
                </c:pt>
                <c:pt idx="16529">
                  <c:v>40371.478472222232</c:v>
                </c:pt>
                <c:pt idx="16530">
                  <c:v>40371.479166666628</c:v>
                </c:pt>
                <c:pt idx="16531">
                  <c:v>40371.479861111104</c:v>
                </c:pt>
                <c:pt idx="16532">
                  <c:v>40371.480555555587</c:v>
                </c:pt>
                <c:pt idx="16533">
                  <c:v>40371.481250000012</c:v>
                </c:pt>
                <c:pt idx="16534">
                  <c:v>40371.481944444473</c:v>
                </c:pt>
                <c:pt idx="16535">
                  <c:v>40371.482638888934</c:v>
                </c:pt>
                <c:pt idx="16536">
                  <c:v>40371.48333333333</c:v>
                </c:pt>
                <c:pt idx="16537">
                  <c:v>40371.484027777791</c:v>
                </c:pt>
                <c:pt idx="16538">
                  <c:v>40371.484722222223</c:v>
                </c:pt>
                <c:pt idx="16539">
                  <c:v>40371.48541666667</c:v>
                </c:pt>
                <c:pt idx="16540">
                  <c:v>40371.486111111109</c:v>
                </c:pt>
                <c:pt idx="16541">
                  <c:v>40371.486805555563</c:v>
                </c:pt>
                <c:pt idx="16542">
                  <c:v>40371.487500000003</c:v>
                </c:pt>
                <c:pt idx="16543">
                  <c:v>40371.488194444493</c:v>
                </c:pt>
                <c:pt idx="16544">
                  <c:v>40371.488888888925</c:v>
                </c:pt>
                <c:pt idx="16545">
                  <c:v>40371.489583333336</c:v>
                </c:pt>
                <c:pt idx="16546">
                  <c:v>40371.490277777782</c:v>
                </c:pt>
                <c:pt idx="16547">
                  <c:v>40371.490972222222</c:v>
                </c:pt>
                <c:pt idx="16548">
                  <c:v>40371.491666666618</c:v>
                </c:pt>
                <c:pt idx="16549">
                  <c:v>40371.492361111072</c:v>
                </c:pt>
                <c:pt idx="16550">
                  <c:v>40371.493055555555</c:v>
                </c:pt>
                <c:pt idx="16551">
                  <c:v>40371.493749999994</c:v>
                </c:pt>
                <c:pt idx="16552">
                  <c:v>40371.494444444441</c:v>
                </c:pt>
                <c:pt idx="16553">
                  <c:v>40371.495138888888</c:v>
                </c:pt>
                <c:pt idx="16554">
                  <c:v>40371.495833333334</c:v>
                </c:pt>
                <c:pt idx="16555">
                  <c:v>40371.496527777781</c:v>
                </c:pt>
                <c:pt idx="16556">
                  <c:v>40371.49722222222</c:v>
                </c:pt>
                <c:pt idx="16557">
                  <c:v>40371.497916666638</c:v>
                </c:pt>
                <c:pt idx="16558">
                  <c:v>40371.498611111114</c:v>
                </c:pt>
                <c:pt idx="16559">
                  <c:v>40371.499305555524</c:v>
                </c:pt>
                <c:pt idx="16560">
                  <c:v>40371.5</c:v>
                </c:pt>
                <c:pt idx="16561">
                  <c:v>40371.50069444449</c:v>
                </c:pt>
                <c:pt idx="16562">
                  <c:v>40371.501388888886</c:v>
                </c:pt>
                <c:pt idx="16563">
                  <c:v>40371.502083333326</c:v>
                </c:pt>
                <c:pt idx="16564">
                  <c:v>40371.50277777778</c:v>
                </c:pt>
                <c:pt idx="16565">
                  <c:v>40371.503472222204</c:v>
                </c:pt>
                <c:pt idx="16566">
                  <c:v>40371.504166666637</c:v>
                </c:pt>
                <c:pt idx="16567">
                  <c:v>40371.504861111105</c:v>
                </c:pt>
                <c:pt idx="16568">
                  <c:v>40371.505555555559</c:v>
                </c:pt>
                <c:pt idx="16569">
                  <c:v>40371.506250000013</c:v>
                </c:pt>
                <c:pt idx="16570">
                  <c:v>40371.506944444474</c:v>
                </c:pt>
                <c:pt idx="16571">
                  <c:v>40371.507638888892</c:v>
                </c:pt>
                <c:pt idx="16572">
                  <c:v>40371.508333333331</c:v>
                </c:pt>
                <c:pt idx="16573">
                  <c:v>40371.509027777778</c:v>
                </c:pt>
                <c:pt idx="16574">
                  <c:v>40371.509722222225</c:v>
                </c:pt>
                <c:pt idx="16575">
                  <c:v>40371.510416666664</c:v>
                </c:pt>
                <c:pt idx="16576">
                  <c:v>40371.511111111104</c:v>
                </c:pt>
                <c:pt idx="16577">
                  <c:v>40371.511805555558</c:v>
                </c:pt>
                <c:pt idx="16578">
                  <c:v>40371.512500000012</c:v>
                </c:pt>
                <c:pt idx="16579">
                  <c:v>40371.513194444473</c:v>
                </c:pt>
                <c:pt idx="16580">
                  <c:v>40371.513888888891</c:v>
                </c:pt>
                <c:pt idx="16581">
                  <c:v>40371.51458333333</c:v>
                </c:pt>
                <c:pt idx="16582">
                  <c:v>40371.515277777791</c:v>
                </c:pt>
                <c:pt idx="16583">
                  <c:v>40371.515972222223</c:v>
                </c:pt>
                <c:pt idx="16584">
                  <c:v>40371.51666666667</c:v>
                </c:pt>
                <c:pt idx="16585">
                  <c:v>40371.51736111108</c:v>
                </c:pt>
                <c:pt idx="16586">
                  <c:v>40371.518055555563</c:v>
                </c:pt>
                <c:pt idx="16587">
                  <c:v>40371.518750000003</c:v>
                </c:pt>
                <c:pt idx="16588">
                  <c:v>40371.519444444442</c:v>
                </c:pt>
                <c:pt idx="16589">
                  <c:v>40371.520138888889</c:v>
                </c:pt>
                <c:pt idx="16590">
                  <c:v>40371.520833333336</c:v>
                </c:pt>
                <c:pt idx="16591">
                  <c:v>40371.521527777775</c:v>
                </c:pt>
                <c:pt idx="16592">
                  <c:v>40371.522222222222</c:v>
                </c:pt>
                <c:pt idx="16593">
                  <c:v>40371.522916666654</c:v>
                </c:pt>
                <c:pt idx="16594">
                  <c:v>40371.523611111072</c:v>
                </c:pt>
                <c:pt idx="16595">
                  <c:v>40371.524305555555</c:v>
                </c:pt>
                <c:pt idx="16596">
                  <c:v>40371.525000000001</c:v>
                </c:pt>
                <c:pt idx="16597">
                  <c:v>40371.525694444441</c:v>
                </c:pt>
                <c:pt idx="16598">
                  <c:v>40371.526388888888</c:v>
                </c:pt>
                <c:pt idx="16599">
                  <c:v>40371.527083333298</c:v>
                </c:pt>
                <c:pt idx="16600">
                  <c:v>40371.527777777774</c:v>
                </c:pt>
                <c:pt idx="16601">
                  <c:v>40371.52847222222</c:v>
                </c:pt>
                <c:pt idx="16602">
                  <c:v>40371.529166666609</c:v>
                </c:pt>
                <c:pt idx="16603">
                  <c:v>40371.529861111077</c:v>
                </c:pt>
                <c:pt idx="16604">
                  <c:v>40371.530555555553</c:v>
                </c:pt>
                <c:pt idx="16605">
                  <c:v>40371.53125</c:v>
                </c:pt>
                <c:pt idx="16606">
                  <c:v>40371.531944444447</c:v>
                </c:pt>
                <c:pt idx="16607">
                  <c:v>40371.532638888893</c:v>
                </c:pt>
                <c:pt idx="16608">
                  <c:v>40371.533333333326</c:v>
                </c:pt>
                <c:pt idx="16609">
                  <c:v>40371.53402777778</c:v>
                </c:pt>
                <c:pt idx="16610">
                  <c:v>40371.534722222204</c:v>
                </c:pt>
                <c:pt idx="16611">
                  <c:v>40371.535416666637</c:v>
                </c:pt>
                <c:pt idx="16612">
                  <c:v>40371.536111111105</c:v>
                </c:pt>
                <c:pt idx="16613">
                  <c:v>40371.536805555559</c:v>
                </c:pt>
                <c:pt idx="16614">
                  <c:v>40371.537499999999</c:v>
                </c:pt>
                <c:pt idx="16615">
                  <c:v>40371.538194444474</c:v>
                </c:pt>
                <c:pt idx="16616">
                  <c:v>40371.538888888892</c:v>
                </c:pt>
                <c:pt idx="16617">
                  <c:v>40371.539583333324</c:v>
                </c:pt>
                <c:pt idx="16618">
                  <c:v>40371.540277777793</c:v>
                </c:pt>
                <c:pt idx="16619">
                  <c:v>40371.540972222232</c:v>
                </c:pt>
                <c:pt idx="16620">
                  <c:v>40371.541666666628</c:v>
                </c:pt>
                <c:pt idx="16621">
                  <c:v>40371.542361111104</c:v>
                </c:pt>
                <c:pt idx="16622">
                  <c:v>40371.543055555558</c:v>
                </c:pt>
                <c:pt idx="16623">
                  <c:v>40371.543749999997</c:v>
                </c:pt>
                <c:pt idx="16624">
                  <c:v>40371.544444444473</c:v>
                </c:pt>
                <c:pt idx="16625">
                  <c:v>40371.545138888891</c:v>
                </c:pt>
                <c:pt idx="16626">
                  <c:v>40371.54583333333</c:v>
                </c:pt>
                <c:pt idx="16627">
                  <c:v>40371.546527777791</c:v>
                </c:pt>
                <c:pt idx="16628">
                  <c:v>40371.547222222223</c:v>
                </c:pt>
                <c:pt idx="16629">
                  <c:v>40371.54791666667</c:v>
                </c:pt>
                <c:pt idx="16630">
                  <c:v>40371.548611111109</c:v>
                </c:pt>
                <c:pt idx="16631">
                  <c:v>40371.549305555556</c:v>
                </c:pt>
                <c:pt idx="16632">
                  <c:v>40371.550000000003</c:v>
                </c:pt>
                <c:pt idx="16633">
                  <c:v>40371.550694444493</c:v>
                </c:pt>
                <c:pt idx="16634">
                  <c:v>40371.551388888889</c:v>
                </c:pt>
                <c:pt idx="16635">
                  <c:v>40371.552083333336</c:v>
                </c:pt>
                <c:pt idx="16636">
                  <c:v>40371.552777777782</c:v>
                </c:pt>
                <c:pt idx="16637">
                  <c:v>40371.553472222222</c:v>
                </c:pt>
                <c:pt idx="16638">
                  <c:v>40371.554166666654</c:v>
                </c:pt>
                <c:pt idx="16639">
                  <c:v>40371.554861111108</c:v>
                </c:pt>
                <c:pt idx="16640">
                  <c:v>40371.555555555562</c:v>
                </c:pt>
                <c:pt idx="16641">
                  <c:v>40371.556250000031</c:v>
                </c:pt>
                <c:pt idx="16642">
                  <c:v>40371.556944444485</c:v>
                </c:pt>
                <c:pt idx="16643">
                  <c:v>40371.557638888917</c:v>
                </c:pt>
                <c:pt idx="16644">
                  <c:v>40371.558333333342</c:v>
                </c:pt>
                <c:pt idx="16645">
                  <c:v>40371.559027777781</c:v>
                </c:pt>
                <c:pt idx="16646">
                  <c:v>40371.55972222222</c:v>
                </c:pt>
                <c:pt idx="16647">
                  <c:v>40371.560416666638</c:v>
                </c:pt>
                <c:pt idx="16648">
                  <c:v>40371.561111111077</c:v>
                </c:pt>
                <c:pt idx="16649">
                  <c:v>40371.561805555524</c:v>
                </c:pt>
                <c:pt idx="16650">
                  <c:v>40371.5625</c:v>
                </c:pt>
                <c:pt idx="16651">
                  <c:v>40371.563194444447</c:v>
                </c:pt>
                <c:pt idx="16652">
                  <c:v>40371.563888888886</c:v>
                </c:pt>
                <c:pt idx="16653">
                  <c:v>40371.564583333326</c:v>
                </c:pt>
                <c:pt idx="16654">
                  <c:v>40371.56527777778</c:v>
                </c:pt>
                <c:pt idx="16655">
                  <c:v>40371.565972222204</c:v>
                </c:pt>
                <c:pt idx="16656">
                  <c:v>40371.566666666637</c:v>
                </c:pt>
                <c:pt idx="16657">
                  <c:v>40371.567361111054</c:v>
                </c:pt>
                <c:pt idx="16658">
                  <c:v>40371.568055555559</c:v>
                </c:pt>
                <c:pt idx="16659">
                  <c:v>40371.568749999999</c:v>
                </c:pt>
                <c:pt idx="16660">
                  <c:v>40371.569444444445</c:v>
                </c:pt>
                <c:pt idx="16661">
                  <c:v>40371.570138888892</c:v>
                </c:pt>
                <c:pt idx="16662">
                  <c:v>40371.570833333331</c:v>
                </c:pt>
                <c:pt idx="16663">
                  <c:v>40371.571527777778</c:v>
                </c:pt>
                <c:pt idx="16664">
                  <c:v>40371.572222222232</c:v>
                </c:pt>
                <c:pt idx="16665">
                  <c:v>40371.572916666664</c:v>
                </c:pt>
                <c:pt idx="16666">
                  <c:v>40371.573611111104</c:v>
                </c:pt>
                <c:pt idx="16667">
                  <c:v>40371.574305555558</c:v>
                </c:pt>
                <c:pt idx="16668">
                  <c:v>40371.575000000004</c:v>
                </c:pt>
                <c:pt idx="16669">
                  <c:v>40371.575694444473</c:v>
                </c:pt>
                <c:pt idx="16670">
                  <c:v>40371.576388888891</c:v>
                </c:pt>
                <c:pt idx="16671">
                  <c:v>40371.577083333301</c:v>
                </c:pt>
                <c:pt idx="16672">
                  <c:v>40371.577777777777</c:v>
                </c:pt>
                <c:pt idx="16673">
                  <c:v>40371.578472222223</c:v>
                </c:pt>
                <c:pt idx="16674">
                  <c:v>40371.579166666626</c:v>
                </c:pt>
                <c:pt idx="16675">
                  <c:v>40371.57986111108</c:v>
                </c:pt>
                <c:pt idx="16676">
                  <c:v>40371.580555555563</c:v>
                </c:pt>
                <c:pt idx="16677">
                  <c:v>40371.581250000003</c:v>
                </c:pt>
                <c:pt idx="16678">
                  <c:v>40371.581944444442</c:v>
                </c:pt>
                <c:pt idx="16679">
                  <c:v>40371.582638888925</c:v>
                </c:pt>
                <c:pt idx="16680">
                  <c:v>40371.583333333336</c:v>
                </c:pt>
              </c:numCache>
            </c:numRef>
          </c:xVal>
          <c:yVal>
            <c:numRef>
              <c:f>Data!$D$7:$D$16687</c:f>
              <c:numCache>
                <c:formatCode>0.0</c:formatCode>
                <c:ptCount val="16681"/>
                <c:pt idx="0">
                  <c:v>7845.701</c:v>
                </c:pt>
                <c:pt idx="1">
                  <c:v>7845.7349999999997</c:v>
                </c:pt>
                <c:pt idx="2">
                  <c:v>7845.7480000000005</c:v>
                </c:pt>
                <c:pt idx="3">
                  <c:v>7845.7550000000001</c:v>
                </c:pt>
                <c:pt idx="4">
                  <c:v>7845.7060000000001</c:v>
                </c:pt>
                <c:pt idx="5">
                  <c:v>7845.7349999999997</c:v>
                </c:pt>
                <c:pt idx="6">
                  <c:v>7845.7030000000004</c:v>
                </c:pt>
                <c:pt idx="7">
                  <c:v>7845.759</c:v>
                </c:pt>
                <c:pt idx="8">
                  <c:v>7845.7330000000002</c:v>
                </c:pt>
                <c:pt idx="9">
                  <c:v>7845.7270000000017</c:v>
                </c:pt>
                <c:pt idx="10">
                  <c:v>7845.7420000000002</c:v>
                </c:pt>
                <c:pt idx="11">
                  <c:v>7845.7650000000003</c:v>
                </c:pt>
                <c:pt idx="12">
                  <c:v>7845.7739999999994</c:v>
                </c:pt>
                <c:pt idx="13">
                  <c:v>7845.7520000000004</c:v>
                </c:pt>
                <c:pt idx="14">
                  <c:v>7845.7250000000004</c:v>
                </c:pt>
                <c:pt idx="15">
                  <c:v>7845.7940000000008</c:v>
                </c:pt>
                <c:pt idx="16">
                  <c:v>7845.71</c:v>
                </c:pt>
                <c:pt idx="17">
                  <c:v>7845.7729999999992</c:v>
                </c:pt>
                <c:pt idx="18">
                  <c:v>7845.7379999999994</c:v>
                </c:pt>
                <c:pt idx="19">
                  <c:v>7845.7179999999998</c:v>
                </c:pt>
                <c:pt idx="20">
                  <c:v>7845.7270000000017</c:v>
                </c:pt>
                <c:pt idx="21">
                  <c:v>7845.7630000000017</c:v>
                </c:pt>
                <c:pt idx="22">
                  <c:v>7845.7420000000002</c:v>
                </c:pt>
                <c:pt idx="23">
                  <c:v>7845.7310000000007</c:v>
                </c:pt>
                <c:pt idx="24">
                  <c:v>7845.6960000000036</c:v>
                </c:pt>
                <c:pt idx="25">
                  <c:v>7845.7390000000005</c:v>
                </c:pt>
                <c:pt idx="26">
                  <c:v>7845.7349999999997</c:v>
                </c:pt>
                <c:pt idx="27">
                  <c:v>7845.7379999999994</c:v>
                </c:pt>
                <c:pt idx="28">
                  <c:v>7845.7210000000014</c:v>
                </c:pt>
                <c:pt idx="29">
                  <c:v>7845.7339999999995</c:v>
                </c:pt>
                <c:pt idx="30">
                  <c:v>7845.7339999999995</c:v>
                </c:pt>
                <c:pt idx="31">
                  <c:v>7845.7290000000003</c:v>
                </c:pt>
                <c:pt idx="32">
                  <c:v>7845.759</c:v>
                </c:pt>
                <c:pt idx="33">
                  <c:v>7845.7390000000005</c:v>
                </c:pt>
                <c:pt idx="34">
                  <c:v>7845.7460000000001</c:v>
                </c:pt>
                <c:pt idx="35">
                  <c:v>7845.7220000000034</c:v>
                </c:pt>
                <c:pt idx="36">
                  <c:v>7845.7359999999999</c:v>
                </c:pt>
                <c:pt idx="37">
                  <c:v>7845.7490000000007</c:v>
                </c:pt>
                <c:pt idx="38">
                  <c:v>7845.7829999999994</c:v>
                </c:pt>
                <c:pt idx="39">
                  <c:v>7845.76</c:v>
                </c:pt>
                <c:pt idx="40">
                  <c:v>7845.7359999999999</c:v>
                </c:pt>
                <c:pt idx="41">
                  <c:v>7845.7650000000003</c:v>
                </c:pt>
                <c:pt idx="42">
                  <c:v>7845.8040000000001</c:v>
                </c:pt>
                <c:pt idx="43">
                  <c:v>7845.7760000000007</c:v>
                </c:pt>
                <c:pt idx="44">
                  <c:v>7845.759</c:v>
                </c:pt>
                <c:pt idx="45">
                  <c:v>7845.7290000000003</c:v>
                </c:pt>
                <c:pt idx="46">
                  <c:v>7845.74</c:v>
                </c:pt>
                <c:pt idx="47">
                  <c:v>7845.7170000000015</c:v>
                </c:pt>
                <c:pt idx="48">
                  <c:v>7845.7390000000005</c:v>
                </c:pt>
                <c:pt idx="49">
                  <c:v>7845.7480000000005</c:v>
                </c:pt>
                <c:pt idx="50">
                  <c:v>7845.7560000000003</c:v>
                </c:pt>
                <c:pt idx="51">
                  <c:v>7845.7580000000007</c:v>
                </c:pt>
                <c:pt idx="52">
                  <c:v>7845.768</c:v>
                </c:pt>
                <c:pt idx="53">
                  <c:v>7845.7260000000024</c:v>
                </c:pt>
                <c:pt idx="54">
                  <c:v>7845.7530000000015</c:v>
                </c:pt>
                <c:pt idx="55">
                  <c:v>7845.7920000000004</c:v>
                </c:pt>
                <c:pt idx="56">
                  <c:v>7845.768</c:v>
                </c:pt>
                <c:pt idx="57">
                  <c:v>7845.7840000000006</c:v>
                </c:pt>
                <c:pt idx="58">
                  <c:v>7845.7950000000001</c:v>
                </c:pt>
                <c:pt idx="59">
                  <c:v>7845.8250000000044</c:v>
                </c:pt>
                <c:pt idx="60">
                  <c:v>7845.7429999999995</c:v>
                </c:pt>
                <c:pt idx="61">
                  <c:v>7845.7960000000003</c:v>
                </c:pt>
                <c:pt idx="62">
                  <c:v>7845.7750000000005</c:v>
                </c:pt>
                <c:pt idx="63">
                  <c:v>7845.7420000000002</c:v>
                </c:pt>
                <c:pt idx="64">
                  <c:v>7845.741</c:v>
                </c:pt>
                <c:pt idx="65">
                  <c:v>7845.7650000000003</c:v>
                </c:pt>
                <c:pt idx="66">
                  <c:v>7845.7889999999998</c:v>
                </c:pt>
                <c:pt idx="67">
                  <c:v>7845.7660000000014</c:v>
                </c:pt>
                <c:pt idx="68">
                  <c:v>7845.8050000000003</c:v>
                </c:pt>
                <c:pt idx="69">
                  <c:v>7845.7870000000003</c:v>
                </c:pt>
                <c:pt idx="70">
                  <c:v>7845.8110000000024</c:v>
                </c:pt>
                <c:pt idx="71">
                  <c:v>7845.8110000000024</c:v>
                </c:pt>
                <c:pt idx="72">
                  <c:v>7845.7850000000008</c:v>
                </c:pt>
                <c:pt idx="73">
                  <c:v>7845.7719999999999</c:v>
                </c:pt>
                <c:pt idx="74">
                  <c:v>7845.7910000000002</c:v>
                </c:pt>
                <c:pt idx="75">
                  <c:v>7845.7719999999999</c:v>
                </c:pt>
                <c:pt idx="76">
                  <c:v>7845.7719999999999</c:v>
                </c:pt>
                <c:pt idx="77">
                  <c:v>7845.7650000000003</c:v>
                </c:pt>
                <c:pt idx="78">
                  <c:v>7845.7729999999992</c:v>
                </c:pt>
                <c:pt idx="79">
                  <c:v>7845.7879999999996</c:v>
                </c:pt>
                <c:pt idx="80">
                  <c:v>7845.7879999999996</c:v>
                </c:pt>
                <c:pt idx="81">
                  <c:v>7845.7840000000006</c:v>
                </c:pt>
                <c:pt idx="82">
                  <c:v>7845.8150000000014</c:v>
                </c:pt>
                <c:pt idx="83">
                  <c:v>7845.8030000000008</c:v>
                </c:pt>
                <c:pt idx="84">
                  <c:v>7845.83</c:v>
                </c:pt>
                <c:pt idx="85">
                  <c:v>7845.799</c:v>
                </c:pt>
                <c:pt idx="86">
                  <c:v>7845.8190000000004</c:v>
                </c:pt>
                <c:pt idx="87">
                  <c:v>7845.8120000000035</c:v>
                </c:pt>
                <c:pt idx="88">
                  <c:v>7845.8110000000024</c:v>
                </c:pt>
                <c:pt idx="89">
                  <c:v>7845.8020000000024</c:v>
                </c:pt>
                <c:pt idx="90">
                  <c:v>7845.8090000000002</c:v>
                </c:pt>
                <c:pt idx="91">
                  <c:v>7845.8430000000017</c:v>
                </c:pt>
                <c:pt idx="92">
                  <c:v>7845.7950000000001</c:v>
                </c:pt>
                <c:pt idx="93">
                  <c:v>7845.8020000000024</c:v>
                </c:pt>
                <c:pt idx="94">
                  <c:v>7845.7970000000005</c:v>
                </c:pt>
                <c:pt idx="95">
                  <c:v>7845.8220000000038</c:v>
                </c:pt>
                <c:pt idx="96">
                  <c:v>7845.8110000000024</c:v>
                </c:pt>
                <c:pt idx="97">
                  <c:v>7845.799</c:v>
                </c:pt>
                <c:pt idx="98">
                  <c:v>7845.7960000000003</c:v>
                </c:pt>
                <c:pt idx="99">
                  <c:v>7845.7860000000001</c:v>
                </c:pt>
                <c:pt idx="100">
                  <c:v>7845.741</c:v>
                </c:pt>
                <c:pt idx="101">
                  <c:v>7845.8200000000024</c:v>
                </c:pt>
                <c:pt idx="102">
                  <c:v>7845.8</c:v>
                </c:pt>
                <c:pt idx="103">
                  <c:v>7845.8220000000038</c:v>
                </c:pt>
                <c:pt idx="104">
                  <c:v>7845.8310000000001</c:v>
                </c:pt>
                <c:pt idx="105">
                  <c:v>7845.7850000000008</c:v>
                </c:pt>
                <c:pt idx="106">
                  <c:v>7845.8070000000016</c:v>
                </c:pt>
                <c:pt idx="107">
                  <c:v>7845.8250000000044</c:v>
                </c:pt>
                <c:pt idx="108">
                  <c:v>7845.8330000000005</c:v>
                </c:pt>
                <c:pt idx="109">
                  <c:v>7845.8390000000009</c:v>
                </c:pt>
                <c:pt idx="110">
                  <c:v>7845.799</c:v>
                </c:pt>
                <c:pt idx="111">
                  <c:v>7845.8430000000017</c:v>
                </c:pt>
                <c:pt idx="112">
                  <c:v>7845.8590000000004</c:v>
                </c:pt>
                <c:pt idx="113">
                  <c:v>7845.768</c:v>
                </c:pt>
                <c:pt idx="114">
                  <c:v>7845.7739999999994</c:v>
                </c:pt>
                <c:pt idx="115">
                  <c:v>7845.8339999999998</c:v>
                </c:pt>
                <c:pt idx="116">
                  <c:v>7845.768</c:v>
                </c:pt>
                <c:pt idx="117">
                  <c:v>7845.8250000000044</c:v>
                </c:pt>
                <c:pt idx="118">
                  <c:v>7845.8020000000024</c:v>
                </c:pt>
                <c:pt idx="119">
                  <c:v>7845.7889999999998</c:v>
                </c:pt>
                <c:pt idx="120">
                  <c:v>7845.8110000000024</c:v>
                </c:pt>
                <c:pt idx="121">
                  <c:v>7845.8150000000014</c:v>
                </c:pt>
                <c:pt idx="122">
                  <c:v>7845.8290000000034</c:v>
                </c:pt>
                <c:pt idx="123">
                  <c:v>7845.8580000000002</c:v>
                </c:pt>
                <c:pt idx="124">
                  <c:v>7845.8130000000001</c:v>
                </c:pt>
                <c:pt idx="125">
                  <c:v>7845.8140000000003</c:v>
                </c:pt>
                <c:pt idx="126">
                  <c:v>7845.7840000000006</c:v>
                </c:pt>
                <c:pt idx="127">
                  <c:v>7845.8130000000001</c:v>
                </c:pt>
                <c:pt idx="128">
                  <c:v>7845.83</c:v>
                </c:pt>
                <c:pt idx="129">
                  <c:v>7845.8440000000001</c:v>
                </c:pt>
                <c:pt idx="130">
                  <c:v>7845.7610000000004</c:v>
                </c:pt>
                <c:pt idx="131">
                  <c:v>7845.7889999999998</c:v>
                </c:pt>
                <c:pt idx="132">
                  <c:v>7845.8310000000001</c:v>
                </c:pt>
                <c:pt idx="133">
                  <c:v>7845.81</c:v>
                </c:pt>
                <c:pt idx="134">
                  <c:v>7845.8050000000003</c:v>
                </c:pt>
                <c:pt idx="135">
                  <c:v>7845.8290000000034</c:v>
                </c:pt>
                <c:pt idx="136">
                  <c:v>7845.8130000000001</c:v>
                </c:pt>
                <c:pt idx="137">
                  <c:v>7845.7779999999975</c:v>
                </c:pt>
                <c:pt idx="138">
                  <c:v>7845.8190000000004</c:v>
                </c:pt>
                <c:pt idx="139">
                  <c:v>7845.8180000000002</c:v>
                </c:pt>
                <c:pt idx="140">
                  <c:v>7845.8130000000001</c:v>
                </c:pt>
                <c:pt idx="141">
                  <c:v>7845.8180000000002</c:v>
                </c:pt>
                <c:pt idx="142">
                  <c:v>7845.8190000000004</c:v>
                </c:pt>
                <c:pt idx="143">
                  <c:v>7845.8470000000007</c:v>
                </c:pt>
                <c:pt idx="144">
                  <c:v>7845.8220000000038</c:v>
                </c:pt>
                <c:pt idx="145">
                  <c:v>7845.8330000000005</c:v>
                </c:pt>
                <c:pt idx="146">
                  <c:v>7845.8360000000002</c:v>
                </c:pt>
                <c:pt idx="147">
                  <c:v>7845.8339999999998</c:v>
                </c:pt>
                <c:pt idx="148">
                  <c:v>7845.84</c:v>
                </c:pt>
                <c:pt idx="149">
                  <c:v>7845.8470000000007</c:v>
                </c:pt>
                <c:pt idx="150">
                  <c:v>7845.8320000000003</c:v>
                </c:pt>
                <c:pt idx="151">
                  <c:v>7845.8150000000014</c:v>
                </c:pt>
                <c:pt idx="152">
                  <c:v>7845.8220000000038</c:v>
                </c:pt>
                <c:pt idx="153">
                  <c:v>7845.8150000000014</c:v>
                </c:pt>
                <c:pt idx="154">
                  <c:v>7845.8180000000002</c:v>
                </c:pt>
                <c:pt idx="155">
                  <c:v>7845.835</c:v>
                </c:pt>
                <c:pt idx="156">
                  <c:v>7845.8210000000036</c:v>
                </c:pt>
                <c:pt idx="157">
                  <c:v>7845.8290000000034</c:v>
                </c:pt>
                <c:pt idx="158">
                  <c:v>7845.8210000000036</c:v>
                </c:pt>
                <c:pt idx="159">
                  <c:v>7845.84</c:v>
                </c:pt>
                <c:pt idx="160">
                  <c:v>7845.8040000000001</c:v>
                </c:pt>
                <c:pt idx="161">
                  <c:v>7845.8090000000002</c:v>
                </c:pt>
                <c:pt idx="162">
                  <c:v>7845.8380000000006</c:v>
                </c:pt>
                <c:pt idx="163">
                  <c:v>7845.8420000000024</c:v>
                </c:pt>
                <c:pt idx="164">
                  <c:v>7845.85</c:v>
                </c:pt>
                <c:pt idx="165">
                  <c:v>7845.8180000000002</c:v>
                </c:pt>
                <c:pt idx="166">
                  <c:v>7845.8520000000044</c:v>
                </c:pt>
                <c:pt idx="167">
                  <c:v>7845.8280000000004</c:v>
                </c:pt>
                <c:pt idx="168">
                  <c:v>7845.8210000000036</c:v>
                </c:pt>
                <c:pt idx="169">
                  <c:v>7845.7860000000001</c:v>
                </c:pt>
                <c:pt idx="170">
                  <c:v>7845.817</c:v>
                </c:pt>
                <c:pt idx="171">
                  <c:v>7845.8210000000036</c:v>
                </c:pt>
                <c:pt idx="172">
                  <c:v>7845.8020000000024</c:v>
                </c:pt>
                <c:pt idx="173">
                  <c:v>7845.8460000000014</c:v>
                </c:pt>
                <c:pt idx="174">
                  <c:v>7845.7690000000002</c:v>
                </c:pt>
                <c:pt idx="175">
                  <c:v>7845.7840000000006</c:v>
                </c:pt>
                <c:pt idx="176">
                  <c:v>7845.817</c:v>
                </c:pt>
                <c:pt idx="177">
                  <c:v>7845.8270000000002</c:v>
                </c:pt>
                <c:pt idx="178">
                  <c:v>7845.8540000000003</c:v>
                </c:pt>
                <c:pt idx="179">
                  <c:v>7845.7790000000005</c:v>
                </c:pt>
                <c:pt idx="180">
                  <c:v>7845.8180000000002</c:v>
                </c:pt>
                <c:pt idx="181">
                  <c:v>7845.8640000000014</c:v>
                </c:pt>
                <c:pt idx="182">
                  <c:v>7845.81</c:v>
                </c:pt>
                <c:pt idx="183">
                  <c:v>7845.8180000000002</c:v>
                </c:pt>
                <c:pt idx="184">
                  <c:v>7845.8310000000001</c:v>
                </c:pt>
                <c:pt idx="185">
                  <c:v>7845.8390000000009</c:v>
                </c:pt>
                <c:pt idx="186">
                  <c:v>7845.8030000000008</c:v>
                </c:pt>
                <c:pt idx="187">
                  <c:v>7845.7970000000005</c:v>
                </c:pt>
                <c:pt idx="188">
                  <c:v>7845.81</c:v>
                </c:pt>
                <c:pt idx="189">
                  <c:v>7845.79</c:v>
                </c:pt>
                <c:pt idx="190">
                  <c:v>7845.8540000000003</c:v>
                </c:pt>
                <c:pt idx="191">
                  <c:v>7845.8470000000007</c:v>
                </c:pt>
                <c:pt idx="192">
                  <c:v>7845.8380000000006</c:v>
                </c:pt>
                <c:pt idx="193">
                  <c:v>7845.8540000000003</c:v>
                </c:pt>
                <c:pt idx="194">
                  <c:v>7845.8140000000003</c:v>
                </c:pt>
                <c:pt idx="195">
                  <c:v>7845.8110000000024</c:v>
                </c:pt>
                <c:pt idx="196">
                  <c:v>7845.835</c:v>
                </c:pt>
                <c:pt idx="197">
                  <c:v>7845.799</c:v>
                </c:pt>
                <c:pt idx="198">
                  <c:v>7845.8140000000003</c:v>
                </c:pt>
                <c:pt idx="199">
                  <c:v>7845.8250000000044</c:v>
                </c:pt>
                <c:pt idx="200">
                  <c:v>7845.8310000000001</c:v>
                </c:pt>
                <c:pt idx="201">
                  <c:v>7845.7960000000003</c:v>
                </c:pt>
                <c:pt idx="202">
                  <c:v>7845.87</c:v>
                </c:pt>
                <c:pt idx="203">
                  <c:v>7845.8050000000003</c:v>
                </c:pt>
                <c:pt idx="204">
                  <c:v>7845.8240000000014</c:v>
                </c:pt>
                <c:pt idx="205">
                  <c:v>7845.87</c:v>
                </c:pt>
                <c:pt idx="206">
                  <c:v>7845.8190000000004</c:v>
                </c:pt>
                <c:pt idx="207">
                  <c:v>7845.8420000000024</c:v>
                </c:pt>
                <c:pt idx="208">
                  <c:v>7845.8580000000002</c:v>
                </c:pt>
                <c:pt idx="209">
                  <c:v>7845.8730000000005</c:v>
                </c:pt>
                <c:pt idx="210">
                  <c:v>7845.8430000000017</c:v>
                </c:pt>
                <c:pt idx="211">
                  <c:v>7845.817</c:v>
                </c:pt>
                <c:pt idx="212">
                  <c:v>7845.8130000000001</c:v>
                </c:pt>
                <c:pt idx="213">
                  <c:v>7845.8090000000002</c:v>
                </c:pt>
                <c:pt idx="214">
                  <c:v>7845.8510000000024</c:v>
                </c:pt>
                <c:pt idx="215">
                  <c:v>7845.8680000000004</c:v>
                </c:pt>
                <c:pt idx="216">
                  <c:v>7845.8510000000024</c:v>
                </c:pt>
                <c:pt idx="217">
                  <c:v>7845.7979999999998</c:v>
                </c:pt>
                <c:pt idx="218">
                  <c:v>7845.8390000000009</c:v>
                </c:pt>
                <c:pt idx="219">
                  <c:v>7845.8410000000003</c:v>
                </c:pt>
                <c:pt idx="220">
                  <c:v>7845.8370000000004</c:v>
                </c:pt>
                <c:pt idx="221">
                  <c:v>7845.9040000000005</c:v>
                </c:pt>
                <c:pt idx="222">
                  <c:v>7845.7970000000005</c:v>
                </c:pt>
                <c:pt idx="223">
                  <c:v>7845.8230000000003</c:v>
                </c:pt>
                <c:pt idx="224">
                  <c:v>7845.79</c:v>
                </c:pt>
                <c:pt idx="225">
                  <c:v>7845.84</c:v>
                </c:pt>
                <c:pt idx="226">
                  <c:v>7845.8450000000003</c:v>
                </c:pt>
                <c:pt idx="227">
                  <c:v>7845.8260000000037</c:v>
                </c:pt>
                <c:pt idx="228">
                  <c:v>7845.8220000000038</c:v>
                </c:pt>
                <c:pt idx="229">
                  <c:v>7845.8520000000044</c:v>
                </c:pt>
                <c:pt idx="230">
                  <c:v>7845.8200000000024</c:v>
                </c:pt>
                <c:pt idx="231">
                  <c:v>7845.7940000000008</c:v>
                </c:pt>
                <c:pt idx="232">
                  <c:v>7845.8020000000024</c:v>
                </c:pt>
                <c:pt idx="233">
                  <c:v>7845.8050000000003</c:v>
                </c:pt>
                <c:pt idx="234">
                  <c:v>7845.83</c:v>
                </c:pt>
                <c:pt idx="235">
                  <c:v>7845.83</c:v>
                </c:pt>
                <c:pt idx="236">
                  <c:v>7845.8</c:v>
                </c:pt>
                <c:pt idx="237">
                  <c:v>7845.8200000000024</c:v>
                </c:pt>
                <c:pt idx="238">
                  <c:v>7845.8590000000004</c:v>
                </c:pt>
                <c:pt idx="239">
                  <c:v>7845.8220000000038</c:v>
                </c:pt>
                <c:pt idx="240">
                  <c:v>7845.8310000000001</c:v>
                </c:pt>
                <c:pt idx="241">
                  <c:v>7845.8470000000007</c:v>
                </c:pt>
                <c:pt idx="242">
                  <c:v>7845.8010000000004</c:v>
                </c:pt>
                <c:pt idx="243">
                  <c:v>7845.8540000000003</c:v>
                </c:pt>
                <c:pt idx="244">
                  <c:v>7845.8600000000024</c:v>
                </c:pt>
                <c:pt idx="245">
                  <c:v>7845.8510000000024</c:v>
                </c:pt>
                <c:pt idx="246">
                  <c:v>7845.8280000000004</c:v>
                </c:pt>
                <c:pt idx="247">
                  <c:v>7845.83</c:v>
                </c:pt>
                <c:pt idx="248">
                  <c:v>7845.8060000000014</c:v>
                </c:pt>
                <c:pt idx="249">
                  <c:v>7845.7970000000005</c:v>
                </c:pt>
                <c:pt idx="250">
                  <c:v>7845.8120000000035</c:v>
                </c:pt>
                <c:pt idx="251">
                  <c:v>7845.8420000000024</c:v>
                </c:pt>
                <c:pt idx="252">
                  <c:v>7845.8140000000003</c:v>
                </c:pt>
                <c:pt idx="253">
                  <c:v>7845.8050000000003</c:v>
                </c:pt>
                <c:pt idx="254">
                  <c:v>7845.8180000000002</c:v>
                </c:pt>
                <c:pt idx="255">
                  <c:v>7845.848</c:v>
                </c:pt>
                <c:pt idx="256">
                  <c:v>7845.8310000000001</c:v>
                </c:pt>
                <c:pt idx="257">
                  <c:v>7845.84</c:v>
                </c:pt>
                <c:pt idx="258">
                  <c:v>7845.8490000000002</c:v>
                </c:pt>
                <c:pt idx="259">
                  <c:v>7845.8440000000001</c:v>
                </c:pt>
                <c:pt idx="260">
                  <c:v>7845.8050000000003</c:v>
                </c:pt>
                <c:pt idx="261">
                  <c:v>7845.8540000000003</c:v>
                </c:pt>
                <c:pt idx="262">
                  <c:v>7845.8190000000004</c:v>
                </c:pt>
                <c:pt idx="263">
                  <c:v>7845.8330000000005</c:v>
                </c:pt>
                <c:pt idx="264">
                  <c:v>7845.8200000000024</c:v>
                </c:pt>
                <c:pt idx="265">
                  <c:v>7845.8470000000007</c:v>
                </c:pt>
                <c:pt idx="266">
                  <c:v>7845.8490000000002</c:v>
                </c:pt>
                <c:pt idx="267">
                  <c:v>7845.7920000000004</c:v>
                </c:pt>
                <c:pt idx="268">
                  <c:v>7845.808</c:v>
                </c:pt>
                <c:pt idx="269">
                  <c:v>7845.8360000000002</c:v>
                </c:pt>
                <c:pt idx="270">
                  <c:v>7845.7760000000007</c:v>
                </c:pt>
                <c:pt idx="271">
                  <c:v>7845.8380000000006</c:v>
                </c:pt>
                <c:pt idx="272">
                  <c:v>7845.8360000000002</c:v>
                </c:pt>
                <c:pt idx="273">
                  <c:v>7845.8270000000002</c:v>
                </c:pt>
                <c:pt idx="274">
                  <c:v>7845.8290000000034</c:v>
                </c:pt>
                <c:pt idx="275">
                  <c:v>7845.8200000000024</c:v>
                </c:pt>
                <c:pt idx="276">
                  <c:v>7845.7910000000002</c:v>
                </c:pt>
                <c:pt idx="277">
                  <c:v>7845.8339999999998</c:v>
                </c:pt>
                <c:pt idx="278">
                  <c:v>7845.7920000000004</c:v>
                </c:pt>
                <c:pt idx="279">
                  <c:v>7845.8020000000024</c:v>
                </c:pt>
                <c:pt idx="280">
                  <c:v>7845.8120000000035</c:v>
                </c:pt>
                <c:pt idx="281">
                  <c:v>7845.8120000000035</c:v>
                </c:pt>
                <c:pt idx="282">
                  <c:v>7845.8550000000014</c:v>
                </c:pt>
                <c:pt idx="283">
                  <c:v>7845.7910000000002</c:v>
                </c:pt>
                <c:pt idx="284">
                  <c:v>7845.8370000000004</c:v>
                </c:pt>
                <c:pt idx="285">
                  <c:v>7845.8740000000007</c:v>
                </c:pt>
                <c:pt idx="286">
                  <c:v>7845.8520000000044</c:v>
                </c:pt>
                <c:pt idx="287">
                  <c:v>7845.8339999999998</c:v>
                </c:pt>
                <c:pt idx="288">
                  <c:v>7845.85</c:v>
                </c:pt>
                <c:pt idx="289">
                  <c:v>7845.8450000000003</c:v>
                </c:pt>
                <c:pt idx="290">
                  <c:v>7845.7739999999994</c:v>
                </c:pt>
                <c:pt idx="291">
                  <c:v>7845.8360000000002</c:v>
                </c:pt>
                <c:pt idx="292">
                  <c:v>7845.8339999999998</c:v>
                </c:pt>
                <c:pt idx="293">
                  <c:v>7845.835</c:v>
                </c:pt>
                <c:pt idx="294">
                  <c:v>7845.8060000000014</c:v>
                </c:pt>
                <c:pt idx="295">
                  <c:v>7845.8390000000009</c:v>
                </c:pt>
                <c:pt idx="296">
                  <c:v>7845.8660000000036</c:v>
                </c:pt>
                <c:pt idx="297">
                  <c:v>7845.8879999999999</c:v>
                </c:pt>
                <c:pt idx="298">
                  <c:v>7845.8270000000002</c:v>
                </c:pt>
                <c:pt idx="299">
                  <c:v>7845.8460000000014</c:v>
                </c:pt>
                <c:pt idx="300">
                  <c:v>7845.8640000000014</c:v>
                </c:pt>
                <c:pt idx="301">
                  <c:v>7845.8460000000014</c:v>
                </c:pt>
                <c:pt idx="302">
                  <c:v>7845.8690000000024</c:v>
                </c:pt>
                <c:pt idx="303">
                  <c:v>7845.893</c:v>
                </c:pt>
                <c:pt idx="304">
                  <c:v>7845.8510000000024</c:v>
                </c:pt>
                <c:pt idx="305">
                  <c:v>7845.8590000000004</c:v>
                </c:pt>
                <c:pt idx="306">
                  <c:v>7845.8620000000037</c:v>
                </c:pt>
                <c:pt idx="307">
                  <c:v>7845.8450000000003</c:v>
                </c:pt>
                <c:pt idx="308">
                  <c:v>7845.8720000000003</c:v>
                </c:pt>
                <c:pt idx="309">
                  <c:v>7845.8220000000038</c:v>
                </c:pt>
                <c:pt idx="310">
                  <c:v>7845.8440000000001</c:v>
                </c:pt>
                <c:pt idx="311">
                  <c:v>7845.8740000000007</c:v>
                </c:pt>
                <c:pt idx="312">
                  <c:v>7845.848</c:v>
                </c:pt>
                <c:pt idx="313">
                  <c:v>7845.8510000000024</c:v>
                </c:pt>
                <c:pt idx="314">
                  <c:v>7845.8890000000001</c:v>
                </c:pt>
                <c:pt idx="315">
                  <c:v>7845.8890000000001</c:v>
                </c:pt>
                <c:pt idx="316">
                  <c:v>7845.8370000000004</c:v>
                </c:pt>
                <c:pt idx="317">
                  <c:v>7845.85</c:v>
                </c:pt>
                <c:pt idx="318">
                  <c:v>7845.8779999999997</c:v>
                </c:pt>
                <c:pt idx="319">
                  <c:v>7845.8769999999995</c:v>
                </c:pt>
                <c:pt idx="320">
                  <c:v>7845.8690000000024</c:v>
                </c:pt>
                <c:pt idx="321">
                  <c:v>7845.8860000000004</c:v>
                </c:pt>
                <c:pt idx="322">
                  <c:v>7845.8180000000002</c:v>
                </c:pt>
                <c:pt idx="323">
                  <c:v>7845.8210000000036</c:v>
                </c:pt>
                <c:pt idx="324">
                  <c:v>7845.8310000000001</c:v>
                </c:pt>
                <c:pt idx="325">
                  <c:v>7845.8630000000003</c:v>
                </c:pt>
                <c:pt idx="326">
                  <c:v>7845.8470000000007</c:v>
                </c:pt>
                <c:pt idx="327">
                  <c:v>7845.8910000000014</c:v>
                </c:pt>
                <c:pt idx="328">
                  <c:v>7845.8470000000007</c:v>
                </c:pt>
                <c:pt idx="329">
                  <c:v>7845.8690000000024</c:v>
                </c:pt>
                <c:pt idx="330">
                  <c:v>7845.9010000000007</c:v>
                </c:pt>
                <c:pt idx="331">
                  <c:v>7845.8710000000001</c:v>
                </c:pt>
                <c:pt idx="332">
                  <c:v>7845.8380000000006</c:v>
                </c:pt>
                <c:pt idx="333">
                  <c:v>7845.9220000000014</c:v>
                </c:pt>
                <c:pt idx="334">
                  <c:v>7845.8560000000034</c:v>
                </c:pt>
                <c:pt idx="335">
                  <c:v>7845.8620000000037</c:v>
                </c:pt>
                <c:pt idx="336">
                  <c:v>7845.8530000000001</c:v>
                </c:pt>
                <c:pt idx="337">
                  <c:v>7845.8960000000034</c:v>
                </c:pt>
                <c:pt idx="338">
                  <c:v>7845.8810000000003</c:v>
                </c:pt>
                <c:pt idx="339">
                  <c:v>7845.8860000000004</c:v>
                </c:pt>
                <c:pt idx="340">
                  <c:v>7845.8540000000003</c:v>
                </c:pt>
                <c:pt idx="341">
                  <c:v>7845.9130000000005</c:v>
                </c:pt>
                <c:pt idx="342">
                  <c:v>7845.89</c:v>
                </c:pt>
                <c:pt idx="343">
                  <c:v>7845.8620000000037</c:v>
                </c:pt>
                <c:pt idx="344">
                  <c:v>7845.9040000000005</c:v>
                </c:pt>
                <c:pt idx="345">
                  <c:v>7845.8980000000001</c:v>
                </c:pt>
                <c:pt idx="346">
                  <c:v>7845.8760000000002</c:v>
                </c:pt>
                <c:pt idx="347">
                  <c:v>7845.8779999999997</c:v>
                </c:pt>
                <c:pt idx="348">
                  <c:v>7845.8789999999999</c:v>
                </c:pt>
                <c:pt idx="349">
                  <c:v>7845.85</c:v>
                </c:pt>
                <c:pt idx="350">
                  <c:v>7845.8580000000002</c:v>
                </c:pt>
                <c:pt idx="351">
                  <c:v>7845.8920000000035</c:v>
                </c:pt>
                <c:pt idx="352">
                  <c:v>7845.8540000000003</c:v>
                </c:pt>
                <c:pt idx="353">
                  <c:v>7845.9010000000007</c:v>
                </c:pt>
                <c:pt idx="354">
                  <c:v>7845.8990000000003</c:v>
                </c:pt>
                <c:pt idx="355">
                  <c:v>7845.9079999999994</c:v>
                </c:pt>
                <c:pt idx="356">
                  <c:v>7845.8710000000001</c:v>
                </c:pt>
                <c:pt idx="357">
                  <c:v>7845.8769999999995</c:v>
                </c:pt>
                <c:pt idx="358">
                  <c:v>7845.875</c:v>
                </c:pt>
                <c:pt idx="359">
                  <c:v>7845.9130000000005</c:v>
                </c:pt>
                <c:pt idx="360">
                  <c:v>7845.8630000000003</c:v>
                </c:pt>
                <c:pt idx="361">
                  <c:v>7845.8620000000037</c:v>
                </c:pt>
                <c:pt idx="362">
                  <c:v>7845.9079999999994</c:v>
                </c:pt>
                <c:pt idx="363">
                  <c:v>7845.8879999999999</c:v>
                </c:pt>
                <c:pt idx="364">
                  <c:v>7845.8769999999995</c:v>
                </c:pt>
                <c:pt idx="365">
                  <c:v>7845.8769999999995</c:v>
                </c:pt>
                <c:pt idx="366">
                  <c:v>7845.8940000000002</c:v>
                </c:pt>
                <c:pt idx="367">
                  <c:v>7845.8760000000002</c:v>
                </c:pt>
                <c:pt idx="368">
                  <c:v>7845.9069999999992</c:v>
                </c:pt>
                <c:pt idx="369">
                  <c:v>7845.857</c:v>
                </c:pt>
                <c:pt idx="370">
                  <c:v>7845.8720000000003</c:v>
                </c:pt>
                <c:pt idx="371">
                  <c:v>7845.8960000000034</c:v>
                </c:pt>
                <c:pt idx="372">
                  <c:v>7845.8980000000001</c:v>
                </c:pt>
                <c:pt idx="373">
                  <c:v>7845.8370000000004</c:v>
                </c:pt>
                <c:pt idx="374">
                  <c:v>7845.8090000000002</c:v>
                </c:pt>
                <c:pt idx="375">
                  <c:v>7845.8210000000036</c:v>
                </c:pt>
                <c:pt idx="376">
                  <c:v>7845.8380000000006</c:v>
                </c:pt>
                <c:pt idx="377">
                  <c:v>7845.8460000000014</c:v>
                </c:pt>
                <c:pt idx="378">
                  <c:v>7845.8600000000024</c:v>
                </c:pt>
                <c:pt idx="379">
                  <c:v>7845.8440000000001</c:v>
                </c:pt>
                <c:pt idx="380">
                  <c:v>7845.8030000000008</c:v>
                </c:pt>
                <c:pt idx="381">
                  <c:v>7845.8410000000003</c:v>
                </c:pt>
                <c:pt idx="382">
                  <c:v>7845.8520000000044</c:v>
                </c:pt>
                <c:pt idx="383">
                  <c:v>7845.85</c:v>
                </c:pt>
                <c:pt idx="384">
                  <c:v>7845.8510000000024</c:v>
                </c:pt>
                <c:pt idx="385">
                  <c:v>7845.8620000000037</c:v>
                </c:pt>
                <c:pt idx="386">
                  <c:v>7845.8140000000003</c:v>
                </c:pt>
                <c:pt idx="387">
                  <c:v>7845.8530000000001</c:v>
                </c:pt>
                <c:pt idx="388">
                  <c:v>7845.8690000000024</c:v>
                </c:pt>
                <c:pt idx="389">
                  <c:v>7845.8430000000017</c:v>
                </c:pt>
                <c:pt idx="390">
                  <c:v>7845.8490000000002</c:v>
                </c:pt>
                <c:pt idx="391">
                  <c:v>7845.8680000000004</c:v>
                </c:pt>
                <c:pt idx="392">
                  <c:v>7845.8440000000001</c:v>
                </c:pt>
                <c:pt idx="393">
                  <c:v>7845.857</c:v>
                </c:pt>
                <c:pt idx="394">
                  <c:v>7845.8290000000034</c:v>
                </c:pt>
                <c:pt idx="395">
                  <c:v>7845.8970000000018</c:v>
                </c:pt>
                <c:pt idx="396">
                  <c:v>7845.8430000000017</c:v>
                </c:pt>
                <c:pt idx="397">
                  <c:v>7845.8370000000004</c:v>
                </c:pt>
                <c:pt idx="398">
                  <c:v>7845.8610000000044</c:v>
                </c:pt>
                <c:pt idx="399">
                  <c:v>7845.8740000000007</c:v>
                </c:pt>
                <c:pt idx="400">
                  <c:v>7845.8420000000024</c:v>
                </c:pt>
                <c:pt idx="401">
                  <c:v>7845.8760000000002</c:v>
                </c:pt>
                <c:pt idx="402">
                  <c:v>7845.8620000000037</c:v>
                </c:pt>
                <c:pt idx="403">
                  <c:v>7845.8280000000004</c:v>
                </c:pt>
                <c:pt idx="404">
                  <c:v>7845.8810000000003</c:v>
                </c:pt>
                <c:pt idx="405">
                  <c:v>7845.8830000000007</c:v>
                </c:pt>
                <c:pt idx="406">
                  <c:v>7845.8710000000001</c:v>
                </c:pt>
                <c:pt idx="407">
                  <c:v>7845.8600000000024</c:v>
                </c:pt>
                <c:pt idx="408">
                  <c:v>7845.8670000000002</c:v>
                </c:pt>
                <c:pt idx="409">
                  <c:v>7845.9170000000004</c:v>
                </c:pt>
                <c:pt idx="410">
                  <c:v>7845.8680000000004</c:v>
                </c:pt>
                <c:pt idx="411">
                  <c:v>7845.8879999999999</c:v>
                </c:pt>
                <c:pt idx="412">
                  <c:v>7845.89</c:v>
                </c:pt>
                <c:pt idx="413">
                  <c:v>7845.8960000000034</c:v>
                </c:pt>
                <c:pt idx="414">
                  <c:v>7845.9139999999998</c:v>
                </c:pt>
                <c:pt idx="415">
                  <c:v>7845.8920000000035</c:v>
                </c:pt>
                <c:pt idx="416">
                  <c:v>7845.8970000000018</c:v>
                </c:pt>
                <c:pt idx="417">
                  <c:v>7845.8870000000015</c:v>
                </c:pt>
                <c:pt idx="418">
                  <c:v>7845.9049999999997</c:v>
                </c:pt>
                <c:pt idx="419">
                  <c:v>7845.94</c:v>
                </c:pt>
                <c:pt idx="420">
                  <c:v>7845.8890000000001</c:v>
                </c:pt>
                <c:pt idx="421">
                  <c:v>7845.9170000000004</c:v>
                </c:pt>
                <c:pt idx="422">
                  <c:v>7845.9010000000007</c:v>
                </c:pt>
                <c:pt idx="423">
                  <c:v>7845.92</c:v>
                </c:pt>
                <c:pt idx="424">
                  <c:v>7845.89</c:v>
                </c:pt>
                <c:pt idx="425">
                  <c:v>7845.9339999999993</c:v>
                </c:pt>
                <c:pt idx="426">
                  <c:v>7845.88</c:v>
                </c:pt>
                <c:pt idx="427">
                  <c:v>7845.87</c:v>
                </c:pt>
                <c:pt idx="428">
                  <c:v>7845.9560000000001</c:v>
                </c:pt>
                <c:pt idx="429">
                  <c:v>7845.8960000000034</c:v>
                </c:pt>
                <c:pt idx="430">
                  <c:v>7845.9260000000004</c:v>
                </c:pt>
                <c:pt idx="431">
                  <c:v>7845.92</c:v>
                </c:pt>
                <c:pt idx="432">
                  <c:v>7845.8980000000001</c:v>
                </c:pt>
                <c:pt idx="433">
                  <c:v>7845.92</c:v>
                </c:pt>
                <c:pt idx="434">
                  <c:v>7845.9280000000008</c:v>
                </c:pt>
                <c:pt idx="435">
                  <c:v>7845.9280000000008</c:v>
                </c:pt>
                <c:pt idx="436">
                  <c:v>7845.8860000000004</c:v>
                </c:pt>
                <c:pt idx="437">
                  <c:v>7845.9210000000003</c:v>
                </c:pt>
                <c:pt idx="438">
                  <c:v>7845.9479999999985</c:v>
                </c:pt>
                <c:pt idx="439">
                  <c:v>7845.8960000000034</c:v>
                </c:pt>
                <c:pt idx="440">
                  <c:v>7845.9550000000008</c:v>
                </c:pt>
                <c:pt idx="441">
                  <c:v>7845.9369999999999</c:v>
                </c:pt>
                <c:pt idx="442">
                  <c:v>7845.9120000000003</c:v>
                </c:pt>
                <c:pt idx="443">
                  <c:v>7845.9409999999998</c:v>
                </c:pt>
                <c:pt idx="444">
                  <c:v>7845.9759999999997</c:v>
                </c:pt>
                <c:pt idx="445">
                  <c:v>7845.9360000000006</c:v>
                </c:pt>
                <c:pt idx="446">
                  <c:v>7845.9579999999996</c:v>
                </c:pt>
                <c:pt idx="447">
                  <c:v>7845.9540000000006</c:v>
                </c:pt>
                <c:pt idx="448">
                  <c:v>7845.9350000000004</c:v>
                </c:pt>
                <c:pt idx="449">
                  <c:v>7845.9690000000001</c:v>
                </c:pt>
                <c:pt idx="450">
                  <c:v>7845.9550000000008</c:v>
                </c:pt>
                <c:pt idx="451">
                  <c:v>7845.9389999999985</c:v>
                </c:pt>
                <c:pt idx="452">
                  <c:v>7845.9939999999997</c:v>
                </c:pt>
                <c:pt idx="453">
                  <c:v>7845.9379999999965</c:v>
                </c:pt>
                <c:pt idx="454">
                  <c:v>7845.9440000000004</c:v>
                </c:pt>
                <c:pt idx="455">
                  <c:v>7845.9929999999995</c:v>
                </c:pt>
                <c:pt idx="456">
                  <c:v>7845.9980000000005</c:v>
                </c:pt>
                <c:pt idx="457">
                  <c:v>7845.9440000000004</c:v>
                </c:pt>
                <c:pt idx="458">
                  <c:v>7845.9769999999999</c:v>
                </c:pt>
                <c:pt idx="459">
                  <c:v>7845.9939999999997</c:v>
                </c:pt>
                <c:pt idx="460">
                  <c:v>7845.9759999999997</c:v>
                </c:pt>
                <c:pt idx="461">
                  <c:v>7846.01</c:v>
                </c:pt>
                <c:pt idx="462">
                  <c:v>7845.9879999999994</c:v>
                </c:pt>
                <c:pt idx="463">
                  <c:v>7845.9830000000002</c:v>
                </c:pt>
                <c:pt idx="464">
                  <c:v>7846.0230000000001</c:v>
                </c:pt>
                <c:pt idx="465">
                  <c:v>7846.0070000000005</c:v>
                </c:pt>
                <c:pt idx="466">
                  <c:v>7845.9810000000007</c:v>
                </c:pt>
                <c:pt idx="467">
                  <c:v>7846.0450000000001</c:v>
                </c:pt>
                <c:pt idx="468">
                  <c:v>7845.9779999999992</c:v>
                </c:pt>
                <c:pt idx="469">
                  <c:v>7846.0070000000005</c:v>
                </c:pt>
                <c:pt idx="470">
                  <c:v>7846.0620000000035</c:v>
                </c:pt>
                <c:pt idx="471">
                  <c:v>7845.9849999999997</c:v>
                </c:pt>
                <c:pt idx="472">
                  <c:v>7846.0150000000003</c:v>
                </c:pt>
                <c:pt idx="473">
                  <c:v>7846.0130000000017</c:v>
                </c:pt>
                <c:pt idx="474">
                  <c:v>7846.0060000000003</c:v>
                </c:pt>
                <c:pt idx="475">
                  <c:v>7846.0220000000045</c:v>
                </c:pt>
                <c:pt idx="476">
                  <c:v>7846.0550000000003</c:v>
                </c:pt>
                <c:pt idx="477">
                  <c:v>7846.0440000000008</c:v>
                </c:pt>
                <c:pt idx="478">
                  <c:v>7846.0370000000003</c:v>
                </c:pt>
                <c:pt idx="479">
                  <c:v>7846.0250000000024</c:v>
                </c:pt>
                <c:pt idx="480">
                  <c:v>7845.9939999999997</c:v>
                </c:pt>
                <c:pt idx="481">
                  <c:v>7846.009</c:v>
                </c:pt>
                <c:pt idx="482">
                  <c:v>7846.0110000000004</c:v>
                </c:pt>
                <c:pt idx="483">
                  <c:v>7846.0340000000006</c:v>
                </c:pt>
                <c:pt idx="484">
                  <c:v>7845.9650000000001</c:v>
                </c:pt>
                <c:pt idx="485">
                  <c:v>7846.0290000000014</c:v>
                </c:pt>
                <c:pt idx="486">
                  <c:v>7846.027</c:v>
                </c:pt>
                <c:pt idx="487">
                  <c:v>7846.0230000000001</c:v>
                </c:pt>
                <c:pt idx="488">
                  <c:v>7846.1</c:v>
                </c:pt>
                <c:pt idx="489">
                  <c:v>7846.0210000000034</c:v>
                </c:pt>
                <c:pt idx="490">
                  <c:v>7846.03</c:v>
                </c:pt>
                <c:pt idx="491">
                  <c:v>7845.9739999999965</c:v>
                </c:pt>
                <c:pt idx="492">
                  <c:v>7846.0420000000004</c:v>
                </c:pt>
                <c:pt idx="493">
                  <c:v>7846.0309999999999</c:v>
                </c:pt>
                <c:pt idx="494">
                  <c:v>7846.0420000000004</c:v>
                </c:pt>
                <c:pt idx="495">
                  <c:v>7846.0640000000003</c:v>
                </c:pt>
                <c:pt idx="496">
                  <c:v>7846.058</c:v>
                </c:pt>
                <c:pt idx="497">
                  <c:v>7846.0160000000014</c:v>
                </c:pt>
                <c:pt idx="498">
                  <c:v>7846.0379999999996</c:v>
                </c:pt>
                <c:pt idx="499">
                  <c:v>7846.0530000000008</c:v>
                </c:pt>
                <c:pt idx="500">
                  <c:v>7846.0430000000006</c:v>
                </c:pt>
                <c:pt idx="501">
                  <c:v>7846.0910000000003</c:v>
                </c:pt>
                <c:pt idx="502">
                  <c:v>7846.0440000000008</c:v>
                </c:pt>
                <c:pt idx="503">
                  <c:v>7846.049</c:v>
                </c:pt>
                <c:pt idx="504">
                  <c:v>7846.0910000000003</c:v>
                </c:pt>
                <c:pt idx="505">
                  <c:v>7846.1200000000035</c:v>
                </c:pt>
                <c:pt idx="506">
                  <c:v>7846.0940000000001</c:v>
                </c:pt>
                <c:pt idx="507">
                  <c:v>7846.0420000000004</c:v>
                </c:pt>
                <c:pt idx="508">
                  <c:v>7846.0960000000014</c:v>
                </c:pt>
                <c:pt idx="509">
                  <c:v>7846.0780000000004</c:v>
                </c:pt>
                <c:pt idx="510">
                  <c:v>7846.0839999999998</c:v>
                </c:pt>
                <c:pt idx="511">
                  <c:v>7846.0660000000034</c:v>
                </c:pt>
                <c:pt idx="512">
                  <c:v>7846.1120000000037</c:v>
                </c:pt>
                <c:pt idx="513">
                  <c:v>7846.0870000000004</c:v>
                </c:pt>
                <c:pt idx="514">
                  <c:v>7846.0839999999998</c:v>
                </c:pt>
                <c:pt idx="515">
                  <c:v>7846.0730000000003</c:v>
                </c:pt>
                <c:pt idx="516">
                  <c:v>7846.0820000000003</c:v>
                </c:pt>
                <c:pt idx="517">
                  <c:v>7846.098</c:v>
                </c:pt>
                <c:pt idx="518">
                  <c:v>7846.067</c:v>
                </c:pt>
                <c:pt idx="519">
                  <c:v>7846.07</c:v>
                </c:pt>
                <c:pt idx="520">
                  <c:v>7846.1379999999999</c:v>
                </c:pt>
                <c:pt idx="521">
                  <c:v>7846.1220000000039</c:v>
                </c:pt>
                <c:pt idx="522">
                  <c:v>7846.0950000000003</c:v>
                </c:pt>
                <c:pt idx="523">
                  <c:v>7846.0990000000002</c:v>
                </c:pt>
                <c:pt idx="524">
                  <c:v>7846.1330000000007</c:v>
                </c:pt>
                <c:pt idx="525">
                  <c:v>7846.1110000000044</c:v>
                </c:pt>
                <c:pt idx="526">
                  <c:v>7846.0810000000001</c:v>
                </c:pt>
                <c:pt idx="527">
                  <c:v>7846.098</c:v>
                </c:pt>
                <c:pt idx="528">
                  <c:v>7846.1410000000014</c:v>
                </c:pt>
                <c:pt idx="529">
                  <c:v>7846.1270000000004</c:v>
                </c:pt>
                <c:pt idx="530">
                  <c:v>7846.1210000000037</c:v>
                </c:pt>
                <c:pt idx="531">
                  <c:v>7846.1100000000024</c:v>
                </c:pt>
                <c:pt idx="532">
                  <c:v>7846.1390000000001</c:v>
                </c:pt>
                <c:pt idx="533">
                  <c:v>7846.1110000000044</c:v>
                </c:pt>
                <c:pt idx="534">
                  <c:v>7846.1310000000003</c:v>
                </c:pt>
                <c:pt idx="535">
                  <c:v>7846.2110000000002</c:v>
                </c:pt>
                <c:pt idx="536">
                  <c:v>7846.2250000000004</c:v>
                </c:pt>
                <c:pt idx="537">
                  <c:v>7846.1870000000008</c:v>
                </c:pt>
                <c:pt idx="538">
                  <c:v>7846.1820000000034</c:v>
                </c:pt>
                <c:pt idx="539">
                  <c:v>7846.1530000000002</c:v>
                </c:pt>
                <c:pt idx="540">
                  <c:v>7846.085</c:v>
                </c:pt>
                <c:pt idx="541">
                  <c:v>7846.1190000000024</c:v>
                </c:pt>
                <c:pt idx="542">
                  <c:v>7846.1360000000004</c:v>
                </c:pt>
                <c:pt idx="543">
                  <c:v>7846.1040000000003</c:v>
                </c:pt>
                <c:pt idx="544">
                  <c:v>7846.1160000000036</c:v>
                </c:pt>
                <c:pt idx="545">
                  <c:v>7846.1750000000002</c:v>
                </c:pt>
                <c:pt idx="546">
                  <c:v>7846.1010000000024</c:v>
                </c:pt>
                <c:pt idx="547">
                  <c:v>7846.1379999999999</c:v>
                </c:pt>
                <c:pt idx="548">
                  <c:v>7846.1110000000044</c:v>
                </c:pt>
                <c:pt idx="549">
                  <c:v>7846.0290000000014</c:v>
                </c:pt>
                <c:pt idx="550">
                  <c:v>7846.0710000000008</c:v>
                </c:pt>
                <c:pt idx="551">
                  <c:v>7846.0950000000003</c:v>
                </c:pt>
                <c:pt idx="552">
                  <c:v>7846.0530000000008</c:v>
                </c:pt>
                <c:pt idx="553">
                  <c:v>7846.0790000000006</c:v>
                </c:pt>
                <c:pt idx="554">
                  <c:v>7846.0790000000006</c:v>
                </c:pt>
                <c:pt idx="555">
                  <c:v>7846.1150000000034</c:v>
                </c:pt>
                <c:pt idx="556">
                  <c:v>7846.1030000000001</c:v>
                </c:pt>
                <c:pt idx="557">
                  <c:v>7846.1530000000002</c:v>
                </c:pt>
                <c:pt idx="558">
                  <c:v>7846.1</c:v>
                </c:pt>
                <c:pt idx="559">
                  <c:v>7846.0560000000014</c:v>
                </c:pt>
                <c:pt idx="560">
                  <c:v>7846.0309999999999</c:v>
                </c:pt>
                <c:pt idx="561">
                  <c:v>7846.0479999999998</c:v>
                </c:pt>
                <c:pt idx="562">
                  <c:v>7846.076</c:v>
                </c:pt>
                <c:pt idx="563">
                  <c:v>7846.04</c:v>
                </c:pt>
                <c:pt idx="564">
                  <c:v>7846.0620000000035</c:v>
                </c:pt>
                <c:pt idx="565">
                  <c:v>7846.0450000000001</c:v>
                </c:pt>
                <c:pt idx="566">
                  <c:v>7846.07</c:v>
                </c:pt>
                <c:pt idx="567">
                  <c:v>7846.0870000000004</c:v>
                </c:pt>
                <c:pt idx="568">
                  <c:v>7846.027</c:v>
                </c:pt>
                <c:pt idx="569">
                  <c:v>7846.0250000000024</c:v>
                </c:pt>
                <c:pt idx="570">
                  <c:v>7846.0530000000008</c:v>
                </c:pt>
                <c:pt idx="571">
                  <c:v>7846.067</c:v>
                </c:pt>
                <c:pt idx="572">
                  <c:v>7846.0479999999998</c:v>
                </c:pt>
                <c:pt idx="573">
                  <c:v>7846.0710000000008</c:v>
                </c:pt>
                <c:pt idx="574">
                  <c:v>7846.0530000000008</c:v>
                </c:pt>
                <c:pt idx="575">
                  <c:v>7846.0720000000001</c:v>
                </c:pt>
                <c:pt idx="576">
                  <c:v>7846.08</c:v>
                </c:pt>
                <c:pt idx="577">
                  <c:v>7846.0520000000024</c:v>
                </c:pt>
                <c:pt idx="578">
                  <c:v>7846.0710000000008</c:v>
                </c:pt>
                <c:pt idx="579">
                  <c:v>7846.0739999999996</c:v>
                </c:pt>
                <c:pt idx="580">
                  <c:v>7846.0360000000001</c:v>
                </c:pt>
                <c:pt idx="581">
                  <c:v>7846.0630000000001</c:v>
                </c:pt>
                <c:pt idx="582">
                  <c:v>7846.0250000000024</c:v>
                </c:pt>
                <c:pt idx="583">
                  <c:v>7846.0730000000003</c:v>
                </c:pt>
                <c:pt idx="584">
                  <c:v>7846.0290000000014</c:v>
                </c:pt>
                <c:pt idx="585">
                  <c:v>7846.0590000000002</c:v>
                </c:pt>
                <c:pt idx="586">
                  <c:v>7846.0680000000002</c:v>
                </c:pt>
                <c:pt idx="587">
                  <c:v>7846.0389999999998</c:v>
                </c:pt>
                <c:pt idx="588">
                  <c:v>7846.08</c:v>
                </c:pt>
                <c:pt idx="589">
                  <c:v>7846.085</c:v>
                </c:pt>
                <c:pt idx="590">
                  <c:v>7846.0660000000034</c:v>
                </c:pt>
                <c:pt idx="591">
                  <c:v>7846.0820000000003</c:v>
                </c:pt>
                <c:pt idx="592">
                  <c:v>7846.0280000000002</c:v>
                </c:pt>
                <c:pt idx="593">
                  <c:v>7846.076</c:v>
                </c:pt>
                <c:pt idx="594">
                  <c:v>7846.0640000000003</c:v>
                </c:pt>
                <c:pt idx="595">
                  <c:v>7846.0910000000003</c:v>
                </c:pt>
                <c:pt idx="596">
                  <c:v>7846.04</c:v>
                </c:pt>
                <c:pt idx="597">
                  <c:v>7846.0370000000003</c:v>
                </c:pt>
                <c:pt idx="598">
                  <c:v>7846.05</c:v>
                </c:pt>
                <c:pt idx="599">
                  <c:v>7846.0650000000014</c:v>
                </c:pt>
                <c:pt idx="600">
                  <c:v>7846.0230000000001</c:v>
                </c:pt>
                <c:pt idx="601">
                  <c:v>7846.0940000000001</c:v>
                </c:pt>
                <c:pt idx="602">
                  <c:v>7846.0329999999994</c:v>
                </c:pt>
                <c:pt idx="603">
                  <c:v>7846.0360000000001</c:v>
                </c:pt>
                <c:pt idx="604">
                  <c:v>7846.0470000000005</c:v>
                </c:pt>
                <c:pt idx="605">
                  <c:v>7846.0630000000001</c:v>
                </c:pt>
                <c:pt idx="606">
                  <c:v>7846.0280000000002</c:v>
                </c:pt>
                <c:pt idx="607">
                  <c:v>7846.0680000000002</c:v>
                </c:pt>
                <c:pt idx="608">
                  <c:v>7846.0520000000024</c:v>
                </c:pt>
                <c:pt idx="609">
                  <c:v>7846.0420000000004</c:v>
                </c:pt>
                <c:pt idx="610">
                  <c:v>7846.0749999999998</c:v>
                </c:pt>
                <c:pt idx="611">
                  <c:v>7846.0680000000002</c:v>
                </c:pt>
                <c:pt idx="612">
                  <c:v>7846.0230000000001</c:v>
                </c:pt>
                <c:pt idx="613">
                  <c:v>7846.0880000000006</c:v>
                </c:pt>
                <c:pt idx="614">
                  <c:v>7846.0590000000002</c:v>
                </c:pt>
                <c:pt idx="615">
                  <c:v>7846.0940000000001</c:v>
                </c:pt>
                <c:pt idx="616">
                  <c:v>7846.085</c:v>
                </c:pt>
                <c:pt idx="617">
                  <c:v>7846.1040000000003</c:v>
                </c:pt>
                <c:pt idx="618">
                  <c:v>7846.1290000000045</c:v>
                </c:pt>
                <c:pt idx="619">
                  <c:v>7846.1010000000024</c:v>
                </c:pt>
                <c:pt idx="620">
                  <c:v>7846.0720000000001</c:v>
                </c:pt>
                <c:pt idx="621">
                  <c:v>7846.0640000000003</c:v>
                </c:pt>
                <c:pt idx="622">
                  <c:v>7846.08</c:v>
                </c:pt>
                <c:pt idx="623">
                  <c:v>7846.0280000000002</c:v>
                </c:pt>
                <c:pt idx="624">
                  <c:v>7846.0479999999998</c:v>
                </c:pt>
                <c:pt idx="625">
                  <c:v>7846.0749999999998</c:v>
                </c:pt>
                <c:pt idx="626">
                  <c:v>7846.0309999999999</c:v>
                </c:pt>
                <c:pt idx="627">
                  <c:v>7846.1090000000004</c:v>
                </c:pt>
                <c:pt idx="628">
                  <c:v>7846.0280000000002</c:v>
                </c:pt>
                <c:pt idx="629">
                  <c:v>7846.0920000000024</c:v>
                </c:pt>
                <c:pt idx="630">
                  <c:v>7846.0220000000045</c:v>
                </c:pt>
                <c:pt idx="631">
                  <c:v>7846.0640000000003</c:v>
                </c:pt>
                <c:pt idx="632">
                  <c:v>7846.1</c:v>
                </c:pt>
                <c:pt idx="633">
                  <c:v>7846.0309999999999</c:v>
                </c:pt>
                <c:pt idx="634">
                  <c:v>7846.0590000000002</c:v>
                </c:pt>
                <c:pt idx="635">
                  <c:v>7846.0650000000014</c:v>
                </c:pt>
                <c:pt idx="636">
                  <c:v>7846.0810000000001</c:v>
                </c:pt>
                <c:pt idx="637">
                  <c:v>7846.0920000000024</c:v>
                </c:pt>
                <c:pt idx="638">
                  <c:v>7846.0329999999994</c:v>
                </c:pt>
                <c:pt idx="639">
                  <c:v>7846.0309999999999</c:v>
                </c:pt>
                <c:pt idx="640">
                  <c:v>7846.0170000000007</c:v>
                </c:pt>
                <c:pt idx="641">
                  <c:v>7846.0860000000002</c:v>
                </c:pt>
                <c:pt idx="642">
                  <c:v>7846.0780000000004</c:v>
                </c:pt>
                <c:pt idx="643">
                  <c:v>7846.0570000000016</c:v>
                </c:pt>
                <c:pt idx="644">
                  <c:v>7846.0360000000001</c:v>
                </c:pt>
                <c:pt idx="645">
                  <c:v>7846.0410000000002</c:v>
                </c:pt>
                <c:pt idx="646">
                  <c:v>7846.0780000000004</c:v>
                </c:pt>
                <c:pt idx="647">
                  <c:v>7846.0730000000003</c:v>
                </c:pt>
                <c:pt idx="648">
                  <c:v>7846.0620000000035</c:v>
                </c:pt>
                <c:pt idx="649">
                  <c:v>7846.0550000000003</c:v>
                </c:pt>
                <c:pt idx="650">
                  <c:v>7846.0410000000002</c:v>
                </c:pt>
                <c:pt idx="651">
                  <c:v>7846.0479999999998</c:v>
                </c:pt>
                <c:pt idx="652">
                  <c:v>7846.058</c:v>
                </c:pt>
                <c:pt idx="653">
                  <c:v>7846.0769999999993</c:v>
                </c:pt>
                <c:pt idx="654">
                  <c:v>7846.0329999999994</c:v>
                </c:pt>
                <c:pt idx="655">
                  <c:v>7846.058</c:v>
                </c:pt>
                <c:pt idx="656">
                  <c:v>7846.0150000000003</c:v>
                </c:pt>
                <c:pt idx="657">
                  <c:v>7846.0240000000003</c:v>
                </c:pt>
                <c:pt idx="658">
                  <c:v>7846.0630000000001</c:v>
                </c:pt>
                <c:pt idx="659">
                  <c:v>7846.0680000000002</c:v>
                </c:pt>
                <c:pt idx="660">
                  <c:v>7846.0550000000003</c:v>
                </c:pt>
                <c:pt idx="661">
                  <c:v>7846.07</c:v>
                </c:pt>
                <c:pt idx="662">
                  <c:v>7846.0950000000003</c:v>
                </c:pt>
                <c:pt idx="663">
                  <c:v>7846.0130000000017</c:v>
                </c:pt>
                <c:pt idx="664">
                  <c:v>7846.0329999999994</c:v>
                </c:pt>
                <c:pt idx="665">
                  <c:v>7846.0170000000007</c:v>
                </c:pt>
                <c:pt idx="666">
                  <c:v>7846.0560000000014</c:v>
                </c:pt>
                <c:pt idx="667">
                  <c:v>7846.0610000000024</c:v>
                </c:pt>
                <c:pt idx="668">
                  <c:v>7846.0050000000001</c:v>
                </c:pt>
                <c:pt idx="669">
                  <c:v>7846.0710000000008</c:v>
                </c:pt>
                <c:pt idx="670">
                  <c:v>7846.0749999999998</c:v>
                </c:pt>
                <c:pt idx="671">
                  <c:v>7846.0240000000003</c:v>
                </c:pt>
                <c:pt idx="672">
                  <c:v>7846.0379999999996</c:v>
                </c:pt>
                <c:pt idx="673">
                  <c:v>7846.0320000000002</c:v>
                </c:pt>
                <c:pt idx="674">
                  <c:v>7846.0170000000007</c:v>
                </c:pt>
                <c:pt idx="675">
                  <c:v>7846.0530000000008</c:v>
                </c:pt>
                <c:pt idx="676">
                  <c:v>7845.9859999999999</c:v>
                </c:pt>
                <c:pt idx="677">
                  <c:v>7846.0110000000004</c:v>
                </c:pt>
                <c:pt idx="678">
                  <c:v>7846.04</c:v>
                </c:pt>
                <c:pt idx="679">
                  <c:v>7846.0420000000004</c:v>
                </c:pt>
                <c:pt idx="680">
                  <c:v>7846.0220000000045</c:v>
                </c:pt>
                <c:pt idx="681">
                  <c:v>7846.0550000000003</c:v>
                </c:pt>
                <c:pt idx="682">
                  <c:v>7845.9879999999994</c:v>
                </c:pt>
                <c:pt idx="683">
                  <c:v>7846.0620000000035</c:v>
                </c:pt>
                <c:pt idx="684">
                  <c:v>7846.085</c:v>
                </c:pt>
                <c:pt idx="685">
                  <c:v>7846.0290000000014</c:v>
                </c:pt>
                <c:pt idx="686">
                  <c:v>7846.0230000000001</c:v>
                </c:pt>
                <c:pt idx="687">
                  <c:v>7846.0240000000003</c:v>
                </c:pt>
                <c:pt idx="688">
                  <c:v>7846.0460000000003</c:v>
                </c:pt>
                <c:pt idx="689">
                  <c:v>7845.9769999999999</c:v>
                </c:pt>
                <c:pt idx="690">
                  <c:v>7846.04</c:v>
                </c:pt>
                <c:pt idx="691">
                  <c:v>7846.0590000000002</c:v>
                </c:pt>
                <c:pt idx="692">
                  <c:v>7846.0309999999999</c:v>
                </c:pt>
                <c:pt idx="693">
                  <c:v>7845.9890000000005</c:v>
                </c:pt>
                <c:pt idx="694">
                  <c:v>7846.0240000000003</c:v>
                </c:pt>
                <c:pt idx="695">
                  <c:v>7846.0320000000002</c:v>
                </c:pt>
                <c:pt idx="696">
                  <c:v>7846.0430000000006</c:v>
                </c:pt>
                <c:pt idx="697">
                  <c:v>7846.0650000000014</c:v>
                </c:pt>
                <c:pt idx="698">
                  <c:v>7846.027</c:v>
                </c:pt>
                <c:pt idx="699">
                  <c:v>7845.99</c:v>
                </c:pt>
                <c:pt idx="700">
                  <c:v>7845.9810000000007</c:v>
                </c:pt>
                <c:pt idx="701">
                  <c:v>7846.0260000000035</c:v>
                </c:pt>
                <c:pt idx="702">
                  <c:v>7846.0050000000001</c:v>
                </c:pt>
                <c:pt idx="703">
                  <c:v>7845.9929999999995</c:v>
                </c:pt>
                <c:pt idx="704">
                  <c:v>7845.973</c:v>
                </c:pt>
                <c:pt idx="705">
                  <c:v>7846.0190000000002</c:v>
                </c:pt>
                <c:pt idx="706">
                  <c:v>7845.9739999999965</c:v>
                </c:pt>
                <c:pt idx="707">
                  <c:v>7845.9650000000001</c:v>
                </c:pt>
                <c:pt idx="708">
                  <c:v>7846.0150000000003</c:v>
                </c:pt>
                <c:pt idx="709">
                  <c:v>7846.0160000000014</c:v>
                </c:pt>
                <c:pt idx="710">
                  <c:v>7845.9879999999994</c:v>
                </c:pt>
                <c:pt idx="711">
                  <c:v>7846.0030000000015</c:v>
                </c:pt>
                <c:pt idx="712">
                  <c:v>7845.9540000000006</c:v>
                </c:pt>
                <c:pt idx="713">
                  <c:v>7845.9690000000001</c:v>
                </c:pt>
                <c:pt idx="714">
                  <c:v>7845.9969999999994</c:v>
                </c:pt>
                <c:pt idx="715">
                  <c:v>7846.009</c:v>
                </c:pt>
                <c:pt idx="716">
                  <c:v>7846.0560000000014</c:v>
                </c:pt>
                <c:pt idx="717">
                  <c:v>7846.0030000000015</c:v>
                </c:pt>
                <c:pt idx="718">
                  <c:v>7846.0340000000006</c:v>
                </c:pt>
                <c:pt idx="719">
                  <c:v>7846.0230000000001</c:v>
                </c:pt>
                <c:pt idx="720">
                  <c:v>7845.9589999999998</c:v>
                </c:pt>
                <c:pt idx="721">
                  <c:v>7845.9859999999999</c:v>
                </c:pt>
                <c:pt idx="722">
                  <c:v>7845.9990000000007</c:v>
                </c:pt>
                <c:pt idx="723">
                  <c:v>7845.9789999999994</c:v>
                </c:pt>
                <c:pt idx="724">
                  <c:v>7846.0120000000024</c:v>
                </c:pt>
                <c:pt idx="725">
                  <c:v>7846.0070000000005</c:v>
                </c:pt>
                <c:pt idx="726">
                  <c:v>7846</c:v>
                </c:pt>
                <c:pt idx="727">
                  <c:v>7846.0110000000004</c:v>
                </c:pt>
                <c:pt idx="728">
                  <c:v>7845.9990000000007</c:v>
                </c:pt>
                <c:pt idx="729">
                  <c:v>7846.0060000000003</c:v>
                </c:pt>
                <c:pt idx="730">
                  <c:v>7845.9789999999994</c:v>
                </c:pt>
                <c:pt idx="731">
                  <c:v>7846.0060000000003</c:v>
                </c:pt>
                <c:pt idx="732">
                  <c:v>7846.0329999999994</c:v>
                </c:pt>
                <c:pt idx="733">
                  <c:v>7846.0110000000004</c:v>
                </c:pt>
                <c:pt idx="734">
                  <c:v>7846.0050000000001</c:v>
                </c:pt>
                <c:pt idx="735">
                  <c:v>7845.99</c:v>
                </c:pt>
                <c:pt idx="736">
                  <c:v>7846.0170000000007</c:v>
                </c:pt>
                <c:pt idx="737">
                  <c:v>7846.0039999999999</c:v>
                </c:pt>
                <c:pt idx="738">
                  <c:v>7846.0340000000006</c:v>
                </c:pt>
                <c:pt idx="739">
                  <c:v>7845.9739999999965</c:v>
                </c:pt>
                <c:pt idx="740">
                  <c:v>7846.0020000000004</c:v>
                </c:pt>
                <c:pt idx="741">
                  <c:v>7846.0260000000035</c:v>
                </c:pt>
                <c:pt idx="742">
                  <c:v>7845.9830000000002</c:v>
                </c:pt>
                <c:pt idx="743">
                  <c:v>7845.9960000000001</c:v>
                </c:pt>
                <c:pt idx="744">
                  <c:v>7846.0150000000003</c:v>
                </c:pt>
                <c:pt idx="745">
                  <c:v>7846.0060000000003</c:v>
                </c:pt>
                <c:pt idx="746">
                  <c:v>7846.018</c:v>
                </c:pt>
                <c:pt idx="747">
                  <c:v>7845.982</c:v>
                </c:pt>
                <c:pt idx="748">
                  <c:v>7846.0479999999998</c:v>
                </c:pt>
                <c:pt idx="749">
                  <c:v>7846.0060000000003</c:v>
                </c:pt>
                <c:pt idx="750">
                  <c:v>7846.0230000000001</c:v>
                </c:pt>
                <c:pt idx="751">
                  <c:v>7846.03</c:v>
                </c:pt>
                <c:pt idx="752">
                  <c:v>7846.0030000000015</c:v>
                </c:pt>
                <c:pt idx="753">
                  <c:v>7846.0260000000035</c:v>
                </c:pt>
                <c:pt idx="754">
                  <c:v>7846.0030000000015</c:v>
                </c:pt>
                <c:pt idx="755">
                  <c:v>7846.018</c:v>
                </c:pt>
                <c:pt idx="756">
                  <c:v>7845.9570000000003</c:v>
                </c:pt>
                <c:pt idx="757">
                  <c:v>7845.9849999999997</c:v>
                </c:pt>
                <c:pt idx="758">
                  <c:v>7846.03</c:v>
                </c:pt>
                <c:pt idx="759">
                  <c:v>7846.0370000000003</c:v>
                </c:pt>
                <c:pt idx="760">
                  <c:v>7846.01</c:v>
                </c:pt>
                <c:pt idx="761">
                  <c:v>7845.9749999999995</c:v>
                </c:pt>
                <c:pt idx="762">
                  <c:v>7846.0210000000034</c:v>
                </c:pt>
                <c:pt idx="763">
                  <c:v>7846.01</c:v>
                </c:pt>
                <c:pt idx="764">
                  <c:v>7846.0150000000003</c:v>
                </c:pt>
                <c:pt idx="765">
                  <c:v>7846.0060000000003</c:v>
                </c:pt>
                <c:pt idx="766">
                  <c:v>7846.0260000000035</c:v>
                </c:pt>
                <c:pt idx="767">
                  <c:v>7846.0170000000007</c:v>
                </c:pt>
                <c:pt idx="768">
                  <c:v>7845.9949999999999</c:v>
                </c:pt>
                <c:pt idx="769">
                  <c:v>7846.0340000000006</c:v>
                </c:pt>
                <c:pt idx="770">
                  <c:v>7845.96</c:v>
                </c:pt>
                <c:pt idx="771">
                  <c:v>7846.0190000000002</c:v>
                </c:pt>
                <c:pt idx="772">
                  <c:v>7846.0110000000004</c:v>
                </c:pt>
                <c:pt idx="773">
                  <c:v>7845.9579999999996</c:v>
                </c:pt>
                <c:pt idx="774">
                  <c:v>7845.9290000000001</c:v>
                </c:pt>
                <c:pt idx="775">
                  <c:v>7845.9460000000008</c:v>
                </c:pt>
                <c:pt idx="776">
                  <c:v>7845.9810000000007</c:v>
                </c:pt>
                <c:pt idx="777">
                  <c:v>7845.99</c:v>
                </c:pt>
                <c:pt idx="778">
                  <c:v>7845.9690000000001</c:v>
                </c:pt>
                <c:pt idx="779">
                  <c:v>7846.0039999999999</c:v>
                </c:pt>
                <c:pt idx="780">
                  <c:v>7845.9530000000004</c:v>
                </c:pt>
                <c:pt idx="781">
                  <c:v>7845.9859999999999</c:v>
                </c:pt>
                <c:pt idx="782">
                  <c:v>7846.0130000000017</c:v>
                </c:pt>
                <c:pt idx="783">
                  <c:v>7845.9739999999965</c:v>
                </c:pt>
                <c:pt idx="784">
                  <c:v>7846.0020000000004</c:v>
                </c:pt>
                <c:pt idx="785">
                  <c:v>7845.9550000000008</c:v>
                </c:pt>
                <c:pt idx="786">
                  <c:v>7845.9779999999992</c:v>
                </c:pt>
                <c:pt idx="787">
                  <c:v>7845.9560000000001</c:v>
                </c:pt>
                <c:pt idx="788">
                  <c:v>7845.9810000000007</c:v>
                </c:pt>
                <c:pt idx="789">
                  <c:v>7845.9620000000004</c:v>
                </c:pt>
                <c:pt idx="790">
                  <c:v>7845.9069999999992</c:v>
                </c:pt>
                <c:pt idx="791">
                  <c:v>7846.0020000000004</c:v>
                </c:pt>
                <c:pt idx="792">
                  <c:v>7845.9280000000008</c:v>
                </c:pt>
                <c:pt idx="793">
                  <c:v>7845.9830000000002</c:v>
                </c:pt>
                <c:pt idx="794">
                  <c:v>7845.9530000000004</c:v>
                </c:pt>
                <c:pt idx="795">
                  <c:v>7845.9540000000006</c:v>
                </c:pt>
                <c:pt idx="796">
                  <c:v>7846</c:v>
                </c:pt>
                <c:pt idx="797">
                  <c:v>7845.9690000000001</c:v>
                </c:pt>
                <c:pt idx="798">
                  <c:v>7845.9929999999995</c:v>
                </c:pt>
                <c:pt idx="799">
                  <c:v>7845.9579999999996</c:v>
                </c:pt>
                <c:pt idx="800">
                  <c:v>7845.9329999999991</c:v>
                </c:pt>
                <c:pt idx="801">
                  <c:v>7845.942</c:v>
                </c:pt>
                <c:pt idx="802">
                  <c:v>7845.9640000000009</c:v>
                </c:pt>
                <c:pt idx="803">
                  <c:v>7845.951</c:v>
                </c:pt>
                <c:pt idx="804">
                  <c:v>7845.9079999999994</c:v>
                </c:pt>
                <c:pt idx="805">
                  <c:v>7845.9190000000008</c:v>
                </c:pt>
                <c:pt idx="806">
                  <c:v>7845.9120000000003</c:v>
                </c:pt>
                <c:pt idx="807">
                  <c:v>7845.9069999999992</c:v>
                </c:pt>
                <c:pt idx="808">
                  <c:v>7845.9180000000006</c:v>
                </c:pt>
                <c:pt idx="809">
                  <c:v>7845.9350000000004</c:v>
                </c:pt>
                <c:pt idx="810">
                  <c:v>7845.924</c:v>
                </c:pt>
                <c:pt idx="811">
                  <c:v>7845.973</c:v>
                </c:pt>
                <c:pt idx="812">
                  <c:v>7845.94</c:v>
                </c:pt>
                <c:pt idx="813">
                  <c:v>7845.9090000000006</c:v>
                </c:pt>
                <c:pt idx="814">
                  <c:v>7845.9470000000001</c:v>
                </c:pt>
                <c:pt idx="815">
                  <c:v>7845.9699999999993</c:v>
                </c:pt>
                <c:pt idx="816">
                  <c:v>7845.9560000000001</c:v>
                </c:pt>
                <c:pt idx="817">
                  <c:v>7845.9059999999999</c:v>
                </c:pt>
                <c:pt idx="818">
                  <c:v>7845.93</c:v>
                </c:pt>
                <c:pt idx="819">
                  <c:v>7845.9859999999999</c:v>
                </c:pt>
                <c:pt idx="820">
                  <c:v>7845.92</c:v>
                </c:pt>
                <c:pt idx="821">
                  <c:v>7845.9139999999998</c:v>
                </c:pt>
                <c:pt idx="822">
                  <c:v>7845.9350000000004</c:v>
                </c:pt>
                <c:pt idx="823">
                  <c:v>7845.9520000000002</c:v>
                </c:pt>
                <c:pt idx="824">
                  <c:v>7845.93</c:v>
                </c:pt>
                <c:pt idx="825">
                  <c:v>7845.9470000000001</c:v>
                </c:pt>
                <c:pt idx="826">
                  <c:v>7845.9210000000003</c:v>
                </c:pt>
                <c:pt idx="827">
                  <c:v>7845.9160000000002</c:v>
                </c:pt>
                <c:pt idx="828">
                  <c:v>7845.9520000000002</c:v>
                </c:pt>
                <c:pt idx="829">
                  <c:v>7845.9589999999998</c:v>
                </c:pt>
                <c:pt idx="830">
                  <c:v>7845.9570000000003</c:v>
                </c:pt>
                <c:pt idx="831">
                  <c:v>7845.9759999999997</c:v>
                </c:pt>
                <c:pt idx="832">
                  <c:v>7845.9920000000002</c:v>
                </c:pt>
                <c:pt idx="833">
                  <c:v>7845.9280000000008</c:v>
                </c:pt>
                <c:pt idx="834">
                  <c:v>7845.9699999999993</c:v>
                </c:pt>
                <c:pt idx="835">
                  <c:v>7845.9610000000002</c:v>
                </c:pt>
                <c:pt idx="836">
                  <c:v>7845.92</c:v>
                </c:pt>
                <c:pt idx="837">
                  <c:v>7845.9550000000008</c:v>
                </c:pt>
                <c:pt idx="838">
                  <c:v>7845.9350000000004</c:v>
                </c:pt>
                <c:pt idx="839">
                  <c:v>7845.9779999999992</c:v>
                </c:pt>
                <c:pt idx="840">
                  <c:v>7846.01</c:v>
                </c:pt>
                <c:pt idx="841">
                  <c:v>7845.9650000000001</c:v>
                </c:pt>
                <c:pt idx="842">
                  <c:v>7845.9939999999997</c:v>
                </c:pt>
                <c:pt idx="843">
                  <c:v>7845.9670000000015</c:v>
                </c:pt>
                <c:pt idx="844">
                  <c:v>7845.9079999999994</c:v>
                </c:pt>
                <c:pt idx="845">
                  <c:v>7845.9690000000001</c:v>
                </c:pt>
                <c:pt idx="846">
                  <c:v>7845.9110000000001</c:v>
                </c:pt>
                <c:pt idx="847">
                  <c:v>7846.018</c:v>
                </c:pt>
                <c:pt idx="848">
                  <c:v>7845.9670000000015</c:v>
                </c:pt>
                <c:pt idx="849">
                  <c:v>7846.0050000000001</c:v>
                </c:pt>
                <c:pt idx="850">
                  <c:v>7845.9220000000014</c:v>
                </c:pt>
                <c:pt idx="851">
                  <c:v>7845.9540000000006</c:v>
                </c:pt>
                <c:pt idx="852">
                  <c:v>7845.9489999999996</c:v>
                </c:pt>
                <c:pt idx="853">
                  <c:v>7845.9630000000006</c:v>
                </c:pt>
                <c:pt idx="854">
                  <c:v>7846.0170000000007</c:v>
                </c:pt>
                <c:pt idx="855">
                  <c:v>7846.0030000000015</c:v>
                </c:pt>
                <c:pt idx="856">
                  <c:v>7845.9579999999996</c:v>
                </c:pt>
                <c:pt idx="857">
                  <c:v>7846.0140000000001</c:v>
                </c:pt>
                <c:pt idx="858">
                  <c:v>7845.9839999999995</c:v>
                </c:pt>
                <c:pt idx="859">
                  <c:v>7845.9690000000001</c:v>
                </c:pt>
                <c:pt idx="860">
                  <c:v>7846.0080000000007</c:v>
                </c:pt>
                <c:pt idx="861">
                  <c:v>7846.0379999999996</c:v>
                </c:pt>
                <c:pt idx="862">
                  <c:v>7845.9739999999965</c:v>
                </c:pt>
                <c:pt idx="863">
                  <c:v>7845.9720000000007</c:v>
                </c:pt>
                <c:pt idx="864">
                  <c:v>7846.0050000000001</c:v>
                </c:pt>
                <c:pt idx="865">
                  <c:v>7846.0030000000015</c:v>
                </c:pt>
                <c:pt idx="866">
                  <c:v>7845.9939999999997</c:v>
                </c:pt>
                <c:pt idx="867">
                  <c:v>7845.9699999999993</c:v>
                </c:pt>
                <c:pt idx="868">
                  <c:v>7845.9890000000005</c:v>
                </c:pt>
                <c:pt idx="869">
                  <c:v>7846.018</c:v>
                </c:pt>
                <c:pt idx="870">
                  <c:v>7845.9830000000002</c:v>
                </c:pt>
                <c:pt idx="871">
                  <c:v>7845.9739999999965</c:v>
                </c:pt>
                <c:pt idx="872">
                  <c:v>7846.03</c:v>
                </c:pt>
                <c:pt idx="873">
                  <c:v>7846</c:v>
                </c:pt>
                <c:pt idx="874">
                  <c:v>7845.9990000000007</c:v>
                </c:pt>
                <c:pt idx="875">
                  <c:v>7846.0379999999996</c:v>
                </c:pt>
                <c:pt idx="876">
                  <c:v>7845.96</c:v>
                </c:pt>
                <c:pt idx="877">
                  <c:v>7846.0170000000007</c:v>
                </c:pt>
                <c:pt idx="878">
                  <c:v>7846.0530000000008</c:v>
                </c:pt>
                <c:pt idx="879">
                  <c:v>7846.0170000000007</c:v>
                </c:pt>
                <c:pt idx="880">
                  <c:v>7846.0450000000001</c:v>
                </c:pt>
                <c:pt idx="881">
                  <c:v>7846.01</c:v>
                </c:pt>
                <c:pt idx="882">
                  <c:v>7846.0470000000005</c:v>
                </c:pt>
                <c:pt idx="883">
                  <c:v>7845.9859999999999</c:v>
                </c:pt>
                <c:pt idx="884">
                  <c:v>7846.0150000000003</c:v>
                </c:pt>
                <c:pt idx="885">
                  <c:v>7845.9920000000002</c:v>
                </c:pt>
                <c:pt idx="886">
                  <c:v>7846.0340000000006</c:v>
                </c:pt>
                <c:pt idx="887">
                  <c:v>7845.951</c:v>
                </c:pt>
                <c:pt idx="888">
                  <c:v>7846.0320000000002</c:v>
                </c:pt>
                <c:pt idx="889">
                  <c:v>7846.0950000000003</c:v>
                </c:pt>
                <c:pt idx="890">
                  <c:v>7846.0210000000034</c:v>
                </c:pt>
                <c:pt idx="891">
                  <c:v>7846.0210000000034</c:v>
                </c:pt>
                <c:pt idx="892">
                  <c:v>7845.9849999999997</c:v>
                </c:pt>
                <c:pt idx="893">
                  <c:v>7846.02</c:v>
                </c:pt>
                <c:pt idx="894">
                  <c:v>7846.049</c:v>
                </c:pt>
                <c:pt idx="895">
                  <c:v>7846.0479999999998</c:v>
                </c:pt>
                <c:pt idx="896">
                  <c:v>7846.0039999999999</c:v>
                </c:pt>
                <c:pt idx="897">
                  <c:v>7846.0570000000016</c:v>
                </c:pt>
                <c:pt idx="898">
                  <c:v>7846.0410000000002</c:v>
                </c:pt>
                <c:pt idx="899">
                  <c:v>7846.0360000000001</c:v>
                </c:pt>
                <c:pt idx="900">
                  <c:v>7846.0290000000014</c:v>
                </c:pt>
                <c:pt idx="901">
                  <c:v>7846.05</c:v>
                </c:pt>
                <c:pt idx="902">
                  <c:v>7846.0839999999998</c:v>
                </c:pt>
                <c:pt idx="903">
                  <c:v>7846.0890000000009</c:v>
                </c:pt>
                <c:pt idx="904">
                  <c:v>7846.0790000000006</c:v>
                </c:pt>
                <c:pt idx="905">
                  <c:v>7846.0460000000003</c:v>
                </c:pt>
                <c:pt idx="906">
                  <c:v>7846.0630000000001</c:v>
                </c:pt>
                <c:pt idx="907">
                  <c:v>7846.02</c:v>
                </c:pt>
                <c:pt idx="908">
                  <c:v>7846.0620000000035</c:v>
                </c:pt>
                <c:pt idx="909">
                  <c:v>7846.0250000000024</c:v>
                </c:pt>
                <c:pt idx="910">
                  <c:v>7846.0440000000008</c:v>
                </c:pt>
                <c:pt idx="911">
                  <c:v>7846.0630000000001</c:v>
                </c:pt>
                <c:pt idx="912">
                  <c:v>7846.0839999999998</c:v>
                </c:pt>
                <c:pt idx="913">
                  <c:v>7846.0280000000002</c:v>
                </c:pt>
                <c:pt idx="914">
                  <c:v>7846.0379999999996</c:v>
                </c:pt>
                <c:pt idx="915">
                  <c:v>7846.0590000000002</c:v>
                </c:pt>
                <c:pt idx="916">
                  <c:v>7846.0650000000014</c:v>
                </c:pt>
                <c:pt idx="917">
                  <c:v>7846.0720000000001</c:v>
                </c:pt>
                <c:pt idx="918">
                  <c:v>7846.0510000000004</c:v>
                </c:pt>
                <c:pt idx="919">
                  <c:v>7846.0910000000003</c:v>
                </c:pt>
                <c:pt idx="920">
                  <c:v>7846.0140000000001</c:v>
                </c:pt>
                <c:pt idx="921">
                  <c:v>7846.085</c:v>
                </c:pt>
                <c:pt idx="922">
                  <c:v>7846.0970000000007</c:v>
                </c:pt>
                <c:pt idx="923">
                  <c:v>7846.0720000000001</c:v>
                </c:pt>
                <c:pt idx="924">
                  <c:v>7846.0790000000006</c:v>
                </c:pt>
                <c:pt idx="925">
                  <c:v>7846.1180000000004</c:v>
                </c:pt>
                <c:pt idx="926">
                  <c:v>7846.0940000000001</c:v>
                </c:pt>
                <c:pt idx="927">
                  <c:v>7846.0920000000024</c:v>
                </c:pt>
                <c:pt idx="928">
                  <c:v>7846.1040000000003</c:v>
                </c:pt>
                <c:pt idx="929">
                  <c:v>7846.1120000000037</c:v>
                </c:pt>
                <c:pt idx="930">
                  <c:v>7846.0730000000003</c:v>
                </c:pt>
                <c:pt idx="931">
                  <c:v>7846.1220000000039</c:v>
                </c:pt>
                <c:pt idx="932">
                  <c:v>7846.0710000000008</c:v>
                </c:pt>
                <c:pt idx="933">
                  <c:v>7846.09</c:v>
                </c:pt>
                <c:pt idx="934">
                  <c:v>7846.1160000000036</c:v>
                </c:pt>
                <c:pt idx="935">
                  <c:v>7846.1450000000004</c:v>
                </c:pt>
                <c:pt idx="936">
                  <c:v>7846.0610000000024</c:v>
                </c:pt>
                <c:pt idx="937">
                  <c:v>7846.1320000000014</c:v>
                </c:pt>
                <c:pt idx="938">
                  <c:v>7846.1010000000024</c:v>
                </c:pt>
                <c:pt idx="939">
                  <c:v>7846.1170000000002</c:v>
                </c:pt>
                <c:pt idx="940">
                  <c:v>7846.0640000000003</c:v>
                </c:pt>
                <c:pt idx="941">
                  <c:v>7846.1030000000001</c:v>
                </c:pt>
                <c:pt idx="942">
                  <c:v>7846.1230000000023</c:v>
                </c:pt>
                <c:pt idx="943">
                  <c:v>7846.1540000000014</c:v>
                </c:pt>
                <c:pt idx="944">
                  <c:v>7846.1410000000014</c:v>
                </c:pt>
                <c:pt idx="945">
                  <c:v>7846.1540000000014</c:v>
                </c:pt>
                <c:pt idx="946">
                  <c:v>7846.09</c:v>
                </c:pt>
                <c:pt idx="947">
                  <c:v>7846.0780000000004</c:v>
                </c:pt>
                <c:pt idx="948">
                  <c:v>7846.1090000000004</c:v>
                </c:pt>
                <c:pt idx="949">
                  <c:v>7846.1490000000003</c:v>
                </c:pt>
                <c:pt idx="950">
                  <c:v>7846.1010000000024</c:v>
                </c:pt>
                <c:pt idx="951">
                  <c:v>7846.1379999999999</c:v>
                </c:pt>
                <c:pt idx="952">
                  <c:v>7846.1350000000002</c:v>
                </c:pt>
                <c:pt idx="953">
                  <c:v>7846.1460000000034</c:v>
                </c:pt>
                <c:pt idx="954">
                  <c:v>7846.14</c:v>
                </c:pt>
                <c:pt idx="955">
                  <c:v>7846.2070000000003</c:v>
                </c:pt>
                <c:pt idx="956">
                  <c:v>7846.1550000000034</c:v>
                </c:pt>
                <c:pt idx="957">
                  <c:v>7846.1900000000014</c:v>
                </c:pt>
                <c:pt idx="958">
                  <c:v>7846.1710000000003</c:v>
                </c:pt>
                <c:pt idx="959">
                  <c:v>7846.1580000000004</c:v>
                </c:pt>
                <c:pt idx="960">
                  <c:v>7846.1720000000014</c:v>
                </c:pt>
                <c:pt idx="961">
                  <c:v>7846.1290000000045</c:v>
                </c:pt>
                <c:pt idx="962">
                  <c:v>7846.1280000000024</c:v>
                </c:pt>
                <c:pt idx="963">
                  <c:v>7846.1650000000036</c:v>
                </c:pt>
                <c:pt idx="964">
                  <c:v>7846.1240000000034</c:v>
                </c:pt>
                <c:pt idx="965">
                  <c:v>7846.1880000000001</c:v>
                </c:pt>
                <c:pt idx="966">
                  <c:v>7846.174</c:v>
                </c:pt>
                <c:pt idx="967">
                  <c:v>7846.1080000000002</c:v>
                </c:pt>
                <c:pt idx="968">
                  <c:v>7846.1790000000001</c:v>
                </c:pt>
                <c:pt idx="969">
                  <c:v>7846.1160000000036</c:v>
                </c:pt>
                <c:pt idx="970">
                  <c:v>7846.1610000000037</c:v>
                </c:pt>
                <c:pt idx="971">
                  <c:v>7846.1720000000014</c:v>
                </c:pt>
                <c:pt idx="972">
                  <c:v>7846.1480000000001</c:v>
                </c:pt>
                <c:pt idx="973">
                  <c:v>7846.2420000000002</c:v>
                </c:pt>
                <c:pt idx="974">
                  <c:v>7846.1110000000044</c:v>
                </c:pt>
                <c:pt idx="975">
                  <c:v>7846.1090000000004</c:v>
                </c:pt>
                <c:pt idx="976">
                  <c:v>7846.1440000000002</c:v>
                </c:pt>
                <c:pt idx="977">
                  <c:v>7846.14</c:v>
                </c:pt>
                <c:pt idx="978">
                  <c:v>7846.1200000000035</c:v>
                </c:pt>
                <c:pt idx="979">
                  <c:v>7846.1500000000024</c:v>
                </c:pt>
                <c:pt idx="980">
                  <c:v>7846.1490000000003</c:v>
                </c:pt>
                <c:pt idx="981">
                  <c:v>7846.2</c:v>
                </c:pt>
                <c:pt idx="982">
                  <c:v>7846.1650000000036</c:v>
                </c:pt>
                <c:pt idx="983">
                  <c:v>7846.1580000000004</c:v>
                </c:pt>
                <c:pt idx="984">
                  <c:v>7846.1810000000014</c:v>
                </c:pt>
                <c:pt idx="985">
                  <c:v>7846.1530000000002</c:v>
                </c:pt>
                <c:pt idx="986">
                  <c:v>7846.1790000000001</c:v>
                </c:pt>
                <c:pt idx="987">
                  <c:v>7846.1460000000034</c:v>
                </c:pt>
                <c:pt idx="988">
                  <c:v>7846.1550000000034</c:v>
                </c:pt>
                <c:pt idx="989">
                  <c:v>7846.1420000000035</c:v>
                </c:pt>
                <c:pt idx="990">
                  <c:v>7846.1880000000001</c:v>
                </c:pt>
                <c:pt idx="991">
                  <c:v>7846.1770000000006</c:v>
                </c:pt>
                <c:pt idx="992">
                  <c:v>7846.2339999999995</c:v>
                </c:pt>
                <c:pt idx="993">
                  <c:v>7846.1190000000024</c:v>
                </c:pt>
                <c:pt idx="994">
                  <c:v>7846.1710000000003</c:v>
                </c:pt>
                <c:pt idx="995">
                  <c:v>7846.2260000000024</c:v>
                </c:pt>
                <c:pt idx="996">
                  <c:v>7846.2079999999996</c:v>
                </c:pt>
                <c:pt idx="997">
                  <c:v>7846.17</c:v>
                </c:pt>
                <c:pt idx="998">
                  <c:v>7846.2040000000006</c:v>
                </c:pt>
                <c:pt idx="999">
                  <c:v>7846.1840000000002</c:v>
                </c:pt>
                <c:pt idx="1000">
                  <c:v>7846.1920000000036</c:v>
                </c:pt>
                <c:pt idx="1001">
                  <c:v>7846.1870000000008</c:v>
                </c:pt>
                <c:pt idx="1002">
                  <c:v>7846.1860000000024</c:v>
                </c:pt>
                <c:pt idx="1003">
                  <c:v>7846.201</c:v>
                </c:pt>
                <c:pt idx="1004">
                  <c:v>7846.2190000000001</c:v>
                </c:pt>
                <c:pt idx="1005">
                  <c:v>7846.1990000000014</c:v>
                </c:pt>
                <c:pt idx="1006">
                  <c:v>7846.1920000000036</c:v>
                </c:pt>
                <c:pt idx="1007">
                  <c:v>7846.2079999999996</c:v>
                </c:pt>
                <c:pt idx="1008">
                  <c:v>7846.1720000000014</c:v>
                </c:pt>
                <c:pt idx="1009">
                  <c:v>7846.21</c:v>
                </c:pt>
                <c:pt idx="1010">
                  <c:v>7846.2610000000004</c:v>
                </c:pt>
                <c:pt idx="1011">
                  <c:v>7846.241</c:v>
                </c:pt>
                <c:pt idx="1012">
                  <c:v>7846.2060000000001</c:v>
                </c:pt>
                <c:pt idx="1013">
                  <c:v>7846.1890000000003</c:v>
                </c:pt>
                <c:pt idx="1014">
                  <c:v>7846.1590000000024</c:v>
                </c:pt>
                <c:pt idx="1015">
                  <c:v>7846.2640000000001</c:v>
                </c:pt>
                <c:pt idx="1016">
                  <c:v>7846.2050000000008</c:v>
                </c:pt>
                <c:pt idx="1017">
                  <c:v>7846.2330000000002</c:v>
                </c:pt>
                <c:pt idx="1018">
                  <c:v>7846.1950000000024</c:v>
                </c:pt>
                <c:pt idx="1019">
                  <c:v>7846.2210000000014</c:v>
                </c:pt>
                <c:pt idx="1020">
                  <c:v>7846.2339999999995</c:v>
                </c:pt>
                <c:pt idx="1021">
                  <c:v>7846.2210000000014</c:v>
                </c:pt>
                <c:pt idx="1022">
                  <c:v>7846.241</c:v>
                </c:pt>
                <c:pt idx="1023">
                  <c:v>7846.2270000000017</c:v>
                </c:pt>
                <c:pt idx="1024">
                  <c:v>7846.2060000000001</c:v>
                </c:pt>
                <c:pt idx="1025">
                  <c:v>7846.2330000000002</c:v>
                </c:pt>
                <c:pt idx="1026">
                  <c:v>7846.2089999999998</c:v>
                </c:pt>
                <c:pt idx="1027">
                  <c:v>7846.2349999999997</c:v>
                </c:pt>
                <c:pt idx="1028">
                  <c:v>7846.2070000000003</c:v>
                </c:pt>
                <c:pt idx="1029">
                  <c:v>7846.2330000000002</c:v>
                </c:pt>
                <c:pt idx="1030">
                  <c:v>7846.2339999999995</c:v>
                </c:pt>
                <c:pt idx="1031">
                  <c:v>7846.2110000000002</c:v>
                </c:pt>
                <c:pt idx="1032">
                  <c:v>7846.2079999999996</c:v>
                </c:pt>
                <c:pt idx="1033">
                  <c:v>7846.2670000000007</c:v>
                </c:pt>
                <c:pt idx="1034">
                  <c:v>7846.2330000000002</c:v>
                </c:pt>
                <c:pt idx="1035">
                  <c:v>7846.1900000000014</c:v>
                </c:pt>
                <c:pt idx="1036">
                  <c:v>7846.3010000000004</c:v>
                </c:pt>
                <c:pt idx="1037">
                  <c:v>7846.223</c:v>
                </c:pt>
                <c:pt idx="1038">
                  <c:v>7846.2739999999994</c:v>
                </c:pt>
                <c:pt idx="1039">
                  <c:v>7846.2260000000024</c:v>
                </c:pt>
                <c:pt idx="1040">
                  <c:v>7846.1970000000001</c:v>
                </c:pt>
                <c:pt idx="1041">
                  <c:v>7846.2650000000003</c:v>
                </c:pt>
                <c:pt idx="1042">
                  <c:v>7846.2040000000006</c:v>
                </c:pt>
                <c:pt idx="1043">
                  <c:v>7846.2449999999999</c:v>
                </c:pt>
                <c:pt idx="1044">
                  <c:v>7846.2250000000004</c:v>
                </c:pt>
                <c:pt idx="1045">
                  <c:v>7846.223</c:v>
                </c:pt>
                <c:pt idx="1046">
                  <c:v>7846.2539999999999</c:v>
                </c:pt>
                <c:pt idx="1047">
                  <c:v>7846.2539999999999</c:v>
                </c:pt>
                <c:pt idx="1048">
                  <c:v>7846.2079999999996</c:v>
                </c:pt>
                <c:pt idx="1049">
                  <c:v>7846.2379999999994</c:v>
                </c:pt>
                <c:pt idx="1050">
                  <c:v>7846.2</c:v>
                </c:pt>
                <c:pt idx="1051">
                  <c:v>7846.2089999999998</c:v>
                </c:pt>
                <c:pt idx="1052">
                  <c:v>7846.2820000000002</c:v>
                </c:pt>
                <c:pt idx="1053">
                  <c:v>7846.2270000000017</c:v>
                </c:pt>
                <c:pt idx="1054">
                  <c:v>7846.174</c:v>
                </c:pt>
                <c:pt idx="1055">
                  <c:v>7846.2210000000014</c:v>
                </c:pt>
                <c:pt idx="1056">
                  <c:v>7846.1710000000003</c:v>
                </c:pt>
                <c:pt idx="1057">
                  <c:v>7846.2850000000008</c:v>
                </c:pt>
                <c:pt idx="1058">
                  <c:v>7846.2439999999997</c:v>
                </c:pt>
                <c:pt idx="1059">
                  <c:v>7846.2270000000017</c:v>
                </c:pt>
                <c:pt idx="1060">
                  <c:v>7846.2150000000001</c:v>
                </c:pt>
                <c:pt idx="1061">
                  <c:v>7846.2439999999997</c:v>
                </c:pt>
                <c:pt idx="1062">
                  <c:v>7846.241</c:v>
                </c:pt>
                <c:pt idx="1063">
                  <c:v>7846.232</c:v>
                </c:pt>
                <c:pt idx="1064">
                  <c:v>7846.1820000000034</c:v>
                </c:pt>
                <c:pt idx="1065">
                  <c:v>7846.2150000000001</c:v>
                </c:pt>
                <c:pt idx="1066">
                  <c:v>7846.2210000000014</c:v>
                </c:pt>
                <c:pt idx="1067">
                  <c:v>7846.2280000000001</c:v>
                </c:pt>
                <c:pt idx="1068">
                  <c:v>7846.2469999999994</c:v>
                </c:pt>
                <c:pt idx="1069">
                  <c:v>7846.2160000000003</c:v>
                </c:pt>
                <c:pt idx="1070">
                  <c:v>7846.1960000000036</c:v>
                </c:pt>
                <c:pt idx="1071">
                  <c:v>7846.2390000000005</c:v>
                </c:pt>
                <c:pt idx="1072">
                  <c:v>7846.201</c:v>
                </c:pt>
                <c:pt idx="1073">
                  <c:v>7846.2150000000001</c:v>
                </c:pt>
                <c:pt idx="1074">
                  <c:v>7846.2310000000007</c:v>
                </c:pt>
                <c:pt idx="1075">
                  <c:v>7846.2220000000034</c:v>
                </c:pt>
                <c:pt idx="1076">
                  <c:v>7846.1950000000024</c:v>
                </c:pt>
                <c:pt idx="1077">
                  <c:v>7846.2050000000008</c:v>
                </c:pt>
                <c:pt idx="1078">
                  <c:v>7846.2030000000004</c:v>
                </c:pt>
                <c:pt idx="1079">
                  <c:v>7846.2079999999996</c:v>
                </c:pt>
                <c:pt idx="1080">
                  <c:v>7846.24</c:v>
                </c:pt>
                <c:pt idx="1081">
                  <c:v>7846.2369999999992</c:v>
                </c:pt>
                <c:pt idx="1082">
                  <c:v>7846.2429999999995</c:v>
                </c:pt>
                <c:pt idx="1083">
                  <c:v>7846.25</c:v>
                </c:pt>
                <c:pt idx="1084">
                  <c:v>7846.1870000000008</c:v>
                </c:pt>
                <c:pt idx="1085">
                  <c:v>7846.3040000000001</c:v>
                </c:pt>
                <c:pt idx="1086">
                  <c:v>7846.2290000000003</c:v>
                </c:pt>
                <c:pt idx="1087">
                  <c:v>7846.201</c:v>
                </c:pt>
                <c:pt idx="1088">
                  <c:v>7846.2809999999999</c:v>
                </c:pt>
                <c:pt idx="1089">
                  <c:v>7846.2020000000002</c:v>
                </c:pt>
                <c:pt idx="1090">
                  <c:v>7846.2889999999998</c:v>
                </c:pt>
                <c:pt idx="1091">
                  <c:v>7846.1810000000014</c:v>
                </c:pt>
                <c:pt idx="1092">
                  <c:v>7846.2179999999998</c:v>
                </c:pt>
                <c:pt idx="1093">
                  <c:v>7846.2140000000009</c:v>
                </c:pt>
                <c:pt idx="1094">
                  <c:v>7846.1900000000014</c:v>
                </c:pt>
                <c:pt idx="1095">
                  <c:v>7846.2570000000005</c:v>
                </c:pt>
                <c:pt idx="1096">
                  <c:v>7846.2079999999996</c:v>
                </c:pt>
                <c:pt idx="1097">
                  <c:v>7846.2339999999995</c:v>
                </c:pt>
                <c:pt idx="1098">
                  <c:v>7846.2330000000002</c:v>
                </c:pt>
                <c:pt idx="1099">
                  <c:v>7846.1820000000034</c:v>
                </c:pt>
                <c:pt idx="1100">
                  <c:v>7846.22</c:v>
                </c:pt>
                <c:pt idx="1101">
                  <c:v>7846.2130000000006</c:v>
                </c:pt>
                <c:pt idx="1102">
                  <c:v>7846.2250000000004</c:v>
                </c:pt>
                <c:pt idx="1103">
                  <c:v>7846.2089999999998</c:v>
                </c:pt>
                <c:pt idx="1104">
                  <c:v>7846.26</c:v>
                </c:pt>
                <c:pt idx="1105">
                  <c:v>7846.2750000000005</c:v>
                </c:pt>
                <c:pt idx="1106">
                  <c:v>7846.2640000000001</c:v>
                </c:pt>
                <c:pt idx="1107">
                  <c:v>7846.2290000000003</c:v>
                </c:pt>
                <c:pt idx="1108">
                  <c:v>7846.2560000000003</c:v>
                </c:pt>
                <c:pt idx="1109">
                  <c:v>7846.2140000000009</c:v>
                </c:pt>
                <c:pt idx="1110">
                  <c:v>7846.2750000000005</c:v>
                </c:pt>
                <c:pt idx="1111">
                  <c:v>7846.2290000000003</c:v>
                </c:pt>
                <c:pt idx="1112">
                  <c:v>7846.2290000000003</c:v>
                </c:pt>
                <c:pt idx="1113">
                  <c:v>7846.1720000000014</c:v>
                </c:pt>
                <c:pt idx="1114">
                  <c:v>7846.1650000000036</c:v>
                </c:pt>
                <c:pt idx="1115">
                  <c:v>7846.2570000000005</c:v>
                </c:pt>
                <c:pt idx="1116">
                  <c:v>7846.183</c:v>
                </c:pt>
                <c:pt idx="1117">
                  <c:v>7846.2339999999995</c:v>
                </c:pt>
                <c:pt idx="1118">
                  <c:v>7846.183</c:v>
                </c:pt>
                <c:pt idx="1119">
                  <c:v>7846.1920000000036</c:v>
                </c:pt>
                <c:pt idx="1120">
                  <c:v>7846.2079999999996</c:v>
                </c:pt>
                <c:pt idx="1121">
                  <c:v>7846.22</c:v>
                </c:pt>
                <c:pt idx="1122">
                  <c:v>7846.2030000000004</c:v>
                </c:pt>
                <c:pt idx="1123">
                  <c:v>7846.174</c:v>
                </c:pt>
                <c:pt idx="1124">
                  <c:v>7846.1920000000036</c:v>
                </c:pt>
                <c:pt idx="1125">
                  <c:v>7846.2280000000001</c:v>
                </c:pt>
                <c:pt idx="1126">
                  <c:v>7846.2060000000001</c:v>
                </c:pt>
                <c:pt idx="1127">
                  <c:v>7846.1550000000034</c:v>
                </c:pt>
                <c:pt idx="1128">
                  <c:v>7846.2079999999996</c:v>
                </c:pt>
                <c:pt idx="1129">
                  <c:v>7846.2290000000003</c:v>
                </c:pt>
                <c:pt idx="1130">
                  <c:v>7846.1860000000024</c:v>
                </c:pt>
                <c:pt idx="1131">
                  <c:v>7846.22</c:v>
                </c:pt>
                <c:pt idx="1132">
                  <c:v>7846.2480000000005</c:v>
                </c:pt>
                <c:pt idx="1133">
                  <c:v>7846.241</c:v>
                </c:pt>
                <c:pt idx="1134">
                  <c:v>7846.1780000000008</c:v>
                </c:pt>
                <c:pt idx="1135">
                  <c:v>7846.2760000000007</c:v>
                </c:pt>
                <c:pt idx="1136">
                  <c:v>7846.1890000000003</c:v>
                </c:pt>
                <c:pt idx="1137">
                  <c:v>7846.2079999999996</c:v>
                </c:pt>
                <c:pt idx="1138">
                  <c:v>7846.2140000000009</c:v>
                </c:pt>
                <c:pt idx="1139">
                  <c:v>7846.2030000000004</c:v>
                </c:pt>
                <c:pt idx="1140">
                  <c:v>7846.2</c:v>
                </c:pt>
                <c:pt idx="1141">
                  <c:v>7846.2179999999998</c:v>
                </c:pt>
                <c:pt idx="1142">
                  <c:v>7846.2130000000006</c:v>
                </c:pt>
                <c:pt idx="1143">
                  <c:v>7846.1950000000024</c:v>
                </c:pt>
                <c:pt idx="1144">
                  <c:v>7846.2150000000001</c:v>
                </c:pt>
                <c:pt idx="1145">
                  <c:v>7846.1870000000008</c:v>
                </c:pt>
                <c:pt idx="1146">
                  <c:v>7846.1750000000002</c:v>
                </c:pt>
                <c:pt idx="1147">
                  <c:v>7846.2220000000034</c:v>
                </c:pt>
                <c:pt idx="1148">
                  <c:v>7846.1810000000014</c:v>
                </c:pt>
                <c:pt idx="1149">
                  <c:v>7846.21</c:v>
                </c:pt>
                <c:pt idx="1150">
                  <c:v>7846.1550000000034</c:v>
                </c:pt>
                <c:pt idx="1151">
                  <c:v>7846.1760000000004</c:v>
                </c:pt>
                <c:pt idx="1152">
                  <c:v>7846.2220000000034</c:v>
                </c:pt>
                <c:pt idx="1153">
                  <c:v>7846.1710000000003</c:v>
                </c:pt>
                <c:pt idx="1154">
                  <c:v>7846.1900000000014</c:v>
                </c:pt>
                <c:pt idx="1155">
                  <c:v>7846.1770000000006</c:v>
                </c:pt>
                <c:pt idx="1156">
                  <c:v>7846.1490000000003</c:v>
                </c:pt>
                <c:pt idx="1157">
                  <c:v>7846.1810000000014</c:v>
                </c:pt>
                <c:pt idx="1158">
                  <c:v>7846.1150000000034</c:v>
                </c:pt>
                <c:pt idx="1159">
                  <c:v>7846.1930000000002</c:v>
                </c:pt>
                <c:pt idx="1160">
                  <c:v>7846.1010000000024</c:v>
                </c:pt>
                <c:pt idx="1161">
                  <c:v>7846.1050000000014</c:v>
                </c:pt>
                <c:pt idx="1162">
                  <c:v>7846.1090000000004</c:v>
                </c:pt>
                <c:pt idx="1163">
                  <c:v>7846.1330000000007</c:v>
                </c:pt>
                <c:pt idx="1164">
                  <c:v>7846.1500000000024</c:v>
                </c:pt>
                <c:pt idx="1165">
                  <c:v>7846.1490000000003</c:v>
                </c:pt>
                <c:pt idx="1166">
                  <c:v>7846.1140000000014</c:v>
                </c:pt>
                <c:pt idx="1167">
                  <c:v>7846.1230000000023</c:v>
                </c:pt>
                <c:pt idx="1168">
                  <c:v>7846.1310000000003</c:v>
                </c:pt>
                <c:pt idx="1169">
                  <c:v>7846.1350000000002</c:v>
                </c:pt>
                <c:pt idx="1170">
                  <c:v>7846.0710000000008</c:v>
                </c:pt>
                <c:pt idx="1171">
                  <c:v>7846.0920000000024</c:v>
                </c:pt>
                <c:pt idx="1172">
                  <c:v>7846.1200000000035</c:v>
                </c:pt>
                <c:pt idx="1173">
                  <c:v>7846.1110000000044</c:v>
                </c:pt>
                <c:pt idx="1174">
                  <c:v>7846.1050000000014</c:v>
                </c:pt>
                <c:pt idx="1175">
                  <c:v>7846.1160000000036</c:v>
                </c:pt>
                <c:pt idx="1176">
                  <c:v>7846.0710000000008</c:v>
                </c:pt>
                <c:pt idx="1177">
                  <c:v>7846.0780000000004</c:v>
                </c:pt>
                <c:pt idx="1178">
                  <c:v>7846.1140000000014</c:v>
                </c:pt>
                <c:pt idx="1179">
                  <c:v>7846.0790000000006</c:v>
                </c:pt>
                <c:pt idx="1180">
                  <c:v>7846.0950000000003</c:v>
                </c:pt>
                <c:pt idx="1181">
                  <c:v>7846.1160000000036</c:v>
                </c:pt>
                <c:pt idx="1182">
                  <c:v>7846.0680000000002</c:v>
                </c:pt>
                <c:pt idx="1183">
                  <c:v>7846.0620000000035</c:v>
                </c:pt>
                <c:pt idx="1184">
                  <c:v>7846.1310000000003</c:v>
                </c:pt>
                <c:pt idx="1185">
                  <c:v>7846.1130000000003</c:v>
                </c:pt>
                <c:pt idx="1186">
                  <c:v>7846.0680000000002</c:v>
                </c:pt>
                <c:pt idx="1187">
                  <c:v>7846.06</c:v>
                </c:pt>
                <c:pt idx="1188">
                  <c:v>7846.067</c:v>
                </c:pt>
                <c:pt idx="1189">
                  <c:v>7846.0570000000016</c:v>
                </c:pt>
                <c:pt idx="1190">
                  <c:v>7846.0170000000007</c:v>
                </c:pt>
                <c:pt idx="1191">
                  <c:v>7846.0570000000016</c:v>
                </c:pt>
                <c:pt idx="1192">
                  <c:v>7846.0120000000024</c:v>
                </c:pt>
                <c:pt idx="1193">
                  <c:v>7846.0320000000002</c:v>
                </c:pt>
                <c:pt idx="1194">
                  <c:v>7845.9939999999997</c:v>
                </c:pt>
                <c:pt idx="1195">
                  <c:v>7846.03</c:v>
                </c:pt>
                <c:pt idx="1196">
                  <c:v>7846</c:v>
                </c:pt>
                <c:pt idx="1197">
                  <c:v>7845.9690000000001</c:v>
                </c:pt>
                <c:pt idx="1198">
                  <c:v>7846.0460000000003</c:v>
                </c:pt>
                <c:pt idx="1199">
                  <c:v>7845.9849999999997</c:v>
                </c:pt>
                <c:pt idx="1200">
                  <c:v>7845.9980000000005</c:v>
                </c:pt>
                <c:pt idx="1201">
                  <c:v>7845.9859999999999</c:v>
                </c:pt>
                <c:pt idx="1202">
                  <c:v>7845.9389999999985</c:v>
                </c:pt>
                <c:pt idx="1203">
                  <c:v>7846.0020000000004</c:v>
                </c:pt>
                <c:pt idx="1204">
                  <c:v>7845.9630000000006</c:v>
                </c:pt>
                <c:pt idx="1205">
                  <c:v>7845.9479999999985</c:v>
                </c:pt>
                <c:pt idx="1206">
                  <c:v>7845.95</c:v>
                </c:pt>
                <c:pt idx="1207">
                  <c:v>7845.9170000000004</c:v>
                </c:pt>
                <c:pt idx="1208">
                  <c:v>7845.9250000000002</c:v>
                </c:pt>
                <c:pt idx="1209">
                  <c:v>7845.9579999999996</c:v>
                </c:pt>
                <c:pt idx="1210">
                  <c:v>7845.951</c:v>
                </c:pt>
                <c:pt idx="1211">
                  <c:v>7845.9470000000001</c:v>
                </c:pt>
                <c:pt idx="1212">
                  <c:v>7845.9389999999985</c:v>
                </c:pt>
                <c:pt idx="1213">
                  <c:v>7845.9319999999998</c:v>
                </c:pt>
                <c:pt idx="1214">
                  <c:v>7845.8910000000014</c:v>
                </c:pt>
                <c:pt idx="1215">
                  <c:v>7845.8670000000002</c:v>
                </c:pt>
                <c:pt idx="1216">
                  <c:v>7845.8810000000003</c:v>
                </c:pt>
                <c:pt idx="1217">
                  <c:v>7845.8879999999999</c:v>
                </c:pt>
                <c:pt idx="1218">
                  <c:v>7845.875</c:v>
                </c:pt>
                <c:pt idx="1219">
                  <c:v>7845.9</c:v>
                </c:pt>
                <c:pt idx="1220">
                  <c:v>7845.8820000000014</c:v>
                </c:pt>
                <c:pt idx="1221">
                  <c:v>7845.8660000000036</c:v>
                </c:pt>
                <c:pt idx="1222">
                  <c:v>7845.8789999999999</c:v>
                </c:pt>
                <c:pt idx="1223">
                  <c:v>7845.9079999999994</c:v>
                </c:pt>
                <c:pt idx="1224">
                  <c:v>7845.8520000000044</c:v>
                </c:pt>
                <c:pt idx="1225">
                  <c:v>7845.9049999999997</c:v>
                </c:pt>
                <c:pt idx="1226">
                  <c:v>7845.8560000000034</c:v>
                </c:pt>
                <c:pt idx="1227">
                  <c:v>7845.8540000000003</c:v>
                </c:pt>
                <c:pt idx="1228">
                  <c:v>7845.8280000000004</c:v>
                </c:pt>
                <c:pt idx="1229">
                  <c:v>7845.8890000000001</c:v>
                </c:pt>
                <c:pt idx="1230">
                  <c:v>7845.8450000000003</c:v>
                </c:pt>
                <c:pt idx="1231">
                  <c:v>7845.8190000000004</c:v>
                </c:pt>
                <c:pt idx="1232">
                  <c:v>7845.8820000000014</c:v>
                </c:pt>
                <c:pt idx="1233">
                  <c:v>7845.8380000000006</c:v>
                </c:pt>
                <c:pt idx="1234">
                  <c:v>7845.8460000000014</c:v>
                </c:pt>
                <c:pt idx="1235">
                  <c:v>7845.893</c:v>
                </c:pt>
                <c:pt idx="1236">
                  <c:v>7845.8610000000044</c:v>
                </c:pt>
                <c:pt idx="1237">
                  <c:v>7845.8720000000003</c:v>
                </c:pt>
                <c:pt idx="1238">
                  <c:v>7845.8650000000034</c:v>
                </c:pt>
                <c:pt idx="1239">
                  <c:v>7845.7879999999996</c:v>
                </c:pt>
                <c:pt idx="1240">
                  <c:v>7845.8120000000035</c:v>
                </c:pt>
                <c:pt idx="1241">
                  <c:v>7845.8540000000003</c:v>
                </c:pt>
                <c:pt idx="1242">
                  <c:v>7845.8330000000005</c:v>
                </c:pt>
                <c:pt idx="1243">
                  <c:v>7845.7640000000001</c:v>
                </c:pt>
                <c:pt idx="1244">
                  <c:v>7845.8370000000004</c:v>
                </c:pt>
                <c:pt idx="1245">
                  <c:v>7845.835</c:v>
                </c:pt>
                <c:pt idx="1246">
                  <c:v>7845.8310000000001</c:v>
                </c:pt>
                <c:pt idx="1247">
                  <c:v>7845.8040000000001</c:v>
                </c:pt>
                <c:pt idx="1248">
                  <c:v>7845.8040000000001</c:v>
                </c:pt>
                <c:pt idx="1249">
                  <c:v>7845.8230000000003</c:v>
                </c:pt>
                <c:pt idx="1250">
                  <c:v>7845.835</c:v>
                </c:pt>
                <c:pt idx="1251">
                  <c:v>7845.7690000000002</c:v>
                </c:pt>
                <c:pt idx="1252">
                  <c:v>7845.7460000000001</c:v>
                </c:pt>
                <c:pt idx="1253">
                  <c:v>7845.7889999999998</c:v>
                </c:pt>
                <c:pt idx="1254">
                  <c:v>7845.8240000000014</c:v>
                </c:pt>
                <c:pt idx="1255">
                  <c:v>7845.817</c:v>
                </c:pt>
                <c:pt idx="1256">
                  <c:v>7845.6850000000004</c:v>
                </c:pt>
                <c:pt idx="1257">
                  <c:v>7845.7330000000002</c:v>
                </c:pt>
                <c:pt idx="1258">
                  <c:v>7845.7809999999999</c:v>
                </c:pt>
                <c:pt idx="1259">
                  <c:v>7845.7950000000001</c:v>
                </c:pt>
                <c:pt idx="1260">
                  <c:v>7845.7580000000007</c:v>
                </c:pt>
                <c:pt idx="1261">
                  <c:v>7845.8130000000001</c:v>
                </c:pt>
                <c:pt idx="1262">
                  <c:v>7845.8050000000003</c:v>
                </c:pt>
                <c:pt idx="1263">
                  <c:v>7845.7660000000014</c:v>
                </c:pt>
                <c:pt idx="1264">
                  <c:v>7845.7920000000004</c:v>
                </c:pt>
                <c:pt idx="1265">
                  <c:v>7845.8440000000001</c:v>
                </c:pt>
                <c:pt idx="1266">
                  <c:v>7845.7610000000004</c:v>
                </c:pt>
                <c:pt idx="1267">
                  <c:v>7845.7240000000002</c:v>
                </c:pt>
                <c:pt idx="1268">
                  <c:v>7845.7829999999994</c:v>
                </c:pt>
                <c:pt idx="1269">
                  <c:v>7845.7820000000002</c:v>
                </c:pt>
                <c:pt idx="1270">
                  <c:v>7845.8370000000004</c:v>
                </c:pt>
                <c:pt idx="1271">
                  <c:v>7845.7940000000008</c:v>
                </c:pt>
                <c:pt idx="1272">
                  <c:v>7845.7630000000017</c:v>
                </c:pt>
                <c:pt idx="1273">
                  <c:v>7845.75</c:v>
                </c:pt>
                <c:pt idx="1274">
                  <c:v>7845.7260000000024</c:v>
                </c:pt>
                <c:pt idx="1275">
                  <c:v>7845.7339999999995</c:v>
                </c:pt>
                <c:pt idx="1276">
                  <c:v>7845.6920000000036</c:v>
                </c:pt>
                <c:pt idx="1277">
                  <c:v>7845.7339999999995</c:v>
                </c:pt>
                <c:pt idx="1278">
                  <c:v>7845.7170000000015</c:v>
                </c:pt>
                <c:pt idx="1279">
                  <c:v>7845.7420000000002</c:v>
                </c:pt>
                <c:pt idx="1280">
                  <c:v>7845.75</c:v>
                </c:pt>
                <c:pt idx="1281">
                  <c:v>7845.7220000000034</c:v>
                </c:pt>
                <c:pt idx="1282">
                  <c:v>7845.732</c:v>
                </c:pt>
                <c:pt idx="1283">
                  <c:v>7845.7290000000003</c:v>
                </c:pt>
                <c:pt idx="1284">
                  <c:v>7845.7170000000015</c:v>
                </c:pt>
                <c:pt idx="1285">
                  <c:v>7845.7040000000006</c:v>
                </c:pt>
                <c:pt idx="1286">
                  <c:v>7845.6850000000004</c:v>
                </c:pt>
                <c:pt idx="1287">
                  <c:v>7845.67</c:v>
                </c:pt>
                <c:pt idx="1288">
                  <c:v>7845.723</c:v>
                </c:pt>
                <c:pt idx="1289">
                  <c:v>7845.7050000000008</c:v>
                </c:pt>
                <c:pt idx="1290">
                  <c:v>7845.6690000000035</c:v>
                </c:pt>
                <c:pt idx="1291">
                  <c:v>7845.7210000000014</c:v>
                </c:pt>
                <c:pt idx="1292">
                  <c:v>7845.6820000000034</c:v>
                </c:pt>
                <c:pt idx="1293">
                  <c:v>7845.7339999999995</c:v>
                </c:pt>
                <c:pt idx="1294">
                  <c:v>7845.72</c:v>
                </c:pt>
                <c:pt idx="1295">
                  <c:v>7845.6980000000003</c:v>
                </c:pt>
                <c:pt idx="1296">
                  <c:v>7845.7290000000003</c:v>
                </c:pt>
                <c:pt idx="1297">
                  <c:v>7845.6820000000034</c:v>
                </c:pt>
                <c:pt idx="1298">
                  <c:v>7845.6620000000039</c:v>
                </c:pt>
                <c:pt idx="1299">
                  <c:v>7845.7020000000002</c:v>
                </c:pt>
                <c:pt idx="1300">
                  <c:v>7845.6640000000034</c:v>
                </c:pt>
                <c:pt idx="1301">
                  <c:v>7845.7030000000004</c:v>
                </c:pt>
                <c:pt idx="1302">
                  <c:v>7845.7110000000002</c:v>
                </c:pt>
                <c:pt idx="1303">
                  <c:v>7845.6790000000001</c:v>
                </c:pt>
                <c:pt idx="1304">
                  <c:v>7845.7240000000002</c:v>
                </c:pt>
                <c:pt idx="1305">
                  <c:v>7845.7160000000003</c:v>
                </c:pt>
                <c:pt idx="1306">
                  <c:v>7845.6690000000035</c:v>
                </c:pt>
                <c:pt idx="1307">
                  <c:v>7845.723</c:v>
                </c:pt>
                <c:pt idx="1308">
                  <c:v>7845.6780000000008</c:v>
                </c:pt>
                <c:pt idx="1309">
                  <c:v>7845.6900000000014</c:v>
                </c:pt>
                <c:pt idx="1310">
                  <c:v>7845.6560000000045</c:v>
                </c:pt>
                <c:pt idx="1311">
                  <c:v>7845.7190000000001</c:v>
                </c:pt>
                <c:pt idx="1312">
                  <c:v>7845.72</c:v>
                </c:pt>
                <c:pt idx="1313">
                  <c:v>7845.6710000000003</c:v>
                </c:pt>
                <c:pt idx="1314">
                  <c:v>7845.6440000000002</c:v>
                </c:pt>
                <c:pt idx="1315">
                  <c:v>7845.6600000000035</c:v>
                </c:pt>
                <c:pt idx="1316">
                  <c:v>7845.6850000000004</c:v>
                </c:pt>
                <c:pt idx="1317">
                  <c:v>7845.6760000000004</c:v>
                </c:pt>
                <c:pt idx="1318">
                  <c:v>7845.6510000000035</c:v>
                </c:pt>
                <c:pt idx="1319">
                  <c:v>7845.6900000000014</c:v>
                </c:pt>
                <c:pt idx="1320">
                  <c:v>7845.6860000000024</c:v>
                </c:pt>
                <c:pt idx="1321">
                  <c:v>7845.6870000000008</c:v>
                </c:pt>
                <c:pt idx="1322">
                  <c:v>7845.6930000000002</c:v>
                </c:pt>
                <c:pt idx="1323">
                  <c:v>7845.6600000000035</c:v>
                </c:pt>
                <c:pt idx="1324">
                  <c:v>7845.6950000000024</c:v>
                </c:pt>
                <c:pt idx="1325">
                  <c:v>7845.674</c:v>
                </c:pt>
                <c:pt idx="1326">
                  <c:v>7845.6690000000035</c:v>
                </c:pt>
                <c:pt idx="1327">
                  <c:v>7845.683</c:v>
                </c:pt>
                <c:pt idx="1328">
                  <c:v>7845.6980000000003</c:v>
                </c:pt>
                <c:pt idx="1329">
                  <c:v>7845.723</c:v>
                </c:pt>
                <c:pt idx="1330">
                  <c:v>7845.6600000000035</c:v>
                </c:pt>
                <c:pt idx="1331">
                  <c:v>7845.7449999999999</c:v>
                </c:pt>
                <c:pt idx="1332">
                  <c:v>7845.7110000000002</c:v>
                </c:pt>
                <c:pt idx="1333">
                  <c:v>7845.7</c:v>
                </c:pt>
                <c:pt idx="1334">
                  <c:v>7845.7060000000001</c:v>
                </c:pt>
                <c:pt idx="1335">
                  <c:v>7845.683</c:v>
                </c:pt>
                <c:pt idx="1336">
                  <c:v>7845.6690000000035</c:v>
                </c:pt>
                <c:pt idx="1337">
                  <c:v>7845.6320000000014</c:v>
                </c:pt>
                <c:pt idx="1338">
                  <c:v>7845.6900000000014</c:v>
                </c:pt>
                <c:pt idx="1339">
                  <c:v>7845.6390000000001</c:v>
                </c:pt>
                <c:pt idx="1340">
                  <c:v>7845.7270000000017</c:v>
                </c:pt>
                <c:pt idx="1341">
                  <c:v>7845.6680000000024</c:v>
                </c:pt>
                <c:pt idx="1342">
                  <c:v>7845.6890000000003</c:v>
                </c:pt>
                <c:pt idx="1343">
                  <c:v>7845.6990000000014</c:v>
                </c:pt>
                <c:pt idx="1344">
                  <c:v>7845.6720000000014</c:v>
                </c:pt>
                <c:pt idx="1345">
                  <c:v>7845.6590000000024</c:v>
                </c:pt>
                <c:pt idx="1346">
                  <c:v>7845.6690000000035</c:v>
                </c:pt>
                <c:pt idx="1347">
                  <c:v>7845.6350000000002</c:v>
                </c:pt>
                <c:pt idx="1348">
                  <c:v>7845.6690000000035</c:v>
                </c:pt>
                <c:pt idx="1349">
                  <c:v>7845.6150000000034</c:v>
                </c:pt>
                <c:pt idx="1350">
                  <c:v>7845.6790000000001</c:v>
                </c:pt>
                <c:pt idx="1351">
                  <c:v>7845.6730000000016</c:v>
                </c:pt>
                <c:pt idx="1352">
                  <c:v>7845.6580000000004</c:v>
                </c:pt>
                <c:pt idx="1353">
                  <c:v>7845.6170000000002</c:v>
                </c:pt>
                <c:pt idx="1354">
                  <c:v>7845.6890000000003</c:v>
                </c:pt>
                <c:pt idx="1355">
                  <c:v>7845.6450000000004</c:v>
                </c:pt>
                <c:pt idx="1356">
                  <c:v>7845.6379999999999</c:v>
                </c:pt>
                <c:pt idx="1357">
                  <c:v>7845.6850000000004</c:v>
                </c:pt>
                <c:pt idx="1358">
                  <c:v>7845.683</c:v>
                </c:pt>
                <c:pt idx="1359">
                  <c:v>7845.6570000000002</c:v>
                </c:pt>
                <c:pt idx="1360">
                  <c:v>7845.6550000000034</c:v>
                </c:pt>
                <c:pt idx="1361">
                  <c:v>7845.6910000000034</c:v>
                </c:pt>
                <c:pt idx="1362">
                  <c:v>7845.6880000000001</c:v>
                </c:pt>
                <c:pt idx="1363">
                  <c:v>7845.6550000000034</c:v>
                </c:pt>
                <c:pt idx="1364">
                  <c:v>7845.674</c:v>
                </c:pt>
                <c:pt idx="1365">
                  <c:v>7845.6980000000003</c:v>
                </c:pt>
                <c:pt idx="1366">
                  <c:v>7845.6250000000036</c:v>
                </c:pt>
                <c:pt idx="1367">
                  <c:v>7845.6150000000034</c:v>
                </c:pt>
                <c:pt idx="1368">
                  <c:v>7845.6390000000001</c:v>
                </c:pt>
                <c:pt idx="1369">
                  <c:v>7845.6570000000002</c:v>
                </c:pt>
                <c:pt idx="1370">
                  <c:v>7845.6280000000024</c:v>
                </c:pt>
                <c:pt idx="1371">
                  <c:v>7845.6310000000003</c:v>
                </c:pt>
                <c:pt idx="1372">
                  <c:v>7845.6950000000024</c:v>
                </c:pt>
                <c:pt idx="1373">
                  <c:v>7845.6780000000008</c:v>
                </c:pt>
                <c:pt idx="1374">
                  <c:v>7845.6360000000004</c:v>
                </c:pt>
                <c:pt idx="1375">
                  <c:v>7845.6900000000014</c:v>
                </c:pt>
                <c:pt idx="1376">
                  <c:v>7845.6520000000037</c:v>
                </c:pt>
                <c:pt idx="1377">
                  <c:v>7845.6710000000003</c:v>
                </c:pt>
                <c:pt idx="1378">
                  <c:v>7845.6410000000014</c:v>
                </c:pt>
                <c:pt idx="1379">
                  <c:v>7845.683</c:v>
                </c:pt>
                <c:pt idx="1380">
                  <c:v>7845.6390000000001</c:v>
                </c:pt>
                <c:pt idx="1381">
                  <c:v>7845.68</c:v>
                </c:pt>
                <c:pt idx="1382">
                  <c:v>7845.68</c:v>
                </c:pt>
                <c:pt idx="1383">
                  <c:v>7845.6390000000001</c:v>
                </c:pt>
                <c:pt idx="1384">
                  <c:v>7845.7040000000006</c:v>
                </c:pt>
                <c:pt idx="1385">
                  <c:v>7845.67</c:v>
                </c:pt>
                <c:pt idx="1386">
                  <c:v>7845.6970000000001</c:v>
                </c:pt>
                <c:pt idx="1387">
                  <c:v>7845.6290000000045</c:v>
                </c:pt>
                <c:pt idx="1388">
                  <c:v>7845.6970000000001</c:v>
                </c:pt>
                <c:pt idx="1389">
                  <c:v>7845.6580000000004</c:v>
                </c:pt>
                <c:pt idx="1390">
                  <c:v>7845.6310000000003</c:v>
                </c:pt>
                <c:pt idx="1391">
                  <c:v>7845.6920000000036</c:v>
                </c:pt>
                <c:pt idx="1392">
                  <c:v>7845.71</c:v>
                </c:pt>
                <c:pt idx="1393">
                  <c:v>7845.6760000000004</c:v>
                </c:pt>
                <c:pt idx="1394">
                  <c:v>7845.6670000000004</c:v>
                </c:pt>
                <c:pt idx="1395">
                  <c:v>7845.643</c:v>
                </c:pt>
                <c:pt idx="1396">
                  <c:v>7845.6670000000004</c:v>
                </c:pt>
                <c:pt idx="1397">
                  <c:v>7845.6650000000036</c:v>
                </c:pt>
                <c:pt idx="1398">
                  <c:v>7845.6850000000004</c:v>
                </c:pt>
                <c:pt idx="1399">
                  <c:v>7845.6860000000024</c:v>
                </c:pt>
                <c:pt idx="1400">
                  <c:v>7845.674</c:v>
                </c:pt>
                <c:pt idx="1401">
                  <c:v>7845.67</c:v>
                </c:pt>
                <c:pt idx="1402">
                  <c:v>7845.6900000000014</c:v>
                </c:pt>
                <c:pt idx="1403">
                  <c:v>7845.6</c:v>
                </c:pt>
                <c:pt idx="1404">
                  <c:v>7845.6960000000036</c:v>
                </c:pt>
                <c:pt idx="1405">
                  <c:v>7845.6790000000001</c:v>
                </c:pt>
                <c:pt idx="1406">
                  <c:v>7845.6379999999999</c:v>
                </c:pt>
                <c:pt idx="1407">
                  <c:v>7845.6820000000034</c:v>
                </c:pt>
                <c:pt idx="1408">
                  <c:v>7845.6560000000045</c:v>
                </c:pt>
                <c:pt idx="1409">
                  <c:v>7845.6330000000007</c:v>
                </c:pt>
                <c:pt idx="1410">
                  <c:v>7845.6780000000008</c:v>
                </c:pt>
                <c:pt idx="1411">
                  <c:v>7845.6650000000036</c:v>
                </c:pt>
                <c:pt idx="1412">
                  <c:v>7845.7050000000008</c:v>
                </c:pt>
                <c:pt idx="1413">
                  <c:v>7845.7420000000002</c:v>
                </c:pt>
                <c:pt idx="1414">
                  <c:v>7845.6580000000004</c:v>
                </c:pt>
                <c:pt idx="1415">
                  <c:v>7845.6610000000037</c:v>
                </c:pt>
                <c:pt idx="1416">
                  <c:v>7845.6530000000002</c:v>
                </c:pt>
                <c:pt idx="1417">
                  <c:v>7845.6560000000045</c:v>
                </c:pt>
                <c:pt idx="1418">
                  <c:v>7845.6460000000034</c:v>
                </c:pt>
                <c:pt idx="1419">
                  <c:v>7845.701</c:v>
                </c:pt>
                <c:pt idx="1420">
                  <c:v>7845.6550000000034</c:v>
                </c:pt>
                <c:pt idx="1421">
                  <c:v>7845.6440000000002</c:v>
                </c:pt>
                <c:pt idx="1422">
                  <c:v>7845.674</c:v>
                </c:pt>
                <c:pt idx="1423">
                  <c:v>7845.6310000000003</c:v>
                </c:pt>
                <c:pt idx="1424">
                  <c:v>7845.6370000000015</c:v>
                </c:pt>
                <c:pt idx="1425">
                  <c:v>7845.6710000000003</c:v>
                </c:pt>
                <c:pt idx="1426">
                  <c:v>7845.6470000000018</c:v>
                </c:pt>
                <c:pt idx="1427">
                  <c:v>7845.6590000000024</c:v>
                </c:pt>
                <c:pt idx="1428">
                  <c:v>7845.6610000000037</c:v>
                </c:pt>
                <c:pt idx="1429">
                  <c:v>7845.6760000000004</c:v>
                </c:pt>
                <c:pt idx="1430">
                  <c:v>7845.6620000000039</c:v>
                </c:pt>
                <c:pt idx="1431">
                  <c:v>7845.6690000000035</c:v>
                </c:pt>
                <c:pt idx="1432">
                  <c:v>7845.6780000000008</c:v>
                </c:pt>
                <c:pt idx="1433">
                  <c:v>7845.6870000000008</c:v>
                </c:pt>
                <c:pt idx="1434">
                  <c:v>7845.7260000000024</c:v>
                </c:pt>
                <c:pt idx="1435">
                  <c:v>7845.6590000000024</c:v>
                </c:pt>
                <c:pt idx="1436">
                  <c:v>7845.7040000000006</c:v>
                </c:pt>
                <c:pt idx="1437">
                  <c:v>7845.6360000000004</c:v>
                </c:pt>
                <c:pt idx="1438">
                  <c:v>7845.6670000000004</c:v>
                </c:pt>
                <c:pt idx="1439">
                  <c:v>7845.6650000000036</c:v>
                </c:pt>
                <c:pt idx="1440">
                  <c:v>7845.6420000000035</c:v>
                </c:pt>
                <c:pt idx="1441">
                  <c:v>7845.6920000000036</c:v>
                </c:pt>
                <c:pt idx="1442">
                  <c:v>7845.6670000000004</c:v>
                </c:pt>
                <c:pt idx="1443">
                  <c:v>7845.6620000000039</c:v>
                </c:pt>
                <c:pt idx="1444">
                  <c:v>7845.6510000000035</c:v>
                </c:pt>
                <c:pt idx="1445">
                  <c:v>7845.6900000000014</c:v>
                </c:pt>
                <c:pt idx="1446">
                  <c:v>7845.759</c:v>
                </c:pt>
                <c:pt idx="1447">
                  <c:v>7845.6760000000004</c:v>
                </c:pt>
                <c:pt idx="1448">
                  <c:v>7845.7079999999996</c:v>
                </c:pt>
                <c:pt idx="1449">
                  <c:v>7845.7240000000002</c:v>
                </c:pt>
                <c:pt idx="1450">
                  <c:v>7845.7110000000002</c:v>
                </c:pt>
                <c:pt idx="1451">
                  <c:v>7845.6880000000001</c:v>
                </c:pt>
                <c:pt idx="1452">
                  <c:v>7845.7</c:v>
                </c:pt>
                <c:pt idx="1453">
                  <c:v>7845.7339999999995</c:v>
                </c:pt>
                <c:pt idx="1454">
                  <c:v>7845.7079999999996</c:v>
                </c:pt>
                <c:pt idx="1455">
                  <c:v>7845.6920000000036</c:v>
                </c:pt>
                <c:pt idx="1456">
                  <c:v>7845.6360000000004</c:v>
                </c:pt>
                <c:pt idx="1457">
                  <c:v>7845.6900000000014</c:v>
                </c:pt>
                <c:pt idx="1458">
                  <c:v>7845.68</c:v>
                </c:pt>
                <c:pt idx="1459">
                  <c:v>7845.6990000000014</c:v>
                </c:pt>
                <c:pt idx="1460">
                  <c:v>7845.7040000000006</c:v>
                </c:pt>
                <c:pt idx="1461">
                  <c:v>7845.7240000000002</c:v>
                </c:pt>
                <c:pt idx="1462">
                  <c:v>7845.7030000000004</c:v>
                </c:pt>
                <c:pt idx="1463">
                  <c:v>7845.7160000000003</c:v>
                </c:pt>
                <c:pt idx="1464">
                  <c:v>7845.7020000000002</c:v>
                </c:pt>
                <c:pt idx="1465">
                  <c:v>7845.7190000000001</c:v>
                </c:pt>
                <c:pt idx="1466">
                  <c:v>7845.64</c:v>
                </c:pt>
                <c:pt idx="1467">
                  <c:v>7845.6980000000003</c:v>
                </c:pt>
                <c:pt idx="1468">
                  <c:v>7845.7079999999996</c:v>
                </c:pt>
                <c:pt idx="1469">
                  <c:v>7845.7170000000015</c:v>
                </c:pt>
                <c:pt idx="1470">
                  <c:v>7845.6270000000004</c:v>
                </c:pt>
                <c:pt idx="1471">
                  <c:v>7845.7079999999996</c:v>
                </c:pt>
                <c:pt idx="1472">
                  <c:v>7845.6870000000008</c:v>
                </c:pt>
                <c:pt idx="1473">
                  <c:v>7845.6810000000014</c:v>
                </c:pt>
                <c:pt idx="1474">
                  <c:v>7845.6870000000008</c:v>
                </c:pt>
                <c:pt idx="1475">
                  <c:v>7845.6890000000003</c:v>
                </c:pt>
                <c:pt idx="1476">
                  <c:v>7845.6650000000036</c:v>
                </c:pt>
                <c:pt idx="1477">
                  <c:v>7845.7210000000014</c:v>
                </c:pt>
                <c:pt idx="1478">
                  <c:v>7845.7179999999998</c:v>
                </c:pt>
                <c:pt idx="1479">
                  <c:v>7845.7020000000002</c:v>
                </c:pt>
                <c:pt idx="1480">
                  <c:v>7845.7290000000003</c:v>
                </c:pt>
                <c:pt idx="1481">
                  <c:v>7845.7530000000015</c:v>
                </c:pt>
                <c:pt idx="1482">
                  <c:v>7845.7369999999992</c:v>
                </c:pt>
                <c:pt idx="1483">
                  <c:v>7845.7610000000004</c:v>
                </c:pt>
                <c:pt idx="1484">
                  <c:v>7845.72</c:v>
                </c:pt>
                <c:pt idx="1485">
                  <c:v>7845.7050000000008</c:v>
                </c:pt>
                <c:pt idx="1486">
                  <c:v>7845.6780000000008</c:v>
                </c:pt>
                <c:pt idx="1487">
                  <c:v>7845.6490000000003</c:v>
                </c:pt>
                <c:pt idx="1488">
                  <c:v>7845.6440000000002</c:v>
                </c:pt>
                <c:pt idx="1489">
                  <c:v>7845.6920000000036</c:v>
                </c:pt>
                <c:pt idx="1490">
                  <c:v>7845.6710000000003</c:v>
                </c:pt>
                <c:pt idx="1491">
                  <c:v>7845.7030000000004</c:v>
                </c:pt>
                <c:pt idx="1492">
                  <c:v>7845.6750000000002</c:v>
                </c:pt>
                <c:pt idx="1493">
                  <c:v>7845.7170000000015</c:v>
                </c:pt>
                <c:pt idx="1494">
                  <c:v>7845.6780000000008</c:v>
                </c:pt>
                <c:pt idx="1495">
                  <c:v>7845.6860000000024</c:v>
                </c:pt>
                <c:pt idx="1496">
                  <c:v>7845.6590000000024</c:v>
                </c:pt>
                <c:pt idx="1497">
                  <c:v>7845.6680000000024</c:v>
                </c:pt>
                <c:pt idx="1498">
                  <c:v>7845.6940000000004</c:v>
                </c:pt>
                <c:pt idx="1499">
                  <c:v>7845.674</c:v>
                </c:pt>
                <c:pt idx="1500">
                  <c:v>7845.6730000000016</c:v>
                </c:pt>
                <c:pt idx="1501">
                  <c:v>7845.7270000000017</c:v>
                </c:pt>
                <c:pt idx="1502">
                  <c:v>7845.6810000000014</c:v>
                </c:pt>
                <c:pt idx="1503">
                  <c:v>7845.6780000000008</c:v>
                </c:pt>
                <c:pt idx="1504">
                  <c:v>7845.7040000000006</c:v>
                </c:pt>
                <c:pt idx="1505">
                  <c:v>7845.7089999999998</c:v>
                </c:pt>
                <c:pt idx="1506">
                  <c:v>7845.6780000000008</c:v>
                </c:pt>
                <c:pt idx="1507">
                  <c:v>7845.7050000000008</c:v>
                </c:pt>
                <c:pt idx="1508">
                  <c:v>7845.6980000000003</c:v>
                </c:pt>
                <c:pt idx="1509">
                  <c:v>7845.6680000000024</c:v>
                </c:pt>
                <c:pt idx="1510">
                  <c:v>7845.6940000000004</c:v>
                </c:pt>
                <c:pt idx="1511">
                  <c:v>7845.7050000000008</c:v>
                </c:pt>
                <c:pt idx="1512">
                  <c:v>7845.6590000000024</c:v>
                </c:pt>
                <c:pt idx="1513">
                  <c:v>7845.6780000000008</c:v>
                </c:pt>
                <c:pt idx="1514">
                  <c:v>7845.7140000000009</c:v>
                </c:pt>
                <c:pt idx="1515">
                  <c:v>7845.6790000000001</c:v>
                </c:pt>
                <c:pt idx="1516">
                  <c:v>7845.723</c:v>
                </c:pt>
                <c:pt idx="1517">
                  <c:v>7845.6750000000002</c:v>
                </c:pt>
                <c:pt idx="1518">
                  <c:v>7845.6790000000001</c:v>
                </c:pt>
                <c:pt idx="1519">
                  <c:v>7845.6790000000001</c:v>
                </c:pt>
                <c:pt idx="1520">
                  <c:v>7845.6980000000003</c:v>
                </c:pt>
                <c:pt idx="1521">
                  <c:v>7845.6940000000004</c:v>
                </c:pt>
                <c:pt idx="1522">
                  <c:v>7845.6790000000001</c:v>
                </c:pt>
                <c:pt idx="1523">
                  <c:v>7845.6650000000036</c:v>
                </c:pt>
                <c:pt idx="1524">
                  <c:v>7845.7330000000002</c:v>
                </c:pt>
                <c:pt idx="1525">
                  <c:v>7845.701</c:v>
                </c:pt>
                <c:pt idx="1526">
                  <c:v>7845.6660000000038</c:v>
                </c:pt>
                <c:pt idx="1527">
                  <c:v>7845.7170000000015</c:v>
                </c:pt>
                <c:pt idx="1528">
                  <c:v>7845.6990000000014</c:v>
                </c:pt>
                <c:pt idx="1529">
                  <c:v>7845.7170000000015</c:v>
                </c:pt>
                <c:pt idx="1530">
                  <c:v>7845.72</c:v>
                </c:pt>
                <c:pt idx="1531">
                  <c:v>7845.741</c:v>
                </c:pt>
                <c:pt idx="1532">
                  <c:v>7845.6820000000034</c:v>
                </c:pt>
                <c:pt idx="1533">
                  <c:v>7845.7030000000004</c:v>
                </c:pt>
                <c:pt idx="1534">
                  <c:v>7845.7270000000017</c:v>
                </c:pt>
                <c:pt idx="1535">
                  <c:v>7845.7</c:v>
                </c:pt>
                <c:pt idx="1536">
                  <c:v>7845.6900000000014</c:v>
                </c:pt>
                <c:pt idx="1537">
                  <c:v>7845.7040000000006</c:v>
                </c:pt>
                <c:pt idx="1538">
                  <c:v>7845.7379999999994</c:v>
                </c:pt>
                <c:pt idx="1539">
                  <c:v>7845.6950000000024</c:v>
                </c:pt>
                <c:pt idx="1540">
                  <c:v>7845.7060000000001</c:v>
                </c:pt>
                <c:pt idx="1541">
                  <c:v>7845.7280000000001</c:v>
                </c:pt>
                <c:pt idx="1542">
                  <c:v>7845.7</c:v>
                </c:pt>
                <c:pt idx="1543">
                  <c:v>7845.7190000000001</c:v>
                </c:pt>
                <c:pt idx="1544">
                  <c:v>7845.7160000000003</c:v>
                </c:pt>
                <c:pt idx="1545">
                  <c:v>7845.6660000000038</c:v>
                </c:pt>
                <c:pt idx="1546">
                  <c:v>7845.6710000000003</c:v>
                </c:pt>
                <c:pt idx="1547">
                  <c:v>7845.7050000000008</c:v>
                </c:pt>
                <c:pt idx="1548">
                  <c:v>7845.72</c:v>
                </c:pt>
                <c:pt idx="1549">
                  <c:v>7845.723</c:v>
                </c:pt>
                <c:pt idx="1550">
                  <c:v>7845.7250000000004</c:v>
                </c:pt>
                <c:pt idx="1551">
                  <c:v>7845.7369999999992</c:v>
                </c:pt>
                <c:pt idx="1552">
                  <c:v>7845.7110000000002</c:v>
                </c:pt>
                <c:pt idx="1553">
                  <c:v>7845.6880000000001</c:v>
                </c:pt>
                <c:pt idx="1554">
                  <c:v>7845.7220000000034</c:v>
                </c:pt>
                <c:pt idx="1555">
                  <c:v>7845.7290000000003</c:v>
                </c:pt>
                <c:pt idx="1556">
                  <c:v>7845.683</c:v>
                </c:pt>
                <c:pt idx="1557">
                  <c:v>7845.6920000000036</c:v>
                </c:pt>
                <c:pt idx="1558">
                  <c:v>7845.7510000000002</c:v>
                </c:pt>
                <c:pt idx="1559">
                  <c:v>7845.7260000000024</c:v>
                </c:pt>
                <c:pt idx="1560">
                  <c:v>7845.6820000000034</c:v>
                </c:pt>
                <c:pt idx="1561">
                  <c:v>7845.741</c:v>
                </c:pt>
                <c:pt idx="1562">
                  <c:v>7845.7339999999995</c:v>
                </c:pt>
                <c:pt idx="1563">
                  <c:v>7845.7040000000006</c:v>
                </c:pt>
                <c:pt idx="1564">
                  <c:v>7845.7369999999992</c:v>
                </c:pt>
                <c:pt idx="1565">
                  <c:v>7845.7530000000015</c:v>
                </c:pt>
                <c:pt idx="1566">
                  <c:v>7845.6780000000008</c:v>
                </c:pt>
                <c:pt idx="1567">
                  <c:v>7845.7610000000004</c:v>
                </c:pt>
                <c:pt idx="1568">
                  <c:v>7845.75</c:v>
                </c:pt>
                <c:pt idx="1569">
                  <c:v>7845.7460000000001</c:v>
                </c:pt>
                <c:pt idx="1570">
                  <c:v>7845.74</c:v>
                </c:pt>
                <c:pt idx="1571">
                  <c:v>7845.7240000000002</c:v>
                </c:pt>
                <c:pt idx="1572">
                  <c:v>7845.7270000000017</c:v>
                </c:pt>
                <c:pt idx="1573">
                  <c:v>7845.7560000000003</c:v>
                </c:pt>
                <c:pt idx="1574">
                  <c:v>7845.71</c:v>
                </c:pt>
                <c:pt idx="1575">
                  <c:v>7845.7310000000007</c:v>
                </c:pt>
                <c:pt idx="1576">
                  <c:v>7845.7560000000003</c:v>
                </c:pt>
                <c:pt idx="1577">
                  <c:v>7845.7349999999997</c:v>
                </c:pt>
                <c:pt idx="1578">
                  <c:v>7845.7349999999997</c:v>
                </c:pt>
                <c:pt idx="1579">
                  <c:v>7845.73</c:v>
                </c:pt>
                <c:pt idx="1580">
                  <c:v>7845.7640000000001</c:v>
                </c:pt>
                <c:pt idx="1581">
                  <c:v>7845.7879999999996</c:v>
                </c:pt>
                <c:pt idx="1582">
                  <c:v>7845.7420000000002</c:v>
                </c:pt>
                <c:pt idx="1583">
                  <c:v>7845.7079999999996</c:v>
                </c:pt>
                <c:pt idx="1584">
                  <c:v>7845.7870000000003</c:v>
                </c:pt>
                <c:pt idx="1585">
                  <c:v>7845.7349999999997</c:v>
                </c:pt>
                <c:pt idx="1586">
                  <c:v>7845.7630000000017</c:v>
                </c:pt>
                <c:pt idx="1587">
                  <c:v>7845.799</c:v>
                </c:pt>
                <c:pt idx="1588">
                  <c:v>7845.7790000000005</c:v>
                </c:pt>
                <c:pt idx="1589">
                  <c:v>7845.7850000000008</c:v>
                </c:pt>
                <c:pt idx="1590">
                  <c:v>7845.75</c:v>
                </c:pt>
                <c:pt idx="1591">
                  <c:v>7845.7750000000005</c:v>
                </c:pt>
                <c:pt idx="1592">
                  <c:v>7845.7879999999996</c:v>
                </c:pt>
                <c:pt idx="1593">
                  <c:v>7845.7620000000024</c:v>
                </c:pt>
                <c:pt idx="1594">
                  <c:v>7845.8250000000044</c:v>
                </c:pt>
                <c:pt idx="1595">
                  <c:v>7845.7699999999995</c:v>
                </c:pt>
                <c:pt idx="1596">
                  <c:v>7845.7879999999996</c:v>
                </c:pt>
                <c:pt idx="1597">
                  <c:v>7845.7570000000005</c:v>
                </c:pt>
                <c:pt idx="1598">
                  <c:v>7845.808</c:v>
                </c:pt>
                <c:pt idx="1599">
                  <c:v>7845.741</c:v>
                </c:pt>
                <c:pt idx="1600">
                  <c:v>7845.7860000000001</c:v>
                </c:pt>
                <c:pt idx="1601">
                  <c:v>7845.8</c:v>
                </c:pt>
                <c:pt idx="1602">
                  <c:v>7845.7729999999992</c:v>
                </c:pt>
                <c:pt idx="1603">
                  <c:v>7845.7870000000003</c:v>
                </c:pt>
                <c:pt idx="1604">
                  <c:v>7845.8190000000004</c:v>
                </c:pt>
                <c:pt idx="1605">
                  <c:v>7845.7729999999992</c:v>
                </c:pt>
                <c:pt idx="1606">
                  <c:v>7845.7580000000007</c:v>
                </c:pt>
                <c:pt idx="1607">
                  <c:v>7845.7530000000015</c:v>
                </c:pt>
                <c:pt idx="1608">
                  <c:v>7845.7580000000007</c:v>
                </c:pt>
                <c:pt idx="1609">
                  <c:v>7845.7889999999998</c:v>
                </c:pt>
                <c:pt idx="1610">
                  <c:v>7845.79</c:v>
                </c:pt>
                <c:pt idx="1611">
                  <c:v>7845.7910000000002</c:v>
                </c:pt>
                <c:pt idx="1612">
                  <c:v>7845.7760000000007</c:v>
                </c:pt>
                <c:pt idx="1613">
                  <c:v>7845.7530000000015</c:v>
                </c:pt>
                <c:pt idx="1614">
                  <c:v>7845.8120000000035</c:v>
                </c:pt>
                <c:pt idx="1615">
                  <c:v>7845.7709999999997</c:v>
                </c:pt>
                <c:pt idx="1616">
                  <c:v>7845.7809999999999</c:v>
                </c:pt>
                <c:pt idx="1617">
                  <c:v>7845.7650000000003</c:v>
                </c:pt>
                <c:pt idx="1618">
                  <c:v>7845.8190000000004</c:v>
                </c:pt>
                <c:pt idx="1619">
                  <c:v>7845.8130000000001</c:v>
                </c:pt>
                <c:pt idx="1620">
                  <c:v>7845.7829999999994</c:v>
                </c:pt>
                <c:pt idx="1621">
                  <c:v>7845.808</c:v>
                </c:pt>
                <c:pt idx="1622">
                  <c:v>7845.7870000000003</c:v>
                </c:pt>
                <c:pt idx="1623">
                  <c:v>7845.7979999999998</c:v>
                </c:pt>
                <c:pt idx="1624">
                  <c:v>7845.759</c:v>
                </c:pt>
                <c:pt idx="1625">
                  <c:v>7845.808</c:v>
                </c:pt>
                <c:pt idx="1626">
                  <c:v>7845.7960000000003</c:v>
                </c:pt>
                <c:pt idx="1627">
                  <c:v>7845.799</c:v>
                </c:pt>
                <c:pt idx="1628">
                  <c:v>7845.84</c:v>
                </c:pt>
                <c:pt idx="1629">
                  <c:v>7845.8339999999998</c:v>
                </c:pt>
                <c:pt idx="1630">
                  <c:v>7845.8230000000003</c:v>
                </c:pt>
                <c:pt idx="1631">
                  <c:v>7845.8490000000002</c:v>
                </c:pt>
                <c:pt idx="1632">
                  <c:v>7845.7979999999998</c:v>
                </c:pt>
                <c:pt idx="1633">
                  <c:v>7845.8430000000017</c:v>
                </c:pt>
                <c:pt idx="1634">
                  <c:v>7845.8250000000044</c:v>
                </c:pt>
                <c:pt idx="1635">
                  <c:v>7845.8590000000004</c:v>
                </c:pt>
                <c:pt idx="1636">
                  <c:v>7845.7979999999998</c:v>
                </c:pt>
                <c:pt idx="1637">
                  <c:v>7845.7930000000006</c:v>
                </c:pt>
                <c:pt idx="1638">
                  <c:v>7845.8590000000004</c:v>
                </c:pt>
                <c:pt idx="1639">
                  <c:v>7845.8740000000007</c:v>
                </c:pt>
                <c:pt idx="1640">
                  <c:v>7845.8310000000001</c:v>
                </c:pt>
                <c:pt idx="1641">
                  <c:v>7845.8650000000034</c:v>
                </c:pt>
                <c:pt idx="1642">
                  <c:v>7845.8040000000001</c:v>
                </c:pt>
                <c:pt idx="1643">
                  <c:v>7845.8050000000003</c:v>
                </c:pt>
                <c:pt idx="1644">
                  <c:v>7845.8450000000003</c:v>
                </c:pt>
                <c:pt idx="1645">
                  <c:v>7845.8440000000001</c:v>
                </c:pt>
                <c:pt idx="1646">
                  <c:v>7845.8580000000002</c:v>
                </c:pt>
                <c:pt idx="1647">
                  <c:v>7845.87</c:v>
                </c:pt>
                <c:pt idx="1648">
                  <c:v>7845.8940000000002</c:v>
                </c:pt>
                <c:pt idx="1649">
                  <c:v>7845.8490000000002</c:v>
                </c:pt>
                <c:pt idx="1650">
                  <c:v>7845.8150000000014</c:v>
                </c:pt>
                <c:pt idx="1651">
                  <c:v>7845.8730000000005</c:v>
                </c:pt>
                <c:pt idx="1652">
                  <c:v>7845.8440000000001</c:v>
                </c:pt>
                <c:pt idx="1653">
                  <c:v>7845.7779999999975</c:v>
                </c:pt>
                <c:pt idx="1654">
                  <c:v>7845.81</c:v>
                </c:pt>
                <c:pt idx="1655">
                  <c:v>7845.7979999999998</c:v>
                </c:pt>
                <c:pt idx="1656">
                  <c:v>7845.8090000000002</c:v>
                </c:pt>
                <c:pt idx="1657">
                  <c:v>7845.8180000000002</c:v>
                </c:pt>
                <c:pt idx="1658">
                  <c:v>7845.8440000000001</c:v>
                </c:pt>
                <c:pt idx="1659">
                  <c:v>7845.848</c:v>
                </c:pt>
                <c:pt idx="1660">
                  <c:v>7845.817</c:v>
                </c:pt>
                <c:pt idx="1661">
                  <c:v>7845.8140000000003</c:v>
                </c:pt>
                <c:pt idx="1662">
                  <c:v>7845.8190000000004</c:v>
                </c:pt>
                <c:pt idx="1663">
                  <c:v>7845.7840000000006</c:v>
                </c:pt>
                <c:pt idx="1664">
                  <c:v>7845.7910000000002</c:v>
                </c:pt>
                <c:pt idx="1665">
                  <c:v>7845.7829999999994</c:v>
                </c:pt>
                <c:pt idx="1666">
                  <c:v>7845.7640000000001</c:v>
                </c:pt>
                <c:pt idx="1667">
                  <c:v>7845.7979999999998</c:v>
                </c:pt>
                <c:pt idx="1668">
                  <c:v>7845.7889999999998</c:v>
                </c:pt>
                <c:pt idx="1669">
                  <c:v>7845.8050000000003</c:v>
                </c:pt>
                <c:pt idx="1670">
                  <c:v>7845.7670000000007</c:v>
                </c:pt>
                <c:pt idx="1671">
                  <c:v>7845.7779999999975</c:v>
                </c:pt>
                <c:pt idx="1672">
                  <c:v>7845.7750000000005</c:v>
                </c:pt>
                <c:pt idx="1673">
                  <c:v>7845.81</c:v>
                </c:pt>
                <c:pt idx="1674">
                  <c:v>7845.8140000000003</c:v>
                </c:pt>
                <c:pt idx="1675">
                  <c:v>7845.8180000000002</c:v>
                </c:pt>
                <c:pt idx="1676">
                  <c:v>7845.76</c:v>
                </c:pt>
                <c:pt idx="1677">
                  <c:v>7845.777</c:v>
                </c:pt>
                <c:pt idx="1678">
                  <c:v>7845.7260000000024</c:v>
                </c:pt>
                <c:pt idx="1679">
                  <c:v>7845.7910000000002</c:v>
                </c:pt>
                <c:pt idx="1680">
                  <c:v>7845.7349999999997</c:v>
                </c:pt>
                <c:pt idx="1681">
                  <c:v>7845.8090000000002</c:v>
                </c:pt>
                <c:pt idx="1682">
                  <c:v>7845.79</c:v>
                </c:pt>
                <c:pt idx="1683">
                  <c:v>7845.7950000000001</c:v>
                </c:pt>
                <c:pt idx="1684">
                  <c:v>7845.79</c:v>
                </c:pt>
                <c:pt idx="1685">
                  <c:v>7845.7820000000002</c:v>
                </c:pt>
                <c:pt idx="1686">
                  <c:v>7845.79</c:v>
                </c:pt>
                <c:pt idx="1687">
                  <c:v>7845.7979999999998</c:v>
                </c:pt>
                <c:pt idx="1688">
                  <c:v>7845.8260000000037</c:v>
                </c:pt>
                <c:pt idx="1689">
                  <c:v>7845.8250000000044</c:v>
                </c:pt>
                <c:pt idx="1690">
                  <c:v>7845.8020000000024</c:v>
                </c:pt>
                <c:pt idx="1691">
                  <c:v>7845.8380000000006</c:v>
                </c:pt>
                <c:pt idx="1692">
                  <c:v>7845.8200000000024</c:v>
                </c:pt>
                <c:pt idx="1693">
                  <c:v>7845.8050000000003</c:v>
                </c:pt>
                <c:pt idx="1694">
                  <c:v>7845.8020000000024</c:v>
                </c:pt>
                <c:pt idx="1695">
                  <c:v>7845.8180000000002</c:v>
                </c:pt>
                <c:pt idx="1696">
                  <c:v>7845.7660000000014</c:v>
                </c:pt>
                <c:pt idx="1697">
                  <c:v>7845.7760000000007</c:v>
                </c:pt>
                <c:pt idx="1698">
                  <c:v>7845.8050000000003</c:v>
                </c:pt>
                <c:pt idx="1699">
                  <c:v>7845.81</c:v>
                </c:pt>
                <c:pt idx="1700">
                  <c:v>7845.7820000000002</c:v>
                </c:pt>
                <c:pt idx="1701">
                  <c:v>7845.8190000000004</c:v>
                </c:pt>
                <c:pt idx="1702">
                  <c:v>7845.8330000000005</c:v>
                </c:pt>
                <c:pt idx="1703">
                  <c:v>7845.799</c:v>
                </c:pt>
                <c:pt idx="1704">
                  <c:v>7845.8070000000016</c:v>
                </c:pt>
                <c:pt idx="1705">
                  <c:v>7845.8370000000004</c:v>
                </c:pt>
                <c:pt idx="1706">
                  <c:v>7845.7779999999975</c:v>
                </c:pt>
                <c:pt idx="1707">
                  <c:v>7845.8140000000003</c:v>
                </c:pt>
                <c:pt idx="1708">
                  <c:v>7845.8230000000003</c:v>
                </c:pt>
                <c:pt idx="1709">
                  <c:v>7845.817</c:v>
                </c:pt>
                <c:pt idx="1710">
                  <c:v>7845.7539999999999</c:v>
                </c:pt>
                <c:pt idx="1711">
                  <c:v>7845.8130000000001</c:v>
                </c:pt>
                <c:pt idx="1712">
                  <c:v>7845.7960000000003</c:v>
                </c:pt>
                <c:pt idx="1713">
                  <c:v>7845.7910000000002</c:v>
                </c:pt>
                <c:pt idx="1714">
                  <c:v>7845.7940000000008</c:v>
                </c:pt>
                <c:pt idx="1715">
                  <c:v>7845.8710000000001</c:v>
                </c:pt>
                <c:pt idx="1716">
                  <c:v>7845.8390000000009</c:v>
                </c:pt>
                <c:pt idx="1717">
                  <c:v>7845.8370000000004</c:v>
                </c:pt>
                <c:pt idx="1718">
                  <c:v>7845.8380000000006</c:v>
                </c:pt>
                <c:pt idx="1719">
                  <c:v>7845.8610000000044</c:v>
                </c:pt>
                <c:pt idx="1720">
                  <c:v>7845.835</c:v>
                </c:pt>
                <c:pt idx="1721">
                  <c:v>7845.8050000000003</c:v>
                </c:pt>
                <c:pt idx="1722">
                  <c:v>7845.8140000000003</c:v>
                </c:pt>
                <c:pt idx="1723">
                  <c:v>7845.8230000000003</c:v>
                </c:pt>
                <c:pt idx="1724">
                  <c:v>7845.7950000000001</c:v>
                </c:pt>
                <c:pt idx="1725">
                  <c:v>7845.8310000000001</c:v>
                </c:pt>
                <c:pt idx="1726">
                  <c:v>7845.8030000000008</c:v>
                </c:pt>
                <c:pt idx="1727">
                  <c:v>7845.8390000000009</c:v>
                </c:pt>
                <c:pt idx="1728">
                  <c:v>7845.8610000000044</c:v>
                </c:pt>
                <c:pt idx="1729">
                  <c:v>7845.8390000000009</c:v>
                </c:pt>
                <c:pt idx="1730">
                  <c:v>7845.87</c:v>
                </c:pt>
                <c:pt idx="1731">
                  <c:v>7845.8620000000037</c:v>
                </c:pt>
                <c:pt idx="1732">
                  <c:v>7845.8650000000034</c:v>
                </c:pt>
                <c:pt idx="1733">
                  <c:v>7845.7709999999997</c:v>
                </c:pt>
                <c:pt idx="1734">
                  <c:v>7845.8640000000014</c:v>
                </c:pt>
                <c:pt idx="1735">
                  <c:v>7845.84</c:v>
                </c:pt>
                <c:pt idx="1736">
                  <c:v>7845.8130000000001</c:v>
                </c:pt>
                <c:pt idx="1737">
                  <c:v>7845.8590000000004</c:v>
                </c:pt>
                <c:pt idx="1738">
                  <c:v>7845.8850000000002</c:v>
                </c:pt>
                <c:pt idx="1739">
                  <c:v>7845.9090000000006</c:v>
                </c:pt>
                <c:pt idx="1740">
                  <c:v>7845.8810000000003</c:v>
                </c:pt>
                <c:pt idx="1741">
                  <c:v>7845.8380000000006</c:v>
                </c:pt>
                <c:pt idx="1742">
                  <c:v>7845.8660000000036</c:v>
                </c:pt>
                <c:pt idx="1743">
                  <c:v>7845.8150000000014</c:v>
                </c:pt>
                <c:pt idx="1744">
                  <c:v>7845.8240000000014</c:v>
                </c:pt>
                <c:pt idx="1745">
                  <c:v>7845.848</c:v>
                </c:pt>
                <c:pt idx="1746">
                  <c:v>7845.8830000000007</c:v>
                </c:pt>
                <c:pt idx="1747">
                  <c:v>7845.8380000000006</c:v>
                </c:pt>
                <c:pt idx="1748">
                  <c:v>7845.8890000000001</c:v>
                </c:pt>
                <c:pt idx="1749">
                  <c:v>7845.8690000000024</c:v>
                </c:pt>
                <c:pt idx="1750">
                  <c:v>7845.8810000000003</c:v>
                </c:pt>
                <c:pt idx="1751">
                  <c:v>7845.8890000000001</c:v>
                </c:pt>
                <c:pt idx="1752">
                  <c:v>7845.8720000000003</c:v>
                </c:pt>
                <c:pt idx="1753">
                  <c:v>7845.8620000000037</c:v>
                </c:pt>
                <c:pt idx="1754">
                  <c:v>7845.8830000000007</c:v>
                </c:pt>
                <c:pt idx="1755">
                  <c:v>7845.8610000000044</c:v>
                </c:pt>
                <c:pt idx="1756">
                  <c:v>7845.8610000000044</c:v>
                </c:pt>
                <c:pt idx="1757">
                  <c:v>7845.848</c:v>
                </c:pt>
                <c:pt idx="1758">
                  <c:v>7845.8540000000003</c:v>
                </c:pt>
                <c:pt idx="1759">
                  <c:v>7845.8940000000002</c:v>
                </c:pt>
                <c:pt idx="1760">
                  <c:v>7845.89</c:v>
                </c:pt>
                <c:pt idx="1761">
                  <c:v>7845.8950000000004</c:v>
                </c:pt>
                <c:pt idx="1762">
                  <c:v>7845.8990000000003</c:v>
                </c:pt>
                <c:pt idx="1763">
                  <c:v>7845.8910000000014</c:v>
                </c:pt>
                <c:pt idx="1764">
                  <c:v>7845.9130000000005</c:v>
                </c:pt>
                <c:pt idx="1765">
                  <c:v>7845.8950000000004</c:v>
                </c:pt>
                <c:pt idx="1766">
                  <c:v>7845.8940000000002</c:v>
                </c:pt>
                <c:pt idx="1767">
                  <c:v>7845.9040000000005</c:v>
                </c:pt>
                <c:pt idx="1768">
                  <c:v>7845.924</c:v>
                </c:pt>
                <c:pt idx="1769">
                  <c:v>7845.915</c:v>
                </c:pt>
                <c:pt idx="1770">
                  <c:v>7845.92</c:v>
                </c:pt>
                <c:pt idx="1771">
                  <c:v>7845.9319999999998</c:v>
                </c:pt>
                <c:pt idx="1772">
                  <c:v>7845.8990000000003</c:v>
                </c:pt>
                <c:pt idx="1773">
                  <c:v>7845.9290000000001</c:v>
                </c:pt>
                <c:pt idx="1774">
                  <c:v>7845.9120000000003</c:v>
                </c:pt>
                <c:pt idx="1775">
                  <c:v>7845.9350000000004</c:v>
                </c:pt>
                <c:pt idx="1776">
                  <c:v>7845.8950000000004</c:v>
                </c:pt>
                <c:pt idx="1777">
                  <c:v>7845.9090000000006</c:v>
                </c:pt>
                <c:pt idx="1778">
                  <c:v>7845.8910000000014</c:v>
                </c:pt>
                <c:pt idx="1779">
                  <c:v>7845.9470000000001</c:v>
                </c:pt>
                <c:pt idx="1780">
                  <c:v>7845.924</c:v>
                </c:pt>
                <c:pt idx="1781">
                  <c:v>7845.9329999999991</c:v>
                </c:pt>
                <c:pt idx="1782">
                  <c:v>7845.9110000000001</c:v>
                </c:pt>
                <c:pt idx="1783">
                  <c:v>7845.8980000000001</c:v>
                </c:pt>
                <c:pt idx="1784">
                  <c:v>7845.9290000000001</c:v>
                </c:pt>
                <c:pt idx="1785">
                  <c:v>7845.9389999999985</c:v>
                </c:pt>
                <c:pt idx="1786">
                  <c:v>7845.9389999999985</c:v>
                </c:pt>
                <c:pt idx="1787">
                  <c:v>7845.9250000000002</c:v>
                </c:pt>
                <c:pt idx="1788">
                  <c:v>7845.9079999999994</c:v>
                </c:pt>
                <c:pt idx="1789">
                  <c:v>7845.875</c:v>
                </c:pt>
                <c:pt idx="1790">
                  <c:v>7845.8960000000034</c:v>
                </c:pt>
                <c:pt idx="1791">
                  <c:v>7845.8769999999995</c:v>
                </c:pt>
                <c:pt idx="1792">
                  <c:v>7845.9090000000006</c:v>
                </c:pt>
                <c:pt idx="1793">
                  <c:v>7845.9040000000005</c:v>
                </c:pt>
                <c:pt idx="1794">
                  <c:v>7845.96</c:v>
                </c:pt>
                <c:pt idx="1795">
                  <c:v>7845.915</c:v>
                </c:pt>
                <c:pt idx="1796">
                  <c:v>7845.8830000000007</c:v>
                </c:pt>
                <c:pt idx="1797">
                  <c:v>7845.93</c:v>
                </c:pt>
                <c:pt idx="1798">
                  <c:v>7845.9579999999996</c:v>
                </c:pt>
                <c:pt idx="1799">
                  <c:v>7845.8970000000018</c:v>
                </c:pt>
                <c:pt idx="1800">
                  <c:v>7845.9450000000006</c:v>
                </c:pt>
                <c:pt idx="1801">
                  <c:v>7845.9389999999985</c:v>
                </c:pt>
                <c:pt idx="1802">
                  <c:v>7845.9280000000008</c:v>
                </c:pt>
                <c:pt idx="1803">
                  <c:v>7845.9369999999999</c:v>
                </c:pt>
                <c:pt idx="1804">
                  <c:v>7845.9570000000003</c:v>
                </c:pt>
                <c:pt idx="1805">
                  <c:v>7845.9450000000006</c:v>
                </c:pt>
                <c:pt idx="1806">
                  <c:v>7845.8879999999999</c:v>
                </c:pt>
                <c:pt idx="1807">
                  <c:v>7845.95</c:v>
                </c:pt>
                <c:pt idx="1808">
                  <c:v>7845.9710000000005</c:v>
                </c:pt>
                <c:pt idx="1809">
                  <c:v>7845.9610000000002</c:v>
                </c:pt>
                <c:pt idx="1810">
                  <c:v>7845.9949999999999</c:v>
                </c:pt>
                <c:pt idx="1811">
                  <c:v>7846.0080000000007</c:v>
                </c:pt>
                <c:pt idx="1812">
                  <c:v>7845.9010000000007</c:v>
                </c:pt>
                <c:pt idx="1813">
                  <c:v>7845.9220000000014</c:v>
                </c:pt>
                <c:pt idx="1814">
                  <c:v>7845.9640000000009</c:v>
                </c:pt>
                <c:pt idx="1815">
                  <c:v>7845.9139999999998</c:v>
                </c:pt>
                <c:pt idx="1816">
                  <c:v>7845.9890000000005</c:v>
                </c:pt>
                <c:pt idx="1817">
                  <c:v>7845.9859999999999</c:v>
                </c:pt>
                <c:pt idx="1818">
                  <c:v>7845.9369999999999</c:v>
                </c:pt>
                <c:pt idx="1819">
                  <c:v>7845.9360000000006</c:v>
                </c:pt>
                <c:pt idx="1820">
                  <c:v>7845.9720000000007</c:v>
                </c:pt>
                <c:pt idx="1821">
                  <c:v>7846</c:v>
                </c:pt>
                <c:pt idx="1822">
                  <c:v>7846.0360000000001</c:v>
                </c:pt>
                <c:pt idx="1823">
                  <c:v>7845.96</c:v>
                </c:pt>
                <c:pt idx="1824">
                  <c:v>7845.95</c:v>
                </c:pt>
                <c:pt idx="1825">
                  <c:v>7845.9620000000004</c:v>
                </c:pt>
                <c:pt idx="1826">
                  <c:v>7845.9650000000001</c:v>
                </c:pt>
                <c:pt idx="1827">
                  <c:v>7845.9640000000009</c:v>
                </c:pt>
                <c:pt idx="1828">
                  <c:v>7845.9920000000002</c:v>
                </c:pt>
                <c:pt idx="1829">
                  <c:v>7845.94</c:v>
                </c:pt>
                <c:pt idx="1830">
                  <c:v>7845.9440000000004</c:v>
                </c:pt>
                <c:pt idx="1831">
                  <c:v>7845.9429999999993</c:v>
                </c:pt>
                <c:pt idx="1832">
                  <c:v>7845.9560000000001</c:v>
                </c:pt>
                <c:pt idx="1833">
                  <c:v>7846.0080000000007</c:v>
                </c:pt>
                <c:pt idx="1834">
                  <c:v>7845.982</c:v>
                </c:pt>
                <c:pt idx="1835">
                  <c:v>7845.9879999999994</c:v>
                </c:pt>
                <c:pt idx="1836">
                  <c:v>7846.01</c:v>
                </c:pt>
                <c:pt idx="1837">
                  <c:v>7846.0220000000045</c:v>
                </c:pt>
                <c:pt idx="1838">
                  <c:v>7845.9610000000002</c:v>
                </c:pt>
                <c:pt idx="1839">
                  <c:v>7845.9610000000002</c:v>
                </c:pt>
                <c:pt idx="1840">
                  <c:v>7846.0050000000001</c:v>
                </c:pt>
                <c:pt idx="1841">
                  <c:v>7846.0110000000004</c:v>
                </c:pt>
                <c:pt idx="1842">
                  <c:v>7846.01</c:v>
                </c:pt>
                <c:pt idx="1843">
                  <c:v>7846.0389999999998</c:v>
                </c:pt>
                <c:pt idx="1844">
                  <c:v>7845.9739999999965</c:v>
                </c:pt>
                <c:pt idx="1845">
                  <c:v>7846.0420000000004</c:v>
                </c:pt>
                <c:pt idx="1846">
                  <c:v>7845.9579999999996</c:v>
                </c:pt>
                <c:pt idx="1847">
                  <c:v>7845.9789999999994</c:v>
                </c:pt>
                <c:pt idx="1848">
                  <c:v>7845.9849999999997</c:v>
                </c:pt>
                <c:pt idx="1849">
                  <c:v>7846.0080000000007</c:v>
                </c:pt>
                <c:pt idx="1850">
                  <c:v>7845.9560000000001</c:v>
                </c:pt>
                <c:pt idx="1851">
                  <c:v>7846.0160000000014</c:v>
                </c:pt>
                <c:pt idx="1852">
                  <c:v>7846.02</c:v>
                </c:pt>
                <c:pt idx="1853">
                  <c:v>7845.9990000000007</c:v>
                </c:pt>
                <c:pt idx="1854">
                  <c:v>7846.0020000000004</c:v>
                </c:pt>
                <c:pt idx="1855">
                  <c:v>7846.0110000000004</c:v>
                </c:pt>
                <c:pt idx="1856">
                  <c:v>7846.02</c:v>
                </c:pt>
                <c:pt idx="1857">
                  <c:v>7846.0210000000034</c:v>
                </c:pt>
                <c:pt idx="1858">
                  <c:v>7846.0550000000003</c:v>
                </c:pt>
                <c:pt idx="1859">
                  <c:v>7846.018</c:v>
                </c:pt>
                <c:pt idx="1860">
                  <c:v>7846.0050000000001</c:v>
                </c:pt>
                <c:pt idx="1861">
                  <c:v>7846.0320000000002</c:v>
                </c:pt>
                <c:pt idx="1862">
                  <c:v>7846.027</c:v>
                </c:pt>
                <c:pt idx="1863">
                  <c:v>7846.0540000000001</c:v>
                </c:pt>
                <c:pt idx="1864">
                  <c:v>7846.0510000000004</c:v>
                </c:pt>
                <c:pt idx="1865">
                  <c:v>7846.02</c:v>
                </c:pt>
                <c:pt idx="1866">
                  <c:v>7846.0260000000035</c:v>
                </c:pt>
                <c:pt idx="1867">
                  <c:v>7846.0520000000024</c:v>
                </c:pt>
                <c:pt idx="1868">
                  <c:v>7846.0020000000004</c:v>
                </c:pt>
                <c:pt idx="1869">
                  <c:v>7846.0140000000001</c:v>
                </c:pt>
                <c:pt idx="1870">
                  <c:v>7846.0290000000014</c:v>
                </c:pt>
                <c:pt idx="1871">
                  <c:v>7846.0590000000002</c:v>
                </c:pt>
                <c:pt idx="1872">
                  <c:v>7846.0150000000003</c:v>
                </c:pt>
                <c:pt idx="1873">
                  <c:v>7846.0420000000004</c:v>
                </c:pt>
                <c:pt idx="1874">
                  <c:v>7846.0910000000003</c:v>
                </c:pt>
                <c:pt idx="1875">
                  <c:v>7846.049</c:v>
                </c:pt>
                <c:pt idx="1876">
                  <c:v>7846.0520000000024</c:v>
                </c:pt>
                <c:pt idx="1877">
                  <c:v>7846.049</c:v>
                </c:pt>
                <c:pt idx="1878">
                  <c:v>7846.058</c:v>
                </c:pt>
                <c:pt idx="1879">
                  <c:v>7846.0560000000014</c:v>
                </c:pt>
                <c:pt idx="1880">
                  <c:v>7846.0160000000014</c:v>
                </c:pt>
                <c:pt idx="1881">
                  <c:v>7846.0170000000007</c:v>
                </c:pt>
                <c:pt idx="1882">
                  <c:v>7846.0329999999994</c:v>
                </c:pt>
                <c:pt idx="1883">
                  <c:v>7846.0290000000014</c:v>
                </c:pt>
                <c:pt idx="1884">
                  <c:v>7846.0730000000003</c:v>
                </c:pt>
                <c:pt idx="1885">
                  <c:v>7846.0360000000001</c:v>
                </c:pt>
                <c:pt idx="1886">
                  <c:v>7846.0410000000002</c:v>
                </c:pt>
                <c:pt idx="1887">
                  <c:v>7846.0780000000004</c:v>
                </c:pt>
                <c:pt idx="1888">
                  <c:v>7846.1</c:v>
                </c:pt>
                <c:pt idx="1889">
                  <c:v>7846.0990000000002</c:v>
                </c:pt>
                <c:pt idx="1890">
                  <c:v>7846.0660000000034</c:v>
                </c:pt>
                <c:pt idx="1891">
                  <c:v>7846.0710000000008</c:v>
                </c:pt>
                <c:pt idx="1892">
                  <c:v>7846.0920000000024</c:v>
                </c:pt>
                <c:pt idx="1893">
                  <c:v>7846.0890000000009</c:v>
                </c:pt>
                <c:pt idx="1894">
                  <c:v>7846.0460000000003</c:v>
                </c:pt>
                <c:pt idx="1895">
                  <c:v>7846.06</c:v>
                </c:pt>
                <c:pt idx="1896">
                  <c:v>7846.0940000000001</c:v>
                </c:pt>
                <c:pt idx="1897">
                  <c:v>7846.0650000000014</c:v>
                </c:pt>
                <c:pt idx="1898">
                  <c:v>7846.1130000000003</c:v>
                </c:pt>
                <c:pt idx="1899">
                  <c:v>7846.0950000000003</c:v>
                </c:pt>
                <c:pt idx="1900">
                  <c:v>7846.0150000000003</c:v>
                </c:pt>
                <c:pt idx="1901">
                  <c:v>7846.1</c:v>
                </c:pt>
                <c:pt idx="1902">
                  <c:v>7846.0769999999993</c:v>
                </c:pt>
                <c:pt idx="1903">
                  <c:v>7846.1040000000003</c:v>
                </c:pt>
                <c:pt idx="1904">
                  <c:v>7846.0790000000006</c:v>
                </c:pt>
                <c:pt idx="1905">
                  <c:v>7846.1460000000034</c:v>
                </c:pt>
                <c:pt idx="1906">
                  <c:v>7846.0730000000003</c:v>
                </c:pt>
                <c:pt idx="1907">
                  <c:v>7846.0720000000001</c:v>
                </c:pt>
                <c:pt idx="1908">
                  <c:v>7846.1220000000039</c:v>
                </c:pt>
                <c:pt idx="1909">
                  <c:v>7846.0510000000004</c:v>
                </c:pt>
                <c:pt idx="1910">
                  <c:v>7846.0739999999996</c:v>
                </c:pt>
                <c:pt idx="1911">
                  <c:v>7846.0920000000024</c:v>
                </c:pt>
                <c:pt idx="1912">
                  <c:v>7846.0839999999998</c:v>
                </c:pt>
                <c:pt idx="1913">
                  <c:v>7846.0690000000004</c:v>
                </c:pt>
                <c:pt idx="1914">
                  <c:v>7846.0860000000002</c:v>
                </c:pt>
                <c:pt idx="1915">
                  <c:v>7846.1140000000014</c:v>
                </c:pt>
                <c:pt idx="1916">
                  <c:v>7846.0479999999998</c:v>
                </c:pt>
                <c:pt idx="1917">
                  <c:v>7846.1180000000004</c:v>
                </c:pt>
                <c:pt idx="1918">
                  <c:v>7846.1180000000004</c:v>
                </c:pt>
                <c:pt idx="1919">
                  <c:v>7846.1020000000044</c:v>
                </c:pt>
                <c:pt idx="1920">
                  <c:v>7846.0640000000003</c:v>
                </c:pt>
                <c:pt idx="1921">
                  <c:v>7846.0790000000006</c:v>
                </c:pt>
                <c:pt idx="1922">
                  <c:v>7846.0710000000008</c:v>
                </c:pt>
                <c:pt idx="1923">
                  <c:v>7846.0379999999996</c:v>
                </c:pt>
                <c:pt idx="1924">
                  <c:v>7846.0520000000024</c:v>
                </c:pt>
                <c:pt idx="1925">
                  <c:v>7846.0550000000003</c:v>
                </c:pt>
                <c:pt idx="1926">
                  <c:v>7846.0420000000004</c:v>
                </c:pt>
                <c:pt idx="1927">
                  <c:v>7846.0540000000001</c:v>
                </c:pt>
                <c:pt idx="1928">
                  <c:v>7846.1150000000034</c:v>
                </c:pt>
                <c:pt idx="1929">
                  <c:v>7846.0420000000004</c:v>
                </c:pt>
                <c:pt idx="1930">
                  <c:v>7846.0360000000001</c:v>
                </c:pt>
                <c:pt idx="1931">
                  <c:v>7846.0220000000045</c:v>
                </c:pt>
                <c:pt idx="1932">
                  <c:v>7846.0920000000024</c:v>
                </c:pt>
                <c:pt idx="1933">
                  <c:v>7846.0320000000002</c:v>
                </c:pt>
                <c:pt idx="1934">
                  <c:v>7846.0520000000024</c:v>
                </c:pt>
                <c:pt idx="1935">
                  <c:v>7846.0150000000003</c:v>
                </c:pt>
                <c:pt idx="1936">
                  <c:v>7846.0010000000002</c:v>
                </c:pt>
                <c:pt idx="1937">
                  <c:v>7846.0570000000016</c:v>
                </c:pt>
                <c:pt idx="1938">
                  <c:v>7846.0350000000008</c:v>
                </c:pt>
                <c:pt idx="1939">
                  <c:v>7846.0510000000004</c:v>
                </c:pt>
                <c:pt idx="1940">
                  <c:v>7846.049</c:v>
                </c:pt>
                <c:pt idx="1941">
                  <c:v>7846.0290000000014</c:v>
                </c:pt>
                <c:pt idx="1942">
                  <c:v>7846.0340000000006</c:v>
                </c:pt>
                <c:pt idx="1943">
                  <c:v>7846.0070000000005</c:v>
                </c:pt>
                <c:pt idx="1944">
                  <c:v>7846.0210000000034</c:v>
                </c:pt>
                <c:pt idx="1945">
                  <c:v>7846.0470000000005</c:v>
                </c:pt>
                <c:pt idx="1946">
                  <c:v>7846.0640000000003</c:v>
                </c:pt>
                <c:pt idx="1947">
                  <c:v>7846.0590000000002</c:v>
                </c:pt>
                <c:pt idx="1948">
                  <c:v>7846.05</c:v>
                </c:pt>
                <c:pt idx="1949">
                  <c:v>7846.0780000000004</c:v>
                </c:pt>
                <c:pt idx="1950">
                  <c:v>7846.0730000000003</c:v>
                </c:pt>
                <c:pt idx="1951">
                  <c:v>7846.0290000000014</c:v>
                </c:pt>
                <c:pt idx="1952">
                  <c:v>7846.0360000000001</c:v>
                </c:pt>
                <c:pt idx="1953">
                  <c:v>7846.0450000000001</c:v>
                </c:pt>
                <c:pt idx="1954">
                  <c:v>7846.0570000000016</c:v>
                </c:pt>
                <c:pt idx="1955">
                  <c:v>7846.1090000000004</c:v>
                </c:pt>
                <c:pt idx="1956">
                  <c:v>7846.02</c:v>
                </c:pt>
                <c:pt idx="1957">
                  <c:v>7845.96</c:v>
                </c:pt>
                <c:pt idx="1958">
                  <c:v>7846.0309999999999</c:v>
                </c:pt>
                <c:pt idx="1959">
                  <c:v>7846.067</c:v>
                </c:pt>
                <c:pt idx="1960">
                  <c:v>7846.0540000000001</c:v>
                </c:pt>
                <c:pt idx="1961">
                  <c:v>7846.058</c:v>
                </c:pt>
                <c:pt idx="1962">
                  <c:v>7846.0520000000024</c:v>
                </c:pt>
                <c:pt idx="1963">
                  <c:v>7846.0440000000008</c:v>
                </c:pt>
                <c:pt idx="1964">
                  <c:v>7846.0080000000007</c:v>
                </c:pt>
                <c:pt idx="1965">
                  <c:v>7846.0690000000004</c:v>
                </c:pt>
                <c:pt idx="1966">
                  <c:v>7846.04</c:v>
                </c:pt>
                <c:pt idx="1967">
                  <c:v>7846</c:v>
                </c:pt>
                <c:pt idx="1968">
                  <c:v>7846.0360000000001</c:v>
                </c:pt>
                <c:pt idx="1969">
                  <c:v>7846.02</c:v>
                </c:pt>
                <c:pt idx="1970">
                  <c:v>7846.058</c:v>
                </c:pt>
                <c:pt idx="1971">
                  <c:v>7846.0160000000014</c:v>
                </c:pt>
                <c:pt idx="1972">
                  <c:v>7846.0680000000002</c:v>
                </c:pt>
                <c:pt idx="1973">
                  <c:v>7846.0640000000003</c:v>
                </c:pt>
                <c:pt idx="1974">
                  <c:v>7846.0460000000003</c:v>
                </c:pt>
                <c:pt idx="1975">
                  <c:v>7846.0780000000004</c:v>
                </c:pt>
                <c:pt idx="1976">
                  <c:v>7846.009</c:v>
                </c:pt>
                <c:pt idx="1977">
                  <c:v>7846.0320000000002</c:v>
                </c:pt>
                <c:pt idx="1978">
                  <c:v>7846.0430000000006</c:v>
                </c:pt>
                <c:pt idx="1979">
                  <c:v>7846.0680000000002</c:v>
                </c:pt>
                <c:pt idx="1980">
                  <c:v>7846.0520000000024</c:v>
                </c:pt>
                <c:pt idx="1981">
                  <c:v>7846.0130000000017</c:v>
                </c:pt>
                <c:pt idx="1982">
                  <c:v>7846.03</c:v>
                </c:pt>
                <c:pt idx="1983">
                  <c:v>7846.0520000000024</c:v>
                </c:pt>
                <c:pt idx="1984">
                  <c:v>7846.0690000000004</c:v>
                </c:pt>
                <c:pt idx="1985">
                  <c:v>7846.049</c:v>
                </c:pt>
                <c:pt idx="1986">
                  <c:v>7846</c:v>
                </c:pt>
                <c:pt idx="1987">
                  <c:v>7846.03</c:v>
                </c:pt>
                <c:pt idx="1988">
                  <c:v>7846.0680000000002</c:v>
                </c:pt>
                <c:pt idx="1989">
                  <c:v>7846.0130000000017</c:v>
                </c:pt>
                <c:pt idx="1990">
                  <c:v>7846.0450000000001</c:v>
                </c:pt>
                <c:pt idx="1991">
                  <c:v>7846.0379999999996</c:v>
                </c:pt>
                <c:pt idx="1992">
                  <c:v>7846.009</c:v>
                </c:pt>
                <c:pt idx="1993">
                  <c:v>7846.0379999999996</c:v>
                </c:pt>
                <c:pt idx="1994">
                  <c:v>7846.0450000000001</c:v>
                </c:pt>
                <c:pt idx="1995">
                  <c:v>7846.0050000000001</c:v>
                </c:pt>
                <c:pt idx="1996">
                  <c:v>7846.0340000000006</c:v>
                </c:pt>
                <c:pt idx="1997">
                  <c:v>7846.0309999999999</c:v>
                </c:pt>
                <c:pt idx="1998">
                  <c:v>7846.04</c:v>
                </c:pt>
                <c:pt idx="1999">
                  <c:v>7846.0530000000008</c:v>
                </c:pt>
                <c:pt idx="2000">
                  <c:v>7845.973</c:v>
                </c:pt>
                <c:pt idx="2001">
                  <c:v>7846.04</c:v>
                </c:pt>
                <c:pt idx="2002">
                  <c:v>7846</c:v>
                </c:pt>
                <c:pt idx="2003">
                  <c:v>7846.0440000000008</c:v>
                </c:pt>
                <c:pt idx="2004">
                  <c:v>7845.9810000000007</c:v>
                </c:pt>
                <c:pt idx="2005">
                  <c:v>7846.0530000000008</c:v>
                </c:pt>
                <c:pt idx="2006">
                  <c:v>7846.009</c:v>
                </c:pt>
                <c:pt idx="2007">
                  <c:v>7845.9859999999999</c:v>
                </c:pt>
                <c:pt idx="2008">
                  <c:v>7846.0160000000014</c:v>
                </c:pt>
                <c:pt idx="2009">
                  <c:v>7846.0230000000001</c:v>
                </c:pt>
                <c:pt idx="2010">
                  <c:v>7846.02</c:v>
                </c:pt>
                <c:pt idx="2011">
                  <c:v>7846.0260000000035</c:v>
                </c:pt>
                <c:pt idx="2012">
                  <c:v>7846.0130000000017</c:v>
                </c:pt>
                <c:pt idx="2013">
                  <c:v>7846.0440000000008</c:v>
                </c:pt>
                <c:pt idx="2014">
                  <c:v>7846.0050000000001</c:v>
                </c:pt>
                <c:pt idx="2015">
                  <c:v>7845.9769999999999</c:v>
                </c:pt>
                <c:pt idx="2016">
                  <c:v>7846.0010000000002</c:v>
                </c:pt>
                <c:pt idx="2017">
                  <c:v>7845.9890000000005</c:v>
                </c:pt>
                <c:pt idx="2018">
                  <c:v>7846.009</c:v>
                </c:pt>
                <c:pt idx="2019">
                  <c:v>7846.0240000000003</c:v>
                </c:pt>
                <c:pt idx="2020">
                  <c:v>7845.9949999999999</c:v>
                </c:pt>
                <c:pt idx="2021">
                  <c:v>7846.0050000000001</c:v>
                </c:pt>
                <c:pt idx="2022">
                  <c:v>7845.9980000000005</c:v>
                </c:pt>
                <c:pt idx="2023">
                  <c:v>7845.9789999999994</c:v>
                </c:pt>
                <c:pt idx="2024">
                  <c:v>7846.0470000000005</c:v>
                </c:pt>
                <c:pt idx="2025">
                  <c:v>7846.0340000000006</c:v>
                </c:pt>
                <c:pt idx="2026">
                  <c:v>7845.9890000000005</c:v>
                </c:pt>
                <c:pt idx="2027">
                  <c:v>7846.0050000000001</c:v>
                </c:pt>
                <c:pt idx="2028">
                  <c:v>7846.0060000000003</c:v>
                </c:pt>
                <c:pt idx="2029">
                  <c:v>7846.0650000000014</c:v>
                </c:pt>
                <c:pt idx="2030">
                  <c:v>7846.0050000000001</c:v>
                </c:pt>
                <c:pt idx="2031">
                  <c:v>7845.9699999999993</c:v>
                </c:pt>
                <c:pt idx="2032">
                  <c:v>7845.9839999999995</c:v>
                </c:pt>
                <c:pt idx="2033">
                  <c:v>7845.9739999999965</c:v>
                </c:pt>
                <c:pt idx="2034">
                  <c:v>7845.9779999999992</c:v>
                </c:pt>
                <c:pt idx="2035">
                  <c:v>7846.0430000000006</c:v>
                </c:pt>
                <c:pt idx="2036">
                  <c:v>7846.018</c:v>
                </c:pt>
                <c:pt idx="2037">
                  <c:v>7846.0220000000045</c:v>
                </c:pt>
                <c:pt idx="2038">
                  <c:v>7845.9990000000007</c:v>
                </c:pt>
                <c:pt idx="2039">
                  <c:v>7846.0039999999999</c:v>
                </c:pt>
                <c:pt idx="2040">
                  <c:v>7845.9620000000004</c:v>
                </c:pt>
                <c:pt idx="2041">
                  <c:v>7845.98</c:v>
                </c:pt>
                <c:pt idx="2042">
                  <c:v>7846.0070000000005</c:v>
                </c:pt>
                <c:pt idx="2043">
                  <c:v>7846.0020000000004</c:v>
                </c:pt>
                <c:pt idx="2044">
                  <c:v>7845.9520000000002</c:v>
                </c:pt>
                <c:pt idx="2045">
                  <c:v>7846.0110000000004</c:v>
                </c:pt>
                <c:pt idx="2046">
                  <c:v>7845.9869999999992</c:v>
                </c:pt>
                <c:pt idx="2047">
                  <c:v>7845.9180000000006</c:v>
                </c:pt>
                <c:pt idx="2048">
                  <c:v>7845.991</c:v>
                </c:pt>
                <c:pt idx="2049">
                  <c:v>7845.9990000000007</c:v>
                </c:pt>
                <c:pt idx="2050">
                  <c:v>7845.9660000000003</c:v>
                </c:pt>
                <c:pt idx="2051">
                  <c:v>7845.9749999999995</c:v>
                </c:pt>
                <c:pt idx="2052">
                  <c:v>7846.0260000000035</c:v>
                </c:pt>
                <c:pt idx="2053">
                  <c:v>7846</c:v>
                </c:pt>
                <c:pt idx="2054">
                  <c:v>7845.9610000000002</c:v>
                </c:pt>
                <c:pt idx="2055">
                  <c:v>7846.0050000000001</c:v>
                </c:pt>
                <c:pt idx="2056">
                  <c:v>7845.9890000000005</c:v>
                </c:pt>
                <c:pt idx="2057">
                  <c:v>7845.9379999999965</c:v>
                </c:pt>
                <c:pt idx="2058">
                  <c:v>7845.9869999999992</c:v>
                </c:pt>
                <c:pt idx="2059">
                  <c:v>7845.9630000000006</c:v>
                </c:pt>
                <c:pt idx="2060">
                  <c:v>7845.9450000000006</c:v>
                </c:pt>
                <c:pt idx="2061">
                  <c:v>7845.9460000000008</c:v>
                </c:pt>
                <c:pt idx="2062">
                  <c:v>7845.9520000000002</c:v>
                </c:pt>
                <c:pt idx="2063">
                  <c:v>7845.9699999999993</c:v>
                </c:pt>
                <c:pt idx="2064">
                  <c:v>7845.9369999999999</c:v>
                </c:pt>
                <c:pt idx="2065">
                  <c:v>7845.9810000000007</c:v>
                </c:pt>
                <c:pt idx="2066">
                  <c:v>7845.9260000000004</c:v>
                </c:pt>
                <c:pt idx="2067">
                  <c:v>7845.9589999999998</c:v>
                </c:pt>
                <c:pt idx="2068">
                  <c:v>7845.9779999999992</c:v>
                </c:pt>
                <c:pt idx="2069">
                  <c:v>7845.9260000000004</c:v>
                </c:pt>
                <c:pt idx="2070">
                  <c:v>7845.9290000000001</c:v>
                </c:pt>
                <c:pt idx="2071">
                  <c:v>7845.9339999999993</c:v>
                </c:pt>
                <c:pt idx="2072">
                  <c:v>7845.9139999999998</c:v>
                </c:pt>
                <c:pt idx="2073">
                  <c:v>7845.9309999999996</c:v>
                </c:pt>
                <c:pt idx="2074">
                  <c:v>7845.9379999999965</c:v>
                </c:pt>
                <c:pt idx="2075">
                  <c:v>7845.9260000000004</c:v>
                </c:pt>
                <c:pt idx="2076">
                  <c:v>7845.942</c:v>
                </c:pt>
                <c:pt idx="2077">
                  <c:v>7845.9309999999996</c:v>
                </c:pt>
                <c:pt idx="2078">
                  <c:v>7845.9550000000008</c:v>
                </c:pt>
                <c:pt idx="2079">
                  <c:v>7845.9160000000002</c:v>
                </c:pt>
                <c:pt idx="2080">
                  <c:v>7845.8910000000014</c:v>
                </c:pt>
                <c:pt idx="2081">
                  <c:v>7845.9749999999995</c:v>
                </c:pt>
                <c:pt idx="2082">
                  <c:v>7845.9460000000008</c:v>
                </c:pt>
                <c:pt idx="2083">
                  <c:v>7845.9810000000007</c:v>
                </c:pt>
                <c:pt idx="2084">
                  <c:v>7845.8950000000004</c:v>
                </c:pt>
                <c:pt idx="2085">
                  <c:v>7845.9139999999998</c:v>
                </c:pt>
                <c:pt idx="2086">
                  <c:v>7845.942</c:v>
                </c:pt>
                <c:pt idx="2087">
                  <c:v>7845.9379999999965</c:v>
                </c:pt>
                <c:pt idx="2088">
                  <c:v>7845.857</c:v>
                </c:pt>
                <c:pt idx="2089">
                  <c:v>7845.8789999999999</c:v>
                </c:pt>
                <c:pt idx="2090">
                  <c:v>7845.9270000000006</c:v>
                </c:pt>
                <c:pt idx="2091">
                  <c:v>7845.973</c:v>
                </c:pt>
                <c:pt idx="2092">
                  <c:v>7845.8670000000002</c:v>
                </c:pt>
                <c:pt idx="2093">
                  <c:v>7845.8610000000044</c:v>
                </c:pt>
                <c:pt idx="2094">
                  <c:v>7845.8810000000003</c:v>
                </c:pt>
                <c:pt idx="2095">
                  <c:v>7845.9120000000003</c:v>
                </c:pt>
                <c:pt idx="2096">
                  <c:v>7845.857</c:v>
                </c:pt>
                <c:pt idx="2097">
                  <c:v>7845.9069999999992</c:v>
                </c:pt>
                <c:pt idx="2098">
                  <c:v>7845.9130000000005</c:v>
                </c:pt>
                <c:pt idx="2099">
                  <c:v>7845.8660000000036</c:v>
                </c:pt>
                <c:pt idx="2100">
                  <c:v>7845.8590000000004</c:v>
                </c:pt>
                <c:pt idx="2101">
                  <c:v>7845.884</c:v>
                </c:pt>
                <c:pt idx="2102">
                  <c:v>7845.8810000000003</c:v>
                </c:pt>
                <c:pt idx="2103">
                  <c:v>7845.884</c:v>
                </c:pt>
                <c:pt idx="2104">
                  <c:v>7845.9049999999997</c:v>
                </c:pt>
                <c:pt idx="2105">
                  <c:v>7845.9120000000003</c:v>
                </c:pt>
                <c:pt idx="2106">
                  <c:v>7845.8890000000001</c:v>
                </c:pt>
                <c:pt idx="2107">
                  <c:v>7845.8690000000024</c:v>
                </c:pt>
                <c:pt idx="2108">
                  <c:v>7845.9130000000005</c:v>
                </c:pt>
                <c:pt idx="2109">
                  <c:v>7845.8820000000014</c:v>
                </c:pt>
                <c:pt idx="2110">
                  <c:v>7845.8789999999999</c:v>
                </c:pt>
                <c:pt idx="2111">
                  <c:v>7845.8850000000002</c:v>
                </c:pt>
                <c:pt idx="2112">
                  <c:v>7845.8630000000003</c:v>
                </c:pt>
                <c:pt idx="2113">
                  <c:v>7845.8590000000004</c:v>
                </c:pt>
                <c:pt idx="2114">
                  <c:v>7845.8430000000017</c:v>
                </c:pt>
                <c:pt idx="2115">
                  <c:v>7845.8850000000002</c:v>
                </c:pt>
                <c:pt idx="2116">
                  <c:v>7845.8370000000004</c:v>
                </c:pt>
                <c:pt idx="2117">
                  <c:v>7845.8810000000003</c:v>
                </c:pt>
                <c:pt idx="2118">
                  <c:v>7845.8560000000034</c:v>
                </c:pt>
                <c:pt idx="2119">
                  <c:v>7845.8610000000044</c:v>
                </c:pt>
                <c:pt idx="2120">
                  <c:v>7845.8850000000002</c:v>
                </c:pt>
                <c:pt idx="2121">
                  <c:v>7845.8640000000014</c:v>
                </c:pt>
                <c:pt idx="2122">
                  <c:v>7845.8850000000002</c:v>
                </c:pt>
                <c:pt idx="2123">
                  <c:v>7845.8990000000003</c:v>
                </c:pt>
                <c:pt idx="2124">
                  <c:v>7845.8290000000034</c:v>
                </c:pt>
                <c:pt idx="2125">
                  <c:v>7845.8879999999999</c:v>
                </c:pt>
                <c:pt idx="2126">
                  <c:v>7845.8550000000014</c:v>
                </c:pt>
                <c:pt idx="2127">
                  <c:v>7845.8580000000002</c:v>
                </c:pt>
                <c:pt idx="2128">
                  <c:v>7845.8540000000003</c:v>
                </c:pt>
                <c:pt idx="2129">
                  <c:v>7845.8560000000034</c:v>
                </c:pt>
                <c:pt idx="2130">
                  <c:v>7845.8560000000034</c:v>
                </c:pt>
                <c:pt idx="2131">
                  <c:v>7845.799</c:v>
                </c:pt>
                <c:pt idx="2132">
                  <c:v>7845.8980000000001</c:v>
                </c:pt>
                <c:pt idx="2133">
                  <c:v>7845.8890000000001</c:v>
                </c:pt>
                <c:pt idx="2134">
                  <c:v>7845.8550000000014</c:v>
                </c:pt>
                <c:pt idx="2135">
                  <c:v>7845.8540000000003</c:v>
                </c:pt>
                <c:pt idx="2136">
                  <c:v>7845.8460000000014</c:v>
                </c:pt>
                <c:pt idx="2137">
                  <c:v>7845.8779999999997</c:v>
                </c:pt>
                <c:pt idx="2138">
                  <c:v>7845.884</c:v>
                </c:pt>
                <c:pt idx="2139">
                  <c:v>7845.8730000000005</c:v>
                </c:pt>
                <c:pt idx="2140">
                  <c:v>7845.884</c:v>
                </c:pt>
                <c:pt idx="2141">
                  <c:v>7845.8410000000003</c:v>
                </c:pt>
                <c:pt idx="2142">
                  <c:v>7845.8530000000001</c:v>
                </c:pt>
                <c:pt idx="2143">
                  <c:v>7845.8470000000007</c:v>
                </c:pt>
                <c:pt idx="2144">
                  <c:v>7845.83</c:v>
                </c:pt>
                <c:pt idx="2145">
                  <c:v>7845.8590000000004</c:v>
                </c:pt>
                <c:pt idx="2146">
                  <c:v>7845.8460000000014</c:v>
                </c:pt>
                <c:pt idx="2147">
                  <c:v>7845.8680000000004</c:v>
                </c:pt>
                <c:pt idx="2148">
                  <c:v>7845.87</c:v>
                </c:pt>
                <c:pt idx="2149">
                  <c:v>7845.8460000000014</c:v>
                </c:pt>
                <c:pt idx="2150">
                  <c:v>7845.8430000000017</c:v>
                </c:pt>
                <c:pt idx="2151">
                  <c:v>7845.8440000000001</c:v>
                </c:pt>
                <c:pt idx="2152">
                  <c:v>7845.9210000000003</c:v>
                </c:pt>
                <c:pt idx="2153">
                  <c:v>7845.8450000000003</c:v>
                </c:pt>
                <c:pt idx="2154">
                  <c:v>7845.8380000000006</c:v>
                </c:pt>
                <c:pt idx="2155">
                  <c:v>7845.875</c:v>
                </c:pt>
                <c:pt idx="2156">
                  <c:v>7845.8180000000002</c:v>
                </c:pt>
                <c:pt idx="2157">
                  <c:v>7845.8380000000006</c:v>
                </c:pt>
                <c:pt idx="2158">
                  <c:v>7845.8510000000024</c:v>
                </c:pt>
                <c:pt idx="2159">
                  <c:v>7845.8380000000006</c:v>
                </c:pt>
                <c:pt idx="2160">
                  <c:v>7845.8140000000003</c:v>
                </c:pt>
                <c:pt idx="2161">
                  <c:v>7845.8</c:v>
                </c:pt>
                <c:pt idx="2162">
                  <c:v>7845.8460000000014</c:v>
                </c:pt>
                <c:pt idx="2163">
                  <c:v>7845.8410000000003</c:v>
                </c:pt>
                <c:pt idx="2164">
                  <c:v>7845.8590000000004</c:v>
                </c:pt>
                <c:pt idx="2165">
                  <c:v>7845.8769999999995</c:v>
                </c:pt>
                <c:pt idx="2166">
                  <c:v>7845.8230000000003</c:v>
                </c:pt>
                <c:pt idx="2167">
                  <c:v>7845.875</c:v>
                </c:pt>
                <c:pt idx="2168">
                  <c:v>7845.8879999999999</c:v>
                </c:pt>
                <c:pt idx="2169">
                  <c:v>7845.8140000000003</c:v>
                </c:pt>
                <c:pt idx="2170">
                  <c:v>7845.8240000000014</c:v>
                </c:pt>
                <c:pt idx="2171">
                  <c:v>7845.8270000000002</c:v>
                </c:pt>
                <c:pt idx="2172">
                  <c:v>7845.8540000000003</c:v>
                </c:pt>
                <c:pt idx="2173">
                  <c:v>7845.835</c:v>
                </c:pt>
                <c:pt idx="2174">
                  <c:v>7845.8380000000006</c:v>
                </c:pt>
                <c:pt idx="2175">
                  <c:v>7845.89</c:v>
                </c:pt>
                <c:pt idx="2176">
                  <c:v>7845.8540000000003</c:v>
                </c:pt>
                <c:pt idx="2177">
                  <c:v>7845.8460000000014</c:v>
                </c:pt>
                <c:pt idx="2178">
                  <c:v>7845.8110000000024</c:v>
                </c:pt>
                <c:pt idx="2179">
                  <c:v>7845.8360000000002</c:v>
                </c:pt>
                <c:pt idx="2180">
                  <c:v>7845.85</c:v>
                </c:pt>
                <c:pt idx="2181">
                  <c:v>7845.8260000000037</c:v>
                </c:pt>
                <c:pt idx="2182">
                  <c:v>7845.8230000000003</c:v>
                </c:pt>
                <c:pt idx="2183">
                  <c:v>7845.85</c:v>
                </c:pt>
                <c:pt idx="2184">
                  <c:v>7845.8110000000024</c:v>
                </c:pt>
                <c:pt idx="2185">
                  <c:v>7845.817</c:v>
                </c:pt>
                <c:pt idx="2186">
                  <c:v>7845.8600000000024</c:v>
                </c:pt>
                <c:pt idx="2187">
                  <c:v>7845.8180000000002</c:v>
                </c:pt>
                <c:pt idx="2188">
                  <c:v>7845.8380000000006</c:v>
                </c:pt>
                <c:pt idx="2189">
                  <c:v>7845.8230000000003</c:v>
                </c:pt>
                <c:pt idx="2190">
                  <c:v>7845.8030000000008</c:v>
                </c:pt>
                <c:pt idx="2191">
                  <c:v>7845.8390000000009</c:v>
                </c:pt>
                <c:pt idx="2192">
                  <c:v>7845.8560000000034</c:v>
                </c:pt>
                <c:pt idx="2193">
                  <c:v>7845.7630000000017</c:v>
                </c:pt>
                <c:pt idx="2194">
                  <c:v>7845.8030000000008</c:v>
                </c:pt>
                <c:pt idx="2195">
                  <c:v>7845.7970000000005</c:v>
                </c:pt>
                <c:pt idx="2196">
                  <c:v>7845.8330000000005</c:v>
                </c:pt>
                <c:pt idx="2197">
                  <c:v>7845.8010000000004</c:v>
                </c:pt>
                <c:pt idx="2198">
                  <c:v>7845.8250000000044</c:v>
                </c:pt>
                <c:pt idx="2199">
                  <c:v>7845.8540000000003</c:v>
                </c:pt>
                <c:pt idx="2200">
                  <c:v>7845.8210000000036</c:v>
                </c:pt>
                <c:pt idx="2201">
                  <c:v>7845.8440000000001</c:v>
                </c:pt>
                <c:pt idx="2202">
                  <c:v>7845.8380000000006</c:v>
                </c:pt>
                <c:pt idx="2203">
                  <c:v>7845.81</c:v>
                </c:pt>
                <c:pt idx="2204">
                  <c:v>7845.8560000000034</c:v>
                </c:pt>
                <c:pt idx="2205">
                  <c:v>7845.8420000000024</c:v>
                </c:pt>
                <c:pt idx="2206">
                  <c:v>7845.7729999999992</c:v>
                </c:pt>
                <c:pt idx="2207">
                  <c:v>7845.7870000000003</c:v>
                </c:pt>
                <c:pt idx="2208">
                  <c:v>7845.8160000000034</c:v>
                </c:pt>
                <c:pt idx="2209">
                  <c:v>7845.8200000000024</c:v>
                </c:pt>
                <c:pt idx="2210">
                  <c:v>7845.8040000000001</c:v>
                </c:pt>
                <c:pt idx="2211">
                  <c:v>7845.8250000000044</c:v>
                </c:pt>
                <c:pt idx="2212">
                  <c:v>7845.8180000000002</c:v>
                </c:pt>
                <c:pt idx="2213">
                  <c:v>7845.835</c:v>
                </c:pt>
                <c:pt idx="2214">
                  <c:v>7845.8250000000044</c:v>
                </c:pt>
                <c:pt idx="2215">
                  <c:v>7845.8430000000017</c:v>
                </c:pt>
                <c:pt idx="2216">
                  <c:v>7845.8380000000006</c:v>
                </c:pt>
                <c:pt idx="2217">
                  <c:v>7845.8200000000024</c:v>
                </c:pt>
                <c:pt idx="2218">
                  <c:v>7845.8310000000001</c:v>
                </c:pt>
                <c:pt idx="2219">
                  <c:v>7845.8070000000016</c:v>
                </c:pt>
                <c:pt idx="2220">
                  <c:v>7845.8200000000024</c:v>
                </c:pt>
                <c:pt idx="2221">
                  <c:v>7845.8160000000034</c:v>
                </c:pt>
                <c:pt idx="2222">
                  <c:v>7845.8200000000024</c:v>
                </c:pt>
                <c:pt idx="2223">
                  <c:v>7845.7970000000005</c:v>
                </c:pt>
                <c:pt idx="2224">
                  <c:v>7845.8200000000024</c:v>
                </c:pt>
                <c:pt idx="2225">
                  <c:v>7845.817</c:v>
                </c:pt>
                <c:pt idx="2226">
                  <c:v>7845.7879999999996</c:v>
                </c:pt>
                <c:pt idx="2227">
                  <c:v>7845.6900000000014</c:v>
                </c:pt>
                <c:pt idx="2228">
                  <c:v>7845.768</c:v>
                </c:pt>
                <c:pt idx="2229">
                  <c:v>7845.7420000000002</c:v>
                </c:pt>
                <c:pt idx="2230">
                  <c:v>7845.7210000000014</c:v>
                </c:pt>
                <c:pt idx="2231">
                  <c:v>7845.7420000000002</c:v>
                </c:pt>
                <c:pt idx="2232">
                  <c:v>7845.6840000000002</c:v>
                </c:pt>
                <c:pt idx="2233">
                  <c:v>7845.7040000000006</c:v>
                </c:pt>
                <c:pt idx="2234">
                  <c:v>7845.7240000000002</c:v>
                </c:pt>
                <c:pt idx="2235">
                  <c:v>7845.7490000000007</c:v>
                </c:pt>
                <c:pt idx="2236">
                  <c:v>7845.7420000000002</c:v>
                </c:pt>
                <c:pt idx="2237">
                  <c:v>7845.7079999999996</c:v>
                </c:pt>
                <c:pt idx="2238">
                  <c:v>7845.7210000000014</c:v>
                </c:pt>
                <c:pt idx="2239">
                  <c:v>7845.7220000000034</c:v>
                </c:pt>
                <c:pt idx="2240">
                  <c:v>7845.7030000000004</c:v>
                </c:pt>
                <c:pt idx="2241">
                  <c:v>7845.7779999999975</c:v>
                </c:pt>
                <c:pt idx="2242">
                  <c:v>7845.7640000000001</c:v>
                </c:pt>
                <c:pt idx="2243">
                  <c:v>7845.6980000000003</c:v>
                </c:pt>
                <c:pt idx="2244">
                  <c:v>7845.7490000000007</c:v>
                </c:pt>
                <c:pt idx="2245">
                  <c:v>7845.7490000000007</c:v>
                </c:pt>
                <c:pt idx="2246">
                  <c:v>7845.7510000000002</c:v>
                </c:pt>
                <c:pt idx="2247">
                  <c:v>7845.7310000000007</c:v>
                </c:pt>
                <c:pt idx="2248">
                  <c:v>7845.768</c:v>
                </c:pt>
                <c:pt idx="2249">
                  <c:v>7845.6560000000045</c:v>
                </c:pt>
                <c:pt idx="2250">
                  <c:v>7845.6860000000024</c:v>
                </c:pt>
                <c:pt idx="2251">
                  <c:v>7845.6900000000014</c:v>
                </c:pt>
                <c:pt idx="2252">
                  <c:v>7845.7270000000017</c:v>
                </c:pt>
                <c:pt idx="2253">
                  <c:v>7845.6890000000003</c:v>
                </c:pt>
                <c:pt idx="2254">
                  <c:v>7845.6890000000003</c:v>
                </c:pt>
                <c:pt idx="2255">
                  <c:v>7845.7349999999997</c:v>
                </c:pt>
                <c:pt idx="2256">
                  <c:v>7845.6770000000006</c:v>
                </c:pt>
                <c:pt idx="2257">
                  <c:v>7845.7210000000014</c:v>
                </c:pt>
                <c:pt idx="2258">
                  <c:v>7845.7060000000001</c:v>
                </c:pt>
                <c:pt idx="2259">
                  <c:v>7845.7110000000002</c:v>
                </c:pt>
                <c:pt idx="2260">
                  <c:v>7845.723</c:v>
                </c:pt>
                <c:pt idx="2261">
                  <c:v>7845.6960000000036</c:v>
                </c:pt>
                <c:pt idx="2262">
                  <c:v>7845.7040000000006</c:v>
                </c:pt>
                <c:pt idx="2263">
                  <c:v>7845.6990000000014</c:v>
                </c:pt>
                <c:pt idx="2264">
                  <c:v>7845.7079999999996</c:v>
                </c:pt>
                <c:pt idx="2265">
                  <c:v>7845.7240000000002</c:v>
                </c:pt>
                <c:pt idx="2266">
                  <c:v>7845.7060000000001</c:v>
                </c:pt>
                <c:pt idx="2267">
                  <c:v>7845.7020000000002</c:v>
                </c:pt>
                <c:pt idx="2268">
                  <c:v>7845.7050000000008</c:v>
                </c:pt>
                <c:pt idx="2269">
                  <c:v>7845.7270000000017</c:v>
                </c:pt>
                <c:pt idx="2270">
                  <c:v>7845.683</c:v>
                </c:pt>
                <c:pt idx="2271">
                  <c:v>7845.674</c:v>
                </c:pt>
                <c:pt idx="2272">
                  <c:v>7845.7460000000001</c:v>
                </c:pt>
                <c:pt idx="2273">
                  <c:v>7845.72</c:v>
                </c:pt>
                <c:pt idx="2274">
                  <c:v>7845.7379999999994</c:v>
                </c:pt>
                <c:pt idx="2275">
                  <c:v>7845.7110000000002</c:v>
                </c:pt>
                <c:pt idx="2276">
                  <c:v>7845.7</c:v>
                </c:pt>
                <c:pt idx="2277">
                  <c:v>7845.6980000000003</c:v>
                </c:pt>
                <c:pt idx="2278">
                  <c:v>7845.7070000000003</c:v>
                </c:pt>
                <c:pt idx="2279">
                  <c:v>7845.7160000000003</c:v>
                </c:pt>
                <c:pt idx="2280">
                  <c:v>7845.7079999999996</c:v>
                </c:pt>
                <c:pt idx="2281">
                  <c:v>7845.7060000000001</c:v>
                </c:pt>
                <c:pt idx="2282">
                  <c:v>7845.6490000000003</c:v>
                </c:pt>
                <c:pt idx="2283">
                  <c:v>7845.674</c:v>
                </c:pt>
                <c:pt idx="2284">
                  <c:v>7845.6920000000036</c:v>
                </c:pt>
                <c:pt idx="2285">
                  <c:v>7845.7390000000005</c:v>
                </c:pt>
                <c:pt idx="2286">
                  <c:v>7845.7359999999999</c:v>
                </c:pt>
                <c:pt idx="2287">
                  <c:v>7845.7020000000002</c:v>
                </c:pt>
                <c:pt idx="2288">
                  <c:v>7845.7369999999992</c:v>
                </c:pt>
                <c:pt idx="2289">
                  <c:v>7845.7030000000004</c:v>
                </c:pt>
                <c:pt idx="2290">
                  <c:v>7845.7089999999998</c:v>
                </c:pt>
                <c:pt idx="2291">
                  <c:v>7845.7220000000034</c:v>
                </c:pt>
                <c:pt idx="2292">
                  <c:v>7845.7390000000005</c:v>
                </c:pt>
                <c:pt idx="2293">
                  <c:v>7845.7260000000024</c:v>
                </c:pt>
                <c:pt idx="2294">
                  <c:v>7845.723</c:v>
                </c:pt>
                <c:pt idx="2295">
                  <c:v>7845.7420000000002</c:v>
                </c:pt>
                <c:pt idx="2296">
                  <c:v>7845.701</c:v>
                </c:pt>
                <c:pt idx="2297">
                  <c:v>7845.6950000000024</c:v>
                </c:pt>
                <c:pt idx="2298">
                  <c:v>7845.7030000000004</c:v>
                </c:pt>
                <c:pt idx="2299">
                  <c:v>7845.7089999999998</c:v>
                </c:pt>
                <c:pt idx="2300">
                  <c:v>7845.6900000000014</c:v>
                </c:pt>
                <c:pt idx="2301">
                  <c:v>7845.7460000000001</c:v>
                </c:pt>
                <c:pt idx="2302">
                  <c:v>7845.7179999999998</c:v>
                </c:pt>
                <c:pt idx="2303">
                  <c:v>7845.6980000000003</c:v>
                </c:pt>
                <c:pt idx="2304">
                  <c:v>7845.7190000000001</c:v>
                </c:pt>
                <c:pt idx="2305">
                  <c:v>7845.6630000000014</c:v>
                </c:pt>
                <c:pt idx="2306">
                  <c:v>7845.6780000000008</c:v>
                </c:pt>
                <c:pt idx="2307">
                  <c:v>7845.75</c:v>
                </c:pt>
                <c:pt idx="2308">
                  <c:v>7845.6920000000036</c:v>
                </c:pt>
                <c:pt idx="2309">
                  <c:v>7845.7560000000003</c:v>
                </c:pt>
                <c:pt idx="2310">
                  <c:v>7845.7630000000017</c:v>
                </c:pt>
                <c:pt idx="2311">
                  <c:v>7845.7170000000015</c:v>
                </c:pt>
                <c:pt idx="2312">
                  <c:v>7845.7120000000004</c:v>
                </c:pt>
                <c:pt idx="2313">
                  <c:v>7845.7190000000001</c:v>
                </c:pt>
                <c:pt idx="2314">
                  <c:v>7845.732</c:v>
                </c:pt>
                <c:pt idx="2315">
                  <c:v>7845.7310000000007</c:v>
                </c:pt>
                <c:pt idx="2316">
                  <c:v>7845.7170000000015</c:v>
                </c:pt>
                <c:pt idx="2317">
                  <c:v>7845.7290000000003</c:v>
                </c:pt>
                <c:pt idx="2318">
                  <c:v>7845.7260000000024</c:v>
                </c:pt>
                <c:pt idx="2319">
                  <c:v>7845.6780000000008</c:v>
                </c:pt>
                <c:pt idx="2320">
                  <c:v>7845.6980000000003</c:v>
                </c:pt>
                <c:pt idx="2321">
                  <c:v>7845.7530000000015</c:v>
                </c:pt>
                <c:pt idx="2322">
                  <c:v>7845.7460000000001</c:v>
                </c:pt>
                <c:pt idx="2323">
                  <c:v>7845.75</c:v>
                </c:pt>
                <c:pt idx="2324">
                  <c:v>7845.7449999999999</c:v>
                </c:pt>
                <c:pt idx="2325">
                  <c:v>7845.71</c:v>
                </c:pt>
                <c:pt idx="2326">
                  <c:v>7845.7339999999995</c:v>
                </c:pt>
                <c:pt idx="2327">
                  <c:v>7845.6520000000037</c:v>
                </c:pt>
                <c:pt idx="2328">
                  <c:v>7845.6810000000014</c:v>
                </c:pt>
                <c:pt idx="2329">
                  <c:v>7845.7070000000003</c:v>
                </c:pt>
                <c:pt idx="2330">
                  <c:v>7845.7079999999996</c:v>
                </c:pt>
                <c:pt idx="2331">
                  <c:v>7845.6930000000002</c:v>
                </c:pt>
                <c:pt idx="2332">
                  <c:v>7845.7349999999997</c:v>
                </c:pt>
                <c:pt idx="2333">
                  <c:v>7845.6860000000024</c:v>
                </c:pt>
                <c:pt idx="2334">
                  <c:v>7845.6820000000034</c:v>
                </c:pt>
                <c:pt idx="2335">
                  <c:v>7845.7290000000003</c:v>
                </c:pt>
                <c:pt idx="2336">
                  <c:v>7845.6880000000001</c:v>
                </c:pt>
                <c:pt idx="2337">
                  <c:v>7845.7449999999999</c:v>
                </c:pt>
                <c:pt idx="2338">
                  <c:v>7845.71</c:v>
                </c:pt>
                <c:pt idx="2339">
                  <c:v>7845.6670000000004</c:v>
                </c:pt>
                <c:pt idx="2340">
                  <c:v>7845.7060000000001</c:v>
                </c:pt>
                <c:pt idx="2341">
                  <c:v>7845.732</c:v>
                </c:pt>
                <c:pt idx="2342">
                  <c:v>7845.7620000000024</c:v>
                </c:pt>
                <c:pt idx="2343">
                  <c:v>7845.7709999999997</c:v>
                </c:pt>
                <c:pt idx="2344">
                  <c:v>7845.7020000000002</c:v>
                </c:pt>
                <c:pt idx="2345">
                  <c:v>7845.7699999999995</c:v>
                </c:pt>
                <c:pt idx="2346">
                  <c:v>7845.7079999999996</c:v>
                </c:pt>
                <c:pt idx="2347">
                  <c:v>7845.7140000000009</c:v>
                </c:pt>
                <c:pt idx="2348">
                  <c:v>7845.7050000000008</c:v>
                </c:pt>
                <c:pt idx="2349">
                  <c:v>7845.7449999999999</c:v>
                </c:pt>
                <c:pt idx="2350">
                  <c:v>7845.7250000000004</c:v>
                </c:pt>
                <c:pt idx="2351">
                  <c:v>7845.74</c:v>
                </c:pt>
                <c:pt idx="2352">
                  <c:v>7845.7750000000005</c:v>
                </c:pt>
                <c:pt idx="2353">
                  <c:v>7845.701</c:v>
                </c:pt>
                <c:pt idx="2354">
                  <c:v>7845.7070000000003</c:v>
                </c:pt>
                <c:pt idx="2355">
                  <c:v>7845.6780000000008</c:v>
                </c:pt>
                <c:pt idx="2356">
                  <c:v>7845.7150000000001</c:v>
                </c:pt>
                <c:pt idx="2357">
                  <c:v>7845.6980000000003</c:v>
                </c:pt>
                <c:pt idx="2358">
                  <c:v>7845.759</c:v>
                </c:pt>
                <c:pt idx="2359">
                  <c:v>7845.7179999999998</c:v>
                </c:pt>
                <c:pt idx="2360">
                  <c:v>7845.7220000000034</c:v>
                </c:pt>
                <c:pt idx="2361">
                  <c:v>7845.7640000000001</c:v>
                </c:pt>
                <c:pt idx="2362">
                  <c:v>7845.7260000000024</c:v>
                </c:pt>
                <c:pt idx="2363">
                  <c:v>7845.6910000000034</c:v>
                </c:pt>
                <c:pt idx="2364">
                  <c:v>7845.6930000000002</c:v>
                </c:pt>
                <c:pt idx="2365">
                  <c:v>7845.7160000000003</c:v>
                </c:pt>
                <c:pt idx="2366">
                  <c:v>7845.6460000000034</c:v>
                </c:pt>
                <c:pt idx="2367">
                  <c:v>7845.6680000000024</c:v>
                </c:pt>
                <c:pt idx="2368">
                  <c:v>7845.7160000000003</c:v>
                </c:pt>
                <c:pt idx="2369">
                  <c:v>7845.6780000000008</c:v>
                </c:pt>
                <c:pt idx="2370">
                  <c:v>7845.6730000000016</c:v>
                </c:pt>
                <c:pt idx="2371">
                  <c:v>7845.6600000000035</c:v>
                </c:pt>
                <c:pt idx="2372">
                  <c:v>7845.6980000000003</c:v>
                </c:pt>
                <c:pt idx="2373">
                  <c:v>7845.6860000000024</c:v>
                </c:pt>
                <c:pt idx="2374">
                  <c:v>7845.6880000000001</c:v>
                </c:pt>
                <c:pt idx="2375">
                  <c:v>7845.6610000000037</c:v>
                </c:pt>
                <c:pt idx="2376">
                  <c:v>7845.67</c:v>
                </c:pt>
                <c:pt idx="2377">
                  <c:v>7845.7030000000004</c:v>
                </c:pt>
                <c:pt idx="2378">
                  <c:v>7845.6890000000003</c:v>
                </c:pt>
                <c:pt idx="2379">
                  <c:v>7845.6900000000014</c:v>
                </c:pt>
                <c:pt idx="2380">
                  <c:v>7845.7020000000002</c:v>
                </c:pt>
                <c:pt idx="2381">
                  <c:v>7845.7</c:v>
                </c:pt>
                <c:pt idx="2382">
                  <c:v>7845.7179999999998</c:v>
                </c:pt>
                <c:pt idx="2383">
                  <c:v>7845.7110000000002</c:v>
                </c:pt>
                <c:pt idx="2384">
                  <c:v>7845.6780000000008</c:v>
                </c:pt>
                <c:pt idx="2385">
                  <c:v>7845.7140000000009</c:v>
                </c:pt>
                <c:pt idx="2386">
                  <c:v>7845.6690000000035</c:v>
                </c:pt>
                <c:pt idx="2387">
                  <c:v>7845.6950000000024</c:v>
                </c:pt>
                <c:pt idx="2388">
                  <c:v>7845.7210000000014</c:v>
                </c:pt>
                <c:pt idx="2389">
                  <c:v>7845.6850000000004</c:v>
                </c:pt>
                <c:pt idx="2390">
                  <c:v>7845.6810000000014</c:v>
                </c:pt>
                <c:pt idx="2391">
                  <c:v>7845.7220000000034</c:v>
                </c:pt>
                <c:pt idx="2392">
                  <c:v>7845.7079999999996</c:v>
                </c:pt>
                <c:pt idx="2393">
                  <c:v>7845.7420000000002</c:v>
                </c:pt>
                <c:pt idx="2394">
                  <c:v>7845.6760000000004</c:v>
                </c:pt>
                <c:pt idx="2395">
                  <c:v>7845.7330000000002</c:v>
                </c:pt>
                <c:pt idx="2396">
                  <c:v>7845.7020000000002</c:v>
                </c:pt>
                <c:pt idx="2397">
                  <c:v>7845.7179999999998</c:v>
                </c:pt>
                <c:pt idx="2398">
                  <c:v>7845.67</c:v>
                </c:pt>
                <c:pt idx="2399">
                  <c:v>7845.6790000000001</c:v>
                </c:pt>
                <c:pt idx="2400">
                  <c:v>7845.7190000000001</c:v>
                </c:pt>
                <c:pt idx="2401">
                  <c:v>7845.7050000000008</c:v>
                </c:pt>
                <c:pt idx="2402">
                  <c:v>7845.7640000000001</c:v>
                </c:pt>
                <c:pt idx="2403">
                  <c:v>7845.7</c:v>
                </c:pt>
                <c:pt idx="2404">
                  <c:v>7845.7439999999997</c:v>
                </c:pt>
                <c:pt idx="2405">
                  <c:v>7845.7510000000002</c:v>
                </c:pt>
                <c:pt idx="2406">
                  <c:v>7845.7160000000003</c:v>
                </c:pt>
                <c:pt idx="2407">
                  <c:v>7845.7140000000009</c:v>
                </c:pt>
                <c:pt idx="2408">
                  <c:v>7845.72</c:v>
                </c:pt>
                <c:pt idx="2409">
                  <c:v>7845.7079999999996</c:v>
                </c:pt>
                <c:pt idx="2410">
                  <c:v>7845.7339999999995</c:v>
                </c:pt>
                <c:pt idx="2411">
                  <c:v>7845.7240000000002</c:v>
                </c:pt>
                <c:pt idx="2412">
                  <c:v>7845.7339999999995</c:v>
                </c:pt>
                <c:pt idx="2413">
                  <c:v>7845.7439999999997</c:v>
                </c:pt>
                <c:pt idx="2414">
                  <c:v>7845.7310000000007</c:v>
                </c:pt>
                <c:pt idx="2415">
                  <c:v>7845.7250000000004</c:v>
                </c:pt>
                <c:pt idx="2416">
                  <c:v>7845.6940000000004</c:v>
                </c:pt>
                <c:pt idx="2417">
                  <c:v>7845.7110000000002</c:v>
                </c:pt>
                <c:pt idx="2418">
                  <c:v>7845.75</c:v>
                </c:pt>
                <c:pt idx="2419">
                  <c:v>7845.7390000000005</c:v>
                </c:pt>
                <c:pt idx="2420">
                  <c:v>7845.7280000000001</c:v>
                </c:pt>
                <c:pt idx="2421">
                  <c:v>7845.7110000000002</c:v>
                </c:pt>
                <c:pt idx="2422">
                  <c:v>7845.7359999999999</c:v>
                </c:pt>
                <c:pt idx="2423">
                  <c:v>7845.7469999999994</c:v>
                </c:pt>
                <c:pt idx="2424">
                  <c:v>7845.7240000000002</c:v>
                </c:pt>
                <c:pt idx="2425">
                  <c:v>7845.759</c:v>
                </c:pt>
                <c:pt idx="2426">
                  <c:v>7845.6960000000036</c:v>
                </c:pt>
                <c:pt idx="2427">
                  <c:v>7845.7310000000007</c:v>
                </c:pt>
                <c:pt idx="2428">
                  <c:v>7845.7550000000001</c:v>
                </c:pt>
                <c:pt idx="2429">
                  <c:v>7845.741</c:v>
                </c:pt>
                <c:pt idx="2430">
                  <c:v>7845.7310000000007</c:v>
                </c:pt>
                <c:pt idx="2431">
                  <c:v>7845.759</c:v>
                </c:pt>
                <c:pt idx="2432">
                  <c:v>7845.7449999999999</c:v>
                </c:pt>
                <c:pt idx="2433">
                  <c:v>7845.7860000000001</c:v>
                </c:pt>
                <c:pt idx="2434">
                  <c:v>7845.741</c:v>
                </c:pt>
                <c:pt idx="2435">
                  <c:v>7845.7550000000001</c:v>
                </c:pt>
                <c:pt idx="2436">
                  <c:v>7845.7160000000003</c:v>
                </c:pt>
                <c:pt idx="2437">
                  <c:v>7845.7779999999975</c:v>
                </c:pt>
                <c:pt idx="2438">
                  <c:v>7845.7820000000002</c:v>
                </c:pt>
                <c:pt idx="2439">
                  <c:v>7845.7480000000005</c:v>
                </c:pt>
                <c:pt idx="2440">
                  <c:v>7845.7310000000007</c:v>
                </c:pt>
                <c:pt idx="2441">
                  <c:v>7845.7330000000002</c:v>
                </c:pt>
                <c:pt idx="2442">
                  <c:v>7845.73</c:v>
                </c:pt>
                <c:pt idx="2443">
                  <c:v>7845.7620000000024</c:v>
                </c:pt>
                <c:pt idx="2444">
                  <c:v>7845.7610000000004</c:v>
                </c:pt>
                <c:pt idx="2445">
                  <c:v>7845.7349999999997</c:v>
                </c:pt>
                <c:pt idx="2446">
                  <c:v>7845.7250000000004</c:v>
                </c:pt>
                <c:pt idx="2447">
                  <c:v>7845.7190000000001</c:v>
                </c:pt>
                <c:pt idx="2448">
                  <c:v>7845.7790000000005</c:v>
                </c:pt>
                <c:pt idx="2449">
                  <c:v>7845.7480000000005</c:v>
                </c:pt>
                <c:pt idx="2450">
                  <c:v>7845.741</c:v>
                </c:pt>
                <c:pt idx="2451">
                  <c:v>7845.8230000000003</c:v>
                </c:pt>
                <c:pt idx="2452">
                  <c:v>7845.75</c:v>
                </c:pt>
                <c:pt idx="2453">
                  <c:v>7845.7260000000024</c:v>
                </c:pt>
                <c:pt idx="2454">
                  <c:v>7845.7469999999994</c:v>
                </c:pt>
                <c:pt idx="2455">
                  <c:v>7845.7670000000007</c:v>
                </c:pt>
                <c:pt idx="2456">
                  <c:v>7845.79</c:v>
                </c:pt>
                <c:pt idx="2457">
                  <c:v>7845.7469999999994</c:v>
                </c:pt>
                <c:pt idx="2458">
                  <c:v>7845.7650000000003</c:v>
                </c:pt>
                <c:pt idx="2459">
                  <c:v>7845.7610000000004</c:v>
                </c:pt>
                <c:pt idx="2460">
                  <c:v>7845.7290000000003</c:v>
                </c:pt>
                <c:pt idx="2461">
                  <c:v>7845.7570000000005</c:v>
                </c:pt>
                <c:pt idx="2462">
                  <c:v>7845.7650000000003</c:v>
                </c:pt>
                <c:pt idx="2463">
                  <c:v>7845.75</c:v>
                </c:pt>
                <c:pt idx="2464">
                  <c:v>7845.7520000000004</c:v>
                </c:pt>
                <c:pt idx="2465">
                  <c:v>7845.7729999999992</c:v>
                </c:pt>
                <c:pt idx="2466">
                  <c:v>7845.7910000000002</c:v>
                </c:pt>
                <c:pt idx="2467">
                  <c:v>7845.73</c:v>
                </c:pt>
                <c:pt idx="2468">
                  <c:v>7845.7709999999997</c:v>
                </c:pt>
                <c:pt idx="2469">
                  <c:v>7845.741</c:v>
                </c:pt>
                <c:pt idx="2470">
                  <c:v>7845.7930000000006</c:v>
                </c:pt>
                <c:pt idx="2471">
                  <c:v>7845.799</c:v>
                </c:pt>
                <c:pt idx="2472">
                  <c:v>7845.7369999999992</c:v>
                </c:pt>
                <c:pt idx="2473">
                  <c:v>7845.7729999999992</c:v>
                </c:pt>
                <c:pt idx="2474">
                  <c:v>7845.7640000000001</c:v>
                </c:pt>
                <c:pt idx="2475">
                  <c:v>7845.7560000000003</c:v>
                </c:pt>
                <c:pt idx="2476">
                  <c:v>7845.75</c:v>
                </c:pt>
                <c:pt idx="2477">
                  <c:v>7845.8010000000004</c:v>
                </c:pt>
                <c:pt idx="2478">
                  <c:v>7845.7539999999999</c:v>
                </c:pt>
                <c:pt idx="2479">
                  <c:v>7845.7709999999997</c:v>
                </c:pt>
                <c:pt idx="2480">
                  <c:v>7845.75</c:v>
                </c:pt>
                <c:pt idx="2481">
                  <c:v>7845.78</c:v>
                </c:pt>
                <c:pt idx="2482">
                  <c:v>7845.7829999999994</c:v>
                </c:pt>
                <c:pt idx="2483">
                  <c:v>7845.76</c:v>
                </c:pt>
                <c:pt idx="2484">
                  <c:v>7845.7570000000005</c:v>
                </c:pt>
                <c:pt idx="2485">
                  <c:v>7845.7630000000017</c:v>
                </c:pt>
                <c:pt idx="2486">
                  <c:v>7845.8040000000001</c:v>
                </c:pt>
                <c:pt idx="2487">
                  <c:v>7845.741</c:v>
                </c:pt>
                <c:pt idx="2488">
                  <c:v>7845.7739999999994</c:v>
                </c:pt>
                <c:pt idx="2489">
                  <c:v>7845.7910000000002</c:v>
                </c:pt>
                <c:pt idx="2490">
                  <c:v>7845.7620000000024</c:v>
                </c:pt>
                <c:pt idx="2491">
                  <c:v>7845.78</c:v>
                </c:pt>
                <c:pt idx="2492">
                  <c:v>7845.7820000000002</c:v>
                </c:pt>
                <c:pt idx="2493">
                  <c:v>7845.7369999999992</c:v>
                </c:pt>
                <c:pt idx="2494">
                  <c:v>7845.7870000000003</c:v>
                </c:pt>
                <c:pt idx="2495">
                  <c:v>7845.74</c:v>
                </c:pt>
                <c:pt idx="2496">
                  <c:v>7845.7310000000007</c:v>
                </c:pt>
                <c:pt idx="2497">
                  <c:v>7845.7560000000003</c:v>
                </c:pt>
                <c:pt idx="2498">
                  <c:v>7845.777</c:v>
                </c:pt>
                <c:pt idx="2499">
                  <c:v>7845.7480000000005</c:v>
                </c:pt>
                <c:pt idx="2500">
                  <c:v>7845.7359999999999</c:v>
                </c:pt>
                <c:pt idx="2501">
                  <c:v>7845.7719999999999</c:v>
                </c:pt>
                <c:pt idx="2502">
                  <c:v>7845.7510000000002</c:v>
                </c:pt>
                <c:pt idx="2503">
                  <c:v>7845.7510000000002</c:v>
                </c:pt>
                <c:pt idx="2504">
                  <c:v>7845.7779999999975</c:v>
                </c:pt>
                <c:pt idx="2505">
                  <c:v>7845.768</c:v>
                </c:pt>
                <c:pt idx="2506">
                  <c:v>7845.7860000000001</c:v>
                </c:pt>
                <c:pt idx="2507">
                  <c:v>7845.8040000000001</c:v>
                </c:pt>
                <c:pt idx="2508">
                  <c:v>7845.7860000000001</c:v>
                </c:pt>
                <c:pt idx="2509">
                  <c:v>7845.79</c:v>
                </c:pt>
                <c:pt idx="2510">
                  <c:v>7845.78</c:v>
                </c:pt>
                <c:pt idx="2511">
                  <c:v>7845.7709999999997</c:v>
                </c:pt>
                <c:pt idx="2512">
                  <c:v>7845.8</c:v>
                </c:pt>
                <c:pt idx="2513">
                  <c:v>7845.76</c:v>
                </c:pt>
                <c:pt idx="2514">
                  <c:v>7845.7829999999994</c:v>
                </c:pt>
                <c:pt idx="2515">
                  <c:v>7845.7750000000005</c:v>
                </c:pt>
                <c:pt idx="2516">
                  <c:v>7845.7610000000004</c:v>
                </c:pt>
                <c:pt idx="2517">
                  <c:v>7845.7550000000001</c:v>
                </c:pt>
                <c:pt idx="2518">
                  <c:v>7845.8030000000008</c:v>
                </c:pt>
                <c:pt idx="2519">
                  <c:v>7845.7950000000001</c:v>
                </c:pt>
                <c:pt idx="2520">
                  <c:v>7845.75</c:v>
                </c:pt>
                <c:pt idx="2521">
                  <c:v>7845.7910000000002</c:v>
                </c:pt>
                <c:pt idx="2522">
                  <c:v>7845.7840000000006</c:v>
                </c:pt>
                <c:pt idx="2523">
                  <c:v>7845.7820000000002</c:v>
                </c:pt>
                <c:pt idx="2524">
                  <c:v>7845.7650000000003</c:v>
                </c:pt>
                <c:pt idx="2525">
                  <c:v>7845.7339999999995</c:v>
                </c:pt>
                <c:pt idx="2526">
                  <c:v>7845.7840000000006</c:v>
                </c:pt>
                <c:pt idx="2527">
                  <c:v>7845.8879999999999</c:v>
                </c:pt>
                <c:pt idx="2528">
                  <c:v>7845.89</c:v>
                </c:pt>
                <c:pt idx="2529">
                  <c:v>7845.808</c:v>
                </c:pt>
                <c:pt idx="2530">
                  <c:v>7845.7870000000003</c:v>
                </c:pt>
                <c:pt idx="2531">
                  <c:v>7845.7979999999998</c:v>
                </c:pt>
                <c:pt idx="2532">
                  <c:v>7845.7940000000008</c:v>
                </c:pt>
                <c:pt idx="2533">
                  <c:v>7845.7</c:v>
                </c:pt>
                <c:pt idx="2534">
                  <c:v>7845.7790000000005</c:v>
                </c:pt>
                <c:pt idx="2535">
                  <c:v>7845.7840000000006</c:v>
                </c:pt>
                <c:pt idx="2536">
                  <c:v>7845.7640000000001</c:v>
                </c:pt>
                <c:pt idx="2537">
                  <c:v>7845.7379999999994</c:v>
                </c:pt>
                <c:pt idx="2538">
                  <c:v>7845.7860000000001</c:v>
                </c:pt>
                <c:pt idx="2539">
                  <c:v>7845.7940000000008</c:v>
                </c:pt>
                <c:pt idx="2540">
                  <c:v>7845.7560000000003</c:v>
                </c:pt>
                <c:pt idx="2541">
                  <c:v>7845.7779999999975</c:v>
                </c:pt>
                <c:pt idx="2542">
                  <c:v>7845.7250000000004</c:v>
                </c:pt>
                <c:pt idx="2543">
                  <c:v>7845.7729999999992</c:v>
                </c:pt>
                <c:pt idx="2544">
                  <c:v>7845.7359999999999</c:v>
                </c:pt>
                <c:pt idx="2545">
                  <c:v>7845.75</c:v>
                </c:pt>
                <c:pt idx="2546">
                  <c:v>7845.759</c:v>
                </c:pt>
                <c:pt idx="2547">
                  <c:v>7845.7539999999999</c:v>
                </c:pt>
                <c:pt idx="2548">
                  <c:v>7845.7930000000006</c:v>
                </c:pt>
                <c:pt idx="2549">
                  <c:v>7845.7170000000015</c:v>
                </c:pt>
                <c:pt idx="2550">
                  <c:v>7845.759</c:v>
                </c:pt>
                <c:pt idx="2551">
                  <c:v>7845.7950000000001</c:v>
                </c:pt>
                <c:pt idx="2552">
                  <c:v>7845.8210000000036</c:v>
                </c:pt>
                <c:pt idx="2553">
                  <c:v>7845.75</c:v>
                </c:pt>
                <c:pt idx="2554">
                  <c:v>7845.8</c:v>
                </c:pt>
                <c:pt idx="2555">
                  <c:v>7845.759</c:v>
                </c:pt>
                <c:pt idx="2556">
                  <c:v>7845.7439999999997</c:v>
                </c:pt>
                <c:pt idx="2557">
                  <c:v>7845.7510000000002</c:v>
                </c:pt>
                <c:pt idx="2558">
                  <c:v>7845.7709999999997</c:v>
                </c:pt>
                <c:pt idx="2559">
                  <c:v>7845.7779999999975</c:v>
                </c:pt>
                <c:pt idx="2560">
                  <c:v>7845.75</c:v>
                </c:pt>
                <c:pt idx="2561">
                  <c:v>7845.7910000000002</c:v>
                </c:pt>
                <c:pt idx="2562">
                  <c:v>7845.7349999999997</c:v>
                </c:pt>
                <c:pt idx="2563">
                  <c:v>7845.7719999999999</c:v>
                </c:pt>
                <c:pt idx="2564">
                  <c:v>7845.7739999999994</c:v>
                </c:pt>
                <c:pt idx="2565">
                  <c:v>7845.8050000000003</c:v>
                </c:pt>
                <c:pt idx="2566">
                  <c:v>7845.7520000000004</c:v>
                </c:pt>
                <c:pt idx="2567">
                  <c:v>7845.7390000000005</c:v>
                </c:pt>
                <c:pt idx="2568">
                  <c:v>7845.7739999999994</c:v>
                </c:pt>
                <c:pt idx="2569">
                  <c:v>7845.7709999999997</c:v>
                </c:pt>
                <c:pt idx="2570">
                  <c:v>7845.7390000000005</c:v>
                </c:pt>
                <c:pt idx="2571">
                  <c:v>7845.7630000000017</c:v>
                </c:pt>
                <c:pt idx="2572">
                  <c:v>7845.7480000000005</c:v>
                </c:pt>
                <c:pt idx="2573">
                  <c:v>7845.7449999999999</c:v>
                </c:pt>
                <c:pt idx="2574">
                  <c:v>7845.7739999999994</c:v>
                </c:pt>
                <c:pt idx="2575">
                  <c:v>7845.768</c:v>
                </c:pt>
                <c:pt idx="2576">
                  <c:v>7845.7729999999992</c:v>
                </c:pt>
                <c:pt idx="2577">
                  <c:v>7845.701</c:v>
                </c:pt>
                <c:pt idx="2578">
                  <c:v>7845.7520000000004</c:v>
                </c:pt>
                <c:pt idx="2579">
                  <c:v>7845.7840000000006</c:v>
                </c:pt>
                <c:pt idx="2580">
                  <c:v>7845.7359999999999</c:v>
                </c:pt>
                <c:pt idx="2581">
                  <c:v>7845.7739999999994</c:v>
                </c:pt>
                <c:pt idx="2582">
                  <c:v>7845.7870000000003</c:v>
                </c:pt>
                <c:pt idx="2583">
                  <c:v>7845.7660000000014</c:v>
                </c:pt>
                <c:pt idx="2584">
                  <c:v>7845.777</c:v>
                </c:pt>
                <c:pt idx="2585">
                  <c:v>7845.7250000000004</c:v>
                </c:pt>
                <c:pt idx="2586">
                  <c:v>7845.7670000000007</c:v>
                </c:pt>
                <c:pt idx="2587">
                  <c:v>7845.7809999999999</c:v>
                </c:pt>
                <c:pt idx="2588">
                  <c:v>7845.78</c:v>
                </c:pt>
                <c:pt idx="2589">
                  <c:v>7845.7889999999998</c:v>
                </c:pt>
                <c:pt idx="2590">
                  <c:v>7845.7339999999995</c:v>
                </c:pt>
                <c:pt idx="2591">
                  <c:v>7845.7610000000004</c:v>
                </c:pt>
                <c:pt idx="2592">
                  <c:v>7845.7910000000002</c:v>
                </c:pt>
                <c:pt idx="2593">
                  <c:v>7845.7640000000001</c:v>
                </c:pt>
                <c:pt idx="2594">
                  <c:v>7845.7520000000004</c:v>
                </c:pt>
                <c:pt idx="2595">
                  <c:v>7845.7690000000002</c:v>
                </c:pt>
                <c:pt idx="2596">
                  <c:v>7845.7310000000007</c:v>
                </c:pt>
                <c:pt idx="2597">
                  <c:v>7845.7979999999998</c:v>
                </c:pt>
                <c:pt idx="2598">
                  <c:v>7845.7790000000005</c:v>
                </c:pt>
                <c:pt idx="2599">
                  <c:v>7845.7760000000007</c:v>
                </c:pt>
                <c:pt idx="2600">
                  <c:v>7845.7270000000017</c:v>
                </c:pt>
                <c:pt idx="2601">
                  <c:v>7845.8140000000003</c:v>
                </c:pt>
                <c:pt idx="2602">
                  <c:v>7845.7359999999999</c:v>
                </c:pt>
                <c:pt idx="2603">
                  <c:v>7845.7719999999999</c:v>
                </c:pt>
                <c:pt idx="2604">
                  <c:v>7845.78</c:v>
                </c:pt>
                <c:pt idx="2605">
                  <c:v>7845.7829999999994</c:v>
                </c:pt>
                <c:pt idx="2606">
                  <c:v>7845.7140000000009</c:v>
                </c:pt>
                <c:pt idx="2607">
                  <c:v>7845.7290000000003</c:v>
                </c:pt>
                <c:pt idx="2608">
                  <c:v>7845.8050000000003</c:v>
                </c:pt>
                <c:pt idx="2609">
                  <c:v>7845.7449999999999</c:v>
                </c:pt>
                <c:pt idx="2610">
                  <c:v>7845.7709999999997</c:v>
                </c:pt>
                <c:pt idx="2611">
                  <c:v>7845.7650000000003</c:v>
                </c:pt>
                <c:pt idx="2612">
                  <c:v>7845.7240000000002</c:v>
                </c:pt>
                <c:pt idx="2613">
                  <c:v>7845.7379999999994</c:v>
                </c:pt>
                <c:pt idx="2614">
                  <c:v>7845.7420000000002</c:v>
                </c:pt>
                <c:pt idx="2615">
                  <c:v>7845.7790000000005</c:v>
                </c:pt>
                <c:pt idx="2616">
                  <c:v>7845.7950000000001</c:v>
                </c:pt>
                <c:pt idx="2617">
                  <c:v>7845.7739999999994</c:v>
                </c:pt>
                <c:pt idx="2618">
                  <c:v>7845.7330000000002</c:v>
                </c:pt>
                <c:pt idx="2619">
                  <c:v>7845.7420000000002</c:v>
                </c:pt>
                <c:pt idx="2620">
                  <c:v>7845.6990000000014</c:v>
                </c:pt>
                <c:pt idx="2621">
                  <c:v>7845.7670000000007</c:v>
                </c:pt>
                <c:pt idx="2622">
                  <c:v>7845.7290000000003</c:v>
                </c:pt>
                <c:pt idx="2623">
                  <c:v>7845.7349999999997</c:v>
                </c:pt>
                <c:pt idx="2624">
                  <c:v>7845.7160000000003</c:v>
                </c:pt>
                <c:pt idx="2625">
                  <c:v>7845.7260000000024</c:v>
                </c:pt>
                <c:pt idx="2626">
                  <c:v>7845.7079999999996</c:v>
                </c:pt>
                <c:pt idx="2627">
                  <c:v>7845.68</c:v>
                </c:pt>
                <c:pt idx="2628">
                  <c:v>7845.7160000000003</c:v>
                </c:pt>
                <c:pt idx="2629">
                  <c:v>7845.6940000000004</c:v>
                </c:pt>
                <c:pt idx="2630">
                  <c:v>7845.6280000000024</c:v>
                </c:pt>
                <c:pt idx="2631">
                  <c:v>7845.6960000000036</c:v>
                </c:pt>
                <c:pt idx="2632">
                  <c:v>7845.6930000000002</c:v>
                </c:pt>
                <c:pt idx="2633">
                  <c:v>7845.6850000000004</c:v>
                </c:pt>
                <c:pt idx="2634">
                  <c:v>7845.6600000000035</c:v>
                </c:pt>
                <c:pt idx="2635">
                  <c:v>7845.6180000000004</c:v>
                </c:pt>
                <c:pt idx="2636">
                  <c:v>7845.6270000000004</c:v>
                </c:pt>
                <c:pt idx="2637">
                  <c:v>7845.6790000000001</c:v>
                </c:pt>
                <c:pt idx="2638">
                  <c:v>7845.6270000000004</c:v>
                </c:pt>
                <c:pt idx="2639">
                  <c:v>7845.6420000000035</c:v>
                </c:pt>
                <c:pt idx="2640">
                  <c:v>7845.5810000000001</c:v>
                </c:pt>
                <c:pt idx="2641">
                  <c:v>7845.5710000000008</c:v>
                </c:pt>
                <c:pt idx="2642">
                  <c:v>7845.6230000000023</c:v>
                </c:pt>
                <c:pt idx="2643">
                  <c:v>7845.5810000000001</c:v>
                </c:pt>
                <c:pt idx="2644">
                  <c:v>7845.6040000000003</c:v>
                </c:pt>
                <c:pt idx="2645">
                  <c:v>7845.5830000000005</c:v>
                </c:pt>
                <c:pt idx="2646">
                  <c:v>7845.5839999999998</c:v>
                </c:pt>
                <c:pt idx="2647">
                  <c:v>7845.5720000000001</c:v>
                </c:pt>
                <c:pt idx="2648">
                  <c:v>7845.5680000000002</c:v>
                </c:pt>
                <c:pt idx="2649">
                  <c:v>7845.56</c:v>
                </c:pt>
                <c:pt idx="2650">
                  <c:v>7845.5329999999994</c:v>
                </c:pt>
                <c:pt idx="2651">
                  <c:v>7845.5780000000004</c:v>
                </c:pt>
                <c:pt idx="2652">
                  <c:v>7845.5080000000007</c:v>
                </c:pt>
                <c:pt idx="2653">
                  <c:v>7845.5769999999993</c:v>
                </c:pt>
                <c:pt idx="2654">
                  <c:v>7845.5880000000006</c:v>
                </c:pt>
                <c:pt idx="2655">
                  <c:v>7845.5360000000001</c:v>
                </c:pt>
                <c:pt idx="2656">
                  <c:v>7845.5389999999998</c:v>
                </c:pt>
                <c:pt idx="2657">
                  <c:v>7845.5170000000007</c:v>
                </c:pt>
                <c:pt idx="2658">
                  <c:v>7845.5739999999996</c:v>
                </c:pt>
                <c:pt idx="2659">
                  <c:v>7845.4929999999995</c:v>
                </c:pt>
                <c:pt idx="2660">
                  <c:v>7845.5460000000003</c:v>
                </c:pt>
                <c:pt idx="2661">
                  <c:v>7845.442</c:v>
                </c:pt>
                <c:pt idx="2662">
                  <c:v>7845.49</c:v>
                </c:pt>
                <c:pt idx="2663">
                  <c:v>7845.49</c:v>
                </c:pt>
                <c:pt idx="2664">
                  <c:v>7845.4879999999994</c:v>
                </c:pt>
                <c:pt idx="2665">
                  <c:v>7845.4929999999995</c:v>
                </c:pt>
                <c:pt idx="2666">
                  <c:v>7845.4839999999995</c:v>
                </c:pt>
                <c:pt idx="2667">
                  <c:v>7845.4749999999995</c:v>
                </c:pt>
                <c:pt idx="2668">
                  <c:v>7845.482</c:v>
                </c:pt>
                <c:pt idx="2669">
                  <c:v>7845.4440000000004</c:v>
                </c:pt>
                <c:pt idx="2670">
                  <c:v>7845.4789999999994</c:v>
                </c:pt>
                <c:pt idx="2671">
                  <c:v>7845.5</c:v>
                </c:pt>
                <c:pt idx="2672">
                  <c:v>7845.4550000000008</c:v>
                </c:pt>
                <c:pt idx="2673">
                  <c:v>7845.442</c:v>
                </c:pt>
                <c:pt idx="2674">
                  <c:v>7845.4849999999997</c:v>
                </c:pt>
                <c:pt idx="2675">
                  <c:v>7845.482</c:v>
                </c:pt>
                <c:pt idx="2676">
                  <c:v>7845.4560000000001</c:v>
                </c:pt>
                <c:pt idx="2677">
                  <c:v>7845.4450000000006</c:v>
                </c:pt>
                <c:pt idx="2678">
                  <c:v>7845.4570000000003</c:v>
                </c:pt>
                <c:pt idx="2679">
                  <c:v>7845.4309999999996</c:v>
                </c:pt>
                <c:pt idx="2680">
                  <c:v>7845.4660000000003</c:v>
                </c:pt>
                <c:pt idx="2681">
                  <c:v>7845.4440000000004</c:v>
                </c:pt>
                <c:pt idx="2682">
                  <c:v>7845.4369999999999</c:v>
                </c:pt>
                <c:pt idx="2683">
                  <c:v>7845.4579999999996</c:v>
                </c:pt>
                <c:pt idx="2684">
                  <c:v>7845.4049999999997</c:v>
                </c:pt>
                <c:pt idx="2685">
                  <c:v>7845.4789999999994</c:v>
                </c:pt>
                <c:pt idx="2686">
                  <c:v>7845.3940000000002</c:v>
                </c:pt>
                <c:pt idx="2687">
                  <c:v>7845.4139999999998</c:v>
                </c:pt>
                <c:pt idx="2688">
                  <c:v>7845.3910000000014</c:v>
                </c:pt>
                <c:pt idx="2689">
                  <c:v>7845.3779999999997</c:v>
                </c:pt>
                <c:pt idx="2690">
                  <c:v>7845.3830000000007</c:v>
                </c:pt>
                <c:pt idx="2691">
                  <c:v>7845.4379999999965</c:v>
                </c:pt>
                <c:pt idx="2692">
                  <c:v>7845.44</c:v>
                </c:pt>
                <c:pt idx="2693">
                  <c:v>7845.4110000000001</c:v>
                </c:pt>
                <c:pt idx="2694">
                  <c:v>7845.4369999999999</c:v>
                </c:pt>
                <c:pt idx="2695">
                  <c:v>7845.4059999999999</c:v>
                </c:pt>
                <c:pt idx="2696">
                  <c:v>7845.4049999999997</c:v>
                </c:pt>
                <c:pt idx="2697">
                  <c:v>7845.402</c:v>
                </c:pt>
                <c:pt idx="2698">
                  <c:v>7845.3590000000004</c:v>
                </c:pt>
                <c:pt idx="2699">
                  <c:v>7845.4120000000003</c:v>
                </c:pt>
                <c:pt idx="2700">
                  <c:v>7845.4010000000007</c:v>
                </c:pt>
                <c:pt idx="2701">
                  <c:v>7845.4290000000001</c:v>
                </c:pt>
                <c:pt idx="2702">
                  <c:v>7845.3879999999999</c:v>
                </c:pt>
                <c:pt idx="2703">
                  <c:v>7845.3680000000004</c:v>
                </c:pt>
                <c:pt idx="2704">
                  <c:v>7845.3660000000036</c:v>
                </c:pt>
                <c:pt idx="2705">
                  <c:v>7845.39</c:v>
                </c:pt>
                <c:pt idx="2706">
                  <c:v>7845.3600000000024</c:v>
                </c:pt>
                <c:pt idx="2707">
                  <c:v>7845.38</c:v>
                </c:pt>
                <c:pt idx="2708">
                  <c:v>7845.335</c:v>
                </c:pt>
                <c:pt idx="2709">
                  <c:v>7845.3260000000037</c:v>
                </c:pt>
                <c:pt idx="2710">
                  <c:v>7845.3280000000004</c:v>
                </c:pt>
                <c:pt idx="2711">
                  <c:v>7845.4040000000005</c:v>
                </c:pt>
                <c:pt idx="2712">
                  <c:v>7845.4</c:v>
                </c:pt>
                <c:pt idx="2713">
                  <c:v>7845.3430000000017</c:v>
                </c:pt>
                <c:pt idx="2714">
                  <c:v>7845.3470000000007</c:v>
                </c:pt>
                <c:pt idx="2715">
                  <c:v>7845.3590000000004</c:v>
                </c:pt>
                <c:pt idx="2716">
                  <c:v>7845.4170000000004</c:v>
                </c:pt>
                <c:pt idx="2717">
                  <c:v>7845.357</c:v>
                </c:pt>
                <c:pt idx="2718">
                  <c:v>7845.3510000000024</c:v>
                </c:pt>
                <c:pt idx="2719">
                  <c:v>7845.3200000000024</c:v>
                </c:pt>
                <c:pt idx="2720">
                  <c:v>7845.3460000000014</c:v>
                </c:pt>
                <c:pt idx="2721">
                  <c:v>7845.3420000000024</c:v>
                </c:pt>
                <c:pt idx="2722">
                  <c:v>7845.3030000000008</c:v>
                </c:pt>
                <c:pt idx="2723">
                  <c:v>7845.3630000000003</c:v>
                </c:pt>
                <c:pt idx="2724">
                  <c:v>7845.3640000000014</c:v>
                </c:pt>
                <c:pt idx="2725">
                  <c:v>7845.3470000000007</c:v>
                </c:pt>
                <c:pt idx="2726">
                  <c:v>7845.2960000000003</c:v>
                </c:pt>
                <c:pt idx="2727">
                  <c:v>7845.2879999999996</c:v>
                </c:pt>
                <c:pt idx="2728">
                  <c:v>7845.2940000000008</c:v>
                </c:pt>
                <c:pt idx="2729">
                  <c:v>7845.2739999999994</c:v>
                </c:pt>
                <c:pt idx="2730">
                  <c:v>7845.2809999999999</c:v>
                </c:pt>
                <c:pt idx="2731">
                  <c:v>7845.3410000000003</c:v>
                </c:pt>
                <c:pt idx="2732">
                  <c:v>7845.2750000000005</c:v>
                </c:pt>
                <c:pt idx="2733">
                  <c:v>7845.2870000000003</c:v>
                </c:pt>
                <c:pt idx="2734">
                  <c:v>7845.2910000000002</c:v>
                </c:pt>
                <c:pt idx="2735">
                  <c:v>7845.3010000000004</c:v>
                </c:pt>
                <c:pt idx="2736">
                  <c:v>7845.3110000000024</c:v>
                </c:pt>
                <c:pt idx="2737">
                  <c:v>7845.2829999999994</c:v>
                </c:pt>
                <c:pt idx="2738">
                  <c:v>7845.2709999999997</c:v>
                </c:pt>
                <c:pt idx="2739">
                  <c:v>7845.3110000000024</c:v>
                </c:pt>
                <c:pt idx="2740">
                  <c:v>7845.31</c:v>
                </c:pt>
                <c:pt idx="2741">
                  <c:v>7845.25</c:v>
                </c:pt>
                <c:pt idx="2742">
                  <c:v>7845.25</c:v>
                </c:pt>
                <c:pt idx="2743">
                  <c:v>7845.2339999999995</c:v>
                </c:pt>
                <c:pt idx="2744">
                  <c:v>7845.2979999999998</c:v>
                </c:pt>
                <c:pt idx="2745">
                  <c:v>7845.3130000000001</c:v>
                </c:pt>
                <c:pt idx="2746">
                  <c:v>7845.2820000000002</c:v>
                </c:pt>
                <c:pt idx="2747">
                  <c:v>7845.2840000000006</c:v>
                </c:pt>
                <c:pt idx="2748">
                  <c:v>7845.2709999999997</c:v>
                </c:pt>
                <c:pt idx="2749">
                  <c:v>7845.26</c:v>
                </c:pt>
                <c:pt idx="2750">
                  <c:v>7845.277</c:v>
                </c:pt>
                <c:pt idx="2751">
                  <c:v>7845.2829999999994</c:v>
                </c:pt>
                <c:pt idx="2752">
                  <c:v>7845.3020000000024</c:v>
                </c:pt>
                <c:pt idx="2753">
                  <c:v>7845.2840000000006</c:v>
                </c:pt>
                <c:pt idx="2754">
                  <c:v>7845.25</c:v>
                </c:pt>
                <c:pt idx="2755">
                  <c:v>7845.2910000000002</c:v>
                </c:pt>
                <c:pt idx="2756">
                  <c:v>7845.2630000000017</c:v>
                </c:pt>
                <c:pt idx="2757">
                  <c:v>7845.2510000000002</c:v>
                </c:pt>
                <c:pt idx="2758">
                  <c:v>7845.2690000000002</c:v>
                </c:pt>
                <c:pt idx="2759">
                  <c:v>7845.3250000000044</c:v>
                </c:pt>
                <c:pt idx="2760">
                  <c:v>7845.25</c:v>
                </c:pt>
                <c:pt idx="2761">
                  <c:v>7845.2960000000003</c:v>
                </c:pt>
                <c:pt idx="2762">
                  <c:v>7845.2620000000024</c:v>
                </c:pt>
                <c:pt idx="2763">
                  <c:v>7845.2580000000007</c:v>
                </c:pt>
                <c:pt idx="2764">
                  <c:v>7845.2940000000008</c:v>
                </c:pt>
                <c:pt idx="2765">
                  <c:v>7845.2660000000014</c:v>
                </c:pt>
                <c:pt idx="2766">
                  <c:v>7845.2550000000001</c:v>
                </c:pt>
                <c:pt idx="2767">
                  <c:v>7845.2920000000004</c:v>
                </c:pt>
                <c:pt idx="2768">
                  <c:v>7845.2220000000034</c:v>
                </c:pt>
                <c:pt idx="2769">
                  <c:v>7845.2560000000003</c:v>
                </c:pt>
                <c:pt idx="2770">
                  <c:v>7845.24</c:v>
                </c:pt>
                <c:pt idx="2771">
                  <c:v>7845.2130000000006</c:v>
                </c:pt>
                <c:pt idx="2772">
                  <c:v>7845.2550000000001</c:v>
                </c:pt>
                <c:pt idx="2773">
                  <c:v>7845.2369999999992</c:v>
                </c:pt>
                <c:pt idx="2774">
                  <c:v>7845.2469999999994</c:v>
                </c:pt>
                <c:pt idx="2775">
                  <c:v>7845.24</c:v>
                </c:pt>
                <c:pt idx="2776">
                  <c:v>7845.2250000000004</c:v>
                </c:pt>
                <c:pt idx="2777">
                  <c:v>7845.2439999999997</c:v>
                </c:pt>
                <c:pt idx="2778">
                  <c:v>7845.2179999999998</c:v>
                </c:pt>
                <c:pt idx="2779">
                  <c:v>7845.2250000000004</c:v>
                </c:pt>
                <c:pt idx="2780">
                  <c:v>7845.1900000000014</c:v>
                </c:pt>
                <c:pt idx="2781">
                  <c:v>7845.2690000000002</c:v>
                </c:pt>
                <c:pt idx="2782">
                  <c:v>7845.2950000000001</c:v>
                </c:pt>
                <c:pt idx="2783">
                  <c:v>7845.2630000000017</c:v>
                </c:pt>
                <c:pt idx="2784">
                  <c:v>7845.2480000000005</c:v>
                </c:pt>
                <c:pt idx="2785">
                  <c:v>7845.2170000000015</c:v>
                </c:pt>
                <c:pt idx="2786">
                  <c:v>7845.1910000000034</c:v>
                </c:pt>
                <c:pt idx="2787">
                  <c:v>7845.2089999999998</c:v>
                </c:pt>
                <c:pt idx="2788">
                  <c:v>7845.1560000000045</c:v>
                </c:pt>
                <c:pt idx="2789">
                  <c:v>7845.22</c:v>
                </c:pt>
                <c:pt idx="2790">
                  <c:v>7845.2140000000009</c:v>
                </c:pt>
                <c:pt idx="2791">
                  <c:v>7845.2429999999995</c:v>
                </c:pt>
                <c:pt idx="2792">
                  <c:v>7845.2530000000015</c:v>
                </c:pt>
                <c:pt idx="2793">
                  <c:v>7845.2079999999996</c:v>
                </c:pt>
                <c:pt idx="2794">
                  <c:v>7845.2</c:v>
                </c:pt>
                <c:pt idx="2795">
                  <c:v>7845.2210000000014</c:v>
                </c:pt>
                <c:pt idx="2796">
                  <c:v>7845.2449999999999</c:v>
                </c:pt>
                <c:pt idx="2797">
                  <c:v>7845.1860000000024</c:v>
                </c:pt>
                <c:pt idx="2798">
                  <c:v>7845.17</c:v>
                </c:pt>
                <c:pt idx="2799">
                  <c:v>7845.2130000000006</c:v>
                </c:pt>
                <c:pt idx="2800">
                  <c:v>7845.2060000000001</c:v>
                </c:pt>
                <c:pt idx="2801">
                  <c:v>7845.2179999999998</c:v>
                </c:pt>
                <c:pt idx="2802">
                  <c:v>7845.1900000000014</c:v>
                </c:pt>
                <c:pt idx="2803">
                  <c:v>7845.1530000000002</c:v>
                </c:pt>
                <c:pt idx="2804">
                  <c:v>7845.2079999999996</c:v>
                </c:pt>
                <c:pt idx="2805">
                  <c:v>7845.2070000000003</c:v>
                </c:pt>
                <c:pt idx="2806">
                  <c:v>7845.2290000000003</c:v>
                </c:pt>
                <c:pt idx="2807">
                  <c:v>7845.2060000000001</c:v>
                </c:pt>
                <c:pt idx="2808">
                  <c:v>7845.2510000000002</c:v>
                </c:pt>
                <c:pt idx="2809">
                  <c:v>7845.2580000000007</c:v>
                </c:pt>
                <c:pt idx="2810">
                  <c:v>7845.2020000000002</c:v>
                </c:pt>
                <c:pt idx="2811">
                  <c:v>7845.2120000000004</c:v>
                </c:pt>
                <c:pt idx="2812">
                  <c:v>7845.2140000000009</c:v>
                </c:pt>
                <c:pt idx="2813">
                  <c:v>7845.1880000000001</c:v>
                </c:pt>
                <c:pt idx="2814">
                  <c:v>7845.2260000000024</c:v>
                </c:pt>
                <c:pt idx="2815">
                  <c:v>7845.1690000000035</c:v>
                </c:pt>
                <c:pt idx="2816">
                  <c:v>7845.2140000000009</c:v>
                </c:pt>
                <c:pt idx="2817">
                  <c:v>7845.1460000000034</c:v>
                </c:pt>
                <c:pt idx="2818">
                  <c:v>7845.2040000000006</c:v>
                </c:pt>
                <c:pt idx="2819">
                  <c:v>7845.2040000000006</c:v>
                </c:pt>
                <c:pt idx="2820">
                  <c:v>7845.1670000000004</c:v>
                </c:pt>
                <c:pt idx="2821">
                  <c:v>7845.2439999999997</c:v>
                </c:pt>
                <c:pt idx="2822">
                  <c:v>7845.2260000000024</c:v>
                </c:pt>
                <c:pt idx="2823">
                  <c:v>7845.1379999999999</c:v>
                </c:pt>
                <c:pt idx="2824">
                  <c:v>7845.2070000000003</c:v>
                </c:pt>
                <c:pt idx="2825">
                  <c:v>7845.2089999999998</c:v>
                </c:pt>
                <c:pt idx="2826">
                  <c:v>7845.1850000000004</c:v>
                </c:pt>
                <c:pt idx="2827">
                  <c:v>7845.2</c:v>
                </c:pt>
                <c:pt idx="2828">
                  <c:v>7845.232</c:v>
                </c:pt>
                <c:pt idx="2829">
                  <c:v>7845.2079999999996</c:v>
                </c:pt>
                <c:pt idx="2830">
                  <c:v>7845.1560000000045</c:v>
                </c:pt>
                <c:pt idx="2831">
                  <c:v>7845.1630000000014</c:v>
                </c:pt>
                <c:pt idx="2832">
                  <c:v>7845.1970000000001</c:v>
                </c:pt>
                <c:pt idx="2833">
                  <c:v>7845.1900000000014</c:v>
                </c:pt>
                <c:pt idx="2834">
                  <c:v>7845.1660000000038</c:v>
                </c:pt>
                <c:pt idx="2835">
                  <c:v>7845.2</c:v>
                </c:pt>
                <c:pt idx="2836">
                  <c:v>7845.1550000000034</c:v>
                </c:pt>
                <c:pt idx="2837">
                  <c:v>7845.1840000000002</c:v>
                </c:pt>
                <c:pt idx="2838">
                  <c:v>7845.2179999999998</c:v>
                </c:pt>
                <c:pt idx="2839">
                  <c:v>7845.1379999999999</c:v>
                </c:pt>
                <c:pt idx="2840">
                  <c:v>7845.17</c:v>
                </c:pt>
                <c:pt idx="2841">
                  <c:v>7845.2050000000008</c:v>
                </c:pt>
                <c:pt idx="2842">
                  <c:v>7845.1670000000004</c:v>
                </c:pt>
                <c:pt idx="2843">
                  <c:v>7845.223</c:v>
                </c:pt>
                <c:pt idx="2844">
                  <c:v>7845.1490000000003</c:v>
                </c:pt>
                <c:pt idx="2845">
                  <c:v>7845.1690000000035</c:v>
                </c:pt>
                <c:pt idx="2846">
                  <c:v>7845.1460000000034</c:v>
                </c:pt>
                <c:pt idx="2847">
                  <c:v>7845.1760000000004</c:v>
                </c:pt>
                <c:pt idx="2848">
                  <c:v>7845.1980000000003</c:v>
                </c:pt>
                <c:pt idx="2849">
                  <c:v>7845.1580000000004</c:v>
                </c:pt>
                <c:pt idx="2850">
                  <c:v>7845.1630000000014</c:v>
                </c:pt>
                <c:pt idx="2851">
                  <c:v>7845.1930000000002</c:v>
                </c:pt>
                <c:pt idx="2852">
                  <c:v>7845.18</c:v>
                </c:pt>
                <c:pt idx="2853">
                  <c:v>7845.1410000000014</c:v>
                </c:pt>
                <c:pt idx="2854">
                  <c:v>7845.1880000000001</c:v>
                </c:pt>
                <c:pt idx="2855">
                  <c:v>7845.22</c:v>
                </c:pt>
                <c:pt idx="2856">
                  <c:v>7845.1720000000014</c:v>
                </c:pt>
                <c:pt idx="2857">
                  <c:v>7845.1870000000008</c:v>
                </c:pt>
                <c:pt idx="2858">
                  <c:v>7845.1870000000008</c:v>
                </c:pt>
                <c:pt idx="2859">
                  <c:v>7845.2040000000006</c:v>
                </c:pt>
                <c:pt idx="2860">
                  <c:v>7845.1810000000014</c:v>
                </c:pt>
                <c:pt idx="2861">
                  <c:v>7845.1910000000034</c:v>
                </c:pt>
                <c:pt idx="2862">
                  <c:v>7845.1870000000008</c:v>
                </c:pt>
                <c:pt idx="2863">
                  <c:v>7845.1790000000001</c:v>
                </c:pt>
                <c:pt idx="2864">
                  <c:v>7845.18</c:v>
                </c:pt>
                <c:pt idx="2865">
                  <c:v>7845.241</c:v>
                </c:pt>
                <c:pt idx="2866">
                  <c:v>7845.1480000000001</c:v>
                </c:pt>
                <c:pt idx="2867">
                  <c:v>7845.1650000000036</c:v>
                </c:pt>
                <c:pt idx="2868">
                  <c:v>7845.1790000000001</c:v>
                </c:pt>
                <c:pt idx="2869">
                  <c:v>7845.1480000000001</c:v>
                </c:pt>
                <c:pt idx="2870">
                  <c:v>7845.1650000000036</c:v>
                </c:pt>
                <c:pt idx="2871">
                  <c:v>7845.1590000000024</c:v>
                </c:pt>
                <c:pt idx="2872">
                  <c:v>7845.1690000000035</c:v>
                </c:pt>
                <c:pt idx="2873">
                  <c:v>7845.1540000000014</c:v>
                </c:pt>
                <c:pt idx="2874">
                  <c:v>7845.1040000000003</c:v>
                </c:pt>
                <c:pt idx="2875">
                  <c:v>7845.1710000000003</c:v>
                </c:pt>
                <c:pt idx="2876">
                  <c:v>7845.1810000000014</c:v>
                </c:pt>
                <c:pt idx="2877">
                  <c:v>7845.0940000000001</c:v>
                </c:pt>
                <c:pt idx="2878">
                  <c:v>7845.1580000000004</c:v>
                </c:pt>
                <c:pt idx="2879">
                  <c:v>7845.1390000000001</c:v>
                </c:pt>
                <c:pt idx="2880">
                  <c:v>7845.1460000000034</c:v>
                </c:pt>
                <c:pt idx="2881">
                  <c:v>7845.1660000000038</c:v>
                </c:pt>
                <c:pt idx="2882">
                  <c:v>7845.1260000000038</c:v>
                </c:pt>
                <c:pt idx="2883">
                  <c:v>7845.1560000000045</c:v>
                </c:pt>
                <c:pt idx="2884">
                  <c:v>7845.1190000000024</c:v>
                </c:pt>
                <c:pt idx="2885">
                  <c:v>7845.1690000000035</c:v>
                </c:pt>
                <c:pt idx="2886">
                  <c:v>7845.1790000000001</c:v>
                </c:pt>
                <c:pt idx="2887">
                  <c:v>7845.1810000000014</c:v>
                </c:pt>
                <c:pt idx="2888">
                  <c:v>7845.1890000000003</c:v>
                </c:pt>
                <c:pt idx="2889">
                  <c:v>7845.1500000000024</c:v>
                </c:pt>
                <c:pt idx="2890">
                  <c:v>7845.1790000000001</c:v>
                </c:pt>
                <c:pt idx="2891">
                  <c:v>7845.1770000000006</c:v>
                </c:pt>
                <c:pt idx="2892">
                  <c:v>7845.1660000000038</c:v>
                </c:pt>
                <c:pt idx="2893">
                  <c:v>7845.1640000000034</c:v>
                </c:pt>
                <c:pt idx="2894">
                  <c:v>7845.1750000000002</c:v>
                </c:pt>
                <c:pt idx="2895">
                  <c:v>7845.183</c:v>
                </c:pt>
                <c:pt idx="2896">
                  <c:v>7845.1540000000014</c:v>
                </c:pt>
                <c:pt idx="2897">
                  <c:v>7845.1560000000045</c:v>
                </c:pt>
                <c:pt idx="2898">
                  <c:v>7845.1630000000014</c:v>
                </c:pt>
                <c:pt idx="2899">
                  <c:v>7845.223</c:v>
                </c:pt>
                <c:pt idx="2900">
                  <c:v>7845.183</c:v>
                </c:pt>
                <c:pt idx="2901">
                  <c:v>7845.1920000000036</c:v>
                </c:pt>
                <c:pt idx="2902">
                  <c:v>7845.1490000000003</c:v>
                </c:pt>
                <c:pt idx="2903">
                  <c:v>7845.1540000000014</c:v>
                </c:pt>
                <c:pt idx="2904">
                  <c:v>7845.1670000000004</c:v>
                </c:pt>
                <c:pt idx="2905">
                  <c:v>7845.1370000000015</c:v>
                </c:pt>
                <c:pt idx="2906">
                  <c:v>7845.1600000000035</c:v>
                </c:pt>
                <c:pt idx="2907">
                  <c:v>7845.1610000000037</c:v>
                </c:pt>
                <c:pt idx="2908">
                  <c:v>7845.1580000000004</c:v>
                </c:pt>
                <c:pt idx="2909">
                  <c:v>7845.1960000000036</c:v>
                </c:pt>
                <c:pt idx="2910">
                  <c:v>7845.1240000000034</c:v>
                </c:pt>
                <c:pt idx="2911">
                  <c:v>7845.1850000000004</c:v>
                </c:pt>
                <c:pt idx="2912">
                  <c:v>7845.1460000000034</c:v>
                </c:pt>
                <c:pt idx="2913">
                  <c:v>7845.1670000000004</c:v>
                </c:pt>
                <c:pt idx="2914">
                  <c:v>7845.2110000000002</c:v>
                </c:pt>
                <c:pt idx="2915">
                  <c:v>7845.2060000000001</c:v>
                </c:pt>
                <c:pt idx="2916">
                  <c:v>7845.1290000000045</c:v>
                </c:pt>
                <c:pt idx="2917">
                  <c:v>7845.1980000000003</c:v>
                </c:pt>
                <c:pt idx="2918">
                  <c:v>7845.2390000000005</c:v>
                </c:pt>
                <c:pt idx="2919">
                  <c:v>7845.1790000000001</c:v>
                </c:pt>
                <c:pt idx="2920">
                  <c:v>7845.1460000000034</c:v>
                </c:pt>
                <c:pt idx="2921">
                  <c:v>7845.1620000000039</c:v>
                </c:pt>
                <c:pt idx="2922">
                  <c:v>7845.1530000000002</c:v>
                </c:pt>
                <c:pt idx="2923">
                  <c:v>7845.1860000000024</c:v>
                </c:pt>
                <c:pt idx="2924">
                  <c:v>7845.1610000000037</c:v>
                </c:pt>
                <c:pt idx="2925">
                  <c:v>7845.1820000000034</c:v>
                </c:pt>
                <c:pt idx="2926">
                  <c:v>7845.1560000000045</c:v>
                </c:pt>
                <c:pt idx="2927">
                  <c:v>7845.1500000000024</c:v>
                </c:pt>
                <c:pt idx="2928">
                  <c:v>7845.174</c:v>
                </c:pt>
                <c:pt idx="2929">
                  <c:v>7845.1560000000045</c:v>
                </c:pt>
                <c:pt idx="2930">
                  <c:v>7845.1570000000002</c:v>
                </c:pt>
                <c:pt idx="2931">
                  <c:v>7845.183</c:v>
                </c:pt>
                <c:pt idx="2932">
                  <c:v>7845.2</c:v>
                </c:pt>
                <c:pt idx="2933">
                  <c:v>7845.1440000000002</c:v>
                </c:pt>
                <c:pt idx="2934">
                  <c:v>7845.1620000000039</c:v>
                </c:pt>
                <c:pt idx="2935">
                  <c:v>7845.1379999999999</c:v>
                </c:pt>
                <c:pt idx="2936">
                  <c:v>7845.1820000000034</c:v>
                </c:pt>
                <c:pt idx="2937">
                  <c:v>7845.1630000000014</c:v>
                </c:pt>
                <c:pt idx="2938">
                  <c:v>7845.1490000000003</c:v>
                </c:pt>
                <c:pt idx="2939">
                  <c:v>7845.1710000000003</c:v>
                </c:pt>
                <c:pt idx="2940">
                  <c:v>7845.1590000000024</c:v>
                </c:pt>
                <c:pt idx="2941">
                  <c:v>7845.1580000000004</c:v>
                </c:pt>
                <c:pt idx="2942">
                  <c:v>7845.1720000000014</c:v>
                </c:pt>
                <c:pt idx="2943">
                  <c:v>7845.1770000000006</c:v>
                </c:pt>
                <c:pt idx="2944">
                  <c:v>7845.1980000000003</c:v>
                </c:pt>
                <c:pt idx="2945">
                  <c:v>7845.2110000000002</c:v>
                </c:pt>
                <c:pt idx="2946">
                  <c:v>7845.2170000000015</c:v>
                </c:pt>
                <c:pt idx="2947">
                  <c:v>7845.1810000000014</c:v>
                </c:pt>
                <c:pt idx="2948">
                  <c:v>7845.1270000000004</c:v>
                </c:pt>
                <c:pt idx="2949">
                  <c:v>7845.1610000000037</c:v>
                </c:pt>
                <c:pt idx="2950">
                  <c:v>7845.1630000000014</c:v>
                </c:pt>
                <c:pt idx="2951">
                  <c:v>7845.18</c:v>
                </c:pt>
                <c:pt idx="2952">
                  <c:v>7845.2240000000002</c:v>
                </c:pt>
                <c:pt idx="2953">
                  <c:v>7845.1360000000004</c:v>
                </c:pt>
                <c:pt idx="2954">
                  <c:v>7845.1170000000002</c:v>
                </c:pt>
                <c:pt idx="2955">
                  <c:v>7845.1230000000023</c:v>
                </c:pt>
                <c:pt idx="2956">
                  <c:v>7845.1550000000034</c:v>
                </c:pt>
                <c:pt idx="2957">
                  <c:v>7845.1710000000003</c:v>
                </c:pt>
                <c:pt idx="2958">
                  <c:v>7845.21</c:v>
                </c:pt>
                <c:pt idx="2959">
                  <c:v>7845.1650000000036</c:v>
                </c:pt>
                <c:pt idx="2960">
                  <c:v>7845.174</c:v>
                </c:pt>
                <c:pt idx="2961">
                  <c:v>7845.1870000000008</c:v>
                </c:pt>
                <c:pt idx="2962">
                  <c:v>7845.2290000000003</c:v>
                </c:pt>
                <c:pt idx="2963">
                  <c:v>7845.1420000000035</c:v>
                </c:pt>
                <c:pt idx="2964">
                  <c:v>7845.1590000000024</c:v>
                </c:pt>
                <c:pt idx="2965">
                  <c:v>7845.1870000000008</c:v>
                </c:pt>
                <c:pt idx="2966">
                  <c:v>7845.13</c:v>
                </c:pt>
                <c:pt idx="2967">
                  <c:v>7845.2030000000004</c:v>
                </c:pt>
                <c:pt idx="2968">
                  <c:v>7845.1640000000034</c:v>
                </c:pt>
                <c:pt idx="2969">
                  <c:v>7845.1780000000008</c:v>
                </c:pt>
                <c:pt idx="2970">
                  <c:v>7845.183</c:v>
                </c:pt>
                <c:pt idx="2971">
                  <c:v>7845.1670000000004</c:v>
                </c:pt>
                <c:pt idx="2972">
                  <c:v>7845.1810000000014</c:v>
                </c:pt>
                <c:pt idx="2973">
                  <c:v>7845.1590000000024</c:v>
                </c:pt>
                <c:pt idx="2974">
                  <c:v>7845.1470000000018</c:v>
                </c:pt>
                <c:pt idx="2975">
                  <c:v>7845.1710000000003</c:v>
                </c:pt>
                <c:pt idx="2976">
                  <c:v>7845.1270000000004</c:v>
                </c:pt>
                <c:pt idx="2977">
                  <c:v>7845.1690000000035</c:v>
                </c:pt>
                <c:pt idx="2978">
                  <c:v>7845.2089999999998</c:v>
                </c:pt>
                <c:pt idx="2979">
                  <c:v>7845.1580000000004</c:v>
                </c:pt>
                <c:pt idx="2980">
                  <c:v>7845.1620000000039</c:v>
                </c:pt>
                <c:pt idx="2981">
                  <c:v>7845.1730000000016</c:v>
                </c:pt>
                <c:pt idx="2982">
                  <c:v>7845.2040000000006</c:v>
                </c:pt>
                <c:pt idx="2983">
                  <c:v>7845.1720000000014</c:v>
                </c:pt>
                <c:pt idx="2984">
                  <c:v>7845.2140000000009</c:v>
                </c:pt>
                <c:pt idx="2985">
                  <c:v>7845.1880000000001</c:v>
                </c:pt>
                <c:pt idx="2986">
                  <c:v>7845.1590000000024</c:v>
                </c:pt>
                <c:pt idx="2987">
                  <c:v>7845.1880000000001</c:v>
                </c:pt>
                <c:pt idx="2988">
                  <c:v>7845.183</c:v>
                </c:pt>
                <c:pt idx="2989">
                  <c:v>7845.1480000000001</c:v>
                </c:pt>
                <c:pt idx="2990">
                  <c:v>7845.1790000000001</c:v>
                </c:pt>
                <c:pt idx="2991">
                  <c:v>7845.2190000000001</c:v>
                </c:pt>
                <c:pt idx="2992">
                  <c:v>7845.1750000000002</c:v>
                </c:pt>
                <c:pt idx="2993">
                  <c:v>7845.2110000000002</c:v>
                </c:pt>
                <c:pt idx="2994">
                  <c:v>7845.1750000000002</c:v>
                </c:pt>
                <c:pt idx="2995">
                  <c:v>7845.2260000000024</c:v>
                </c:pt>
                <c:pt idx="2996">
                  <c:v>7845.1670000000004</c:v>
                </c:pt>
                <c:pt idx="2997">
                  <c:v>7845.1810000000014</c:v>
                </c:pt>
                <c:pt idx="2998">
                  <c:v>7845.2120000000004</c:v>
                </c:pt>
                <c:pt idx="2999">
                  <c:v>7845.2160000000003</c:v>
                </c:pt>
                <c:pt idx="3000">
                  <c:v>7845.1610000000037</c:v>
                </c:pt>
                <c:pt idx="3001">
                  <c:v>7845.1770000000006</c:v>
                </c:pt>
                <c:pt idx="3002">
                  <c:v>7845.1550000000034</c:v>
                </c:pt>
                <c:pt idx="3003">
                  <c:v>7845.1610000000037</c:v>
                </c:pt>
                <c:pt idx="3004">
                  <c:v>7845.1480000000001</c:v>
                </c:pt>
                <c:pt idx="3005">
                  <c:v>7845.1570000000002</c:v>
                </c:pt>
                <c:pt idx="3006">
                  <c:v>7845.1980000000003</c:v>
                </c:pt>
                <c:pt idx="3007">
                  <c:v>7845.1610000000037</c:v>
                </c:pt>
                <c:pt idx="3008">
                  <c:v>7845.2310000000007</c:v>
                </c:pt>
                <c:pt idx="3009">
                  <c:v>7845.2330000000002</c:v>
                </c:pt>
                <c:pt idx="3010">
                  <c:v>7845.1640000000034</c:v>
                </c:pt>
                <c:pt idx="3011">
                  <c:v>7845.183</c:v>
                </c:pt>
                <c:pt idx="3012">
                  <c:v>7845.2420000000002</c:v>
                </c:pt>
                <c:pt idx="3013">
                  <c:v>7845.1720000000014</c:v>
                </c:pt>
                <c:pt idx="3014">
                  <c:v>7845.1900000000014</c:v>
                </c:pt>
                <c:pt idx="3015">
                  <c:v>7845.1850000000004</c:v>
                </c:pt>
                <c:pt idx="3016">
                  <c:v>7845.2130000000006</c:v>
                </c:pt>
                <c:pt idx="3017">
                  <c:v>7845.183</c:v>
                </c:pt>
                <c:pt idx="3018">
                  <c:v>7845.2160000000003</c:v>
                </c:pt>
                <c:pt idx="3019">
                  <c:v>7845.2130000000006</c:v>
                </c:pt>
                <c:pt idx="3020">
                  <c:v>7845.2280000000001</c:v>
                </c:pt>
                <c:pt idx="3021">
                  <c:v>7845.1810000000014</c:v>
                </c:pt>
                <c:pt idx="3022">
                  <c:v>7845.1930000000002</c:v>
                </c:pt>
                <c:pt idx="3023">
                  <c:v>7845.2210000000014</c:v>
                </c:pt>
                <c:pt idx="3024">
                  <c:v>7845.1980000000003</c:v>
                </c:pt>
                <c:pt idx="3025">
                  <c:v>7845.2369999999992</c:v>
                </c:pt>
                <c:pt idx="3026">
                  <c:v>7845.1820000000034</c:v>
                </c:pt>
                <c:pt idx="3027">
                  <c:v>7845.1690000000035</c:v>
                </c:pt>
                <c:pt idx="3028">
                  <c:v>7845.2379999999994</c:v>
                </c:pt>
                <c:pt idx="3029">
                  <c:v>7845.2040000000006</c:v>
                </c:pt>
                <c:pt idx="3030">
                  <c:v>7845.1610000000037</c:v>
                </c:pt>
                <c:pt idx="3031">
                  <c:v>7845.1920000000036</c:v>
                </c:pt>
                <c:pt idx="3032">
                  <c:v>7845.18</c:v>
                </c:pt>
                <c:pt idx="3033">
                  <c:v>7845.2020000000002</c:v>
                </c:pt>
                <c:pt idx="3034">
                  <c:v>7845.1850000000004</c:v>
                </c:pt>
                <c:pt idx="3035">
                  <c:v>7845.22</c:v>
                </c:pt>
                <c:pt idx="3036">
                  <c:v>7845.1820000000034</c:v>
                </c:pt>
                <c:pt idx="3037">
                  <c:v>7845.1730000000016</c:v>
                </c:pt>
                <c:pt idx="3038">
                  <c:v>7845.2449999999999</c:v>
                </c:pt>
                <c:pt idx="3039">
                  <c:v>7845.2020000000002</c:v>
                </c:pt>
                <c:pt idx="3040">
                  <c:v>7845.174</c:v>
                </c:pt>
                <c:pt idx="3041">
                  <c:v>7845.1860000000024</c:v>
                </c:pt>
                <c:pt idx="3042">
                  <c:v>7845.2060000000001</c:v>
                </c:pt>
                <c:pt idx="3043">
                  <c:v>7845.1720000000014</c:v>
                </c:pt>
                <c:pt idx="3044">
                  <c:v>7845.2130000000006</c:v>
                </c:pt>
                <c:pt idx="3045">
                  <c:v>7845.1930000000002</c:v>
                </c:pt>
                <c:pt idx="3046">
                  <c:v>7845.1960000000036</c:v>
                </c:pt>
                <c:pt idx="3047">
                  <c:v>7845.1880000000001</c:v>
                </c:pt>
                <c:pt idx="3048">
                  <c:v>7845.1930000000002</c:v>
                </c:pt>
                <c:pt idx="3049">
                  <c:v>7845.1760000000004</c:v>
                </c:pt>
                <c:pt idx="3050">
                  <c:v>7845.1860000000024</c:v>
                </c:pt>
                <c:pt idx="3051">
                  <c:v>7845.2550000000001</c:v>
                </c:pt>
                <c:pt idx="3052">
                  <c:v>7845.1900000000014</c:v>
                </c:pt>
                <c:pt idx="3053">
                  <c:v>7845.1880000000001</c:v>
                </c:pt>
                <c:pt idx="3054">
                  <c:v>7845.1710000000003</c:v>
                </c:pt>
                <c:pt idx="3055">
                  <c:v>7845.1810000000014</c:v>
                </c:pt>
                <c:pt idx="3056">
                  <c:v>7845.2060000000001</c:v>
                </c:pt>
                <c:pt idx="3057">
                  <c:v>7845.18</c:v>
                </c:pt>
                <c:pt idx="3058">
                  <c:v>7845.1850000000004</c:v>
                </c:pt>
                <c:pt idx="3059">
                  <c:v>7845.2120000000004</c:v>
                </c:pt>
                <c:pt idx="3060">
                  <c:v>7845.1160000000036</c:v>
                </c:pt>
                <c:pt idx="3061">
                  <c:v>7845.1970000000001</c:v>
                </c:pt>
                <c:pt idx="3062">
                  <c:v>7845.2030000000004</c:v>
                </c:pt>
                <c:pt idx="3063">
                  <c:v>7845.1370000000015</c:v>
                </c:pt>
                <c:pt idx="3064">
                  <c:v>7845.1640000000034</c:v>
                </c:pt>
                <c:pt idx="3065">
                  <c:v>7845.1680000000024</c:v>
                </c:pt>
                <c:pt idx="3066">
                  <c:v>7845.1890000000003</c:v>
                </c:pt>
                <c:pt idx="3067">
                  <c:v>7845.1560000000045</c:v>
                </c:pt>
                <c:pt idx="3068">
                  <c:v>7845.1690000000035</c:v>
                </c:pt>
                <c:pt idx="3069">
                  <c:v>7845.1710000000003</c:v>
                </c:pt>
                <c:pt idx="3070">
                  <c:v>7845.1820000000034</c:v>
                </c:pt>
                <c:pt idx="3071">
                  <c:v>7845.1770000000006</c:v>
                </c:pt>
                <c:pt idx="3072">
                  <c:v>7845.1670000000004</c:v>
                </c:pt>
                <c:pt idx="3073">
                  <c:v>7845.201</c:v>
                </c:pt>
                <c:pt idx="3074">
                  <c:v>7845.1640000000034</c:v>
                </c:pt>
                <c:pt idx="3075">
                  <c:v>7845.1820000000034</c:v>
                </c:pt>
                <c:pt idx="3076">
                  <c:v>7845.1870000000008</c:v>
                </c:pt>
                <c:pt idx="3077">
                  <c:v>7845.1660000000038</c:v>
                </c:pt>
                <c:pt idx="3078">
                  <c:v>7845.1590000000024</c:v>
                </c:pt>
                <c:pt idx="3079">
                  <c:v>7845.1780000000008</c:v>
                </c:pt>
                <c:pt idx="3080">
                  <c:v>7845.1710000000003</c:v>
                </c:pt>
                <c:pt idx="3081">
                  <c:v>7845.1510000000035</c:v>
                </c:pt>
                <c:pt idx="3082">
                  <c:v>7845.1710000000003</c:v>
                </c:pt>
                <c:pt idx="3083">
                  <c:v>7845.1880000000001</c:v>
                </c:pt>
                <c:pt idx="3084">
                  <c:v>7845.1790000000001</c:v>
                </c:pt>
                <c:pt idx="3085">
                  <c:v>7845.1790000000001</c:v>
                </c:pt>
                <c:pt idx="3086">
                  <c:v>7845.2070000000003</c:v>
                </c:pt>
                <c:pt idx="3087">
                  <c:v>7845.1540000000014</c:v>
                </c:pt>
                <c:pt idx="3088">
                  <c:v>7845.1870000000008</c:v>
                </c:pt>
                <c:pt idx="3089">
                  <c:v>7845.183</c:v>
                </c:pt>
                <c:pt idx="3090">
                  <c:v>7845.1570000000002</c:v>
                </c:pt>
                <c:pt idx="3091">
                  <c:v>7845.2140000000009</c:v>
                </c:pt>
                <c:pt idx="3092">
                  <c:v>7845.2270000000017</c:v>
                </c:pt>
                <c:pt idx="3093">
                  <c:v>7845.1470000000018</c:v>
                </c:pt>
                <c:pt idx="3094">
                  <c:v>7845.201</c:v>
                </c:pt>
                <c:pt idx="3095">
                  <c:v>7845.1470000000018</c:v>
                </c:pt>
                <c:pt idx="3096">
                  <c:v>7845.1860000000024</c:v>
                </c:pt>
                <c:pt idx="3097">
                  <c:v>7845.2</c:v>
                </c:pt>
                <c:pt idx="3098">
                  <c:v>7845.1490000000003</c:v>
                </c:pt>
                <c:pt idx="3099">
                  <c:v>7845.2060000000001</c:v>
                </c:pt>
                <c:pt idx="3100">
                  <c:v>7845.1370000000015</c:v>
                </c:pt>
                <c:pt idx="3101">
                  <c:v>7845.1120000000037</c:v>
                </c:pt>
                <c:pt idx="3102">
                  <c:v>7845.1480000000001</c:v>
                </c:pt>
                <c:pt idx="3103">
                  <c:v>7845.1370000000015</c:v>
                </c:pt>
                <c:pt idx="3104">
                  <c:v>7845.1470000000018</c:v>
                </c:pt>
                <c:pt idx="3105">
                  <c:v>7845.1730000000016</c:v>
                </c:pt>
                <c:pt idx="3106">
                  <c:v>7845.2359999999999</c:v>
                </c:pt>
                <c:pt idx="3107">
                  <c:v>7845.1630000000014</c:v>
                </c:pt>
                <c:pt idx="3108">
                  <c:v>7845.183</c:v>
                </c:pt>
                <c:pt idx="3109">
                  <c:v>7845.183</c:v>
                </c:pt>
                <c:pt idx="3110">
                  <c:v>7845.134</c:v>
                </c:pt>
                <c:pt idx="3111">
                  <c:v>7845.1850000000004</c:v>
                </c:pt>
                <c:pt idx="3112">
                  <c:v>7845.2040000000006</c:v>
                </c:pt>
                <c:pt idx="3113">
                  <c:v>7845.183</c:v>
                </c:pt>
                <c:pt idx="3114">
                  <c:v>7845.1660000000038</c:v>
                </c:pt>
                <c:pt idx="3115">
                  <c:v>7845.2050000000008</c:v>
                </c:pt>
                <c:pt idx="3116">
                  <c:v>7845.2179999999998</c:v>
                </c:pt>
                <c:pt idx="3117">
                  <c:v>7845.2240000000002</c:v>
                </c:pt>
                <c:pt idx="3118">
                  <c:v>7845.1920000000036</c:v>
                </c:pt>
                <c:pt idx="3119">
                  <c:v>7845.1960000000036</c:v>
                </c:pt>
                <c:pt idx="3120">
                  <c:v>7845.2110000000002</c:v>
                </c:pt>
                <c:pt idx="3121">
                  <c:v>7845.2070000000003</c:v>
                </c:pt>
                <c:pt idx="3122">
                  <c:v>7845.1670000000004</c:v>
                </c:pt>
                <c:pt idx="3123">
                  <c:v>7845.1880000000001</c:v>
                </c:pt>
                <c:pt idx="3124">
                  <c:v>7845.1810000000014</c:v>
                </c:pt>
                <c:pt idx="3125">
                  <c:v>7845.1930000000002</c:v>
                </c:pt>
                <c:pt idx="3126">
                  <c:v>7845.1550000000034</c:v>
                </c:pt>
                <c:pt idx="3127">
                  <c:v>7845.2130000000006</c:v>
                </c:pt>
                <c:pt idx="3128">
                  <c:v>7845.2179999999998</c:v>
                </c:pt>
                <c:pt idx="3129">
                  <c:v>7845.201</c:v>
                </c:pt>
                <c:pt idx="3130">
                  <c:v>7845.1470000000018</c:v>
                </c:pt>
                <c:pt idx="3131">
                  <c:v>7845.1200000000035</c:v>
                </c:pt>
                <c:pt idx="3132">
                  <c:v>7845.223</c:v>
                </c:pt>
                <c:pt idx="3133">
                  <c:v>7845.2190000000001</c:v>
                </c:pt>
                <c:pt idx="3134">
                  <c:v>7845.1770000000006</c:v>
                </c:pt>
                <c:pt idx="3135">
                  <c:v>7845.2</c:v>
                </c:pt>
                <c:pt idx="3136">
                  <c:v>7845.2</c:v>
                </c:pt>
                <c:pt idx="3137">
                  <c:v>7845.1890000000003</c:v>
                </c:pt>
                <c:pt idx="3138">
                  <c:v>7845.2120000000004</c:v>
                </c:pt>
                <c:pt idx="3139">
                  <c:v>7845.2050000000008</c:v>
                </c:pt>
                <c:pt idx="3140">
                  <c:v>7845.1960000000036</c:v>
                </c:pt>
                <c:pt idx="3141">
                  <c:v>7845.2150000000001</c:v>
                </c:pt>
                <c:pt idx="3142">
                  <c:v>7845.1790000000001</c:v>
                </c:pt>
                <c:pt idx="3143">
                  <c:v>7845.2390000000005</c:v>
                </c:pt>
                <c:pt idx="3144">
                  <c:v>7845.2610000000004</c:v>
                </c:pt>
                <c:pt idx="3145">
                  <c:v>7845.2020000000002</c:v>
                </c:pt>
                <c:pt idx="3146">
                  <c:v>7845.268</c:v>
                </c:pt>
                <c:pt idx="3147">
                  <c:v>7845.2120000000004</c:v>
                </c:pt>
                <c:pt idx="3148">
                  <c:v>7845.2760000000007</c:v>
                </c:pt>
                <c:pt idx="3149">
                  <c:v>7845.1900000000014</c:v>
                </c:pt>
                <c:pt idx="3150">
                  <c:v>7845.2240000000002</c:v>
                </c:pt>
                <c:pt idx="3151">
                  <c:v>7845.241</c:v>
                </c:pt>
                <c:pt idx="3152">
                  <c:v>7845.2240000000002</c:v>
                </c:pt>
                <c:pt idx="3153">
                  <c:v>7845.2610000000004</c:v>
                </c:pt>
                <c:pt idx="3154">
                  <c:v>7845.2480000000005</c:v>
                </c:pt>
                <c:pt idx="3155">
                  <c:v>7845.2840000000006</c:v>
                </c:pt>
                <c:pt idx="3156">
                  <c:v>7845.2290000000003</c:v>
                </c:pt>
                <c:pt idx="3157">
                  <c:v>7845.2580000000007</c:v>
                </c:pt>
                <c:pt idx="3158">
                  <c:v>7845.2280000000001</c:v>
                </c:pt>
                <c:pt idx="3159">
                  <c:v>7845.2130000000006</c:v>
                </c:pt>
                <c:pt idx="3160">
                  <c:v>7845.1940000000004</c:v>
                </c:pt>
                <c:pt idx="3161">
                  <c:v>7845.2429999999995</c:v>
                </c:pt>
                <c:pt idx="3162">
                  <c:v>7845.2179999999998</c:v>
                </c:pt>
                <c:pt idx="3163">
                  <c:v>7845.2449999999999</c:v>
                </c:pt>
                <c:pt idx="3164">
                  <c:v>7845.241</c:v>
                </c:pt>
                <c:pt idx="3165">
                  <c:v>7845.2179999999998</c:v>
                </c:pt>
                <c:pt idx="3166">
                  <c:v>7845.25</c:v>
                </c:pt>
                <c:pt idx="3167">
                  <c:v>7845.2550000000001</c:v>
                </c:pt>
                <c:pt idx="3168">
                  <c:v>7845.268</c:v>
                </c:pt>
                <c:pt idx="3169">
                  <c:v>7845.2699999999995</c:v>
                </c:pt>
                <c:pt idx="3170">
                  <c:v>7845.223</c:v>
                </c:pt>
                <c:pt idx="3171">
                  <c:v>7845.2610000000004</c:v>
                </c:pt>
                <c:pt idx="3172">
                  <c:v>7845.2480000000005</c:v>
                </c:pt>
                <c:pt idx="3173">
                  <c:v>7845.2930000000006</c:v>
                </c:pt>
                <c:pt idx="3174">
                  <c:v>7845.2829999999994</c:v>
                </c:pt>
                <c:pt idx="3175">
                  <c:v>7845.2709999999997</c:v>
                </c:pt>
                <c:pt idx="3176">
                  <c:v>7845.2530000000015</c:v>
                </c:pt>
                <c:pt idx="3177">
                  <c:v>7845.2160000000003</c:v>
                </c:pt>
                <c:pt idx="3178">
                  <c:v>7845.2750000000005</c:v>
                </c:pt>
                <c:pt idx="3179">
                  <c:v>7845.2889999999998</c:v>
                </c:pt>
                <c:pt idx="3180">
                  <c:v>7845.2359999999999</c:v>
                </c:pt>
                <c:pt idx="3181">
                  <c:v>7845.268</c:v>
                </c:pt>
                <c:pt idx="3182">
                  <c:v>7845.2790000000005</c:v>
                </c:pt>
                <c:pt idx="3183">
                  <c:v>7845.2690000000002</c:v>
                </c:pt>
                <c:pt idx="3184">
                  <c:v>7845.2339999999995</c:v>
                </c:pt>
                <c:pt idx="3185">
                  <c:v>7845.2829999999994</c:v>
                </c:pt>
                <c:pt idx="3186">
                  <c:v>7845.2560000000003</c:v>
                </c:pt>
                <c:pt idx="3187">
                  <c:v>7845.26</c:v>
                </c:pt>
                <c:pt idx="3188">
                  <c:v>7845.2660000000014</c:v>
                </c:pt>
                <c:pt idx="3189">
                  <c:v>7845.26</c:v>
                </c:pt>
                <c:pt idx="3190">
                  <c:v>7845.2539999999999</c:v>
                </c:pt>
                <c:pt idx="3191">
                  <c:v>7845.3090000000002</c:v>
                </c:pt>
                <c:pt idx="3192">
                  <c:v>7845.2920000000004</c:v>
                </c:pt>
                <c:pt idx="3193">
                  <c:v>7845.2760000000007</c:v>
                </c:pt>
                <c:pt idx="3194">
                  <c:v>7845.2510000000002</c:v>
                </c:pt>
                <c:pt idx="3195">
                  <c:v>7845.3180000000002</c:v>
                </c:pt>
                <c:pt idx="3196">
                  <c:v>7845.2870000000003</c:v>
                </c:pt>
                <c:pt idx="3197">
                  <c:v>7845.3070000000016</c:v>
                </c:pt>
                <c:pt idx="3198">
                  <c:v>7845.3630000000003</c:v>
                </c:pt>
                <c:pt idx="3199">
                  <c:v>7845.2760000000007</c:v>
                </c:pt>
                <c:pt idx="3200">
                  <c:v>7845.2809999999999</c:v>
                </c:pt>
                <c:pt idx="3201">
                  <c:v>7845.3070000000016</c:v>
                </c:pt>
                <c:pt idx="3202">
                  <c:v>7845.2879999999996</c:v>
                </c:pt>
                <c:pt idx="3203">
                  <c:v>7845.3200000000024</c:v>
                </c:pt>
                <c:pt idx="3204">
                  <c:v>7845.2829999999994</c:v>
                </c:pt>
                <c:pt idx="3205">
                  <c:v>7845.2840000000006</c:v>
                </c:pt>
                <c:pt idx="3206">
                  <c:v>7845.3070000000016</c:v>
                </c:pt>
                <c:pt idx="3207">
                  <c:v>7845.3110000000024</c:v>
                </c:pt>
                <c:pt idx="3208">
                  <c:v>7845.3060000000014</c:v>
                </c:pt>
                <c:pt idx="3209">
                  <c:v>7845.2910000000002</c:v>
                </c:pt>
                <c:pt idx="3210">
                  <c:v>7845.3140000000003</c:v>
                </c:pt>
                <c:pt idx="3211">
                  <c:v>7845.3030000000008</c:v>
                </c:pt>
                <c:pt idx="3212">
                  <c:v>7845.3160000000034</c:v>
                </c:pt>
                <c:pt idx="3213">
                  <c:v>7845.2690000000002</c:v>
                </c:pt>
                <c:pt idx="3214">
                  <c:v>7845.308</c:v>
                </c:pt>
                <c:pt idx="3215">
                  <c:v>7845.2809999999999</c:v>
                </c:pt>
                <c:pt idx="3216">
                  <c:v>7845.2950000000001</c:v>
                </c:pt>
                <c:pt idx="3217">
                  <c:v>7845.33</c:v>
                </c:pt>
                <c:pt idx="3218">
                  <c:v>7845.3140000000003</c:v>
                </c:pt>
                <c:pt idx="3219">
                  <c:v>7845.3339999999998</c:v>
                </c:pt>
                <c:pt idx="3220">
                  <c:v>7845.3210000000036</c:v>
                </c:pt>
                <c:pt idx="3221">
                  <c:v>7845.3410000000003</c:v>
                </c:pt>
                <c:pt idx="3222">
                  <c:v>7845.3220000000038</c:v>
                </c:pt>
                <c:pt idx="3223">
                  <c:v>7845.3290000000034</c:v>
                </c:pt>
                <c:pt idx="3224">
                  <c:v>7845.2940000000008</c:v>
                </c:pt>
                <c:pt idx="3225">
                  <c:v>7845.317</c:v>
                </c:pt>
                <c:pt idx="3226">
                  <c:v>7845.3200000000024</c:v>
                </c:pt>
                <c:pt idx="3227">
                  <c:v>7845.2970000000005</c:v>
                </c:pt>
                <c:pt idx="3228">
                  <c:v>7845.2560000000003</c:v>
                </c:pt>
                <c:pt idx="3229">
                  <c:v>7845.2530000000015</c:v>
                </c:pt>
                <c:pt idx="3230">
                  <c:v>7845.2160000000003</c:v>
                </c:pt>
                <c:pt idx="3231">
                  <c:v>7845.2420000000002</c:v>
                </c:pt>
                <c:pt idx="3232">
                  <c:v>7845.29</c:v>
                </c:pt>
                <c:pt idx="3233">
                  <c:v>7845.2250000000004</c:v>
                </c:pt>
                <c:pt idx="3234">
                  <c:v>7845.2709999999997</c:v>
                </c:pt>
                <c:pt idx="3235">
                  <c:v>7845.2840000000006</c:v>
                </c:pt>
                <c:pt idx="3236">
                  <c:v>7845.2820000000002</c:v>
                </c:pt>
                <c:pt idx="3237">
                  <c:v>7845.2490000000007</c:v>
                </c:pt>
                <c:pt idx="3238">
                  <c:v>7845.2660000000014</c:v>
                </c:pt>
                <c:pt idx="3239">
                  <c:v>7845.2359999999999</c:v>
                </c:pt>
                <c:pt idx="3240">
                  <c:v>7845.2760000000007</c:v>
                </c:pt>
                <c:pt idx="3241">
                  <c:v>7845.2290000000003</c:v>
                </c:pt>
                <c:pt idx="3242">
                  <c:v>7845.26</c:v>
                </c:pt>
                <c:pt idx="3243">
                  <c:v>7845.2420000000002</c:v>
                </c:pt>
                <c:pt idx="3244">
                  <c:v>7845.2620000000024</c:v>
                </c:pt>
                <c:pt idx="3245">
                  <c:v>7845.2920000000004</c:v>
                </c:pt>
                <c:pt idx="3246">
                  <c:v>7845.2670000000007</c:v>
                </c:pt>
                <c:pt idx="3247">
                  <c:v>7845.2729999999992</c:v>
                </c:pt>
                <c:pt idx="3248">
                  <c:v>7845.2719999999999</c:v>
                </c:pt>
                <c:pt idx="3249">
                  <c:v>7845.2920000000004</c:v>
                </c:pt>
                <c:pt idx="3250">
                  <c:v>7845.2670000000007</c:v>
                </c:pt>
                <c:pt idx="3251">
                  <c:v>7845.335</c:v>
                </c:pt>
                <c:pt idx="3252">
                  <c:v>7845.3120000000035</c:v>
                </c:pt>
                <c:pt idx="3253">
                  <c:v>7845.2760000000007</c:v>
                </c:pt>
                <c:pt idx="3254">
                  <c:v>7845.2940000000008</c:v>
                </c:pt>
                <c:pt idx="3255">
                  <c:v>7845.3600000000024</c:v>
                </c:pt>
                <c:pt idx="3256">
                  <c:v>7845.268</c:v>
                </c:pt>
                <c:pt idx="3257">
                  <c:v>7845.2510000000002</c:v>
                </c:pt>
                <c:pt idx="3258">
                  <c:v>7845.3120000000035</c:v>
                </c:pt>
                <c:pt idx="3259">
                  <c:v>7845.3330000000005</c:v>
                </c:pt>
                <c:pt idx="3260">
                  <c:v>7845.2729999999992</c:v>
                </c:pt>
                <c:pt idx="3261">
                  <c:v>7845.2940000000008</c:v>
                </c:pt>
                <c:pt idx="3262">
                  <c:v>7845.299</c:v>
                </c:pt>
                <c:pt idx="3263">
                  <c:v>7845.2829999999994</c:v>
                </c:pt>
                <c:pt idx="3264">
                  <c:v>7845.2870000000003</c:v>
                </c:pt>
                <c:pt idx="3265">
                  <c:v>7845.31</c:v>
                </c:pt>
                <c:pt idx="3266">
                  <c:v>7845.3140000000003</c:v>
                </c:pt>
                <c:pt idx="3267">
                  <c:v>7845.2960000000003</c:v>
                </c:pt>
                <c:pt idx="3268">
                  <c:v>7845.31</c:v>
                </c:pt>
                <c:pt idx="3269">
                  <c:v>7845.3180000000002</c:v>
                </c:pt>
                <c:pt idx="3270">
                  <c:v>7845.2240000000002</c:v>
                </c:pt>
                <c:pt idx="3271">
                  <c:v>7845.2779999999975</c:v>
                </c:pt>
                <c:pt idx="3272">
                  <c:v>7845.2510000000002</c:v>
                </c:pt>
                <c:pt idx="3273">
                  <c:v>7845.2429999999995</c:v>
                </c:pt>
                <c:pt idx="3274">
                  <c:v>7845.2719999999999</c:v>
                </c:pt>
                <c:pt idx="3275">
                  <c:v>7845.2339999999995</c:v>
                </c:pt>
                <c:pt idx="3276">
                  <c:v>7845.2210000000014</c:v>
                </c:pt>
                <c:pt idx="3277">
                  <c:v>7845.2829999999994</c:v>
                </c:pt>
                <c:pt idx="3278">
                  <c:v>7845.2790000000005</c:v>
                </c:pt>
                <c:pt idx="3279">
                  <c:v>7845.2750000000005</c:v>
                </c:pt>
                <c:pt idx="3280">
                  <c:v>7845.2580000000007</c:v>
                </c:pt>
                <c:pt idx="3281">
                  <c:v>7845.268</c:v>
                </c:pt>
                <c:pt idx="3282">
                  <c:v>7845.3050000000003</c:v>
                </c:pt>
                <c:pt idx="3283">
                  <c:v>7845.2290000000003</c:v>
                </c:pt>
                <c:pt idx="3284">
                  <c:v>7845.2719999999999</c:v>
                </c:pt>
                <c:pt idx="3285">
                  <c:v>7845.2709999999997</c:v>
                </c:pt>
                <c:pt idx="3286">
                  <c:v>7845.2520000000004</c:v>
                </c:pt>
                <c:pt idx="3287">
                  <c:v>7845.2660000000014</c:v>
                </c:pt>
                <c:pt idx="3288">
                  <c:v>7845.2240000000002</c:v>
                </c:pt>
                <c:pt idx="3289">
                  <c:v>7845.2779999999975</c:v>
                </c:pt>
                <c:pt idx="3290">
                  <c:v>7845.2570000000005</c:v>
                </c:pt>
                <c:pt idx="3291">
                  <c:v>7845.2670000000007</c:v>
                </c:pt>
                <c:pt idx="3292">
                  <c:v>7845.34</c:v>
                </c:pt>
                <c:pt idx="3293">
                  <c:v>7845.2960000000003</c:v>
                </c:pt>
                <c:pt idx="3294">
                  <c:v>7845.2739999999994</c:v>
                </c:pt>
                <c:pt idx="3295">
                  <c:v>7845.2660000000014</c:v>
                </c:pt>
                <c:pt idx="3296">
                  <c:v>7845.3060000000014</c:v>
                </c:pt>
                <c:pt idx="3297">
                  <c:v>7845.2970000000005</c:v>
                </c:pt>
                <c:pt idx="3298">
                  <c:v>7845.2879999999996</c:v>
                </c:pt>
                <c:pt idx="3299">
                  <c:v>7845.2750000000005</c:v>
                </c:pt>
                <c:pt idx="3300">
                  <c:v>7845.2820000000002</c:v>
                </c:pt>
                <c:pt idx="3301">
                  <c:v>7845.3160000000034</c:v>
                </c:pt>
                <c:pt idx="3302">
                  <c:v>7845.3120000000035</c:v>
                </c:pt>
                <c:pt idx="3303">
                  <c:v>7845.2420000000002</c:v>
                </c:pt>
                <c:pt idx="3304">
                  <c:v>7845.2940000000008</c:v>
                </c:pt>
                <c:pt idx="3305">
                  <c:v>7845.3270000000002</c:v>
                </c:pt>
                <c:pt idx="3306">
                  <c:v>7845.2630000000017</c:v>
                </c:pt>
                <c:pt idx="3307">
                  <c:v>7845.3370000000004</c:v>
                </c:pt>
                <c:pt idx="3308">
                  <c:v>7845.3440000000001</c:v>
                </c:pt>
                <c:pt idx="3309">
                  <c:v>7845.3090000000002</c:v>
                </c:pt>
                <c:pt idx="3310">
                  <c:v>7845.2699999999995</c:v>
                </c:pt>
                <c:pt idx="3311">
                  <c:v>7845.3180000000002</c:v>
                </c:pt>
                <c:pt idx="3312">
                  <c:v>7845.3410000000003</c:v>
                </c:pt>
                <c:pt idx="3313">
                  <c:v>7845.3020000000024</c:v>
                </c:pt>
                <c:pt idx="3314">
                  <c:v>7845.3330000000005</c:v>
                </c:pt>
                <c:pt idx="3315">
                  <c:v>7845.3320000000003</c:v>
                </c:pt>
                <c:pt idx="3316">
                  <c:v>7845.317</c:v>
                </c:pt>
                <c:pt idx="3317">
                  <c:v>7845.3420000000024</c:v>
                </c:pt>
                <c:pt idx="3318">
                  <c:v>7845.2520000000004</c:v>
                </c:pt>
                <c:pt idx="3319">
                  <c:v>7845.23</c:v>
                </c:pt>
                <c:pt idx="3320">
                  <c:v>7845.2490000000007</c:v>
                </c:pt>
                <c:pt idx="3321">
                  <c:v>7845.2339999999995</c:v>
                </c:pt>
                <c:pt idx="3322">
                  <c:v>7845.232</c:v>
                </c:pt>
                <c:pt idx="3323">
                  <c:v>7845.25</c:v>
                </c:pt>
                <c:pt idx="3324">
                  <c:v>7845.21</c:v>
                </c:pt>
                <c:pt idx="3325">
                  <c:v>7845.28</c:v>
                </c:pt>
                <c:pt idx="3326">
                  <c:v>7845.2739999999994</c:v>
                </c:pt>
                <c:pt idx="3327">
                  <c:v>7845.2709999999997</c:v>
                </c:pt>
                <c:pt idx="3328">
                  <c:v>7845.2750000000005</c:v>
                </c:pt>
                <c:pt idx="3329">
                  <c:v>7845.2439999999997</c:v>
                </c:pt>
                <c:pt idx="3330">
                  <c:v>7845.2449999999999</c:v>
                </c:pt>
                <c:pt idx="3331">
                  <c:v>7845.3050000000003</c:v>
                </c:pt>
                <c:pt idx="3332">
                  <c:v>7845.2610000000004</c:v>
                </c:pt>
                <c:pt idx="3333">
                  <c:v>7845.2739999999994</c:v>
                </c:pt>
                <c:pt idx="3334">
                  <c:v>7845.2310000000007</c:v>
                </c:pt>
                <c:pt idx="3335">
                  <c:v>7845.2420000000002</c:v>
                </c:pt>
                <c:pt idx="3336">
                  <c:v>7845.2420000000002</c:v>
                </c:pt>
                <c:pt idx="3337">
                  <c:v>7845.2850000000008</c:v>
                </c:pt>
                <c:pt idx="3338">
                  <c:v>7845.2920000000004</c:v>
                </c:pt>
                <c:pt idx="3339">
                  <c:v>7845.2310000000007</c:v>
                </c:pt>
                <c:pt idx="3340">
                  <c:v>7845.2130000000006</c:v>
                </c:pt>
                <c:pt idx="3341">
                  <c:v>7845.26</c:v>
                </c:pt>
                <c:pt idx="3342">
                  <c:v>7845.2709999999997</c:v>
                </c:pt>
                <c:pt idx="3343">
                  <c:v>7845.2860000000001</c:v>
                </c:pt>
                <c:pt idx="3344">
                  <c:v>7845.2910000000002</c:v>
                </c:pt>
                <c:pt idx="3345">
                  <c:v>7845.3310000000001</c:v>
                </c:pt>
                <c:pt idx="3346">
                  <c:v>7845.2630000000017</c:v>
                </c:pt>
                <c:pt idx="3347">
                  <c:v>7845.3040000000001</c:v>
                </c:pt>
                <c:pt idx="3348">
                  <c:v>7845.2550000000001</c:v>
                </c:pt>
                <c:pt idx="3349">
                  <c:v>7845.2920000000004</c:v>
                </c:pt>
                <c:pt idx="3350">
                  <c:v>7845.2620000000024</c:v>
                </c:pt>
                <c:pt idx="3351">
                  <c:v>7845.28</c:v>
                </c:pt>
                <c:pt idx="3352">
                  <c:v>7845.2729999999992</c:v>
                </c:pt>
                <c:pt idx="3353">
                  <c:v>7845.2349999999997</c:v>
                </c:pt>
                <c:pt idx="3354">
                  <c:v>7845.2580000000007</c:v>
                </c:pt>
                <c:pt idx="3355">
                  <c:v>7845.277</c:v>
                </c:pt>
                <c:pt idx="3356">
                  <c:v>7845.2690000000002</c:v>
                </c:pt>
                <c:pt idx="3357">
                  <c:v>7845.2850000000008</c:v>
                </c:pt>
                <c:pt idx="3358">
                  <c:v>7845.2460000000001</c:v>
                </c:pt>
                <c:pt idx="3359">
                  <c:v>7845.2960000000003</c:v>
                </c:pt>
                <c:pt idx="3360">
                  <c:v>7845.232</c:v>
                </c:pt>
                <c:pt idx="3361">
                  <c:v>7845.3020000000024</c:v>
                </c:pt>
                <c:pt idx="3362">
                  <c:v>7845.3060000000014</c:v>
                </c:pt>
                <c:pt idx="3363">
                  <c:v>7845.25</c:v>
                </c:pt>
                <c:pt idx="3364">
                  <c:v>7845.2630000000017</c:v>
                </c:pt>
                <c:pt idx="3365">
                  <c:v>7845.2970000000005</c:v>
                </c:pt>
                <c:pt idx="3366">
                  <c:v>7845.3020000000024</c:v>
                </c:pt>
                <c:pt idx="3367">
                  <c:v>7845.2349999999997</c:v>
                </c:pt>
                <c:pt idx="3368">
                  <c:v>7845.2779999999975</c:v>
                </c:pt>
                <c:pt idx="3369">
                  <c:v>7845.2870000000003</c:v>
                </c:pt>
                <c:pt idx="3370">
                  <c:v>7845.2850000000008</c:v>
                </c:pt>
                <c:pt idx="3371">
                  <c:v>7845.2550000000001</c:v>
                </c:pt>
                <c:pt idx="3372">
                  <c:v>7845.2719999999999</c:v>
                </c:pt>
                <c:pt idx="3373">
                  <c:v>7845.2439999999997</c:v>
                </c:pt>
                <c:pt idx="3374">
                  <c:v>7845.2820000000002</c:v>
                </c:pt>
                <c:pt idx="3375">
                  <c:v>7845.3010000000004</c:v>
                </c:pt>
                <c:pt idx="3376">
                  <c:v>7845.2979999999998</c:v>
                </c:pt>
                <c:pt idx="3377">
                  <c:v>7845.3090000000002</c:v>
                </c:pt>
                <c:pt idx="3378">
                  <c:v>7845.308</c:v>
                </c:pt>
                <c:pt idx="3379">
                  <c:v>7845.2510000000002</c:v>
                </c:pt>
                <c:pt idx="3380">
                  <c:v>7845.2250000000004</c:v>
                </c:pt>
                <c:pt idx="3381">
                  <c:v>7845.2690000000002</c:v>
                </c:pt>
                <c:pt idx="3382">
                  <c:v>7845.3520000000044</c:v>
                </c:pt>
                <c:pt idx="3383">
                  <c:v>7845.2369999999992</c:v>
                </c:pt>
                <c:pt idx="3384">
                  <c:v>7845.201</c:v>
                </c:pt>
                <c:pt idx="3385">
                  <c:v>7845.3070000000016</c:v>
                </c:pt>
                <c:pt idx="3386">
                  <c:v>7845.2850000000008</c:v>
                </c:pt>
                <c:pt idx="3387">
                  <c:v>7845.2879999999996</c:v>
                </c:pt>
                <c:pt idx="3388">
                  <c:v>7845.2739999999994</c:v>
                </c:pt>
                <c:pt idx="3389">
                  <c:v>7845.277</c:v>
                </c:pt>
                <c:pt idx="3390">
                  <c:v>7845.2359999999999</c:v>
                </c:pt>
                <c:pt idx="3391">
                  <c:v>7845.2920000000004</c:v>
                </c:pt>
                <c:pt idx="3392">
                  <c:v>7845.2079999999996</c:v>
                </c:pt>
                <c:pt idx="3393">
                  <c:v>7845.2950000000001</c:v>
                </c:pt>
                <c:pt idx="3394">
                  <c:v>7845.241</c:v>
                </c:pt>
                <c:pt idx="3395">
                  <c:v>7845.2960000000003</c:v>
                </c:pt>
                <c:pt idx="3396">
                  <c:v>7845.2670000000007</c:v>
                </c:pt>
                <c:pt idx="3397">
                  <c:v>7845.2510000000002</c:v>
                </c:pt>
                <c:pt idx="3398">
                  <c:v>7845.2530000000015</c:v>
                </c:pt>
                <c:pt idx="3399">
                  <c:v>7845.2170000000015</c:v>
                </c:pt>
                <c:pt idx="3400">
                  <c:v>7845.2739999999994</c:v>
                </c:pt>
                <c:pt idx="3401">
                  <c:v>7845.2779999999975</c:v>
                </c:pt>
                <c:pt idx="3402">
                  <c:v>7845.259</c:v>
                </c:pt>
                <c:pt idx="3403">
                  <c:v>7845.2760000000007</c:v>
                </c:pt>
                <c:pt idx="3404">
                  <c:v>7845.2709999999997</c:v>
                </c:pt>
                <c:pt idx="3405">
                  <c:v>7845.2179999999998</c:v>
                </c:pt>
                <c:pt idx="3406">
                  <c:v>7845.2790000000005</c:v>
                </c:pt>
                <c:pt idx="3407">
                  <c:v>7845.28</c:v>
                </c:pt>
                <c:pt idx="3408">
                  <c:v>7845.3040000000001</c:v>
                </c:pt>
                <c:pt idx="3409">
                  <c:v>7845.3030000000008</c:v>
                </c:pt>
                <c:pt idx="3410">
                  <c:v>7845.2490000000007</c:v>
                </c:pt>
                <c:pt idx="3411">
                  <c:v>7845.2840000000006</c:v>
                </c:pt>
                <c:pt idx="3412">
                  <c:v>7845.2530000000015</c:v>
                </c:pt>
                <c:pt idx="3413">
                  <c:v>7845.259</c:v>
                </c:pt>
                <c:pt idx="3414">
                  <c:v>7845.2460000000001</c:v>
                </c:pt>
                <c:pt idx="3415">
                  <c:v>7845.2490000000007</c:v>
                </c:pt>
                <c:pt idx="3416">
                  <c:v>7845.2860000000001</c:v>
                </c:pt>
                <c:pt idx="3417">
                  <c:v>7845.2560000000003</c:v>
                </c:pt>
                <c:pt idx="3418">
                  <c:v>7845.2250000000004</c:v>
                </c:pt>
                <c:pt idx="3419">
                  <c:v>7845.2729999999992</c:v>
                </c:pt>
                <c:pt idx="3420">
                  <c:v>7845.2130000000006</c:v>
                </c:pt>
                <c:pt idx="3421">
                  <c:v>7845.2750000000005</c:v>
                </c:pt>
                <c:pt idx="3422">
                  <c:v>7845.28</c:v>
                </c:pt>
                <c:pt idx="3423">
                  <c:v>7845.2650000000003</c:v>
                </c:pt>
                <c:pt idx="3424">
                  <c:v>7845.2250000000004</c:v>
                </c:pt>
                <c:pt idx="3425">
                  <c:v>7845.2670000000007</c:v>
                </c:pt>
                <c:pt idx="3426">
                  <c:v>7845.1620000000039</c:v>
                </c:pt>
                <c:pt idx="3427">
                  <c:v>7845.2630000000017</c:v>
                </c:pt>
                <c:pt idx="3428">
                  <c:v>7845.2089999999998</c:v>
                </c:pt>
                <c:pt idx="3429">
                  <c:v>7845.2120000000004</c:v>
                </c:pt>
                <c:pt idx="3430">
                  <c:v>7845.2110000000002</c:v>
                </c:pt>
                <c:pt idx="3431">
                  <c:v>7845.2179999999998</c:v>
                </c:pt>
                <c:pt idx="3432">
                  <c:v>7845.2460000000001</c:v>
                </c:pt>
                <c:pt idx="3433">
                  <c:v>7845.1950000000024</c:v>
                </c:pt>
                <c:pt idx="3434">
                  <c:v>7845.2110000000002</c:v>
                </c:pt>
                <c:pt idx="3435">
                  <c:v>7845.1890000000003</c:v>
                </c:pt>
                <c:pt idx="3436">
                  <c:v>7845.1890000000003</c:v>
                </c:pt>
                <c:pt idx="3437">
                  <c:v>7845.2089999999998</c:v>
                </c:pt>
                <c:pt idx="3438">
                  <c:v>7845.2490000000007</c:v>
                </c:pt>
                <c:pt idx="3439">
                  <c:v>7845.232</c:v>
                </c:pt>
                <c:pt idx="3440">
                  <c:v>7845.1890000000003</c:v>
                </c:pt>
                <c:pt idx="3441">
                  <c:v>7845.2570000000005</c:v>
                </c:pt>
                <c:pt idx="3442">
                  <c:v>7845.2</c:v>
                </c:pt>
                <c:pt idx="3443">
                  <c:v>7845.2170000000015</c:v>
                </c:pt>
                <c:pt idx="3444">
                  <c:v>7845.1750000000002</c:v>
                </c:pt>
                <c:pt idx="3445">
                  <c:v>7845.174</c:v>
                </c:pt>
                <c:pt idx="3446">
                  <c:v>7845.1870000000008</c:v>
                </c:pt>
                <c:pt idx="3447">
                  <c:v>7845.1880000000001</c:v>
                </c:pt>
                <c:pt idx="3448">
                  <c:v>7845.24</c:v>
                </c:pt>
                <c:pt idx="3449">
                  <c:v>7845.2050000000008</c:v>
                </c:pt>
                <c:pt idx="3450">
                  <c:v>7845.1710000000003</c:v>
                </c:pt>
                <c:pt idx="3451">
                  <c:v>7845.1690000000035</c:v>
                </c:pt>
                <c:pt idx="3452">
                  <c:v>7845.1870000000008</c:v>
                </c:pt>
                <c:pt idx="3453">
                  <c:v>7845.201</c:v>
                </c:pt>
                <c:pt idx="3454">
                  <c:v>7845.1820000000034</c:v>
                </c:pt>
                <c:pt idx="3455">
                  <c:v>7845.1850000000004</c:v>
                </c:pt>
                <c:pt idx="3456">
                  <c:v>7845.1590000000024</c:v>
                </c:pt>
                <c:pt idx="3457">
                  <c:v>7845.2060000000001</c:v>
                </c:pt>
                <c:pt idx="3458">
                  <c:v>7845.2160000000003</c:v>
                </c:pt>
                <c:pt idx="3459">
                  <c:v>7845.1840000000002</c:v>
                </c:pt>
                <c:pt idx="3460">
                  <c:v>7845.1930000000002</c:v>
                </c:pt>
                <c:pt idx="3461">
                  <c:v>7845.2349999999997</c:v>
                </c:pt>
                <c:pt idx="3462">
                  <c:v>7845.1750000000002</c:v>
                </c:pt>
                <c:pt idx="3463">
                  <c:v>7845.1530000000002</c:v>
                </c:pt>
                <c:pt idx="3464">
                  <c:v>7845.1650000000036</c:v>
                </c:pt>
                <c:pt idx="3465">
                  <c:v>7845.1560000000045</c:v>
                </c:pt>
                <c:pt idx="3466">
                  <c:v>7845.1100000000024</c:v>
                </c:pt>
                <c:pt idx="3467">
                  <c:v>7845.1410000000014</c:v>
                </c:pt>
                <c:pt idx="3468">
                  <c:v>7845.1770000000006</c:v>
                </c:pt>
                <c:pt idx="3469">
                  <c:v>7845.1690000000035</c:v>
                </c:pt>
                <c:pt idx="3470">
                  <c:v>7845.14</c:v>
                </c:pt>
                <c:pt idx="3471">
                  <c:v>7845.1760000000004</c:v>
                </c:pt>
                <c:pt idx="3472">
                  <c:v>7845.18</c:v>
                </c:pt>
                <c:pt idx="3473">
                  <c:v>7845.201</c:v>
                </c:pt>
                <c:pt idx="3474">
                  <c:v>7845.1750000000002</c:v>
                </c:pt>
                <c:pt idx="3475">
                  <c:v>7845.1650000000036</c:v>
                </c:pt>
                <c:pt idx="3476">
                  <c:v>7845.1170000000002</c:v>
                </c:pt>
                <c:pt idx="3477">
                  <c:v>7845.17</c:v>
                </c:pt>
                <c:pt idx="3478">
                  <c:v>7845.1570000000002</c:v>
                </c:pt>
                <c:pt idx="3479">
                  <c:v>7845.1660000000038</c:v>
                </c:pt>
                <c:pt idx="3480">
                  <c:v>7845.1530000000002</c:v>
                </c:pt>
                <c:pt idx="3481">
                  <c:v>7845.1760000000004</c:v>
                </c:pt>
                <c:pt idx="3482">
                  <c:v>7845.1770000000006</c:v>
                </c:pt>
                <c:pt idx="3483">
                  <c:v>7845.1379999999999</c:v>
                </c:pt>
                <c:pt idx="3484">
                  <c:v>7845.09</c:v>
                </c:pt>
                <c:pt idx="3485">
                  <c:v>7845.1120000000037</c:v>
                </c:pt>
                <c:pt idx="3486">
                  <c:v>7845.13</c:v>
                </c:pt>
                <c:pt idx="3487">
                  <c:v>7845.1440000000002</c:v>
                </c:pt>
                <c:pt idx="3488">
                  <c:v>7845.1620000000039</c:v>
                </c:pt>
                <c:pt idx="3489">
                  <c:v>7845.1530000000002</c:v>
                </c:pt>
                <c:pt idx="3490">
                  <c:v>7845.1100000000024</c:v>
                </c:pt>
                <c:pt idx="3491">
                  <c:v>7845.14</c:v>
                </c:pt>
                <c:pt idx="3492">
                  <c:v>7845.1170000000002</c:v>
                </c:pt>
                <c:pt idx="3493">
                  <c:v>7845.14</c:v>
                </c:pt>
                <c:pt idx="3494">
                  <c:v>7845.1410000000014</c:v>
                </c:pt>
                <c:pt idx="3495">
                  <c:v>7845.1130000000003</c:v>
                </c:pt>
                <c:pt idx="3496">
                  <c:v>7845.0950000000003</c:v>
                </c:pt>
                <c:pt idx="3497">
                  <c:v>7845.134</c:v>
                </c:pt>
                <c:pt idx="3498">
                  <c:v>7845.14</c:v>
                </c:pt>
                <c:pt idx="3499">
                  <c:v>7845.1230000000023</c:v>
                </c:pt>
                <c:pt idx="3500">
                  <c:v>7845.143</c:v>
                </c:pt>
                <c:pt idx="3501">
                  <c:v>7845.0990000000002</c:v>
                </c:pt>
                <c:pt idx="3502">
                  <c:v>7845.1190000000024</c:v>
                </c:pt>
                <c:pt idx="3503">
                  <c:v>7845.1610000000037</c:v>
                </c:pt>
                <c:pt idx="3504">
                  <c:v>7845.07</c:v>
                </c:pt>
                <c:pt idx="3505">
                  <c:v>7845.1190000000024</c:v>
                </c:pt>
                <c:pt idx="3506">
                  <c:v>7845.0990000000002</c:v>
                </c:pt>
                <c:pt idx="3507">
                  <c:v>7845.1250000000036</c:v>
                </c:pt>
                <c:pt idx="3508">
                  <c:v>7845.1170000000002</c:v>
                </c:pt>
                <c:pt idx="3509">
                  <c:v>7845.0710000000008</c:v>
                </c:pt>
                <c:pt idx="3510">
                  <c:v>7845.0769999999993</c:v>
                </c:pt>
                <c:pt idx="3511">
                  <c:v>7845.0780000000004</c:v>
                </c:pt>
                <c:pt idx="3512">
                  <c:v>7845.0130000000017</c:v>
                </c:pt>
                <c:pt idx="3513">
                  <c:v>7845.0290000000014</c:v>
                </c:pt>
                <c:pt idx="3514">
                  <c:v>7845.0540000000001</c:v>
                </c:pt>
                <c:pt idx="3515">
                  <c:v>7845.067</c:v>
                </c:pt>
                <c:pt idx="3516">
                  <c:v>7845.0830000000005</c:v>
                </c:pt>
                <c:pt idx="3517">
                  <c:v>7845.0730000000003</c:v>
                </c:pt>
                <c:pt idx="3518">
                  <c:v>7845.02</c:v>
                </c:pt>
                <c:pt idx="3519">
                  <c:v>7845.06</c:v>
                </c:pt>
                <c:pt idx="3520">
                  <c:v>7845.0660000000034</c:v>
                </c:pt>
                <c:pt idx="3521">
                  <c:v>7845.0150000000003</c:v>
                </c:pt>
                <c:pt idx="3522">
                  <c:v>7845.067</c:v>
                </c:pt>
                <c:pt idx="3523">
                  <c:v>7845.0389999999998</c:v>
                </c:pt>
                <c:pt idx="3524">
                  <c:v>7845.0720000000001</c:v>
                </c:pt>
                <c:pt idx="3525">
                  <c:v>7845.0970000000007</c:v>
                </c:pt>
                <c:pt idx="3526">
                  <c:v>7845.0450000000001</c:v>
                </c:pt>
                <c:pt idx="3527">
                  <c:v>7845.0170000000007</c:v>
                </c:pt>
                <c:pt idx="3528">
                  <c:v>7845.0520000000024</c:v>
                </c:pt>
                <c:pt idx="3529">
                  <c:v>7845.0430000000006</c:v>
                </c:pt>
                <c:pt idx="3530">
                  <c:v>7845.0260000000035</c:v>
                </c:pt>
                <c:pt idx="3531">
                  <c:v>7845.0340000000006</c:v>
                </c:pt>
                <c:pt idx="3532">
                  <c:v>7845.0070000000005</c:v>
                </c:pt>
                <c:pt idx="3533">
                  <c:v>7844.9929999999995</c:v>
                </c:pt>
                <c:pt idx="3534">
                  <c:v>7844.9849999999997</c:v>
                </c:pt>
                <c:pt idx="3535">
                  <c:v>7844.9520000000002</c:v>
                </c:pt>
                <c:pt idx="3536">
                  <c:v>7844.9550000000008</c:v>
                </c:pt>
                <c:pt idx="3537">
                  <c:v>7844.96</c:v>
                </c:pt>
                <c:pt idx="3538">
                  <c:v>7844.9160000000002</c:v>
                </c:pt>
                <c:pt idx="3539">
                  <c:v>7844.9759999999997</c:v>
                </c:pt>
                <c:pt idx="3540">
                  <c:v>7844.9679999999998</c:v>
                </c:pt>
                <c:pt idx="3541">
                  <c:v>7845</c:v>
                </c:pt>
                <c:pt idx="3542">
                  <c:v>7844.9670000000015</c:v>
                </c:pt>
                <c:pt idx="3543">
                  <c:v>7844.973</c:v>
                </c:pt>
                <c:pt idx="3544">
                  <c:v>7844.95</c:v>
                </c:pt>
                <c:pt idx="3545">
                  <c:v>7844.8990000000003</c:v>
                </c:pt>
                <c:pt idx="3546">
                  <c:v>7844.9170000000004</c:v>
                </c:pt>
                <c:pt idx="3547">
                  <c:v>7844.9579999999996</c:v>
                </c:pt>
                <c:pt idx="3548">
                  <c:v>7845.027</c:v>
                </c:pt>
                <c:pt idx="3549">
                  <c:v>7844.9360000000006</c:v>
                </c:pt>
                <c:pt idx="3550">
                  <c:v>7844.9329999999991</c:v>
                </c:pt>
                <c:pt idx="3551">
                  <c:v>7844.9869999999992</c:v>
                </c:pt>
                <c:pt idx="3552">
                  <c:v>7844.9610000000002</c:v>
                </c:pt>
                <c:pt idx="3553">
                  <c:v>7844.9379999999965</c:v>
                </c:pt>
                <c:pt idx="3554">
                  <c:v>7844.9460000000008</c:v>
                </c:pt>
                <c:pt idx="3555">
                  <c:v>7844.99</c:v>
                </c:pt>
                <c:pt idx="3556">
                  <c:v>7844.915</c:v>
                </c:pt>
                <c:pt idx="3557">
                  <c:v>7844.9440000000004</c:v>
                </c:pt>
                <c:pt idx="3558">
                  <c:v>7844.9779999999992</c:v>
                </c:pt>
                <c:pt idx="3559">
                  <c:v>7844.9460000000008</c:v>
                </c:pt>
                <c:pt idx="3560">
                  <c:v>7844.9290000000001</c:v>
                </c:pt>
                <c:pt idx="3561">
                  <c:v>7844.9230000000016</c:v>
                </c:pt>
                <c:pt idx="3562">
                  <c:v>7844.96</c:v>
                </c:pt>
                <c:pt idx="3563">
                  <c:v>7844.87</c:v>
                </c:pt>
                <c:pt idx="3564">
                  <c:v>7844.9610000000002</c:v>
                </c:pt>
                <c:pt idx="3565">
                  <c:v>7844.9450000000006</c:v>
                </c:pt>
                <c:pt idx="3566">
                  <c:v>7844.9450000000006</c:v>
                </c:pt>
                <c:pt idx="3567">
                  <c:v>7844.9650000000001</c:v>
                </c:pt>
                <c:pt idx="3568">
                  <c:v>7844.9470000000001</c:v>
                </c:pt>
                <c:pt idx="3569">
                  <c:v>7844.9309999999996</c:v>
                </c:pt>
                <c:pt idx="3570">
                  <c:v>7844.9690000000001</c:v>
                </c:pt>
                <c:pt idx="3571">
                  <c:v>7844.9470000000001</c:v>
                </c:pt>
                <c:pt idx="3572">
                  <c:v>7844.9460000000008</c:v>
                </c:pt>
                <c:pt idx="3573">
                  <c:v>7844.9660000000003</c:v>
                </c:pt>
                <c:pt idx="3574">
                  <c:v>7844.9470000000001</c:v>
                </c:pt>
                <c:pt idx="3575">
                  <c:v>7844.9210000000003</c:v>
                </c:pt>
                <c:pt idx="3576">
                  <c:v>7844.9090000000006</c:v>
                </c:pt>
                <c:pt idx="3577">
                  <c:v>7844.94</c:v>
                </c:pt>
                <c:pt idx="3578">
                  <c:v>7844.8950000000004</c:v>
                </c:pt>
                <c:pt idx="3579">
                  <c:v>7845.0030000000015</c:v>
                </c:pt>
                <c:pt idx="3580">
                  <c:v>7844.9779999999992</c:v>
                </c:pt>
                <c:pt idx="3581">
                  <c:v>7844.9170000000004</c:v>
                </c:pt>
                <c:pt idx="3582">
                  <c:v>7844.942</c:v>
                </c:pt>
                <c:pt idx="3583">
                  <c:v>7844.9350000000004</c:v>
                </c:pt>
                <c:pt idx="3584">
                  <c:v>7844.8860000000004</c:v>
                </c:pt>
                <c:pt idx="3585">
                  <c:v>7844.9579999999996</c:v>
                </c:pt>
                <c:pt idx="3586">
                  <c:v>7844.9620000000004</c:v>
                </c:pt>
                <c:pt idx="3587">
                  <c:v>7844.9280000000008</c:v>
                </c:pt>
                <c:pt idx="3588">
                  <c:v>7844.9</c:v>
                </c:pt>
                <c:pt idx="3589">
                  <c:v>7844.9429999999993</c:v>
                </c:pt>
                <c:pt idx="3590">
                  <c:v>7844.9090000000006</c:v>
                </c:pt>
                <c:pt idx="3591">
                  <c:v>7844.93</c:v>
                </c:pt>
                <c:pt idx="3592">
                  <c:v>7844.9210000000003</c:v>
                </c:pt>
                <c:pt idx="3593">
                  <c:v>7844.8779999999997</c:v>
                </c:pt>
                <c:pt idx="3594">
                  <c:v>7844.893</c:v>
                </c:pt>
                <c:pt idx="3595">
                  <c:v>7844.9120000000003</c:v>
                </c:pt>
                <c:pt idx="3596">
                  <c:v>7844.8830000000007</c:v>
                </c:pt>
                <c:pt idx="3597">
                  <c:v>7844.9379999999965</c:v>
                </c:pt>
                <c:pt idx="3598">
                  <c:v>7844.9379999999965</c:v>
                </c:pt>
                <c:pt idx="3599">
                  <c:v>7844.95</c:v>
                </c:pt>
                <c:pt idx="3600">
                  <c:v>7844.9139999999998</c:v>
                </c:pt>
                <c:pt idx="3601">
                  <c:v>7844.8870000000015</c:v>
                </c:pt>
                <c:pt idx="3602">
                  <c:v>7844.9030000000002</c:v>
                </c:pt>
                <c:pt idx="3603">
                  <c:v>7844.8870000000015</c:v>
                </c:pt>
                <c:pt idx="3604">
                  <c:v>7844.9699999999993</c:v>
                </c:pt>
                <c:pt idx="3605">
                  <c:v>7844.9579999999996</c:v>
                </c:pt>
                <c:pt idx="3606">
                  <c:v>7844.9160000000002</c:v>
                </c:pt>
                <c:pt idx="3607">
                  <c:v>7844.8740000000007</c:v>
                </c:pt>
                <c:pt idx="3608">
                  <c:v>7844.9379999999965</c:v>
                </c:pt>
                <c:pt idx="3609">
                  <c:v>7844.924</c:v>
                </c:pt>
                <c:pt idx="3610">
                  <c:v>7844.8970000000018</c:v>
                </c:pt>
                <c:pt idx="3611">
                  <c:v>7844.9230000000016</c:v>
                </c:pt>
                <c:pt idx="3612">
                  <c:v>7844.9530000000004</c:v>
                </c:pt>
                <c:pt idx="3613">
                  <c:v>7844.8910000000014</c:v>
                </c:pt>
                <c:pt idx="3614">
                  <c:v>7844.94</c:v>
                </c:pt>
                <c:pt idx="3615">
                  <c:v>7844.9450000000006</c:v>
                </c:pt>
                <c:pt idx="3616">
                  <c:v>7844.9079999999994</c:v>
                </c:pt>
                <c:pt idx="3617">
                  <c:v>7844.9360000000006</c:v>
                </c:pt>
                <c:pt idx="3618">
                  <c:v>7844.8960000000034</c:v>
                </c:pt>
                <c:pt idx="3619">
                  <c:v>7844.9309999999996</c:v>
                </c:pt>
                <c:pt idx="3620">
                  <c:v>7844.93</c:v>
                </c:pt>
                <c:pt idx="3621">
                  <c:v>7844.8990000000003</c:v>
                </c:pt>
                <c:pt idx="3622">
                  <c:v>7844.9290000000001</c:v>
                </c:pt>
                <c:pt idx="3623">
                  <c:v>7844.9</c:v>
                </c:pt>
                <c:pt idx="3624">
                  <c:v>7844.9049999999997</c:v>
                </c:pt>
                <c:pt idx="3625">
                  <c:v>7844.9210000000003</c:v>
                </c:pt>
                <c:pt idx="3626">
                  <c:v>7844.9579999999996</c:v>
                </c:pt>
                <c:pt idx="3627">
                  <c:v>7844.9230000000016</c:v>
                </c:pt>
                <c:pt idx="3628">
                  <c:v>7844.9290000000001</c:v>
                </c:pt>
                <c:pt idx="3629">
                  <c:v>7844.915</c:v>
                </c:pt>
                <c:pt idx="3630">
                  <c:v>7844.9049999999997</c:v>
                </c:pt>
                <c:pt idx="3631">
                  <c:v>7844.9389999999985</c:v>
                </c:pt>
                <c:pt idx="3632">
                  <c:v>7844.9319999999998</c:v>
                </c:pt>
                <c:pt idx="3633">
                  <c:v>7844.8660000000036</c:v>
                </c:pt>
                <c:pt idx="3634">
                  <c:v>7844.8920000000035</c:v>
                </c:pt>
                <c:pt idx="3635">
                  <c:v>7844.9290000000001</c:v>
                </c:pt>
                <c:pt idx="3636">
                  <c:v>7844.875</c:v>
                </c:pt>
                <c:pt idx="3637">
                  <c:v>7844.9010000000007</c:v>
                </c:pt>
                <c:pt idx="3638">
                  <c:v>7844.8940000000002</c:v>
                </c:pt>
                <c:pt idx="3639">
                  <c:v>7844.8540000000003</c:v>
                </c:pt>
                <c:pt idx="3640">
                  <c:v>7844.87</c:v>
                </c:pt>
                <c:pt idx="3641">
                  <c:v>7844.8890000000001</c:v>
                </c:pt>
                <c:pt idx="3642">
                  <c:v>7844.9079999999994</c:v>
                </c:pt>
                <c:pt idx="3643">
                  <c:v>7844.8870000000015</c:v>
                </c:pt>
                <c:pt idx="3644">
                  <c:v>7844.92</c:v>
                </c:pt>
                <c:pt idx="3645">
                  <c:v>7844.9079999999994</c:v>
                </c:pt>
                <c:pt idx="3646">
                  <c:v>7844.9120000000003</c:v>
                </c:pt>
                <c:pt idx="3647">
                  <c:v>7844.9280000000008</c:v>
                </c:pt>
                <c:pt idx="3648">
                  <c:v>7844.8769999999995</c:v>
                </c:pt>
                <c:pt idx="3649">
                  <c:v>7844.9090000000006</c:v>
                </c:pt>
                <c:pt idx="3650">
                  <c:v>7844.9280000000008</c:v>
                </c:pt>
                <c:pt idx="3651">
                  <c:v>7844.8890000000001</c:v>
                </c:pt>
                <c:pt idx="3652">
                  <c:v>7844.9210000000003</c:v>
                </c:pt>
                <c:pt idx="3653">
                  <c:v>7844.9040000000005</c:v>
                </c:pt>
                <c:pt idx="3654">
                  <c:v>7844.8980000000001</c:v>
                </c:pt>
                <c:pt idx="3655">
                  <c:v>7844.9360000000006</c:v>
                </c:pt>
                <c:pt idx="3656">
                  <c:v>7844.9030000000002</c:v>
                </c:pt>
                <c:pt idx="3657">
                  <c:v>7844.9049999999997</c:v>
                </c:pt>
                <c:pt idx="3658">
                  <c:v>7844.8730000000005</c:v>
                </c:pt>
                <c:pt idx="3659">
                  <c:v>7844.951</c:v>
                </c:pt>
                <c:pt idx="3660">
                  <c:v>7844.8620000000037</c:v>
                </c:pt>
                <c:pt idx="3661">
                  <c:v>7844.9779999999992</c:v>
                </c:pt>
                <c:pt idx="3662">
                  <c:v>7844.9360000000006</c:v>
                </c:pt>
                <c:pt idx="3663">
                  <c:v>7844.9170000000004</c:v>
                </c:pt>
                <c:pt idx="3664">
                  <c:v>7844.9530000000004</c:v>
                </c:pt>
                <c:pt idx="3665">
                  <c:v>7844.9220000000014</c:v>
                </c:pt>
                <c:pt idx="3666">
                  <c:v>7844.8740000000007</c:v>
                </c:pt>
                <c:pt idx="3667">
                  <c:v>7844.8890000000001</c:v>
                </c:pt>
                <c:pt idx="3668">
                  <c:v>7844.8890000000001</c:v>
                </c:pt>
                <c:pt idx="3669">
                  <c:v>7844.9</c:v>
                </c:pt>
                <c:pt idx="3670">
                  <c:v>7844.8620000000037</c:v>
                </c:pt>
                <c:pt idx="3671">
                  <c:v>7844.8890000000001</c:v>
                </c:pt>
                <c:pt idx="3672">
                  <c:v>7844.8920000000035</c:v>
                </c:pt>
                <c:pt idx="3673">
                  <c:v>7844.8769999999995</c:v>
                </c:pt>
                <c:pt idx="3674">
                  <c:v>7844.8710000000001</c:v>
                </c:pt>
                <c:pt idx="3675">
                  <c:v>7844.8670000000002</c:v>
                </c:pt>
                <c:pt idx="3676">
                  <c:v>7844.875</c:v>
                </c:pt>
                <c:pt idx="3677">
                  <c:v>7844.9170000000004</c:v>
                </c:pt>
                <c:pt idx="3678">
                  <c:v>7844.951</c:v>
                </c:pt>
                <c:pt idx="3679">
                  <c:v>7844.9260000000004</c:v>
                </c:pt>
                <c:pt idx="3680">
                  <c:v>7844.9210000000003</c:v>
                </c:pt>
                <c:pt idx="3681">
                  <c:v>7844.9130000000005</c:v>
                </c:pt>
                <c:pt idx="3682">
                  <c:v>7844.848</c:v>
                </c:pt>
                <c:pt idx="3683">
                  <c:v>7844.848</c:v>
                </c:pt>
                <c:pt idx="3684">
                  <c:v>7844.8740000000007</c:v>
                </c:pt>
                <c:pt idx="3685">
                  <c:v>7844.8490000000002</c:v>
                </c:pt>
                <c:pt idx="3686">
                  <c:v>7844.8680000000004</c:v>
                </c:pt>
                <c:pt idx="3687">
                  <c:v>7844.8250000000044</c:v>
                </c:pt>
                <c:pt idx="3688">
                  <c:v>7844.8360000000002</c:v>
                </c:pt>
                <c:pt idx="3689">
                  <c:v>7844.83</c:v>
                </c:pt>
                <c:pt idx="3690">
                  <c:v>7844.8640000000014</c:v>
                </c:pt>
                <c:pt idx="3691">
                  <c:v>7844.8620000000037</c:v>
                </c:pt>
                <c:pt idx="3692">
                  <c:v>7844.8380000000006</c:v>
                </c:pt>
                <c:pt idx="3693">
                  <c:v>7844.8360000000002</c:v>
                </c:pt>
                <c:pt idx="3694">
                  <c:v>7844.9010000000007</c:v>
                </c:pt>
                <c:pt idx="3695">
                  <c:v>7844.8270000000002</c:v>
                </c:pt>
                <c:pt idx="3696">
                  <c:v>7844.8190000000004</c:v>
                </c:pt>
                <c:pt idx="3697">
                  <c:v>7844.8440000000001</c:v>
                </c:pt>
                <c:pt idx="3698">
                  <c:v>7844.8890000000001</c:v>
                </c:pt>
                <c:pt idx="3699">
                  <c:v>7844.9160000000002</c:v>
                </c:pt>
                <c:pt idx="3700">
                  <c:v>7844.8410000000003</c:v>
                </c:pt>
                <c:pt idx="3701">
                  <c:v>7844.875</c:v>
                </c:pt>
                <c:pt idx="3702">
                  <c:v>7844.893</c:v>
                </c:pt>
                <c:pt idx="3703">
                  <c:v>7844.8390000000009</c:v>
                </c:pt>
                <c:pt idx="3704">
                  <c:v>7844.817</c:v>
                </c:pt>
                <c:pt idx="3705">
                  <c:v>7844.857</c:v>
                </c:pt>
                <c:pt idx="3706">
                  <c:v>7844.83</c:v>
                </c:pt>
                <c:pt idx="3707">
                  <c:v>7844.8620000000037</c:v>
                </c:pt>
                <c:pt idx="3708">
                  <c:v>7844.8470000000007</c:v>
                </c:pt>
                <c:pt idx="3709">
                  <c:v>7844.8510000000024</c:v>
                </c:pt>
                <c:pt idx="3710">
                  <c:v>7844.8530000000001</c:v>
                </c:pt>
                <c:pt idx="3711">
                  <c:v>7844.8490000000002</c:v>
                </c:pt>
                <c:pt idx="3712">
                  <c:v>7844.8650000000034</c:v>
                </c:pt>
                <c:pt idx="3713">
                  <c:v>7844.8250000000044</c:v>
                </c:pt>
                <c:pt idx="3714">
                  <c:v>7844.8290000000034</c:v>
                </c:pt>
                <c:pt idx="3715">
                  <c:v>7844.8530000000001</c:v>
                </c:pt>
                <c:pt idx="3716">
                  <c:v>7844.8650000000034</c:v>
                </c:pt>
                <c:pt idx="3717">
                  <c:v>7844.8370000000004</c:v>
                </c:pt>
                <c:pt idx="3718">
                  <c:v>7844.8540000000003</c:v>
                </c:pt>
                <c:pt idx="3719">
                  <c:v>7844.8870000000015</c:v>
                </c:pt>
                <c:pt idx="3720">
                  <c:v>7844.8530000000001</c:v>
                </c:pt>
                <c:pt idx="3721">
                  <c:v>7844.8830000000007</c:v>
                </c:pt>
                <c:pt idx="3722">
                  <c:v>7844.8940000000002</c:v>
                </c:pt>
                <c:pt idx="3723">
                  <c:v>7844.8670000000002</c:v>
                </c:pt>
                <c:pt idx="3724">
                  <c:v>7844.8200000000024</c:v>
                </c:pt>
                <c:pt idx="3725">
                  <c:v>7844.8820000000014</c:v>
                </c:pt>
                <c:pt idx="3726">
                  <c:v>7844.8789999999999</c:v>
                </c:pt>
                <c:pt idx="3727">
                  <c:v>7844.8870000000015</c:v>
                </c:pt>
                <c:pt idx="3728">
                  <c:v>7844.8600000000024</c:v>
                </c:pt>
                <c:pt idx="3729">
                  <c:v>7844.8740000000007</c:v>
                </c:pt>
                <c:pt idx="3730">
                  <c:v>7844.835</c:v>
                </c:pt>
                <c:pt idx="3731">
                  <c:v>7844.8390000000009</c:v>
                </c:pt>
                <c:pt idx="3732">
                  <c:v>7844.8660000000036</c:v>
                </c:pt>
                <c:pt idx="3733">
                  <c:v>7844.8660000000036</c:v>
                </c:pt>
                <c:pt idx="3734">
                  <c:v>7844.8600000000024</c:v>
                </c:pt>
                <c:pt idx="3735">
                  <c:v>7844.8940000000002</c:v>
                </c:pt>
                <c:pt idx="3736">
                  <c:v>7844.8740000000007</c:v>
                </c:pt>
                <c:pt idx="3737">
                  <c:v>7844.8460000000014</c:v>
                </c:pt>
                <c:pt idx="3738">
                  <c:v>7844.8640000000014</c:v>
                </c:pt>
                <c:pt idx="3739">
                  <c:v>7844.8520000000044</c:v>
                </c:pt>
                <c:pt idx="3740">
                  <c:v>7844.8310000000001</c:v>
                </c:pt>
                <c:pt idx="3741">
                  <c:v>7844.8560000000034</c:v>
                </c:pt>
                <c:pt idx="3742">
                  <c:v>7844.8730000000005</c:v>
                </c:pt>
                <c:pt idx="3743">
                  <c:v>7844.91</c:v>
                </c:pt>
                <c:pt idx="3744">
                  <c:v>7844.8980000000001</c:v>
                </c:pt>
                <c:pt idx="3745">
                  <c:v>7844.8870000000015</c:v>
                </c:pt>
                <c:pt idx="3746">
                  <c:v>7844.88</c:v>
                </c:pt>
                <c:pt idx="3747">
                  <c:v>7844.9270000000006</c:v>
                </c:pt>
                <c:pt idx="3748">
                  <c:v>7844.8850000000002</c:v>
                </c:pt>
                <c:pt idx="3749">
                  <c:v>7844.8810000000003</c:v>
                </c:pt>
                <c:pt idx="3750">
                  <c:v>7844.8190000000004</c:v>
                </c:pt>
                <c:pt idx="3751">
                  <c:v>7844.8870000000015</c:v>
                </c:pt>
                <c:pt idx="3752">
                  <c:v>7844.9110000000001</c:v>
                </c:pt>
                <c:pt idx="3753">
                  <c:v>7844.8820000000014</c:v>
                </c:pt>
                <c:pt idx="3754">
                  <c:v>7844.8810000000003</c:v>
                </c:pt>
                <c:pt idx="3755">
                  <c:v>7844.8540000000003</c:v>
                </c:pt>
                <c:pt idx="3756">
                  <c:v>7844.8190000000004</c:v>
                </c:pt>
                <c:pt idx="3757">
                  <c:v>7844.8870000000015</c:v>
                </c:pt>
                <c:pt idx="3758">
                  <c:v>7844.875</c:v>
                </c:pt>
                <c:pt idx="3759">
                  <c:v>7844.8990000000003</c:v>
                </c:pt>
                <c:pt idx="3760">
                  <c:v>7844.8660000000036</c:v>
                </c:pt>
                <c:pt idx="3761">
                  <c:v>7844.8830000000007</c:v>
                </c:pt>
                <c:pt idx="3762">
                  <c:v>7844.902</c:v>
                </c:pt>
                <c:pt idx="3763">
                  <c:v>7844.8960000000034</c:v>
                </c:pt>
                <c:pt idx="3764">
                  <c:v>7844.875</c:v>
                </c:pt>
                <c:pt idx="3765">
                  <c:v>7844.8789999999999</c:v>
                </c:pt>
                <c:pt idx="3766">
                  <c:v>7844.8850000000002</c:v>
                </c:pt>
                <c:pt idx="3767">
                  <c:v>7844.8520000000044</c:v>
                </c:pt>
                <c:pt idx="3768">
                  <c:v>7844.8650000000034</c:v>
                </c:pt>
                <c:pt idx="3769">
                  <c:v>7844.9110000000001</c:v>
                </c:pt>
                <c:pt idx="3770">
                  <c:v>7844.9049999999997</c:v>
                </c:pt>
                <c:pt idx="3771">
                  <c:v>7844.8940000000002</c:v>
                </c:pt>
                <c:pt idx="3772">
                  <c:v>7844.8879999999999</c:v>
                </c:pt>
                <c:pt idx="3773">
                  <c:v>7844.8820000000014</c:v>
                </c:pt>
                <c:pt idx="3774">
                  <c:v>7844.857</c:v>
                </c:pt>
                <c:pt idx="3775">
                  <c:v>7844.9589999999998</c:v>
                </c:pt>
                <c:pt idx="3776">
                  <c:v>7844.9329999999991</c:v>
                </c:pt>
                <c:pt idx="3777">
                  <c:v>7844.9049999999997</c:v>
                </c:pt>
                <c:pt idx="3778">
                  <c:v>7844.8810000000003</c:v>
                </c:pt>
                <c:pt idx="3779">
                  <c:v>7844.8980000000001</c:v>
                </c:pt>
                <c:pt idx="3780">
                  <c:v>7844.8740000000007</c:v>
                </c:pt>
                <c:pt idx="3781">
                  <c:v>7844.8940000000002</c:v>
                </c:pt>
                <c:pt idx="3782">
                  <c:v>7844.9230000000016</c:v>
                </c:pt>
                <c:pt idx="3783">
                  <c:v>7844.8940000000002</c:v>
                </c:pt>
                <c:pt idx="3784">
                  <c:v>7844.9170000000004</c:v>
                </c:pt>
                <c:pt idx="3785">
                  <c:v>7844.9110000000001</c:v>
                </c:pt>
                <c:pt idx="3786">
                  <c:v>7844.9120000000003</c:v>
                </c:pt>
                <c:pt idx="3787">
                  <c:v>7844.9090000000006</c:v>
                </c:pt>
                <c:pt idx="3788">
                  <c:v>7844.9230000000016</c:v>
                </c:pt>
                <c:pt idx="3789">
                  <c:v>7844.9170000000004</c:v>
                </c:pt>
                <c:pt idx="3790">
                  <c:v>7844.9059999999999</c:v>
                </c:pt>
                <c:pt idx="3791">
                  <c:v>7844.9139999999998</c:v>
                </c:pt>
                <c:pt idx="3792">
                  <c:v>7844.9360000000006</c:v>
                </c:pt>
                <c:pt idx="3793">
                  <c:v>7844.9270000000006</c:v>
                </c:pt>
                <c:pt idx="3794">
                  <c:v>7844.9440000000004</c:v>
                </c:pt>
                <c:pt idx="3795">
                  <c:v>7844.9130000000005</c:v>
                </c:pt>
                <c:pt idx="3796">
                  <c:v>7844.9030000000002</c:v>
                </c:pt>
                <c:pt idx="3797">
                  <c:v>7844.9350000000004</c:v>
                </c:pt>
                <c:pt idx="3798">
                  <c:v>7844.9630000000006</c:v>
                </c:pt>
                <c:pt idx="3799">
                  <c:v>7844.9739999999965</c:v>
                </c:pt>
                <c:pt idx="3800">
                  <c:v>7844.9260000000004</c:v>
                </c:pt>
                <c:pt idx="3801">
                  <c:v>7844.9280000000008</c:v>
                </c:pt>
                <c:pt idx="3802">
                  <c:v>7844.9610000000002</c:v>
                </c:pt>
                <c:pt idx="3803">
                  <c:v>7844.92</c:v>
                </c:pt>
                <c:pt idx="3804">
                  <c:v>7844.9139999999998</c:v>
                </c:pt>
                <c:pt idx="3805">
                  <c:v>7844.9670000000015</c:v>
                </c:pt>
                <c:pt idx="3806">
                  <c:v>7844.9120000000003</c:v>
                </c:pt>
                <c:pt idx="3807">
                  <c:v>7844.924</c:v>
                </c:pt>
                <c:pt idx="3808">
                  <c:v>7844.9550000000008</c:v>
                </c:pt>
                <c:pt idx="3809">
                  <c:v>7844.9640000000009</c:v>
                </c:pt>
                <c:pt idx="3810">
                  <c:v>7844.9069999999992</c:v>
                </c:pt>
                <c:pt idx="3811">
                  <c:v>7844.9699999999993</c:v>
                </c:pt>
                <c:pt idx="3812">
                  <c:v>7844.9699999999993</c:v>
                </c:pt>
                <c:pt idx="3813">
                  <c:v>7844.9230000000016</c:v>
                </c:pt>
                <c:pt idx="3814">
                  <c:v>7844.96</c:v>
                </c:pt>
                <c:pt idx="3815">
                  <c:v>7844.9429999999993</c:v>
                </c:pt>
                <c:pt idx="3816">
                  <c:v>7844.9409999999998</c:v>
                </c:pt>
                <c:pt idx="3817">
                  <c:v>7844.9350000000004</c:v>
                </c:pt>
                <c:pt idx="3818">
                  <c:v>7844.9440000000004</c:v>
                </c:pt>
                <c:pt idx="3819">
                  <c:v>7844.95</c:v>
                </c:pt>
                <c:pt idx="3820">
                  <c:v>7844.9010000000007</c:v>
                </c:pt>
                <c:pt idx="3821">
                  <c:v>7844.9810000000007</c:v>
                </c:pt>
                <c:pt idx="3822">
                  <c:v>7844.973</c:v>
                </c:pt>
                <c:pt idx="3823">
                  <c:v>7844.9769999999999</c:v>
                </c:pt>
                <c:pt idx="3824">
                  <c:v>7844.9610000000002</c:v>
                </c:pt>
                <c:pt idx="3825">
                  <c:v>7844.9640000000009</c:v>
                </c:pt>
                <c:pt idx="3826">
                  <c:v>7844.9939999999997</c:v>
                </c:pt>
                <c:pt idx="3827">
                  <c:v>7844.9110000000001</c:v>
                </c:pt>
                <c:pt idx="3828">
                  <c:v>7844.9990000000007</c:v>
                </c:pt>
                <c:pt idx="3829">
                  <c:v>7844.9350000000004</c:v>
                </c:pt>
                <c:pt idx="3830">
                  <c:v>7844.9160000000002</c:v>
                </c:pt>
                <c:pt idx="3831">
                  <c:v>7844.9250000000002</c:v>
                </c:pt>
                <c:pt idx="3832">
                  <c:v>7844.9830000000002</c:v>
                </c:pt>
                <c:pt idx="3833">
                  <c:v>7844.9960000000001</c:v>
                </c:pt>
                <c:pt idx="3834">
                  <c:v>7844.9470000000001</c:v>
                </c:pt>
                <c:pt idx="3835">
                  <c:v>7844.9789999999994</c:v>
                </c:pt>
                <c:pt idx="3836">
                  <c:v>7844.8990000000003</c:v>
                </c:pt>
                <c:pt idx="3837">
                  <c:v>7844.9589999999998</c:v>
                </c:pt>
                <c:pt idx="3838">
                  <c:v>7844.9589999999998</c:v>
                </c:pt>
                <c:pt idx="3839">
                  <c:v>7844.9710000000005</c:v>
                </c:pt>
                <c:pt idx="3840">
                  <c:v>7844.9789999999994</c:v>
                </c:pt>
                <c:pt idx="3841">
                  <c:v>7844.9759999999997</c:v>
                </c:pt>
                <c:pt idx="3842">
                  <c:v>7844.9630000000006</c:v>
                </c:pt>
                <c:pt idx="3843">
                  <c:v>7844.9749999999995</c:v>
                </c:pt>
                <c:pt idx="3844">
                  <c:v>7844.9949999999999</c:v>
                </c:pt>
                <c:pt idx="3845">
                  <c:v>7844.9920000000002</c:v>
                </c:pt>
                <c:pt idx="3846">
                  <c:v>7844.9839999999995</c:v>
                </c:pt>
                <c:pt idx="3847">
                  <c:v>7844.9849999999997</c:v>
                </c:pt>
                <c:pt idx="3848">
                  <c:v>7844.9739999999965</c:v>
                </c:pt>
                <c:pt idx="3849">
                  <c:v>7844.9520000000002</c:v>
                </c:pt>
                <c:pt idx="3850">
                  <c:v>7844.9830000000002</c:v>
                </c:pt>
                <c:pt idx="3851">
                  <c:v>7844.973</c:v>
                </c:pt>
                <c:pt idx="3852">
                  <c:v>7844.9749999999995</c:v>
                </c:pt>
                <c:pt idx="3853">
                  <c:v>7844.9620000000004</c:v>
                </c:pt>
                <c:pt idx="3854">
                  <c:v>7844.98</c:v>
                </c:pt>
                <c:pt idx="3855">
                  <c:v>7844.9640000000009</c:v>
                </c:pt>
                <c:pt idx="3856">
                  <c:v>7844.9769999999999</c:v>
                </c:pt>
                <c:pt idx="3857">
                  <c:v>7844.9859999999999</c:v>
                </c:pt>
                <c:pt idx="3858">
                  <c:v>7845.0230000000001</c:v>
                </c:pt>
                <c:pt idx="3859">
                  <c:v>7845.0070000000005</c:v>
                </c:pt>
                <c:pt idx="3860">
                  <c:v>7844.9319999999998</c:v>
                </c:pt>
                <c:pt idx="3861">
                  <c:v>7844.9409999999998</c:v>
                </c:pt>
                <c:pt idx="3862">
                  <c:v>7844.9540000000006</c:v>
                </c:pt>
                <c:pt idx="3863">
                  <c:v>7844.9470000000001</c:v>
                </c:pt>
                <c:pt idx="3864">
                  <c:v>7845.0120000000024</c:v>
                </c:pt>
                <c:pt idx="3865">
                  <c:v>7845.0240000000003</c:v>
                </c:pt>
                <c:pt idx="3866">
                  <c:v>7844.9589999999998</c:v>
                </c:pt>
                <c:pt idx="3867">
                  <c:v>7844.9579999999996</c:v>
                </c:pt>
                <c:pt idx="3868">
                  <c:v>7844.9679999999998</c:v>
                </c:pt>
                <c:pt idx="3869">
                  <c:v>7844.9810000000007</c:v>
                </c:pt>
                <c:pt idx="3870">
                  <c:v>7844.9859999999999</c:v>
                </c:pt>
                <c:pt idx="3871">
                  <c:v>7845.0610000000024</c:v>
                </c:pt>
                <c:pt idx="3872">
                  <c:v>7844.9859999999999</c:v>
                </c:pt>
                <c:pt idx="3873">
                  <c:v>7844.9990000000007</c:v>
                </c:pt>
                <c:pt idx="3874">
                  <c:v>7844.9849999999997</c:v>
                </c:pt>
                <c:pt idx="3875">
                  <c:v>7844.9939999999997</c:v>
                </c:pt>
                <c:pt idx="3876">
                  <c:v>7844.9920000000002</c:v>
                </c:pt>
                <c:pt idx="3877">
                  <c:v>7844.9759999999997</c:v>
                </c:pt>
                <c:pt idx="3878">
                  <c:v>7844.9990000000007</c:v>
                </c:pt>
                <c:pt idx="3879">
                  <c:v>7845.0170000000007</c:v>
                </c:pt>
                <c:pt idx="3880">
                  <c:v>7844.9550000000008</c:v>
                </c:pt>
                <c:pt idx="3881">
                  <c:v>7845.0210000000034</c:v>
                </c:pt>
                <c:pt idx="3882">
                  <c:v>7844.9939999999997</c:v>
                </c:pt>
                <c:pt idx="3883">
                  <c:v>7844.9640000000009</c:v>
                </c:pt>
                <c:pt idx="3884">
                  <c:v>7845.0070000000005</c:v>
                </c:pt>
                <c:pt idx="3885">
                  <c:v>7844.9779999999992</c:v>
                </c:pt>
                <c:pt idx="3886">
                  <c:v>7844.9660000000003</c:v>
                </c:pt>
                <c:pt idx="3887">
                  <c:v>7844.99</c:v>
                </c:pt>
                <c:pt idx="3888">
                  <c:v>7845.0130000000017</c:v>
                </c:pt>
                <c:pt idx="3889">
                  <c:v>7845.0410000000002</c:v>
                </c:pt>
                <c:pt idx="3890">
                  <c:v>7845.0190000000002</c:v>
                </c:pt>
                <c:pt idx="3891">
                  <c:v>7845.01</c:v>
                </c:pt>
                <c:pt idx="3892">
                  <c:v>7845.0030000000015</c:v>
                </c:pt>
                <c:pt idx="3893">
                  <c:v>7845.0250000000024</c:v>
                </c:pt>
                <c:pt idx="3894">
                  <c:v>7845.0070000000005</c:v>
                </c:pt>
                <c:pt idx="3895">
                  <c:v>7845.027</c:v>
                </c:pt>
                <c:pt idx="3896">
                  <c:v>7844.99</c:v>
                </c:pt>
                <c:pt idx="3897">
                  <c:v>7845.0440000000008</c:v>
                </c:pt>
                <c:pt idx="3898">
                  <c:v>7845.018</c:v>
                </c:pt>
                <c:pt idx="3899">
                  <c:v>7845.0170000000007</c:v>
                </c:pt>
                <c:pt idx="3900">
                  <c:v>7845.0110000000004</c:v>
                </c:pt>
                <c:pt idx="3901">
                  <c:v>7845.0450000000001</c:v>
                </c:pt>
                <c:pt idx="3902">
                  <c:v>7845.0360000000001</c:v>
                </c:pt>
                <c:pt idx="3903">
                  <c:v>7845.0060000000003</c:v>
                </c:pt>
                <c:pt idx="3904">
                  <c:v>7845.0620000000035</c:v>
                </c:pt>
                <c:pt idx="3905">
                  <c:v>7845.0210000000034</c:v>
                </c:pt>
                <c:pt idx="3906">
                  <c:v>7844.9779999999992</c:v>
                </c:pt>
                <c:pt idx="3907">
                  <c:v>7845.0510000000004</c:v>
                </c:pt>
                <c:pt idx="3908">
                  <c:v>7845.0010000000002</c:v>
                </c:pt>
                <c:pt idx="3909">
                  <c:v>7845.0370000000003</c:v>
                </c:pt>
                <c:pt idx="3910">
                  <c:v>7845.0240000000003</c:v>
                </c:pt>
                <c:pt idx="3911">
                  <c:v>7845.0170000000007</c:v>
                </c:pt>
                <c:pt idx="3912">
                  <c:v>7845.0220000000045</c:v>
                </c:pt>
                <c:pt idx="3913">
                  <c:v>7845.018</c:v>
                </c:pt>
                <c:pt idx="3914">
                  <c:v>7845.0230000000001</c:v>
                </c:pt>
                <c:pt idx="3915">
                  <c:v>7845.0550000000003</c:v>
                </c:pt>
                <c:pt idx="3916">
                  <c:v>7845.0010000000002</c:v>
                </c:pt>
                <c:pt idx="3917">
                  <c:v>7844.9630000000006</c:v>
                </c:pt>
                <c:pt idx="3918">
                  <c:v>7845.0230000000001</c:v>
                </c:pt>
                <c:pt idx="3919">
                  <c:v>7845.0160000000014</c:v>
                </c:pt>
                <c:pt idx="3920">
                  <c:v>7845.0540000000001</c:v>
                </c:pt>
                <c:pt idx="3921">
                  <c:v>7845.0430000000006</c:v>
                </c:pt>
                <c:pt idx="3922">
                  <c:v>7845.0260000000035</c:v>
                </c:pt>
                <c:pt idx="3923">
                  <c:v>7845.009</c:v>
                </c:pt>
                <c:pt idx="3924">
                  <c:v>7845.0530000000008</c:v>
                </c:pt>
                <c:pt idx="3925">
                  <c:v>7845.0220000000045</c:v>
                </c:pt>
                <c:pt idx="3926">
                  <c:v>7845.0110000000004</c:v>
                </c:pt>
                <c:pt idx="3927">
                  <c:v>7845.0640000000003</c:v>
                </c:pt>
                <c:pt idx="3928">
                  <c:v>7845.0440000000008</c:v>
                </c:pt>
                <c:pt idx="3929">
                  <c:v>7845.0739999999996</c:v>
                </c:pt>
                <c:pt idx="3930">
                  <c:v>7844.9949999999999</c:v>
                </c:pt>
                <c:pt idx="3931">
                  <c:v>7845.0749999999998</c:v>
                </c:pt>
                <c:pt idx="3932">
                  <c:v>7845.0790000000006</c:v>
                </c:pt>
                <c:pt idx="3933">
                  <c:v>7845.027</c:v>
                </c:pt>
                <c:pt idx="3934">
                  <c:v>7845.0250000000024</c:v>
                </c:pt>
                <c:pt idx="3935">
                  <c:v>7845.0110000000004</c:v>
                </c:pt>
                <c:pt idx="3936">
                  <c:v>7845.03</c:v>
                </c:pt>
                <c:pt idx="3937">
                  <c:v>7845.0370000000003</c:v>
                </c:pt>
                <c:pt idx="3938">
                  <c:v>7845.0650000000014</c:v>
                </c:pt>
                <c:pt idx="3939">
                  <c:v>7845.0070000000005</c:v>
                </c:pt>
                <c:pt idx="3940">
                  <c:v>7845.0170000000007</c:v>
                </c:pt>
                <c:pt idx="3941">
                  <c:v>7845.0780000000004</c:v>
                </c:pt>
                <c:pt idx="3942">
                  <c:v>7845.0630000000001</c:v>
                </c:pt>
                <c:pt idx="3943">
                  <c:v>7845.0080000000007</c:v>
                </c:pt>
                <c:pt idx="3944">
                  <c:v>7845.0450000000001</c:v>
                </c:pt>
                <c:pt idx="3945">
                  <c:v>7845.0210000000034</c:v>
                </c:pt>
                <c:pt idx="3946">
                  <c:v>7845.0630000000001</c:v>
                </c:pt>
                <c:pt idx="3947">
                  <c:v>7845.0450000000001</c:v>
                </c:pt>
                <c:pt idx="3948">
                  <c:v>7845.0479999999998</c:v>
                </c:pt>
                <c:pt idx="3949">
                  <c:v>7845.0360000000001</c:v>
                </c:pt>
                <c:pt idx="3950">
                  <c:v>7845.0420000000004</c:v>
                </c:pt>
                <c:pt idx="3951">
                  <c:v>7845.0590000000002</c:v>
                </c:pt>
                <c:pt idx="3952">
                  <c:v>7845.0030000000015</c:v>
                </c:pt>
                <c:pt idx="3953">
                  <c:v>7844.991</c:v>
                </c:pt>
                <c:pt idx="3954">
                  <c:v>7845.0320000000002</c:v>
                </c:pt>
                <c:pt idx="3955">
                  <c:v>7845.0620000000035</c:v>
                </c:pt>
                <c:pt idx="3956">
                  <c:v>7845.0329999999994</c:v>
                </c:pt>
                <c:pt idx="3957">
                  <c:v>7845.04</c:v>
                </c:pt>
                <c:pt idx="3958">
                  <c:v>7845.049</c:v>
                </c:pt>
                <c:pt idx="3959">
                  <c:v>7845.0510000000004</c:v>
                </c:pt>
                <c:pt idx="3960">
                  <c:v>7845.0340000000006</c:v>
                </c:pt>
                <c:pt idx="3961">
                  <c:v>7845.0130000000017</c:v>
                </c:pt>
                <c:pt idx="3962">
                  <c:v>7845.0160000000014</c:v>
                </c:pt>
                <c:pt idx="3963">
                  <c:v>7845.0690000000004</c:v>
                </c:pt>
                <c:pt idx="3964">
                  <c:v>7845.04</c:v>
                </c:pt>
                <c:pt idx="3965">
                  <c:v>7845.0940000000001</c:v>
                </c:pt>
                <c:pt idx="3966">
                  <c:v>7845.0060000000003</c:v>
                </c:pt>
                <c:pt idx="3967">
                  <c:v>7845.0320000000002</c:v>
                </c:pt>
                <c:pt idx="3968">
                  <c:v>7845.0320000000002</c:v>
                </c:pt>
                <c:pt idx="3969">
                  <c:v>7845.0250000000024</c:v>
                </c:pt>
                <c:pt idx="3970">
                  <c:v>7845.0620000000035</c:v>
                </c:pt>
                <c:pt idx="3971">
                  <c:v>7845.0550000000003</c:v>
                </c:pt>
                <c:pt idx="3972">
                  <c:v>7845.0710000000008</c:v>
                </c:pt>
                <c:pt idx="3973">
                  <c:v>7845.0420000000004</c:v>
                </c:pt>
                <c:pt idx="3974">
                  <c:v>7845.04</c:v>
                </c:pt>
                <c:pt idx="3975">
                  <c:v>7845.0570000000016</c:v>
                </c:pt>
                <c:pt idx="3976">
                  <c:v>7845.009</c:v>
                </c:pt>
                <c:pt idx="3977">
                  <c:v>7845.0030000000015</c:v>
                </c:pt>
                <c:pt idx="3978">
                  <c:v>7845.0620000000035</c:v>
                </c:pt>
                <c:pt idx="3979">
                  <c:v>7845.0560000000014</c:v>
                </c:pt>
                <c:pt idx="3980">
                  <c:v>7845.0250000000024</c:v>
                </c:pt>
                <c:pt idx="3981">
                  <c:v>7845.0520000000024</c:v>
                </c:pt>
                <c:pt idx="3982">
                  <c:v>7845.0410000000002</c:v>
                </c:pt>
                <c:pt idx="3983">
                  <c:v>7844.99</c:v>
                </c:pt>
                <c:pt idx="3984">
                  <c:v>7845.0540000000001</c:v>
                </c:pt>
                <c:pt idx="3985">
                  <c:v>7845.0290000000014</c:v>
                </c:pt>
                <c:pt idx="3986">
                  <c:v>7844.9849999999997</c:v>
                </c:pt>
                <c:pt idx="3987">
                  <c:v>7845.0329999999994</c:v>
                </c:pt>
                <c:pt idx="3988">
                  <c:v>7845.0690000000004</c:v>
                </c:pt>
                <c:pt idx="3989">
                  <c:v>7845.0210000000034</c:v>
                </c:pt>
                <c:pt idx="3990">
                  <c:v>7845.076</c:v>
                </c:pt>
                <c:pt idx="3991">
                  <c:v>7845.0150000000003</c:v>
                </c:pt>
                <c:pt idx="3992">
                  <c:v>7845.08</c:v>
                </c:pt>
                <c:pt idx="3993">
                  <c:v>7845.0530000000008</c:v>
                </c:pt>
                <c:pt idx="3994">
                  <c:v>7845.0290000000014</c:v>
                </c:pt>
                <c:pt idx="3995">
                  <c:v>7845.0160000000014</c:v>
                </c:pt>
                <c:pt idx="3996">
                  <c:v>7845.0410000000002</c:v>
                </c:pt>
                <c:pt idx="3997">
                  <c:v>7845.0620000000035</c:v>
                </c:pt>
                <c:pt idx="3998">
                  <c:v>7845.018</c:v>
                </c:pt>
                <c:pt idx="3999">
                  <c:v>7845.0540000000001</c:v>
                </c:pt>
                <c:pt idx="4000">
                  <c:v>7845.0329999999994</c:v>
                </c:pt>
                <c:pt idx="4001">
                  <c:v>7845.0610000000024</c:v>
                </c:pt>
                <c:pt idx="4002">
                  <c:v>7845.0650000000014</c:v>
                </c:pt>
                <c:pt idx="4003">
                  <c:v>7845.0680000000002</c:v>
                </c:pt>
                <c:pt idx="4004">
                  <c:v>7845.0570000000016</c:v>
                </c:pt>
                <c:pt idx="4005">
                  <c:v>7845.0530000000008</c:v>
                </c:pt>
                <c:pt idx="4006">
                  <c:v>7845.076</c:v>
                </c:pt>
                <c:pt idx="4007">
                  <c:v>7845.0510000000004</c:v>
                </c:pt>
                <c:pt idx="4008">
                  <c:v>7845.0420000000004</c:v>
                </c:pt>
                <c:pt idx="4009">
                  <c:v>7845.1030000000001</c:v>
                </c:pt>
                <c:pt idx="4010">
                  <c:v>7845.0690000000004</c:v>
                </c:pt>
                <c:pt idx="4011">
                  <c:v>7845.0240000000003</c:v>
                </c:pt>
                <c:pt idx="4012">
                  <c:v>7844.9920000000002</c:v>
                </c:pt>
                <c:pt idx="4013">
                  <c:v>7845.0769999999993</c:v>
                </c:pt>
                <c:pt idx="4014">
                  <c:v>7845.0720000000001</c:v>
                </c:pt>
                <c:pt idx="4015">
                  <c:v>7845.058</c:v>
                </c:pt>
                <c:pt idx="4016">
                  <c:v>7845.058</c:v>
                </c:pt>
                <c:pt idx="4017">
                  <c:v>7845.0460000000003</c:v>
                </c:pt>
                <c:pt idx="4018">
                  <c:v>7845.0570000000016</c:v>
                </c:pt>
                <c:pt idx="4019">
                  <c:v>7845.0769999999993</c:v>
                </c:pt>
                <c:pt idx="4020">
                  <c:v>7845.058</c:v>
                </c:pt>
                <c:pt idx="4021">
                  <c:v>7845.0430000000006</c:v>
                </c:pt>
                <c:pt idx="4022">
                  <c:v>7845.0620000000035</c:v>
                </c:pt>
                <c:pt idx="4023">
                  <c:v>7845.018</c:v>
                </c:pt>
                <c:pt idx="4024">
                  <c:v>7845.049</c:v>
                </c:pt>
                <c:pt idx="4025">
                  <c:v>7845.0520000000024</c:v>
                </c:pt>
                <c:pt idx="4026">
                  <c:v>7845.0460000000003</c:v>
                </c:pt>
                <c:pt idx="4027">
                  <c:v>7845.0350000000008</c:v>
                </c:pt>
                <c:pt idx="4028">
                  <c:v>7845.0749999999998</c:v>
                </c:pt>
                <c:pt idx="4029">
                  <c:v>7845.0320000000002</c:v>
                </c:pt>
                <c:pt idx="4030">
                  <c:v>7845.0360000000001</c:v>
                </c:pt>
                <c:pt idx="4031">
                  <c:v>7845.0650000000014</c:v>
                </c:pt>
                <c:pt idx="4032">
                  <c:v>7845.0420000000004</c:v>
                </c:pt>
                <c:pt idx="4033">
                  <c:v>7845.05</c:v>
                </c:pt>
                <c:pt idx="4034">
                  <c:v>7845.067</c:v>
                </c:pt>
                <c:pt idx="4035">
                  <c:v>7845.0790000000006</c:v>
                </c:pt>
                <c:pt idx="4036">
                  <c:v>7845.018</c:v>
                </c:pt>
                <c:pt idx="4037">
                  <c:v>7845.04</c:v>
                </c:pt>
                <c:pt idx="4038">
                  <c:v>7845.0870000000004</c:v>
                </c:pt>
                <c:pt idx="4039">
                  <c:v>7845.0590000000002</c:v>
                </c:pt>
                <c:pt idx="4040">
                  <c:v>7845.0290000000014</c:v>
                </c:pt>
                <c:pt idx="4041">
                  <c:v>7845.0470000000005</c:v>
                </c:pt>
                <c:pt idx="4042">
                  <c:v>7845.0479999999998</c:v>
                </c:pt>
                <c:pt idx="4043">
                  <c:v>7845.06</c:v>
                </c:pt>
                <c:pt idx="4044">
                  <c:v>7845.06</c:v>
                </c:pt>
                <c:pt idx="4045">
                  <c:v>7845.0220000000045</c:v>
                </c:pt>
                <c:pt idx="4046">
                  <c:v>7844.9969999999994</c:v>
                </c:pt>
                <c:pt idx="4047">
                  <c:v>7845.0450000000001</c:v>
                </c:pt>
                <c:pt idx="4048">
                  <c:v>7845.0220000000045</c:v>
                </c:pt>
                <c:pt idx="4049">
                  <c:v>7845.009</c:v>
                </c:pt>
                <c:pt idx="4050">
                  <c:v>7845.0220000000045</c:v>
                </c:pt>
                <c:pt idx="4051">
                  <c:v>7845.0250000000024</c:v>
                </c:pt>
                <c:pt idx="4052">
                  <c:v>7845.0320000000002</c:v>
                </c:pt>
                <c:pt idx="4053">
                  <c:v>7845.03</c:v>
                </c:pt>
                <c:pt idx="4054">
                  <c:v>7845.0520000000024</c:v>
                </c:pt>
                <c:pt idx="4055">
                  <c:v>7845.0220000000045</c:v>
                </c:pt>
                <c:pt idx="4056">
                  <c:v>7845.0610000000024</c:v>
                </c:pt>
                <c:pt idx="4057">
                  <c:v>7845.0769999999993</c:v>
                </c:pt>
                <c:pt idx="4058">
                  <c:v>7845.0379999999996</c:v>
                </c:pt>
                <c:pt idx="4059">
                  <c:v>7845.0130000000017</c:v>
                </c:pt>
                <c:pt idx="4060">
                  <c:v>7845.0540000000001</c:v>
                </c:pt>
                <c:pt idx="4061">
                  <c:v>7845.0389999999998</c:v>
                </c:pt>
                <c:pt idx="4062">
                  <c:v>7845.0210000000034</c:v>
                </c:pt>
                <c:pt idx="4063">
                  <c:v>7845.0680000000002</c:v>
                </c:pt>
                <c:pt idx="4064">
                  <c:v>7845.0329999999994</c:v>
                </c:pt>
                <c:pt idx="4065">
                  <c:v>7845.0060000000003</c:v>
                </c:pt>
                <c:pt idx="4066">
                  <c:v>7844.9789999999994</c:v>
                </c:pt>
                <c:pt idx="4067">
                  <c:v>7844.973</c:v>
                </c:pt>
                <c:pt idx="4068">
                  <c:v>7844.9969999999994</c:v>
                </c:pt>
                <c:pt idx="4069">
                  <c:v>7844.95</c:v>
                </c:pt>
                <c:pt idx="4070">
                  <c:v>7844.9450000000006</c:v>
                </c:pt>
                <c:pt idx="4071">
                  <c:v>7845.0039999999999</c:v>
                </c:pt>
                <c:pt idx="4072">
                  <c:v>7845.0150000000003</c:v>
                </c:pt>
                <c:pt idx="4073">
                  <c:v>7844.95</c:v>
                </c:pt>
                <c:pt idx="4074">
                  <c:v>7844.982</c:v>
                </c:pt>
                <c:pt idx="4075">
                  <c:v>7845.0080000000007</c:v>
                </c:pt>
                <c:pt idx="4076">
                  <c:v>7844.9369999999999</c:v>
                </c:pt>
                <c:pt idx="4077">
                  <c:v>7844.9389999999985</c:v>
                </c:pt>
                <c:pt idx="4078">
                  <c:v>7844.9939999999997</c:v>
                </c:pt>
                <c:pt idx="4079">
                  <c:v>7844.9759999999997</c:v>
                </c:pt>
                <c:pt idx="4080">
                  <c:v>7844.9120000000003</c:v>
                </c:pt>
                <c:pt idx="4081">
                  <c:v>7844.9789999999994</c:v>
                </c:pt>
                <c:pt idx="4082">
                  <c:v>7844.9429999999993</c:v>
                </c:pt>
                <c:pt idx="4083">
                  <c:v>7844.9030000000002</c:v>
                </c:pt>
                <c:pt idx="4084">
                  <c:v>7844.9360000000006</c:v>
                </c:pt>
                <c:pt idx="4085">
                  <c:v>7844.9440000000004</c:v>
                </c:pt>
                <c:pt idx="4086">
                  <c:v>7844.9540000000006</c:v>
                </c:pt>
                <c:pt idx="4087">
                  <c:v>7844.9329999999991</c:v>
                </c:pt>
                <c:pt idx="4088">
                  <c:v>7844.92</c:v>
                </c:pt>
                <c:pt idx="4089">
                  <c:v>7844.9589999999998</c:v>
                </c:pt>
                <c:pt idx="4090">
                  <c:v>7844.902</c:v>
                </c:pt>
                <c:pt idx="4091">
                  <c:v>7844.8990000000003</c:v>
                </c:pt>
                <c:pt idx="4092">
                  <c:v>7844.8560000000034</c:v>
                </c:pt>
                <c:pt idx="4093">
                  <c:v>7844.9350000000004</c:v>
                </c:pt>
                <c:pt idx="4094">
                  <c:v>7844.8330000000005</c:v>
                </c:pt>
                <c:pt idx="4095">
                  <c:v>7844.9220000000014</c:v>
                </c:pt>
                <c:pt idx="4096">
                  <c:v>7844.9079999999994</c:v>
                </c:pt>
                <c:pt idx="4097">
                  <c:v>7844.8879999999999</c:v>
                </c:pt>
                <c:pt idx="4098">
                  <c:v>7844.8769999999995</c:v>
                </c:pt>
                <c:pt idx="4099">
                  <c:v>7844.8530000000001</c:v>
                </c:pt>
                <c:pt idx="4100">
                  <c:v>7844.893</c:v>
                </c:pt>
                <c:pt idx="4101">
                  <c:v>7844.8850000000002</c:v>
                </c:pt>
                <c:pt idx="4102">
                  <c:v>7844.9059999999999</c:v>
                </c:pt>
                <c:pt idx="4103">
                  <c:v>7844.835</c:v>
                </c:pt>
                <c:pt idx="4104">
                  <c:v>7844.8760000000002</c:v>
                </c:pt>
                <c:pt idx="4105">
                  <c:v>7844.8660000000036</c:v>
                </c:pt>
                <c:pt idx="4106">
                  <c:v>7844.8600000000024</c:v>
                </c:pt>
                <c:pt idx="4107">
                  <c:v>7844.8560000000034</c:v>
                </c:pt>
                <c:pt idx="4108">
                  <c:v>7844.8910000000014</c:v>
                </c:pt>
                <c:pt idx="4109">
                  <c:v>7844.9440000000004</c:v>
                </c:pt>
                <c:pt idx="4110">
                  <c:v>7844.8490000000002</c:v>
                </c:pt>
                <c:pt idx="4111">
                  <c:v>7844.8370000000004</c:v>
                </c:pt>
                <c:pt idx="4112">
                  <c:v>7844.8830000000007</c:v>
                </c:pt>
                <c:pt idx="4113">
                  <c:v>7844.8779999999997</c:v>
                </c:pt>
                <c:pt idx="4114">
                  <c:v>7844.7960000000003</c:v>
                </c:pt>
                <c:pt idx="4115">
                  <c:v>7844.8130000000001</c:v>
                </c:pt>
                <c:pt idx="4116">
                  <c:v>7844.857</c:v>
                </c:pt>
                <c:pt idx="4117">
                  <c:v>7844.8490000000002</c:v>
                </c:pt>
                <c:pt idx="4118">
                  <c:v>7844.8670000000002</c:v>
                </c:pt>
                <c:pt idx="4119">
                  <c:v>7844.817</c:v>
                </c:pt>
                <c:pt idx="4120">
                  <c:v>7844.8430000000017</c:v>
                </c:pt>
                <c:pt idx="4121">
                  <c:v>7844.81</c:v>
                </c:pt>
                <c:pt idx="4122">
                  <c:v>7844.875</c:v>
                </c:pt>
                <c:pt idx="4123">
                  <c:v>7844.817</c:v>
                </c:pt>
                <c:pt idx="4124">
                  <c:v>7844.8390000000009</c:v>
                </c:pt>
                <c:pt idx="4125">
                  <c:v>7844.83</c:v>
                </c:pt>
                <c:pt idx="4126">
                  <c:v>7844.8270000000002</c:v>
                </c:pt>
                <c:pt idx="4127">
                  <c:v>7844.8120000000035</c:v>
                </c:pt>
                <c:pt idx="4128">
                  <c:v>7844.8160000000034</c:v>
                </c:pt>
                <c:pt idx="4129">
                  <c:v>7844.8200000000024</c:v>
                </c:pt>
                <c:pt idx="4130">
                  <c:v>7844.7889999999998</c:v>
                </c:pt>
                <c:pt idx="4131">
                  <c:v>7844.8590000000004</c:v>
                </c:pt>
                <c:pt idx="4132">
                  <c:v>7844.8420000000024</c:v>
                </c:pt>
                <c:pt idx="4133">
                  <c:v>7844.7879999999996</c:v>
                </c:pt>
                <c:pt idx="4134">
                  <c:v>7844.848</c:v>
                </c:pt>
                <c:pt idx="4135">
                  <c:v>7844.8470000000007</c:v>
                </c:pt>
                <c:pt idx="4136">
                  <c:v>7844.7790000000005</c:v>
                </c:pt>
                <c:pt idx="4137">
                  <c:v>7844.7970000000005</c:v>
                </c:pt>
                <c:pt idx="4138">
                  <c:v>7844.81</c:v>
                </c:pt>
                <c:pt idx="4139">
                  <c:v>7844.7750000000005</c:v>
                </c:pt>
                <c:pt idx="4140">
                  <c:v>7844.7950000000001</c:v>
                </c:pt>
                <c:pt idx="4141">
                  <c:v>7844.7449999999999</c:v>
                </c:pt>
                <c:pt idx="4142">
                  <c:v>7844.81</c:v>
                </c:pt>
                <c:pt idx="4143">
                  <c:v>7844.7699999999995</c:v>
                </c:pt>
                <c:pt idx="4144">
                  <c:v>7844.8060000000014</c:v>
                </c:pt>
                <c:pt idx="4145">
                  <c:v>7844.7860000000001</c:v>
                </c:pt>
                <c:pt idx="4146">
                  <c:v>7844.7660000000014</c:v>
                </c:pt>
                <c:pt idx="4147">
                  <c:v>7844.7960000000003</c:v>
                </c:pt>
                <c:pt idx="4148">
                  <c:v>7844.8050000000003</c:v>
                </c:pt>
                <c:pt idx="4149">
                  <c:v>7844.7920000000004</c:v>
                </c:pt>
                <c:pt idx="4150">
                  <c:v>7844.7829999999994</c:v>
                </c:pt>
                <c:pt idx="4151">
                  <c:v>7844.7469999999994</c:v>
                </c:pt>
                <c:pt idx="4152">
                  <c:v>7844.7910000000002</c:v>
                </c:pt>
                <c:pt idx="4153">
                  <c:v>7844.7520000000004</c:v>
                </c:pt>
                <c:pt idx="4154">
                  <c:v>7844.8060000000014</c:v>
                </c:pt>
                <c:pt idx="4155">
                  <c:v>7844.7910000000002</c:v>
                </c:pt>
                <c:pt idx="4156">
                  <c:v>7844.7390000000005</c:v>
                </c:pt>
                <c:pt idx="4157">
                  <c:v>7844.7920000000004</c:v>
                </c:pt>
                <c:pt idx="4158">
                  <c:v>7844.7510000000002</c:v>
                </c:pt>
                <c:pt idx="4159">
                  <c:v>7844.74</c:v>
                </c:pt>
                <c:pt idx="4160">
                  <c:v>7844.76</c:v>
                </c:pt>
                <c:pt idx="4161">
                  <c:v>7844.7750000000005</c:v>
                </c:pt>
                <c:pt idx="4162">
                  <c:v>7844.799</c:v>
                </c:pt>
                <c:pt idx="4163">
                  <c:v>7844.6960000000036</c:v>
                </c:pt>
                <c:pt idx="4164">
                  <c:v>7844.76</c:v>
                </c:pt>
                <c:pt idx="4165">
                  <c:v>7844.73</c:v>
                </c:pt>
                <c:pt idx="4166">
                  <c:v>7844.76</c:v>
                </c:pt>
                <c:pt idx="4167">
                  <c:v>7844.7210000000014</c:v>
                </c:pt>
                <c:pt idx="4168">
                  <c:v>7844.7709999999997</c:v>
                </c:pt>
                <c:pt idx="4169">
                  <c:v>7844.7270000000017</c:v>
                </c:pt>
                <c:pt idx="4170">
                  <c:v>7844.7359999999999</c:v>
                </c:pt>
                <c:pt idx="4171">
                  <c:v>7844.7550000000001</c:v>
                </c:pt>
                <c:pt idx="4172">
                  <c:v>7844.7390000000005</c:v>
                </c:pt>
                <c:pt idx="4173">
                  <c:v>7844.7520000000004</c:v>
                </c:pt>
                <c:pt idx="4174">
                  <c:v>7844.7660000000014</c:v>
                </c:pt>
                <c:pt idx="4175">
                  <c:v>7844.7130000000006</c:v>
                </c:pt>
                <c:pt idx="4176">
                  <c:v>7844.7449999999999</c:v>
                </c:pt>
                <c:pt idx="4177">
                  <c:v>7844.7460000000001</c:v>
                </c:pt>
                <c:pt idx="4178">
                  <c:v>7844.6950000000024</c:v>
                </c:pt>
                <c:pt idx="4179">
                  <c:v>7844.7369999999992</c:v>
                </c:pt>
                <c:pt idx="4180">
                  <c:v>7844.73</c:v>
                </c:pt>
                <c:pt idx="4181">
                  <c:v>7844.7790000000005</c:v>
                </c:pt>
                <c:pt idx="4182">
                  <c:v>7844.7570000000005</c:v>
                </c:pt>
                <c:pt idx="4183">
                  <c:v>7844.7930000000006</c:v>
                </c:pt>
                <c:pt idx="4184">
                  <c:v>7844.7660000000014</c:v>
                </c:pt>
                <c:pt idx="4185">
                  <c:v>7844.71</c:v>
                </c:pt>
                <c:pt idx="4186">
                  <c:v>7844.73</c:v>
                </c:pt>
                <c:pt idx="4187">
                  <c:v>7844.7349999999997</c:v>
                </c:pt>
                <c:pt idx="4188">
                  <c:v>7844.7240000000002</c:v>
                </c:pt>
                <c:pt idx="4189">
                  <c:v>7844.71</c:v>
                </c:pt>
                <c:pt idx="4190">
                  <c:v>7844.7570000000005</c:v>
                </c:pt>
                <c:pt idx="4191">
                  <c:v>7844.759</c:v>
                </c:pt>
                <c:pt idx="4192">
                  <c:v>7844.7550000000001</c:v>
                </c:pt>
                <c:pt idx="4193">
                  <c:v>7844.7020000000002</c:v>
                </c:pt>
                <c:pt idx="4194">
                  <c:v>7844.7439999999997</c:v>
                </c:pt>
                <c:pt idx="4195">
                  <c:v>7844.7050000000008</c:v>
                </c:pt>
                <c:pt idx="4196">
                  <c:v>7844.6930000000002</c:v>
                </c:pt>
                <c:pt idx="4197">
                  <c:v>7844.6480000000001</c:v>
                </c:pt>
                <c:pt idx="4198">
                  <c:v>7844.723</c:v>
                </c:pt>
                <c:pt idx="4199">
                  <c:v>7844.6660000000038</c:v>
                </c:pt>
                <c:pt idx="4200">
                  <c:v>7844.6900000000014</c:v>
                </c:pt>
                <c:pt idx="4201">
                  <c:v>7844.7210000000014</c:v>
                </c:pt>
                <c:pt idx="4202">
                  <c:v>7844.7310000000007</c:v>
                </c:pt>
                <c:pt idx="4203">
                  <c:v>7844.6540000000014</c:v>
                </c:pt>
                <c:pt idx="4204">
                  <c:v>7844.6640000000034</c:v>
                </c:pt>
                <c:pt idx="4205">
                  <c:v>7844.7050000000008</c:v>
                </c:pt>
                <c:pt idx="4206">
                  <c:v>7844.7429999999995</c:v>
                </c:pt>
                <c:pt idx="4207">
                  <c:v>7844.6950000000024</c:v>
                </c:pt>
                <c:pt idx="4208">
                  <c:v>7844.7210000000014</c:v>
                </c:pt>
                <c:pt idx="4209">
                  <c:v>7844.6970000000001</c:v>
                </c:pt>
                <c:pt idx="4210">
                  <c:v>7844.7610000000004</c:v>
                </c:pt>
                <c:pt idx="4211">
                  <c:v>7844.6930000000002</c:v>
                </c:pt>
                <c:pt idx="4212">
                  <c:v>7844.6960000000036</c:v>
                </c:pt>
                <c:pt idx="4213">
                  <c:v>7844.64</c:v>
                </c:pt>
                <c:pt idx="4214">
                  <c:v>7844.6680000000024</c:v>
                </c:pt>
                <c:pt idx="4215">
                  <c:v>7844.7060000000001</c:v>
                </c:pt>
                <c:pt idx="4216">
                  <c:v>7844.6970000000001</c:v>
                </c:pt>
                <c:pt idx="4217">
                  <c:v>7844.6720000000014</c:v>
                </c:pt>
                <c:pt idx="4218">
                  <c:v>7844.7349999999997</c:v>
                </c:pt>
                <c:pt idx="4219">
                  <c:v>7844.6920000000036</c:v>
                </c:pt>
                <c:pt idx="4220">
                  <c:v>7844.674</c:v>
                </c:pt>
                <c:pt idx="4221">
                  <c:v>7844.7040000000006</c:v>
                </c:pt>
                <c:pt idx="4222">
                  <c:v>7844.6820000000034</c:v>
                </c:pt>
                <c:pt idx="4223">
                  <c:v>7844.6520000000037</c:v>
                </c:pt>
                <c:pt idx="4224">
                  <c:v>7844.6970000000001</c:v>
                </c:pt>
                <c:pt idx="4225">
                  <c:v>7844.6910000000034</c:v>
                </c:pt>
                <c:pt idx="4226">
                  <c:v>7844.6560000000045</c:v>
                </c:pt>
                <c:pt idx="4227">
                  <c:v>7844.6580000000004</c:v>
                </c:pt>
                <c:pt idx="4228">
                  <c:v>7844.6490000000003</c:v>
                </c:pt>
                <c:pt idx="4229">
                  <c:v>7844.6220000000039</c:v>
                </c:pt>
                <c:pt idx="4230">
                  <c:v>7844.5990000000002</c:v>
                </c:pt>
                <c:pt idx="4231">
                  <c:v>7844.6010000000024</c:v>
                </c:pt>
                <c:pt idx="4232">
                  <c:v>7844.5930000000017</c:v>
                </c:pt>
                <c:pt idx="4233">
                  <c:v>7844.6200000000035</c:v>
                </c:pt>
                <c:pt idx="4234">
                  <c:v>7844.6390000000001</c:v>
                </c:pt>
                <c:pt idx="4235">
                  <c:v>7844.6650000000036</c:v>
                </c:pt>
                <c:pt idx="4236">
                  <c:v>7844.6270000000004</c:v>
                </c:pt>
                <c:pt idx="4237">
                  <c:v>7844.6350000000002</c:v>
                </c:pt>
                <c:pt idx="4238">
                  <c:v>7844.5749999999998</c:v>
                </c:pt>
                <c:pt idx="4239">
                  <c:v>7844.6480000000001</c:v>
                </c:pt>
                <c:pt idx="4240">
                  <c:v>7844.5930000000017</c:v>
                </c:pt>
                <c:pt idx="4241">
                  <c:v>7844.6630000000014</c:v>
                </c:pt>
                <c:pt idx="4242">
                  <c:v>7844.674</c:v>
                </c:pt>
                <c:pt idx="4243">
                  <c:v>7844.6200000000035</c:v>
                </c:pt>
                <c:pt idx="4244">
                  <c:v>7844.674</c:v>
                </c:pt>
                <c:pt idx="4245">
                  <c:v>7844.6040000000003</c:v>
                </c:pt>
                <c:pt idx="4246">
                  <c:v>7844.6330000000007</c:v>
                </c:pt>
                <c:pt idx="4247">
                  <c:v>7844.5920000000024</c:v>
                </c:pt>
                <c:pt idx="4248">
                  <c:v>7844.58</c:v>
                </c:pt>
                <c:pt idx="4249">
                  <c:v>7844.6230000000023</c:v>
                </c:pt>
                <c:pt idx="4250">
                  <c:v>7844.6230000000023</c:v>
                </c:pt>
                <c:pt idx="4251">
                  <c:v>7844.6150000000034</c:v>
                </c:pt>
                <c:pt idx="4252">
                  <c:v>7844.5990000000002</c:v>
                </c:pt>
                <c:pt idx="4253">
                  <c:v>7844.5990000000002</c:v>
                </c:pt>
                <c:pt idx="4254">
                  <c:v>7844.5880000000006</c:v>
                </c:pt>
                <c:pt idx="4255">
                  <c:v>7844.5690000000004</c:v>
                </c:pt>
                <c:pt idx="4256">
                  <c:v>7844.576</c:v>
                </c:pt>
                <c:pt idx="4257">
                  <c:v>7844.6600000000035</c:v>
                </c:pt>
                <c:pt idx="4258">
                  <c:v>7844.5880000000006</c:v>
                </c:pt>
                <c:pt idx="4259">
                  <c:v>7844.6150000000034</c:v>
                </c:pt>
                <c:pt idx="4260">
                  <c:v>7844.6060000000034</c:v>
                </c:pt>
                <c:pt idx="4261">
                  <c:v>7844.5860000000002</c:v>
                </c:pt>
                <c:pt idx="4262">
                  <c:v>7844.6490000000003</c:v>
                </c:pt>
                <c:pt idx="4263">
                  <c:v>7844.585</c:v>
                </c:pt>
                <c:pt idx="4264">
                  <c:v>7844.5990000000002</c:v>
                </c:pt>
                <c:pt idx="4265">
                  <c:v>7844.6230000000023</c:v>
                </c:pt>
                <c:pt idx="4266">
                  <c:v>7844.5530000000008</c:v>
                </c:pt>
                <c:pt idx="4267">
                  <c:v>7844.6020000000044</c:v>
                </c:pt>
                <c:pt idx="4268">
                  <c:v>7844.6130000000003</c:v>
                </c:pt>
                <c:pt idx="4269">
                  <c:v>7844.6610000000037</c:v>
                </c:pt>
                <c:pt idx="4270">
                  <c:v>7844.6190000000024</c:v>
                </c:pt>
                <c:pt idx="4271">
                  <c:v>7844.6260000000038</c:v>
                </c:pt>
                <c:pt idx="4272">
                  <c:v>7844.5780000000004</c:v>
                </c:pt>
                <c:pt idx="4273">
                  <c:v>7844.5950000000003</c:v>
                </c:pt>
                <c:pt idx="4274">
                  <c:v>7844.5340000000006</c:v>
                </c:pt>
                <c:pt idx="4275">
                  <c:v>7844.6100000000024</c:v>
                </c:pt>
                <c:pt idx="4276">
                  <c:v>7844.5720000000001</c:v>
                </c:pt>
                <c:pt idx="4277">
                  <c:v>7844.6160000000036</c:v>
                </c:pt>
                <c:pt idx="4278">
                  <c:v>7844.5769999999993</c:v>
                </c:pt>
                <c:pt idx="4279">
                  <c:v>7844.6120000000037</c:v>
                </c:pt>
                <c:pt idx="4280">
                  <c:v>7844.6220000000039</c:v>
                </c:pt>
                <c:pt idx="4281">
                  <c:v>7844.6330000000007</c:v>
                </c:pt>
                <c:pt idx="4282">
                  <c:v>7844.5690000000004</c:v>
                </c:pt>
                <c:pt idx="4283">
                  <c:v>7844.5720000000001</c:v>
                </c:pt>
                <c:pt idx="4284">
                  <c:v>7844.5970000000007</c:v>
                </c:pt>
                <c:pt idx="4285">
                  <c:v>7844.6190000000024</c:v>
                </c:pt>
                <c:pt idx="4286">
                  <c:v>7844.57</c:v>
                </c:pt>
                <c:pt idx="4287">
                  <c:v>7844.5620000000035</c:v>
                </c:pt>
                <c:pt idx="4288">
                  <c:v>7844.56</c:v>
                </c:pt>
                <c:pt idx="4289">
                  <c:v>7844.6030000000001</c:v>
                </c:pt>
                <c:pt idx="4290">
                  <c:v>7844.5389999999998</c:v>
                </c:pt>
                <c:pt idx="4291">
                  <c:v>7844.6260000000038</c:v>
                </c:pt>
                <c:pt idx="4292">
                  <c:v>7844.63</c:v>
                </c:pt>
                <c:pt idx="4293">
                  <c:v>7844.6130000000003</c:v>
                </c:pt>
                <c:pt idx="4294">
                  <c:v>7844.5780000000004</c:v>
                </c:pt>
                <c:pt idx="4295">
                  <c:v>7844.5749999999998</c:v>
                </c:pt>
                <c:pt idx="4296">
                  <c:v>7844.5730000000003</c:v>
                </c:pt>
                <c:pt idx="4297">
                  <c:v>7844.5560000000014</c:v>
                </c:pt>
                <c:pt idx="4298">
                  <c:v>7844.5970000000007</c:v>
                </c:pt>
                <c:pt idx="4299">
                  <c:v>7844.5550000000003</c:v>
                </c:pt>
                <c:pt idx="4300">
                  <c:v>7844.5710000000008</c:v>
                </c:pt>
                <c:pt idx="4301">
                  <c:v>7844.5940000000001</c:v>
                </c:pt>
                <c:pt idx="4302">
                  <c:v>7844.5830000000005</c:v>
                </c:pt>
                <c:pt idx="4303">
                  <c:v>7844.5730000000003</c:v>
                </c:pt>
                <c:pt idx="4304">
                  <c:v>7844.6130000000003</c:v>
                </c:pt>
                <c:pt idx="4305">
                  <c:v>7844.585</c:v>
                </c:pt>
                <c:pt idx="4306">
                  <c:v>7844.5810000000001</c:v>
                </c:pt>
                <c:pt idx="4307">
                  <c:v>7844.5870000000004</c:v>
                </c:pt>
                <c:pt idx="4308">
                  <c:v>7844.5830000000005</c:v>
                </c:pt>
                <c:pt idx="4309">
                  <c:v>7844.5870000000004</c:v>
                </c:pt>
                <c:pt idx="4310">
                  <c:v>7844.5460000000003</c:v>
                </c:pt>
                <c:pt idx="4311">
                  <c:v>7844.6170000000002</c:v>
                </c:pt>
                <c:pt idx="4312">
                  <c:v>7844.6160000000036</c:v>
                </c:pt>
                <c:pt idx="4313">
                  <c:v>7844.5450000000001</c:v>
                </c:pt>
                <c:pt idx="4314">
                  <c:v>7844.5920000000024</c:v>
                </c:pt>
                <c:pt idx="4315">
                  <c:v>7844.5990000000002</c:v>
                </c:pt>
                <c:pt idx="4316">
                  <c:v>7844.6040000000003</c:v>
                </c:pt>
                <c:pt idx="4317">
                  <c:v>7844.5620000000035</c:v>
                </c:pt>
                <c:pt idx="4318">
                  <c:v>7844.5870000000004</c:v>
                </c:pt>
                <c:pt idx="4319">
                  <c:v>7844.57</c:v>
                </c:pt>
                <c:pt idx="4320">
                  <c:v>7844.5420000000004</c:v>
                </c:pt>
                <c:pt idx="4321">
                  <c:v>7844.6290000000045</c:v>
                </c:pt>
                <c:pt idx="4322">
                  <c:v>7844.5690000000004</c:v>
                </c:pt>
                <c:pt idx="4323">
                  <c:v>7844.5479999999998</c:v>
                </c:pt>
                <c:pt idx="4324">
                  <c:v>7844.5650000000014</c:v>
                </c:pt>
                <c:pt idx="4325">
                  <c:v>7844.6180000000004</c:v>
                </c:pt>
                <c:pt idx="4326">
                  <c:v>7844.5820000000003</c:v>
                </c:pt>
                <c:pt idx="4327">
                  <c:v>7844.5560000000014</c:v>
                </c:pt>
                <c:pt idx="4328">
                  <c:v>7844.567</c:v>
                </c:pt>
                <c:pt idx="4329">
                  <c:v>7844.5730000000003</c:v>
                </c:pt>
                <c:pt idx="4330">
                  <c:v>7844.585</c:v>
                </c:pt>
                <c:pt idx="4331">
                  <c:v>7844.5720000000001</c:v>
                </c:pt>
                <c:pt idx="4332">
                  <c:v>7844.6010000000024</c:v>
                </c:pt>
                <c:pt idx="4333">
                  <c:v>7844.567</c:v>
                </c:pt>
                <c:pt idx="4334">
                  <c:v>7844.5550000000003</c:v>
                </c:pt>
                <c:pt idx="4335">
                  <c:v>7844.5610000000024</c:v>
                </c:pt>
                <c:pt idx="4336">
                  <c:v>7844.5530000000008</c:v>
                </c:pt>
                <c:pt idx="4337">
                  <c:v>7844.5860000000002</c:v>
                </c:pt>
                <c:pt idx="4338">
                  <c:v>7844.5620000000035</c:v>
                </c:pt>
                <c:pt idx="4339">
                  <c:v>7844.5890000000009</c:v>
                </c:pt>
                <c:pt idx="4340">
                  <c:v>7844.5260000000035</c:v>
                </c:pt>
                <c:pt idx="4341">
                  <c:v>7844.6020000000044</c:v>
                </c:pt>
                <c:pt idx="4342">
                  <c:v>7844.5470000000005</c:v>
                </c:pt>
                <c:pt idx="4343">
                  <c:v>7844.5460000000003</c:v>
                </c:pt>
                <c:pt idx="4344">
                  <c:v>7844.5860000000002</c:v>
                </c:pt>
                <c:pt idx="4345">
                  <c:v>7844.59</c:v>
                </c:pt>
                <c:pt idx="4346">
                  <c:v>7844.607</c:v>
                </c:pt>
                <c:pt idx="4347">
                  <c:v>7844.5280000000002</c:v>
                </c:pt>
                <c:pt idx="4348">
                  <c:v>7844.6250000000036</c:v>
                </c:pt>
                <c:pt idx="4349">
                  <c:v>7844.5389999999998</c:v>
                </c:pt>
                <c:pt idx="4350">
                  <c:v>7844.5260000000035</c:v>
                </c:pt>
                <c:pt idx="4351">
                  <c:v>7844.5950000000003</c:v>
                </c:pt>
                <c:pt idx="4352">
                  <c:v>7844.5769999999993</c:v>
                </c:pt>
                <c:pt idx="4353">
                  <c:v>7844.5460000000003</c:v>
                </c:pt>
                <c:pt idx="4354">
                  <c:v>7844.5320000000002</c:v>
                </c:pt>
                <c:pt idx="4355">
                  <c:v>7844.5410000000002</c:v>
                </c:pt>
                <c:pt idx="4356">
                  <c:v>7844.5640000000003</c:v>
                </c:pt>
                <c:pt idx="4357">
                  <c:v>7844.5309999999999</c:v>
                </c:pt>
                <c:pt idx="4358">
                  <c:v>7844.6060000000034</c:v>
                </c:pt>
                <c:pt idx="4359">
                  <c:v>7844.5610000000024</c:v>
                </c:pt>
                <c:pt idx="4360">
                  <c:v>7844.6030000000001</c:v>
                </c:pt>
                <c:pt idx="4361">
                  <c:v>7844.5780000000004</c:v>
                </c:pt>
                <c:pt idx="4362">
                  <c:v>7844.5470000000005</c:v>
                </c:pt>
                <c:pt idx="4363">
                  <c:v>7844.5860000000002</c:v>
                </c:pt>
                <c:pt idx="4364">
                  <c:v>7844.55</c:v>
                </c:pt>
                <c:pt idx="4365">
                  <c:v>7844.5910000000003</c:v>
                </c:pt>
                <c:pt idx="4366">
                  <c:v>7844.5990000000002</c:v>
                </c:pt>
                <c:pt idx="4367">
                  <c:v>7844.5940000000001</c:v>
                </c:pt>
                <c:pt idx="4368">
                  <c:v>7844.56</c:v>
                </c:pt>
                <c:pt idx="4369">
                  <c:v>7844.5560000000014</c:v>
                </c:pt>
                <c:pt idx="4370">
                  <c:v>7844.5690000000004</c:v>
                </c:pt>
                <c:pt idx="4371">
                  <c:v>7844.5690000000004</c:v>
                </c:pt>
                <c:pt idx="4372">
                  <c:v>7844.5950000000003</c:v>
                </c:pt>
                <c:pt idx="4373">
                  <c:v>7844.527</c:v>
                </c:pt>
                <c:pt idx="4374">
                  <c:v>7844.5650000000014</c:v>
                </c:pt>
                <c:pt idx="4375">
                  <c:v>7844.6050000000014</c:v>
                </c:pt>
                <c:pt idx="4376">
                  <c:v>7844.5910000000003</c:v>
                </c:pt>
                <c:pt idx="4377">
                  <c:v>7844.5470000000005</c:v>
                </c:pt>
                <c:pt idx="4378">
                  <c:v>7844.5460000000003</c:v>
                </c:pt>
                <c:pt idx="4379">
                  <c:v>7844.5610000000024</c:v>
                </c:pt>
                <c:pt idx="4380">
                  <c:v>7844.5260000000035</c:v>
                </c:pt>
                <c:pt idx="4381">
                  <c:v>7844.6040000000003</c:v>
                </c:pt>
                <c:pt idx="4382">
                  <c:v>7844.6130000000003</c:v>
                </c:pt>
                <c:pt idx="4383">
                  <c:v>7844.5640000000003</c:v>
                </c:pt>
                <c:pt idx="4384">
                  <c:v>7844.5839999999998</c:v>
                </c:pt>
                <c:pt idx="4385">
                  <c:v>7844.5790000000006</c:v>
                </c:pt>
                <c:pt idx="4386">
                  <c:v>7844.5610000000024</c:v>
                </c:pt>
                <c:pt idx="4387">
                  <c:v>7844.5210000000034</c:v>
                </c:pt>
                <c:pt idx="4388">
                  <c:v>7844.5360000000001</c:v>
                </c:pt>
                <c:pt idx="4389">
                  <c:v>7844.6470000000018</c:v>
                </c:pt>
                <c:pt idx="4390">
                  <c:v>7844.5870000000004</c:v>
                </c:pt>
                <c:pt idx="4391">
                  <c:v>7844.6160000000036</c:v>
                </c:pt>
                <c:pt idx="4392">
                  <c:v>7844.5810000000001</c:v>
                </c:pt>
                <c:pt idx="4393">
                  <c:v>7844.5230000000001</c:v>
                </c:pt>
                <c:pt idx="4394">
                  <c:v>7844.5520000000024</c:v>
                </c:pt>
                <c:pt idx="4395">
                  <c:v>7844.5620000000035</c:v>
                </c:pt>
                <c:pt idx="4396">
                  <c:v>7844.6230000000023</c:v>
                </c:pt>
                <c:pt idx="4397">
                  <c:v>7844.5410000000002</c:v>
                </c:pt>
                <c:pt idx="4398">
                  <c:v>7844.58</c:v>
                </c:pt>
                <c:pt idx="4399">
                  <c:v>7844.558</c:v>
                </c:pt>
                <c:pt idx="4400">
                  <c:v>7844.6010000000024</c:v>
                </c:pt>
                <c:pt idx="4401">
                  <c:v>7844.6020000000044</c:v>
                </c:pt>
                <c:pt idx="4402">
                  <c:v>7844.5790000000006</c:v>
                </c:pt>
                <c:pt idx="4403">
                  <c:v>7844.5470000000005</c:v>
                </c:pt>
                <c:pt idx="4404">
                  <c:v>7844.5290000000014</c:v>
                </c:pt>
                <c:pt idx="4405">
                  <c:v>7844.5650000000014</c:v>
                </c:pt>
                <c:pt idx="4406">
                  <c:v>7844.5540000000001</c:v>
                </c:pt>
                <c:pt idx="4407">
                  <c:v>7844.5470000000005</c:v>
                </c:pt>
                <c:pt idx="4408">
                  <c:v>7844.58</c:v>
                </c:pt>
                <c:pt idx="4409">
                  <c:v>7844.576</c:v>
                </c:pt>
                <c:pt idx="4410">
                  <c:v>7844.5329999999994</c:v>
                </c:pt>
                <c:pt idx="4411">
                  <c:v>7844.57</c:v>
                </c:pt>
                <c:pt idx="4412">
                  <c:v>7844.5590000000002</c:v>
                </c:pt>
                <c:pt idx="4413">
                  <c:v>7844.5640000000003</c:v>
                </c:pt>
                <c:pt idx="4414">
                  <c:v>7844.5810000000001</c:v>
                </c:pt>
                <c:pt idx="4415">
                  <c:v>7844.6190000000024</c:v>
                </c:pt>
                <c:pt idx="4416">
                  <c:v>7844.5570000000016</c:v>
                </c:pt>
                <c:pt idx="4417">
                  <c:v>7844.567</c:v>
                </c:pt>
                <c:pt idx="4418">
                  <c:v>7844.63</c:v>
                </c:pt>
                <c:pt idx="4419">
                  <c:v>7844.6160000000036</c:v>
                </c:pt>
                <c:pt idx="4420">
                  <c:v>7844.598</c:v>
                </c:pt>
                <c:pt idx="4421">
                  <c:v>7844.5640000000003</c:v>
                </c:pt>
                <c:pt idx="4422">
                  <c:v>7844.5650000000014</c:v>
                </c:pt>
                <c:pt idx="4423">
                  <c:v>7844.5420000000004</c:v>
                </c:pt>
                <c:pt idx="4424">
                  <c:v>7844.5730000000003</c:v>
                </c:pt>
                <c:pt idx="4425">
                  <c:v>7844.549</c:v>
                </c:pt>
                <c:pt idx="4426">
                  <c:v>7844.5920000000024</c:v>
                </c:pt>
                <c:pt idx="4427">
                  <c:v>7844.5450000000001</c:v>
                </c:pt>
                <c:pt idx="4428">
                  <c:v>7844.5880000000006</c:v>
                </c:pt>
                <c:pt idx="4429">
                  <c:v>7844.6270000000004</c:v>
                </c:pt>
                <c:pt idx="4430">
                  <c:v>7844.5920000000024</c:v>
                </c:pt>
                <c:pt idx="4431">
                  <c:v>7844.5860000000002</c:v>
                </c:pt>
                <c:pt idx="4432">
                  <c:v>7844.6220000000039</c:v>
                </c:pt>
                <c:pt idx="4433">
                  <c:v>7844.5730000000003</c:v>
                </c:pt>
                <c:pt idx="4434">
                  <c:v>7844.5930000000017</c:v>
                </c:pt>
                <c:pt idx="4435">
                  <c:v>7844.5810000000001</c:v>
                </c:pt>
                <c:pt idx="4436">
                  <c:v>7844.5739999999996</c:v>
                </c:pt>
                <c:pt idx="4437">
                  <c:v>7844.6180000000004</c:v>
                </c:pt>
                <c:pt idx="4438">
                  <c:v>7844.6170000000002</c:v>
                </c:pt>
                <c:pt idx="4439">
                  <c:v>7844.6110000000044</c:v>
                </c:pt>
                <c:pt idx="4440">
                  <c:v>7844.5370000000003</c:v>
                </c:pt>
                <c:pt idx="4441">
                  <c:v>7844.5920000000024</c:v>
                </c:pt>
                <c:pt idx="4442">
                  <c:v>7844.54</c:v>
                </c:pt>
                <c:pt idx="4443">
                  <c:v>7844.5550000000003</c:v>
                </c:pt>
                <c:pt idx="4444">
                  <c:v>7844.5680000000002</c:v>
                </c:pt>
                <c:pt idx="4445">
                  <c:v>7844.598</c:v>
                </c:pt>
                <c:pt idx="4446">
                  <c:v>7844.5620000000035</c:v>
                </c:pt>
                <c:pt idx="4447">
                  <c:v>7844.5790000000006</c:v>
                </c:pt>
                <c:pt idx="4448">
                  <c:v>7844.6160000000036</c:v>
                </c:pt>
                <c:pt idx="4449">
                  <c:v>7844.5810000000001</c:v>
                </c:pt>
                <c:pt idx="4450">
                  <c:v>7844.5710000000008</c:v>
                </c:pt>
                <c:pt idx="4451">
                  <c:v>7844.6250000000036</c:v>
                </c:pt>
                <c:pt idx="4452">
                  <c:v>7844.6090000000004</c:v>
                </c:pt>
                <c:pt idx="4453">
                  <c:v>7844.5650000000014</c:v>
                </c:pt>
                <c:pt idx="4454">
                  <c:v>7844.5320000000002</c:v>
                </c:pt>
                <c:pt idx="4455">
                  <c:v>7844.5479999999998</c:v>
                </c:pt>
                <c:pt idx="4456">
                  <c:v>7844.5280000000002</c:v>
                </c:pt>
                <c:pt idx="4457">
                  <c:v>7844.5030000000015</c:v>
                </c:pt>
                <c:pt idx="4458">
                  <c:v>7844.5460000000003</c:v>
                </c:pt>
                <c:pt idx="4459">
                  <c:v>7844.5170000000007</c:v>
                </c:pt>
                <c:pt idx="4460">
                  <c:v>7844.4749999999995</c:v>
                </c:pt>
                <c:pt idx="4461">
                  <c:v>7844.5389999999998</c:v>
                </c:pt>
                <c:pt idx="4462">
                  <c:v>7844.518</c:v>
                </c:pt>
                <c:pt idx="4463">
                  <c:v>7844.5060000000003</c:v>
                </c:pt>
                <c:pt idx="4464">
                  <c:v>7844.527</c:v>
                </c:pt>
                <c:pt idx="4465">
                  <c:v>7844.5530000000008</c:v>
                </c:pt>
                <c:pt idx="4466">
                  <c:v>7844.5080000000007</c:v>
                </c:pt>
                <c:pt idx="4467">
                  <c:v>7844.5170000000007</c:v>
                </c:pt>
                <c:pt idx="4468">
                  <c:v>7844.5640000000003</c:v>
                </c:pt>
                <c:pt idx="4469">
                  <c:v>7844.5070000000005</c:v>
                </c:pt>
                <c:pt idx="4470">
                  <c:v>7844.53</c:v>
                </c:pt>
                <c:pt idx="4471">
                  <c:v>7844.5150000000003</c:v>
                </c:pt>
                <c:pt idx="4472">
                  <c:v>7844.5329999999994</c:v>
                </c:pt>
                <c:pt idx="4473">
                  <c:v>7844.5360000000001</c:v>
                </c:pt>
                <c:pt idx="4474">
                  <c:v>7844.5220000000045</c:v>
                </c:pt>
                <c:pt idx="4475">
                  <c:v>7844.5360000000001</c:v>
                </c:pt>
                <c:pt idx="4476">
                  <c:v>7844.4879999999994</c:v>
                </c:pt>
                <c:pt idx="4477">
                  <c:v>7844.52</c:v>
                </c:pt>
                <c:pt idx="4478">
                  <c:v>7844.5240000000003</c:v>
                </c:pt>
                <c:pt idx="4479">
                  <c:v>7844.5370000000003</c:v>
                </c:pt>
                <c:pt idx="4480">
                  <c:v>7844.4980000000005</c:v>
                </c:pt>
                <c:pt idx="4481">
                  <c:v>7844.4560000000001</c:v>
                </c:pt>
                <c:pt idx="4482">
                  <c:v>7844.5370000000003</c:v>
                </c:pt>
                <c:pt idx="4483">
                  <c:v>7844.51</c:v>
                </c:pt>
                <c:pt idx="4484">
                  <c:v>7844.5020000000004</c:v>
                </c:pt>
                <c:pt idx="4485">
                  <c:v>7844.4920000000002</c:v>
                </c:pt>
                <c:pt idx="4486">
                  <c:v>7844.5080000000007</c:v>
                </c:pt>
                <c:pt idx="4487">
                  <c:v>7844.5309999999999</c:v>
                </c:pt>
                <c:pt idx="4488">
                  <c:v>7844.55</c:v>
                </c:pt>
                <c:pt idx="4489">
                  <c:v>7844.5070000000005</c:v>
                </c:pt>
                <c:pt idx="4490">
                  <c:v>7844.4920000000002</c:v>
                </c:pt>
                <c:pt idx="4491">
                  <c:v>7844.55</c:v>
                </c:pt>
                <c:pt idx="4492">
                  <c:v>7844.6030000000001</c:v>
                </c:pt>
                <c:pt idx="4493">
                  <c:v>7844.5620000000035</c:v>
                </c:pt>
                <c:pt idx="4494">
                  <c:v>7844.5230000000001</c:v>
                </c:pt>
                <c:pt idx="4495">
                  <c:v>7844.5309999999999</c:v>
                </c:pt>
                <c:pt idx="4496">
                  <c:v>7844.5060000000003</c:v>
                </c:pt>
                <c:pt idx="4497">
                  <c:v>7844.5560000000014</c:v>
                </c:pt>
                <c:pt idx="4498">
                  <c:v>7844.5540000000001</c:v>
                </c:pt>
                <c:pt idx="4499">
                  <c:v>7844.53</c:v>
                </c:pt>
                <c:pt idx="4500">
                  <c:v>7844.5329999999994</c:v>
                </c:pt>
                <c:pt idx="4501">
                  <c:v>7844.5389999999998</c:v>
                </c:pt>
                <c:pt idx="4502">
                  <c:v>7844.5470000000005</c:v>
                </c:pt>
                <c:pt idx="4503">
                  <c:v>7844.5479999999998</c:v>
                </c:pt>
                <c:pt idx="4504">
                  <c:v>7844.5620000000035</c:v>
                </c:pt>
                <c:pt idx="4505">
                  <c:v>7844.5540000000001</c:v>
                </c:pt>
                <c:pt idx="4506">
                  <c:v>7844.5309999999999</c:v>
                </c:pt>
                <c:pt idx="4507">
                  <c:v>7844.5470000000005</c:v>
                </c:pt>
                <c:pt idx="4508">
                  <c:v>7844.5350000000008</c:v>
                </c:pt>
                <c:pt idx="4509">
                  <c:v>7844.5450000000001</c:v>
                </c:pt>
                <c:pt idx="4510">
                  <c:v>7844.5160000000014</c:v>
                </c:pt>
                <c:pt idx="4511">
                  <c:v>7844.5</c:v>
                </c:pt>
                <c:pt idx="4512">
                  <c:v>7844.5520000000024</c:v>
                </c:pt>
                <c:pt idx="4513">
                  <c:v>7844.5370000000003</c:v>
                </c:pt>
                <c:pt idx="4514">
                  <c:v>7844.5260000000035</c:v>
                </c:pt>
                <c:pt idx="4515">
                  <c:v>7844.5340000000006</c:v>
                </c:pt>
                <c:pt idx="4516">
                  <c:v>7844.5620000000035</c:v>
                </c:pt>
                <c:pt idx="4517">
                  <c:v>7844.558</c:v>
                </c:pt>
                <c:pt idx="4518">
                  <c:v>7844.5280000000002</c:v>
                </c:pt>
                <c:pt idx="4519">
                  <c:v>7844.5280000000002</c:v>
                </c:pt>
                <c:pt idx="4520">
                  <c:v>7844.5</c:v>
                </c:pt>
                <c:pt idx="4521">
                  <c:v>7844.5550000000003</c:v>
                </c:pt>
                <c:pt idx="4522">
                  <c:v>7844.5460000000003</c:v>
                </c:pt>
                <c:pt idx="4523">
                  <c:v>7844.5470000000005</c:v>
                </c:pt>
                <c:pt idx="4524">
                  <c:v>7844.5210000000034</c:v>
                </c:pt>
                <c:pt idx="4525">
                  <c:v>7844.5350000000008</c:v>
                </c:pt>
                <c:pt idx="4526">
                  <c:v>7844.5220000000045</c:v>
                </c:pt>
                <c:pt idx="4527">
                  <c:v>7844.5230000000001</c:v>
                </c:pt>
                <c:pt idx="4528">
                  <c:v>7844.5160000000014</c:v>
                </c:pt>
                <c:pt idx="4529">
                  <c:v>7844.5780000000004</c:v>
                </c:pt>
                <c:pt idx="4530">
                  <c:v>7844.5479999999998</c:v>
                </c:pt>
                <c:pt idx="4531">
                  <c:v>7844.5640000000003</c:v>
                </c:pt>
                <c:pt idx="4532">
                  <c:v>7844.4929999999995</c:v>
                </c:pt>
                <c:pt idx="4533">
                  <c:v>7844.4859999999999</c:v>
                </c:pt>
                <c:pt idx="4534">
                  <c:v>7844.5280000000002</c:v>
                </c:pt>
                <c:pt idx="4535">
                  <c:v>7844.5230000000001</c:v>
                </c:pt>
                <c:pt idx="4536">
                  <c:v>7844.5389999999998</c:v>
                </c:pt>
                <c:pt idx="4537">
                  <c:v>7844.5370000000003</c:v>
                </c:pt>
                <c:pt idx="4538">
                  <c:v>7844.549</c:v>
                </c:pt>
                <c:pt idx="4539">
                  <c:v>7844.5210000000034</c:v>
                </c:pt>
                <c:pt idx="4540">
                  <c:v>7844.5389999999998</c:v>
                </c:pt>
                <c:pt idx="4541">
                  <c:v>7844.5360000000001</c:v>
                </c:pt>
                <c:pt idx="4542">
                  <c:v>7844.5190000000002</c:v>
                </c:pt>
                <c:pt idx="4543">
                  <c:v>7844.5630000000001</c:v>
                </c:pt>
                <c:pt idx="4544">
                  <c:v>7844.5720000000001</c:v>
                </c:pt>
                <c:pt idx="4545">
                  <c:v>7844.5830000000005</c:v>
                </c:pt>
                <c:pt idx="4546">
                  <c:v>7844.5690000000004</c:v>
                </c:pt>
                <c:pt idx="4547">
                  <c:v>7844.549</c:v>
                </c:pt>
                <c:pt idx="4548">
                  <c:v>7844.5620000000035</c:v>
                </c:pt>
                <c:pt idx="4549">
                  <c:v>7844.5739999999996</c:v>
                </c:pt>
                <c:pt idx="4550">
                  <c:v>7844.5170000000007</c:v>
                </c:pt>
                <c:pt idx="4551">
                  <c:v>7844.5620000000035</c:v>
                </c:pt>
                <c:pt idx="4552">
                  <c:v>7844.57</c:v>
                </c:pt>
                <c:pt idx="4553">
                  <c:v>7844.5530000000008</c:v>
                </c:pt>
                <c:pt idx="4554">
                  <c:v>7844.5890000000009</c:v>
                </c:pt>
                <c:pt idx="4555">
                  <c:v>7844.558</c:v>
                </c:pt>
                <c:pt idx="4556">
                  <c:v>7844.5350000000008</c:v>
                </c:pt>
                <c:pt idx="4557">
                  <c:v>7844.5570000000016</c:v>
                </c:pt>
                <c:pt idx="4558">
                  <c:v>7844.6130000000003</c:v>
                </c:pt>
                <c:pt idx="4559">
                  <c:v>7844.5749999999998</c:v>
                </c:pt>
                <c:pt idx="4560">
                  <c:v>7844.5370000000003</c:v>
                </c:pt>
                <c:pt idx="4561">
                  <c:v>7844.5530000000008</c:v>
                </c:pt>
                <c:pt idx="4562">
                  <c:v>7844.6010000000024</c:v>
                </c:pt>
                <c:pt idx="4563">
                  <c:v>7844.5960000000014</c:v>
                </c:pt>
                <c:pt idx="4564">
                  <c:v>7844.5379999999996</c:v>
                </c:pt>
                <c:pt idx="4565">
                  <c:v>7844.5950000000003</c:v>
                </c:pt>
                <c:pt idx="4566">
                  <c:v>7844.5379999999996</c:v>
                </c:pt>
                <c:pt idx="4567">
                  <c:v>7844.5460000000003</c:v>
                </c:pt>
                <c:pt idx="4568">
                  <c:v>7844.6240000000034</c:v>
                </c:pt>
                <c:pt idx="4569">
                  <c:v>7844.5920000000024</c:v>
                </c:pt>
                <c:pt idx="4570">
                  <c:v>7844.5790000000006</c:v>
                </c:pt>
                <c:pt idx="4571">
                  <c:v>7844.5830000000005</c:v>
                </c:pt>
                <c:pt idx="4572">
                  <c:v>7844.5950000000003</c:v>
                </c:pt>
                <c:pt idx="4573">
                  <c:v>7844.5970000000007</c:v>
                </c:pt>
                <c:pt idx="4574">
                  <c:v>7844.6250000000036</c:v>
                </c:pt>
                <c:pt idx="4575">
                  <c:v>7844.5890000000009</c:v>
                </c:pt>
                <c:pt idx="4576">
                  <c:v>7844.6030000000001</c:v>
                </c:pt>
                <c:pt idx="4577">
                  <c:v>7844.5970000000007</c:v>
                </c:pt>
                <c:pt idx="4578">
                  <c:v>7844.5620000000035</c:v>
                </c:pt>
                <c:pt idx="4579">
                  <c:v>7844.5950000000003</c:v>
                </c:pt>
                <c:pt idx="4580">
                  <c:v>7844.5830000000005</c:v>
                </c:pt>
                <c:pt idx="4581">
                  <c:v>7844.6160000000036</c:v>
                </c:pt>
                <c:pt idx="4582">
                  <c:v>7844.5970000000007</c:v>
                </c:pt>
                <c:pt idx="4583">
                  <c:v>7844.5950000000003</c:v>
                </c:pt>
                <c:pt idx="4584">
                  <c:v>7844.5839999999998</c:v>
                </c:pt>
                <c:pt idx="4585">
                  <c:v>7844.576</c:v>
                </c:pt>
                <c:pt idx="4586">
                  <c:v>7844.6200000000035</c:v>
                </c:pt>
                <c:pt idx="4587">
                  <c:v>7844.5839999999998</c:v>
                </c:pt>
                <c:pt idx="4588">
                  <c:v>7844.6090000000004</c:v>
                </c:pt>
                <c:pt idx="4589">
                  <c:v>7844.57</c:v>
                </c:pt>
                <c:pt idx="4590">
                  <c:v>7844.5470000000005</c:v>
                </c:pt>
                <c:pt idx="4591">
                  <c:v>7844.6010000000024</c:v>
                </c:pt>
                <c:pt idx="4592">
                  <c:v>7844.5790000000006</c:v>
                </c:pt>
                <c:pt idx="4593">
                  <c:v>7844.5830000000005</c:v>
                </c:pt>
                <c:pt idx="4594">
                  <c:v>7844.6080000000002</c:v>
                </c:pt>
                <c:pt idx="4595">
                  <c:v>7844.6240000000034</c:v>
                </c:pt>
                <c:pt idx="4596">
                  <c:v>7844.6050000000014</c:v>
                </c:pt>
                <c:pt idx="4597">
                  <c:v>7844.6010000000024</c:v>
                </c:pt>
                <c:pt idx="4598">
                  <c:v>7844.585</c:v>
                </c:pt>
                <c:pt idx="4599">
                  <c:v>7844.6040000000003</c:v>
                </c:pt>
                <c:pt idx="4600">
                  <c:v>7844.5780000000004</c:v>
                </c:pt>
                <c:pt idx="4601">
                  <c:v>7844.5710000000008</c:v>
                </c:pt>
                <c:pt idx="4602">
                  <c:v>7844.6170000000002</c:v>
                </c:pt>
                <c:pt idx="4603">
                  <c:v>7844.6140000000014</c:v>
                </c:pt>
                <c:pt idx="4604">
                  <c:v>7844.6210000000037</c:v>
                </c:pt>
                <c:pt idx="4605">
                  <c:v>7844.6200000000035</c:v>
                </c:pt>
                <c:pt idx="4606">
                  <c:v>7844.6090000000004</c:v>
                </c:pt>
                <c:pt idx="4607">
                  <c:v>7844.6260000000038</c:v>
                </c:pt>
                <c:pt idx="4608">
                  <c:v>7844.5930000000017</c:v>
                </c:pt>
                <c:pt idx="4609">
                  <c:v>7844.6270000000004</c:v>
                </c:pt>
                <c:pt idx="4610">
                  <c:v>7844.6440000000002</c:v>
                </c:pt>
                <c:pt idx="4611">
                  <c:v>7844.63</c:v>
                </c:pt>
                <c:pt idx="4612">
                  <c:v>7844.6020000000044</c:v>
                </c:pt>
                <c:pt idx="4613">
                  <c:v>7844.6330000000007</c:v>
                </c:pt>
                <c:pt idx="4614">
                  <c:v>7844.5950000000003</c:v>
                </c:pt>
                <c:pt idx="4615">
                  <c:v>7844.6379999999999</c:v>
                </c:pt>
                <c:pt idx="4616">
                  <c:v>7844.6220000000039</c:v>
                </c:pt>
                <c:pt idx="4617">
                  <c:v>7844.5990000000002</c:v>
                </c:pt>
                <c:pt idx="4618">
                  <c:v>7844.6310000000003</c:v>
                </c:pt>
                <c:pt idx="4619">
                  <c:v>7844.6040000000003</c:v>
                </c:pt>
                <c:pt idx="4620">
                  <c:v>7844.6250000000036</c:v>
                </c:pt>
                <c:pt idx="4621">
                  <c:v>7844.6560000000045</c:v>
                </c:pt>
                <c:pt idx="4622">
                  <c:v>7844.5920000000024</c:v>
                </c:pt>
                <c:pt idx="4623">
                  <c:v>7844.6350000000002</c:v>
                </c:pt>
                <c:pt idx="4624">
                  <c:v>7844.6090000000004</c:v>
                </c:pt>
                <c:pt idx="4625">
                  <c:v>7844.6470000000018</c:v>
                </c:pt>
                <c:pt idx="4626">
                  <c:v>7844.607</c:v>
                </c:pt>
                <c:pt idx="4627">
                  <c:v>7844.6050000000014</c:v>
                </c:pt>
                <c:pt idx="4628">
                  <c:v>7844.6120000000037</c:v>
                </c:pt>
                <c:pt idx="4629">
                  <c:v>7844.6270000000004</c:v>
                </c:pt>
                <c:pt idx="4630">
                  <c:v>7844.6580000000004</c:v>
                </c:pt>
                <c:pt idx="4631">
                  <c:v>7844.5960000000014</c:v>
                </c:pt>
                <c:pt idx="4632">
                  <c:v>7844.6010000000024</c:v>
                </c:pt>
                <c:pt idx="4633">
                  <c:v>7844.6730000000016</c:v>
                </c:pt>
                <c:pt idx="4634">
                  <c:v>7844.6720000000014</c:v>
                </c:pt>
                <c:pt idx="4635">
                  <c:v>7844.6880000000001</c:v>
                </c:pt>
                <c:pt idx="4636">
                  <c:v>7844.6560000000045</c:v>
                </c:pt>
                <c:pt idx="4637">
                  <c:v>7844.6440000000002</c:v>
                </c:pt>
                <c:pt idx="4638">
                  <c:v>7844.64</c:v>
                </c:pt>
                <c:pt idx="4639">
                  <c:v>7844.6590000000024</c:v>
                </c:pt>
                <c:pt idx="4640">
                  <c:v>7844.6460000000034</c:v>
                </c:pt>
                <c:pt idx="4641">
                  <c:v>7844.598</c:v>
                </c:pt>
                <c:pt idx="4642">
                  <c:v>7844.5830000000005</c:v>
                </c:pt>
                <c:pt idx="4643">
                  <c:v>7844.585</c:v>
                </c:pt>
                <c:pt idx="4644">
                  <c:v>7844.6210000000037</c:v>
                </c:pt>
                <c:pt idx="4645">
                  <c:v>7844.5720000000001</c:v>
                </c:pt>
                <c:pt idx="4646">
                  <c:v>7844.6180000000004</c:v>
                </c:pt>
                <c:pt idx="4647">
                  <c:v>7844.5890000000009</c:v>
                </c:pt>
                <c:pt idx="4648">
                  <c:v>7844.5970000000007</c:v>
                </c:pt>
                <c:pt idx="4649">
                  <c:v>7844.5769999999993</c:v>
                </c:pt>
                <c:pt idx="4650">
                  <c:v>7844.5890000000009</c:v>
                </c:pt>
                <c:pt idx="4651">
                  <c:v>7844.6610000000037</c:v>
                </c:pt>
                <c:pt idx="4652">
                  <c:v>7844.6150000000034</c:v>
                </c:pt>
                <c:pt idx="4653">
                  <c:v>7844.5890000000009</c:v>
                </c:pt>
                <c:pt idx="4654">
                  <c:v>7844.6190000000024</c:v>
                </c:pt>
                <c:pt idx="4655">
                  <c:v>7844.6050000000014</c:v>
                </c:pt>
                <c:pt idx="4656">
                  <c:v>7844.6610000000037</c:v>
                </c:pt>
                <c:pt idx="4657">
                  <c:v>7844.6440000000002</c:v>
                </c:pt>
                <c:pt idx="4658">
                  <c:v>7844.5880000000006</c:v>
                </c:pt>
                <c:pt idx="4659">
                  <c:v>7844.6540000000014</c:v>
                </c:pt>
                <c:pt idx="4660">
                  <c:v>7844.6160000000036</c:v>
                </c:pt>
                <c:pt idx="4661">
                  <c:v>7844.6260000000038</c:v>
                </c:pt>
                <c:pt idx="4662">
                  <c:v>7844.6290000000045</c:v>
                </c:pt>
                <c:pt idx="4663">
                  <c:v>7844.6530000000002</c:v>
                </c:pt>
                <c:pt idx="4664">
                  <c:v>7844.607</c:v>
                </c:pt>
                <c:pt idx="4665">
                  <c:v>7844.6110000000044</c:v>
                </c:pt>
                <c:pt idx="4666">
                  <c:v>7844.5890000000009</c:v>
                </c:pt>
                <c:pt idx="4667">
                  <c:v>7844.607</c:v>
                </c:pt>
                <c:pt idx="4668">
                  <c:v>7844.6500000000024</c:v>
                </c:pt>
                <c:pt idx="4669">
                  <c:v>7844.6270000000004</c:v>
                </c:pt>
                <c:pt idx="4670">
                  <c:v>7844.6480000000001</c:v>
                </c:pt>
                <c:pt idx="4671">
                  <c:v>7844.6530000000002</c:v>
                </c:pt>
                <c:pt idx="4672">
                  <c:v>7844.5650000000014</c:v>
                </c:pt>
                <c:pt idx="4673">
                  <c:v>7844.6080000000002</c:v>
                </c:pt>
                <c:pt idx="4674">
                  <c:v>7844.6490000000003</c:v>
                </c:pt>
                <c:pt idx="4675">
                  <c:v>7844.6330000000007</c:v>
                </c:pt>
                <c:pt idx="4676">
                  <c:v>7844.6110000000044</c:v>
                </c:pt>
                <c:pt idx="4677">
                  <c:v>7844.6390000000001</c:v>
                </c:pt>
                <c:pt idx="4678">
                  <c:v>7844.6650000000036</c:v>
                </c:pt>
                <c:pt idx="4679">
                  <c:v>7844.6440000000002</c:v>
                </c:pt>
                <c:pt idx="4680">
                  <c:v>7844.6420000000035</c:v>
                </c:pt>
                <c:pt idx="4681">
                  <c:v>7844.6540000000014</c:v>
                </c:pt>
                <c:pt idx="4682">
                  <c:v>7844.64</c:v>
                </c:pt>
                <c:pt idx="4683">
                  <c:v>7844.6100000000024</c:v>
                </c:pt>
                <c:pt idx="4684">
                  <c:v>7844.6330000000007</c:v>
                </c:pt>
                <c:pt idx="4685">
                  <c:v>7844.6610000000037</c:v>
                </c:pt>
                <c:pt idx="4686">
                  <c:v>7844.6370000000015</c:v>
                </c:pt>
                <c:pt idx="4687">
                  <c:v>7844.6190000000024</c:v>
                </c:pt>
                <c:pt idx="4688">
                  <c:v>7844.6650000000036</c:v>
                </c:pt>
                <c:pt idx="4689">
                  <c:v>7844.6680000000024</c:v>
                </c:pt>
                <c:pt idx="4690">
                  <c:v>7844.6390000000001</c:v>
                </c:pt>
                <c:pt idx="4691">
                  <c:v>7844.6640000000034</c:v>
                </c:pt>
                <c:pt idx="4692">
                  <c:v>7844.6760000000004</c:v>
                </c:pt>
                <c:pt idx="4693">
                  <c:v>7844.67</c:v>
                </c:pt>
                <c:pt idx="4694">
                  <c:v>7844.6730000000016</c:v>
                </c:pt>
                <c:pt idx="4695">
                  <c:v>7844.6860000000024</c:v>
                </c:pt>
                <c:pt idx="4696">
                  <c:v>7844.643</c:v>
                </c:pt>
                <c:pt idx="4697">
                  <c:v>7844.6280000000024</c:v>
                </c:pt>
                <c:pt idx="4698">
                  <c:v>7844.6880000000001</c:v>
                </c:pt>
                <c:pt idx="4699">
                  <c:v>7844.6810000000014</c:v>
                </c:pt>
                <c:pt idx="4700">
                  <c:v>7844.6560000000045</c:v>
                </c:pt>
                <c:pt idx="4701">
                  <c:v>7844.63</c:v>
                </c:pt>
                <c:pt idx="4702">
                  <c:v>7844.6620000000039</c:v>
                </c:pt>
                <c:pt idx="4703">
                  <c:v>7844.6570000000002</c:v>
                </c:pt>
                <c:pt idx="4704">
                  <c:v>7844.6420000000035</c:v>
                </c:pt>
                <c:pt idx="4705">
                  <c:v>7844.6710000000003</c:v>
                </c:pt>
                <c:pt idx="4706">
                  <c:v>7844.6630000000014</c:v>
                </c:pt>
                <c:pt idx="4707">
                  <c:v>7844.6980000000003</c:v>
                </c:pt>
                <c:pt idx="4708">
                  <c:v>7844.6810000000014</c:v>
                </c:pt>
                <c:pt idx="4709">
                  <c:v>7844.7110000000002</c:v>
                </c:pt>
                <c:pt idx="4710">
                  <c:v>7844.7480000000005</c:v>
                </c:pt>
                <c:pt idx="4711">
                  <c:v>7844.6650000000036</c:v>
                </c:pt>
                <c:pt idx="4712">
                  <c:v>7844.6860000000024</c:v>
                </c:pt>
                <c:pt idx="4713">
                  <c:v>7844.6490000000003</c:v>
                </c:pt>
                <c:pt idx="4714">
                  <c:v>7844.674</c:v>
                </c:pt>
                <c:pt idx="4715">
                  <c:v>7844.6840000000002</c:v>
                </c:pt>
                <c:pt idx="4716">
                  <c:v>7844.6720000000014</c:v>
                </c:pt>
                <c:pt idx="4717">
                  <c:v>7844.6580000000004</c:v>
                </c:pt>
                <c:pt idx="4718">
                  <c:v>7844.6960000000036</c:v>
                </c:pt>
                <c:pt idx="4719">
                  <c:v>7844.7160000000003</c:v>
                </c:pt>
                <c:pt idx="4720">
                  <c:v>7844.6650000000036</c:v>
                </c:pt>
                <c:pt idx="4721">
                  <c:v>7844.7480000000005</c:v>
                </c:pt>
                <c:pt idx="4722">
                  <c:v>7844.6930000000002</c:v>
                </c:pt>
                <c:pt idx="4723">
                  <c:v>7844.6720000000014</c:v>
                </c:pt>
                <c:pt idx="4724">
                  <c:v>7844.6890000000003</c:v>
                </c:pt>
                <c:pt idx="4725">
                  <c:v>7844.6820000000034</c:v>
                </c:pt>
                <c:pt idx="4726">
                  <c:v>7844.6750000000002</c:v>
                </c:pt>
                <c:pt idx="4727">
                  <c:v>7844.7130000000006</c:v>
                </c:pt>
                <c:pt idx="4728">
                  <c:v>7844.6860000000024</c:v>
                </c:pt>
                <c:pt idx="4729">
                  <c:v>7844.7359999999999</c:v>
                </c:pt>
                <c:pt idx="4730">
                  <c:v>7844.7060000000001</c:v>
                </c:pt>
                <c:pt idx="4731">
                  <c:v>7844.7079999999996</c:v>
                </c:pt>
                <c:pt idx="4732">
                  <c:v>7844.7240000000002</c:v>
                </c:pt>
                <c:pt idx="4733">
                  <c:v>7844.7079999999996</c:v>
                </c:pt>
                <c:pt idx="4734">
                  <c:v>7844.7719999999999</c:v>
                </c:pt>
                <c:pt idx="4735">
                  <c:v>7844.7510000000002</c:v>
                </c:pt>
                <c:pt idx="4736">
                  <c:v>7844.7040000000006</c:v>
                </c:pt>
                <c:pt idx="4737">
                  <c:v>7844.7290000000003</c:v>
                </c:pt>
                <c:pt idx="4738">
                  <c:v>7844.7240000000002</c:v>
                </c:pt>
                <c:pt idx="4739">
                  <c:v>7844.7220000000034</c:v>
                </c:pt>
                <c:pt idx="4740">
                  <c:v>7844.7510000000002</c:v>
                </c:pt>
                <c:pt idx="4741">
                  <c:v>7844.6870000000008</c:v>
                </c:pt>
                <c:pt idx="4742">
                  <c:v>7844.7079999999996</c:v>
                </c:pt>
                <c:pt idx="4743">
                  <c:v>7844.7160000000003</c:v>
                </c:pt>
                <c:pt idx="4744">
                  <c:v>7844.68</c:v>
                </c:pt>
                <c:pt idx="4745">
                  <c:v>7844.7220000000034</c:v>
                </c:pt>
                <c:pt idx="4746">
                  <c:v>7844.7120000000004</c:v>
                </c:pt>
                <c:pt idx="4747">
                  <c:v>7844.68</c:v>
                </c:pt>
                <c:pt idx="4748">
                  <c:v>7844.759</c:v>
                </c:pt>
                <c:pt idx="4749">
                  <c:v>7844.7130000000006</c:v>
                </c:pt>
                <c:pt idx="4750">
                  <c:v>7844.73</c:v>
                </c:pt>
                <c:pt idx="4751">
                  <c:v>7844.7709999999997</c:v>
                </c:pt>
                <c:pt idx="4752">
                  <c:v>7844.7539999999999</c:v>
                </c:pt>
                <c:pt idx="4753">
                  <c:v>7844.6850000000004</c:v>
                </c:pt>
                <c:pt idx="4754">
                  <c:v>7844.7060000000001</c:v>
                </c:pt>
                <c:pt idx="4755">
                  <c:v>7844.7270000000017</c:v>
                </c:pt>
                <c:pt idx="4756">
                  <c:v>7844.7210000000014</c:v>
                </c:pt>
                <c:pt idx="4757">
                  <c:v>7844.7040000000006</c:v>
                </c:pt>
                <c:pt idx="4758">
                  <c:v>7844.7270000000017</c:v>
                </c:pt>
                <c:pt idx="4759">
                  <c:v>7844.7210000000014</c:v>
                </c:pt>
                <c:pt idx="4760">
                  <c:v>7844.7290000000003</c:v>
                </c:pt>
                <c:pt idx="4761">
                  <c:v>7844.7729999999992</c:v>
                </c:pt>
                <c:pt idx="4762">
                  <c:v>7844.7110000000002</c:v>
                </c:pt>
                <c:pt idx="4763">
                  <c:v>7844.6850000000004</c:v>
                </c:pt>
                <c:pt idx="4764">
                  <c:v>7844.7110000000002</c:v>
                </c:pt>
                <c:pt idx="4765">
                  <c:v>7844.7539999999999</c:v>
                </c:pt>
                <c:pt idx="4766">
                  <c:v>7844.7110000000002</c:v>
                </c:pt>
                <c:pt idx="4767">
                  <c:v>7844.7220000000034</c:v>
                </c:pt>
                <c:pt idx="4768">
                  <c:v>7844.759</c:v>
                </c:pt>
                <c:pt idx="4769">
                  <c:v>7844.7570000000005</c:v>
                </c:pt>
                <c:pt idx="4770">
                  <c:v>7844.674</c:v>
                </c:pt>
                <c:pt idx="4771">
                  <c:v>7844.7699999999995</c:v>
                </c:pt>
                <c:pt idx="4772">
                  <c:v>7844.6820000000034</c:v>
                </c:pt>
                <c:pt idx="4773">
                  <c:v>7844.7469999999994</c:v>
                </c:pt>
                <c:pt idx="4774">
                  <c:v>7844.7439999999997</c:v>
                </c:pt>
                <c:pt idx="4775">
                  <c:v>7844.7330000000002</c:v>
                </c:pt>
                <c:pt idx="4776">
                  <c:v>7844.7290000000003</c:v>
                </c:pt>
                <c:pt idx="4777">
                  <c:v>7844.7290000000003</c:v>
                </c:pt>
                <c:pt idx="4778">
                  <c:v>7844.7429999999995</c:v>
                </c:pt>
                <c:pt idx="4779">
                  <c:v>7844.6960000000036</c:v>
                </c:pt>
                <c:pt idx="4780">
                  <c:v>7844.72</c:v>
                </c:pt>
                <c:pt idx="4781">
                  <c:v>7844.7520000000004</c:v>
                </c:pt>
                <c:pt idx="4782">
                  <c:v>7844.7640000000001</c:v>
                </c:pt>
                <c:pt idx="4783">
                  <c:v>7844.7290000000003</c:v>
                </c:pt>
                <c:pt idx="4784">
                  <c:v>7844.7089999999998</c:v>
                </c:pt>
                <c:pt idx="4785">
                  <c:v>7844.7690000000002</c:v>
                </c:pt>
                <c:pt idx="4786">
                  <c:v>7844.6900000000014</c:v>
                </c:pt>
                <c:pt idx="4787">
                  <c:v>7844.6860000000024</c:v>
                </c:pt>
                <c:pt idx="4788">
                  <c:v>7844.7630000000017</c:v>
                </c:pt>
                <c:pt idx="4789">
                  <c:v>7844.74</c:v>
                </c:pt>
                <c:pt idx="4790">
                  <c:v>7844.7280000000001</c:v>
                </c:pt>
                <c:pt idx="4791">
                  <c:v>7844.7760000000007</c:v>
                </c:pt>
                <c:pt idx="4792">
                  <c:v>7844.7570000000005</c:v>
                </c:pt>
                <c:pt idx="4793">
                  <c:v>7844.74</c:v>
                </c:pt>
                <c:pt idx="4794">
                  <c:v>7844.7640000000001</c:v>
                </c:pt>
                <c:pt idx="4795">
                  <c:v>7844.7179999999998</c:v>
                </c:pt>
                <c:pt idx="4796">
                  <c:v>7844.683</c:v>
                </c:pt>
                <c:pt idx="4797">
                  <c:v>7844.7429999999995</c:v>
                </c:pt>
                <c:pt idx="4798">
                  <c:v>7844.7170000000015</c:v>
                </c:pt>
                <c:pt idx="4799">
                  <c:v>7844.7530000000015</c:v>
                </c:pt>
                <c:pt idx="4800">
                  <c:v>7844.7339999999995</c:v>
                </c:pt>
                <c:pt idx="4801">
                  <c:v>7844.7709999999997</c:v>
                </c:pt>
                <c:pt idx="4802">
                  <c:v>7844.75</c:v>
                </c:pt>
                <c:pt idx="4803">
                  <c:v>7844.7079999999996</c:v>
                </c:pt>
                <c:pt idx="4804">
                  <c:v>7844.7160000000003</c:v>
                </c:pt>
                <c:pt idx="4805">
                  <c:v>7844.7369999999992</c:v>
                </c:pt>
                <c:pt idx="4806">
                  <c:v>7844.7719999999999</c:v>
                </c:pt>
                <c:pt idx="4807">
                  <c:v>7844.6930000000002</c:v>
                </c:pt>
                <c:pt idx="4808">
                  <c:v>7844.7310000000007</c:v>
                </c:pt>
                <c:pt idx="4809">
                  <c:v>7844.6890000000003</c:v>
                </c:pt>
                <c:pt idx="4810">
                  <c:v>7844.7339999999995</c:v>
                </c:pt>
                <c:pt idx="4811">
                  <c:v>7844.7840000000006</c:v>
                </c:pt>
                <c:pt idx="4812">
                  <c:v>7844.7530000000015</c:v>
                </c:pt>
                <c:pt idx="4813">
                  <c:v>7844.777</c:v>
                </c:pt>
                <c:pt idx="4814">
                  <c:v>7844.7719999999999</c:v>
                </c:pt>
                <c:pt idx="4815">
                  <c:v>7844.7260000000024</c:v>
                </c:pt>
                <c:pt idx="4816">
                  <c:v>7844.7429999999995</c:v>
                </c:pt>
                <c:pt idx="4817">
                  <c:v>7844.7439999999997</c:v>
                </c:pt>
                <c:pt idx="4818">
                  <c:v>7844.75</c:v>
                </c:pt>
                <c:pt idx="4819">
                  <c:v>7844.7349999999997</c:v>
                </c:pt>
                <c:pt idx="4820">
                  <c:v>7844.6910000000034</c:v>
                </c:pt>
                <c:pt idx="4821">
                  <c:v>7844.7610000000004</c:v>
                </c:pt>
                <c:pt idx="4822">
                  <c:v>7844.7079999999996</c:v>
                </c:pt>
                <c:pt idx="4823">
                  <c:v>7844.7040000000006</c:v>
                </c:pt>
                <c:pt idx="4824">
                  <c:v>7844.7480000000005</c:v>
                </c:pt>
                <c:pt idx="4825">
                  <c:v>7844.7240000000002</c:v>
                </c:pt>
                <c:pt idx="4826">
                  <c:v>7844.6960000000036</c:v>
                </c:pt>
                <c:pt idx="4827">
                  <c:v>7844.7369999999992</c:v>
                </c:pt>
                <c:pt idx="4828">
                  <c:v>7844.7</c:v>
                </c:pt>
                <c:pt idx="4829">
                  <c:v>7844.7020000000002</c:v>
                </c:pt>
                <c:pt idx="4830">
                  <c:v>7844.7110000000002</c:v>
                </c:pt>
                <c:pt idx="4831">
                  <c:v>7844.6980000000003</c:v>
                </c:pt>
                <c:pt idx="4832">
                  <c:v>7844.7140000000009</c:v>
                </c:pt>
                <c:pt idx="4833">
                  <c:v>7844.6920000000036</c:v>
                </c:pt>
                <c:pt idx="4834">
                  <c:v>7844.7040000000006</c:v>
                </c:pt>
                <c:pt idx="4835">
                  <c:v>7844.7290000000003</c:v>
                </c:pt>
                <c:pt idx="4836">
                  <c:v>7844.7089999999998</c:v>
                </c:pt>
                <c:pt idx="4837">
                  <c:v>7844.7260000000024</c:v>
                </c:pt>
                <c:pt idx="4838">
                  <c:v>7844.6930000000002</c:v>
                </c:pt>
                <c:pt idx="4839">
                  <c:v>7844.6840000000002</c:v>
                </c:pt>
                <c:pt idx="4840">
                  <c:v>7844.7120000000004</c:v>
                </c:pt>
                <c:pt idx="4841">
                  <c:v>7844.6970000000001</c:v>
                </c:pt>
                <c:pt idx="4842">
                  <c:v>7844.7270000000017</c:v>
                </c:pt>
                <c:pt idx="4843">
                  <c:v>7844.7110000000002</c:v>
                </c:pt>
                <c:pt idx="4844">
                  <c:v>7844.67</c:v>
                </c:pt>
                <c:pt idx="4845">
                  <c:v>7844.6570000000002</c:v>
                </c:pt>
                <c:pt idx="4846">
                  <c:v>7844.68</c:v>
                </c:pt>
                <c:pt idx="4847">
                  <c:v>7844.6930000000002</c:v>
                </c:pt>
                <c:pt idx="4848">
                  <c:v>7844.6980000000003</c:v>
                </c:pt>
                <c:pt idx="4849">
                  <c:v>7844.7089999999998</c:v>
                </c:pt>
                <c:pt idx="4850">
                  <c:v>7844.6860000000024</c:v>
                </c:pt>
                <c:pt idx="4851">
                  <c:v>7844.7110000000002</c:v>
                </c:pt>
                <c:pt idx="4852">
                  <c:v>7844.6530000000002</c:v>
                </c:pt>
                <c:pt idx="4853">
                  <c:v>7844.7060000000001</c:v>
                </c:pt>
                <c:pt idx="4854">
                  <c:v>7844.6980000000003</c:v>
                </c:pt>
                <c:pt idx="4855">
                  <c:v>7844.7079999999996</c:v>
                </c:pt>
                <c:pt idx="4856">
                  <c:v>7844.7</c:v>
                </c:pt>
                <c:pt idx="4857">
                  <c:v>7844.72</c:v>
                </c:pt>
                <c:pt idx="4858">
                  <c:v>7844.6640000000034</c:v>
                </c:pt>
                <c:pt idx="4859">
                  <c:v>7844.6670000000004</c:v>
                </c:pt>
                <c:pt idx="4860">
                  <c:v>7844.6730000000016</c:v>
                </c:pt>
                <c:pt idx="4861">
                  <c:v>7844.7</c:v>
                </c:pt>
                <c:pt idx="4862">
                  <c:v>7844.6860000000024</c:v>
                </c:pt>
                <c:pt idx="4863">
                  <c:v>7844.6860000000024</c:v>
                </c:pt>
                <c:pt idx="4864">
                  <c:v>7844.6970000000001</c:v>
                </c:pt>
                <c:pt idx="4865">
                  <c:v>7844.6850000000004</c:v>
                </c:pt>
                <c:pt idx="4866">
                  <c:v>7844.6580000000004</c:v>
                </c:pt>
                <c:pt idx="4867">
                  <c:v>7844.6570000000002</c:v>
                </c:pt>
                <c:pt idx="4868">
                  <c:v>7844.6670000000004</c:v>
                </c:pt>
                <c:pt idx="4869">
                  <c:v>7844.7290000000003</c:v>
                </c:pt>
                <c:pt idx="4870">
                  <c:v>7844.6680000000024</c:v>
                </c:pt>
                <c:pt idx="4871">
                  <c:v>7844.6370000000015</c:v>
                </c:pt>
                <c:pt idx="4872">
                  <c:v>7844.6130000000003</c:v>
                </c:pt>
                <c:pt idx="4873">
                  <c:v>7844.6750000000002</c:v>
                </c:pt>
                <c:pt idx="4874">
                  <c:v>7844.6620000000039</c:v>
                </c:pt>
                <c:pt idx="4875">
                  <c:v>7844.6890000000003</c:v>
                </c:pt>
                <c:pt idx="4876">
                  <c:v>7844.643</c:v>
                </c:pt>
                <c:pt idx="4877">
                  <c:v>7844.7170000000015</c:v>
                </c:pt>
                <c:pt idx="4878">
                  <c:v>7844.5690000000004</c:v>
                </c:pt>
                <c:pt idx="4879">
                  <c:v>7844.6780000000008</c:v>
                </c:pt>
                <c:pt idx="4880">
                  <c:v>7844.6420000000035</c:v>
                </c:pt>
                <c:pt idx="4881">
                  <c:v>7844.6470000000018</c:v>
                </c:pt>
                <c:pt idx="4882">
                  <c:v>7844.6490000000003</c:v>
                </c:pt>
                <c:pt idx="4883">
                  <c:v>7844.6570000000002</c:v>
                </c:pt>
                <c:pt idx="4884">
                  <c:v>7844.6780000000008</c:v>
                </c:pt>
                <c:pt idx="4885">
                  <c:v>7844.6379999999999</c:v>
                </c:pt>
                <c:pt idx="4886">
                  <c:v>7844.6420000000035</c:v>
                </c:pt>
                <c:pt idx="4887">
                  <c:v>7844.6120000000037</c:v>
                </c:pt>
                <c:pt idx="4888">
                  <c:v>7844.6680000000024</c:v>
                </c:pt>
                <c:pt idx="4889">
                  <c:v>7844.6310000000003</c:v>
                </c:pt>
                <c:pt idx="4890">
                  <c:v>7844.6370000000015</c:v>
                </c:pt>
                <c:pt idx="4891">
                  <c:v>7844.7190000000001</c:v>
                </c:pt>
                <c:pt idx="4892">
                  <c:v>7844.6940000000004</c:v>
                </c:pt>
                <c:pt idx="4893">
                  <c:v>7844.6330000000007</c:v>
                </c:pt>
                <c:pt idx="4894">
                  <c:v>7844.6460000000034</c:v>
                </c:pt>
                <c:pt idx="4895">
                  <c:v>7844.6470000000018</c:v>
                </c:pt>
                <c:pt idx="4896">
                  <c:v>7844.598</c:v>
                </c:pt>
                <c:pt idx="4897">
                  <c:v>7844.6120000000037</c:v>
                </c:pt>
                <c:pt idx="4898">
                  <c:v>7844.6570000000002</c:v>
                </c:pt>
                <c:pt idx="4899">
                  <c:v>7844.6310000000003</c:v>
                </c:pt>
                <c:pt idx="4900">
                  <c:v>7844.5780000000004</c:v>
                </c:pt>
                <c:pt idx="4901">
                  <c:v>7844.6290000000045</c:v>
                </c:pt>
                <c:pt idx="4902">
                  <c:v>7844.6330000000007</c:v>
                </c:pt>
                <c:pt idx="4903">
                  <c:v>7844.6350000000002</c:v>
                </c:pt>
                <c:pt idx="4904">
                  <c:v>7844.634</c:v>
                </c:pt>
                <c:pt idx="4905">
                  <c:v>7844.6270000000004</c:v>
                </c:pt>
                <c:pt idx="4906">
                  <c:v>7844.5650000000014</c:v>
                </c:pt>
                <c:pt idx="4907">
                  <c:v>7844.6570000000002</c:v>
                </c:pt>
                <c:pt idx="4908">
                  <c:v>7844.6240000000034</c:v>
                </c:pt>
                <c:pt idx="4909">
                  <c:v>7844.5880000000006</c:v>
                </c:pt>
                <c:pt idx="4910">
                  <c:v>7844.5950000000003</c:v>
                </c:pt>
                <c:pt idx="4911">
                  <c:v>7844.6220000000039</c:v>
                </c:pt>
                <c:pt idx="4912">
                  <c:v>7844.6320000000014</c:v>
                </c:pt>
                <c:pt idx="4913">
                  <c:v>7844.5930000000017</c:v>
                </c:pt>
                <c:pt idx="4914">
                  <c:v>7844.6090000000004</c:v>
                </c:pt>
                <c:pt idx="4915">
                  <c:v>7844.6120000000037</c:v>
                </c:pt>
                <c:pt idx="4916">
                  <c:v>7844.6220000000039</c:v>
                </c:pt>
                <c:pt idx="4917">
                  <c:v>7844.567</c:v>
                </c:pt>
                <c:pt idx="4918">
                  <c:v>7844.6270000000004</c:v>
                </c:pt>
                <c:pt idx="4919">
                  <c:v>7844.5710000000008</c:v>
                </c:pt>
                <c:pt idx="4920">
                  <c:v>7844.567</c:v>
                </c:pt>
                <c:pt idx="4921">
                  <c:v>7844.607</c:v>
                </c:pt>
                <c:pt idx="4922">
                  <c:v>7844.6150000000034</c:v>
                </c:pt>
                <c:pt idx="4923">
                  <c:v>7844.5620000000035</c:v>
                </c:pt>
                <c:pt idx="4924">
                  <c:v>7844.6040000000003</c:v>
                </c:pt>
                <c:pt idx="4925">
                  <c:v>7844.6350000000002</c:v>
                </c:pt>
                <c:pt idx="4926">
                  <c:v>7844.5610000000024</c:v>
                </c:pt>
                <c:pt idx="4927">
                  <c:v>7844.5650000000014</c:v>
                </c:pt>
                <c:pt idx="4928">
                  <c:v>7844.585</c:v>
                </c:pt>
                <c:pt idx="4929">
                  <c:v>7844.5870000000004</c:v>
                </c:pt>
                <c:pt idx="4930">
                  <c:v>7844.5739999999996</c:v>
                </c:pt>
                <c:pt idx="4931">
                  <c:v>7844.53</c:v>
                </c:pt>
                <c:pt idx="4932">
                  <c:v>7844.5820000000003</c:v>
                </c:pt>
                <c:pt idx="4933">
                  <c:v>7844.5460000000003</c:v>
                </c:pt>
                <c:pt idx="4934">
                  <c:v>7844.6140000000014</c:v>
                </c:pt>
                <c:pt idx="4935">
                  <c:v>7844.585</c:v>
                </c:pt>
                <c:pt idx="4936">
                  <c:v>7844.5710000000008</c:v>
                </c:pt>
                <c:pt idx="4937">
                  <c:v>7844.5769999999993</c:v>
                </c:pt>
                <c:pt idx="4938">
                  <c:v>7844.5640000000003</c:v>
                </c:pt>
                <c:pt idx="4939">
                  <c:v>7844.5560000000014</c:v>
                </c:pt>
                <c:pt idx="4940">
                  <c:v>7844.5810000000001</c:v>
                </c:pt>
                <c:pt idx="4941">
                  <c:v>7844.5340000000006</c:v>
                </c:pt>
                <c:pt idx="4942">
                  <c:v>7844.53</c:v>
                </c:pt>
                <c:pt idx="4943">
                  <c:v>7844.5410000000002</c:v>
                </c:pt>
                <c:pt idx="4944">
                  <c:v>7844.5460000000003</c:v>
                </c:pt>
                <c:pt idx="4945">
                  <c:v>7844.5560000000014</c:v>
                </c:pt>
                <c:pt idx="4946">
                  <c:v>7844.6040000000003</c:v>
                </c:pt>
                <c:pt idx="4947">
                  <c:v>7844.5830000000005</c:v>
                </c:pt>
                <c:pt idx="4948">
                  <c:v>7844.5690000000004</c:v>
                </c:pt>
                <c:pt idx="4949">
                  <c:v>7844.5960000000014</c:v>
                </c:pt>
                <c:pt idx="4950">
                  <c:v>7844.5739999999996</c:v>
                </c:pt>
                <c:pt idx="4951">
                  <c:v>7844.5530000000008</c:v>
                </c:pt>
                <c:pt idx="4952">
                  <c:v>7844.5240000000003</c:v>
                </c:pt>
                <c:pt idx="4953">
                  <c:v>7844.56</c:v>
                </c:pt>
                <c:pt idx="4954">
                  <c:v>7844.5560000000014</c:v>
                </c:pt>
                <c:pt idx="4955">
                  <c:v>7844.5590000000002</c:v>
                </c:pt>
                <c:pt idx="4956">
                  <c:v>7844.5810000000001</c:v>
                </c:pt>
                <c:pt idx="4957">
                  <c:v>7844.558</c:v>
                </c:pt>
                <c:pt idx="4958">
                  <c:v>7844.5479999999998</c:v>
                </c:pt>
                <c:pt idx="4959">
                  <c:v>7844.5620000000035</c:v>
                </c:pt>
                <c:pt idx="4960">
                  <c:v>7844.5690000000004</c:v>
                </c:pt>
                <c:pt idx="4961">
                  <c:v>7844.5680000000002</c:v>
                </c:pt>
                <c:pt idx="4962">
                  <c:v>7844.5650000000014</c:v>
                </c:pt>
                <c:pt idx="4963">
                  <c:v>7844.53</c:v>
                </c:pt>
                <c:pt idx="4964">
                  <c:v>7844.518</c:v>
                </c:pt>
                <c:pt idx="4965">
                  <c:v>7844.567</c:v>
                </c:pt>
                <c:pt idx="4966">
                  <c:v>7844.56</c:v>
                </c:pt>
                <c:pt idx="4967">
                  <c:v>7844.5010000000002</c:v>
                </c:pt>
                <c:pt idx="4968">
                  <c:v>7844.5329999999994</c:v>
                </c:pt>
                <c:pt idx="4969">
                  <c:v>7844.5630000000001</c:v>
                </c:pt>
                <c:pt idx="4970">
                  <c:v>7844.4769999999999</c:v>
                </c:pt>
                <c:pt idx="4971">
                  <c:v>7844.5170000000007</c:v>
                </c:pt>
                <c:pt idx="4972">
                  <c:v>7844.54</c:v>
                </c:pt>
                <c:pt idx="4973">
                  <c:v>7844.5280000000002</c:v>
                </c:pt>
                <c:pt idx="4974">
                  <c:v>7844.5250000000024</c:v>
                </c:pt>
                <c:pt idx="4975">
                  <c:v>7844.5640000000003</c:v>
                </c:pt>
                <c:pt idx="4976">
                  <c:v>7844.4980000000005</c:v>
                </c:pt>
                <c:pt idx="4977">
                  <c:v>7844.5540000000001</c:v>
                </c:pt>
                <c:pt idx="4978">
                  <c:v>7844.5620000000035</c:v>
                </c:pt>
                <c:pt idx="4979">
                  <c:v>7844.5749999999998</c:v>
                </c:pt>
                <c:pt idx="4980">
                  <c:v>7844.4679999999998</c:v>
                </c:pt>
                <c:pt idx="4981">
                  <c:v>7844.5620000000035</c:v>
                </c:pt>
                <c:pt idx="4982">
                  <c:v>7844.5150000000003</c:v>
                </c:pt>
                <c:pt idx="4983">
                  <c:v>7844.5410000000002</c:v>
                </c:pt>
                <c:pt idx="4984">
                  <c:v>7844.5749999999998</c:v>
                </c:pt>
                <c:pt idx="4985">
                  <c:v>7844.5720000000001</c:v>
                </c:pt>
                <c:pt idx="4986">
                  <c:v>7844.5570000000016</c:v>
                </c:pt>
                <c:pt idx="4987">
                  <c:v>7844.5150000000003</c:v>
                </c:pt>
                <c:pt idx="4988">
                  <c:v>7844.5160000000014</c:v>
                </c:pt>
                <c:pt idx="4989">
                  <c:v>7844.5420000000004</c:v>
                </c:pt>
                <c:pt idx="4990">
                  <c:v>7844.5290000000014</c:v>
                </c:pt>
                <c:pt idx="4991">
                  <c:v>7844.5309999999999</c:v>
                </c:pt>
                <c:pt idx="4992">
                  <c:v>7844.5210000000034</c:v>
                </c:pt>
                <c:pt idx="4993">
                  <c:v>7844.4990000000007</c:v>
                </c:pt>
                <c:pt idx="4994">
                  <c:v>7844.4769999999999</c:v>
                </c:pt>
                <c:pt idx="4995">
                  <c:v>7844.5440000000008</c:v>
                </c:pt>
                <c:pt idx="4996">
                  <c:v>7844.5320000000002</c:v>
                </c:pt>
                <c:pt idx="4997">
                  <c:v>7844.4920000000002</c:v>
                </c:pt>
                <c:pt idx="4998">
                  <c:v>7844.5260000000035</c:v>
                </c:pt>
                <c:pt idx="4999">
                  <c:v>7844.5150000000003</c:v>
                </c:pt>
                <c:pt idx="5000">
                  <c:v>7844.5240000000003</c:v>
                </c:pt>
                <c:pt idx="5001">
                  <c:v>7844.482</c:v>
                </c:pt>
                <c:pt idx="5002">
                  <c:v>7844.5329999999994</c:v>
                </c:pt>
                <c:pt idx="5003">
                  <c:v>7844.5240000000003</c:v>
                </c:pt>
                <c:pt idx="5004">
                  <c:v>7844.4920000000002</c:v>
                </c:pt>
                <c:pt idx="5005">
                  <c:v>7844.518</c:v>
                </c:pt>
                <c:pt idx="5006">
                  <c:v>7844.4769999999999</c:v>
                </c:pt>
                <c:pt idx="5007">
                  <c:v>7844.5220000000045</c:v>
                </c:pt>
                <c:pt idx="5008">
                  <c:v>7844.4929999999995</c:v>
                </c:pt>
                <c:pt idx="5009">
                  <c:v>7844.5130000000017</c:v>
                </c:pt>
                <c:pt idx="5010">
                  <c:v>7844.4949999999999</c:v>
                </c:pt>
                <c:pt idx="5011">
                  <c:v>7844.5050000000001</c:v>
                </c:pt>
                <c:pt idx="5012">
                  <c:v>7844.52</c:v>
                </c:pt>
                <c:pt idx="5013">
                  <c:v>7844.509</c:v>
                </c:pt>
                <c:pt idx="5014">
                  <c:v>7844.4839999999995</c:v>
                </c:pt>
                <c:pt idx="5015">
                  <c:v>7844.5290000000014</c:v>
                </c:pt>
                <c:pt idx="5016">
                  <c:v>7844.4960000000001</c:v>
                </c:pt>
                <c:pt idx="5017">
                  <c:v>7844.509</c:v>
                </c:pt>
                <c:pt idx="5018">
                  <c:v>7844.4710000000005</c:v>
                </c:pt>
                <c:pt idx="5019">
                  <c:v>7844.5260000000035</c:v>
                </c:pt>
                <c:pt idx="5020">
                  <c:v>7844.4939999999997</c:v>
                </c:pt>
                <c:pt idx="5021">
                  <c:v>7844.5080000000007</c:v>
                </c:pt>
                <c:pt idx="5022">
                  <c:v>7844.5020000000004</c:v>
                </c:pt>
                <c:pt idx="5023">
                  <c:v>7844.4460000000008</c:v>
                </c:pt>
                <c:pt idx="5024">
                  <c:v>7844.51</c:v>
                </c:pt>
                <c:pt idx="5025">
                  <c:v>7844.4440000000004</c:v>
                </c:pt>
                <c:pt idx="5026">
                  <c:v>7844.45</c:v>
                </c:pt>
                <c:pt idx="5027">
                  <c:v>7844.4710000000005</c:v>
                </c:pt>
                <c:pt idx="5028">
                  <c:v>7844.4620000000004</c:v>
                </c:pt>
                <c:pt idx="5029">
                  <c:v>7844.4859999999999</c:v>
                </c:pt>
                <c:pt idx="5030">
                  <c:v>7844.4679999999998</c:v>
                </c:pt>
                <c:pt idx="5031">
                  <c:v>7844.491</c:v>
                </c:pt>
                <c:pt idx="5032">
                  <c:v>7844.4739999999965</c:v>
                </c:pt>
                <c:pt idx="5033">
                  <c:v>7844.482</c:v>
                </c:pt>
                <c:pt idx="5034">
                  <c:v>7844.4180000000006</c:v>
                </c:pt>
                <c:pt idx="5035">
                  <c:v>7844.49</c:v>
                </c:pt>
                <c:pt idx="5036">
                  <c:v>7844.4620000000004</c:v>
                </c:pt>
                <c:pt idx="5037">
                  <c:v>7844.4779999999992</c:v>
                </c:pt>
                <c:pt idx="5038">
                  <c:v>7844.4679999999998</c:v>
                </c:pt>
                <c:pt idx="5039">
                  <c:v>7844.4540000000006</c:v>
                </c:pt>
                <c:pt idx="5040">
                  <c:v>7844.4339999999993</c:v>
                </c:pt>
                <c:pt idx="5041">
                  <c:v>7844.5150000000003</c:v>
                </c:pt>
                <c:pt idx="5042">
                  <c:v>7844.4190000000008</c:v>
                </c:pt>
                <c:pt idx="5043">
                  <c:v>7844.4560000000001</c:v>
                </c:pt>
                <c:pt idx="5044">
                  <c:v>7844.42</c:v>
                </c:pt>
                <c:pt idx="5045">
                  <c:v>7844.4699999999993</c:v>
                </c:pt>
                <c:pt idx="5046">
                  <c:v>7844.4660000000003</c:v>
                </c:pt>
                <c:pt idx="5047">
                  <c:v>7844.4360000000006</c:v>
                </c:pt>
                <c:pt idx="5048">
                  <c:v>7844.4379999999965</c:v>
                </c:pt>
                <c:pt idx="5049">
                  <c:v>7844.4579999999996</c:v>
                </c:pt>
                <c:pt idx="5050">
                  <c:v>7844.4309999999996</c:v>
                </c:pt>
                <c:pt idx="5051">
                  <c:v>7844.4779999999992</c:v>
                </c:pt>
                <c:pt idx="5052">
                  <c:v>7844.4570000000003</c:v>
                </c:pt>
                <c:pt idx="5053">
                  <c:v>7844.46</c:v>
                </c:pt>
                <c:pt idx="5054">
                  <c:v>7844.4699999999993</c:v>
                </c:pt>
                <c:pt idx="5055">
                  <c:v>7844.4560000000001</c:v>
                </c:pt>
                <c:pt idx="5056">
                  <c:v>7844.4640000000009</c:v>
                </c:pt>
                <c:pt idx="5057">
                  <c:v>7844.482</c:v>
                </c:pt>
                <c:pt idx="5058">
                  <c:v>7844.442</c:v>
                </c:pt>
                <c:pt idx="5059">
                  <c:v>7844.451</c:v>
                </c:pt>
                <c:pt idx="5060">
                  <c:v>7844.424</c:v>
                </c:pt>
                <c:pt idx="5061">
                  <c:v>7844.4699999999993</c:v>
                </c:pt>
                <c:pt idx="5062">
                  <c:v>7844.4839999999995</c:v>
                </c:pt>
                <c:pt idx="5063">
                  <c:v>7844.4530000000004</c:v>
                </c:pt>
                <c:pt idx="5064">
                  <c:v>7844.4660000000003</c:v>
                </c:pt>
                <c:pt idx="5065">
                  <c:v>7844.4470000000001</c:v>
                </c:pt>
                <c:pt idx="5066">
                  <c:v>7844.4749999999995</c:v>
                </c:pt>
                <c:pt idx="5067">
                  <c:v>7844.442</c:v>
                </c:pt>
                <c:pt idx="5068">
                  <c:v>7844.4479999999985</c:v>
                </c:pt>
                <c:pt idx="5069">
                  <c:v>7844.4929999999995</c:v>
                </c:pt>
                <c:pt idx="5070">
                  <c:v>7844.4789999999994</c:v>
                </c:pt>
                <c:pt idx="5071">
                  <c:v>7844.4869999999992</c:v>
                </c:pt>
                <c:pt idx="5072">
                  <c:v>7844.4479999999985</c:v>
                </c:pt>
                <c:pt idx="5073">
                  <c:v>7844.44</c:v>
                </c:pt>
                <c:pt idx="5074">
                  <c:v>7844.4939999999997</c:v>
                </c:pt>
                <c:pt idx="5075">
                  <c:v>7844.4739999999965</c:v>
                </c:pt>
                <c:pt idx="5076">
                  <c:v>7844.4769999999999</c:v>
                </c:pt>
                <c:pt idx="5077">
                  <c:v>7844.4090000000006</c:v>
                </c:pt>
                <c:pt idx="5078">
                  <c:v>7844.442</c:v>
                </c:pt>
                <c:pt idx="5079">
                  <c:v>7844.3960000000034</c:v>
                </c:pt>
                <c:pt idx="5080">
                  <c:v>7844.4570000000003</c:v>
                </c:pt>
                <c:pt idx="5081">
                  <c:v>7844.57</c:v>
                </c:pt>
                <c:pt idx="5082">
                  <c:v>7844.442</c:v>
                </c:pt>
                <c:pt idx="5083">
                  <c:v>7844.451</c:v>
                </c:pt>
                <c:pt idx="5084">
                  <c:v>7844.4620000000004</c:v>
                </c:pt>
                <c:pt idx="5085">
                  <c:v>7844.4479999999985</c:v>
                </c:pt>
                <c:pt idx="5086">
                  <c:v>7844.4759999999997</c:v>
                </c:pt>
                <c:pt idx="5087">
                  <c:v>7844.4059999999999</c:v>
                </c:pt>
                <c:pt idx="5088">
                  <c:v>7844.4810000000007</c:v>
                </c:pt>
                <c:pt idx="5089">
                  <c:v>7844.48</c:v>
                </c:pt>
                <c:pt idx="5090">
                  <c:v>7844.4699999999993</c:v>
                </c:pt>
                <c:pt idx="5091">
                  <c:v>7844.4789999999994</c:v>
                </c:pt>
                <c:pt idx="5092">
                  <c:v>7844.4560000000001</c:v>
                </c:pt>
                <c:pt idx="5093">
                  <c:v>7844.4329999999991</c:v>
                </c:pt>
                <c:pt idx="5094">
                  <c:v>7844.424</c:v>
                </c:pt>
                <c:pt idx="5095">
                  <c:v>7844.5060000000003</c:v>
                </c:pt>
                <c:pt idx="5096">
                  <c:v>7844.4520000000002</c:v>
                </c:pt>
                <c:pt idx="5097">
                  <c:v>7844.4920000000002</c:v>
                </c:pt>
                <c:pt idx="5098">
                  <c:v>7844.49</c:v>
                </c:pt>
                <c:pt idx="5099">
                  <c:v>7844.48</c:v>
                </c:pt>
                <c:pt idx="5100">
                  <c:v>7844.43</c:v>
                </c:pt>
                <c:pt idx="5101">
                  <c:v>7844.4929999999995</c:v>
                </c:pt>
                <c:pt idx="5102">
                  <c:v>7844.46</c:v>
                </c:pt>
                <c:pt idx="5103">
                  <c:v>7844.482</c:v>
                </c:pt>
                <c:pt idx="5104">
                  <c:v>7844.4360000000006</c:v>
                </c:pt>
                <c:pt idx="5105">
                  <c:v>7844.51</c:v>
                </c:pt>
                <c:pt idx="5106">
                  <c:v>7844.46</c:v>
                </c:pt>
                <c:pt idx="5107">
                  <c:v>7844.4369999999999</c:v>
                </c:pt>
                <c:pt idx="5108">
                  <c:v>7844.473</c:v>
                </c:pt>
                <c:pt idx="5109">
                  <c:v>7844.3990000000003</c:v>
                </c:pt>
                <c:pt idx="5110">
                  <c:v>7844.4049999999997</c:v>
                </c:pt>
                <c:pt idx="5111">
                  <c:v>7844.4610000000002</c:v>
                </c:pt>
                <c:pt idx="5112">
                  <c:v>7844.4869999999992</c:v>
                </c:pt>
                <c:pt idx="5113">
                  <c:v>7844.4690000000001</c:v>
                </c:pt>
                <c:pt idx="5114">
                  <c:v>7844.4949999999999</c:v>
                </c:pt>
                <c:pt idx="5115">
                  <c:v>7844.4699999999993</c:v>
                </c:pt>
                <c:pt idx="5116">
                  <c:v>7844.5160000000014</c:v>
                </c:pt>
                <c:pt idx="5117">
                  <c:v>7844.4360000000006</c:v>
                </c:pt>
                <c:pt idx="5118">
                  <c:v>7844.52</c:v>
                </c:pt>
                <c:pt idx="5119">
                  <c:v>7844.4869999999992</c:v>
                </c:pt>
                <c:pt idx="5120">
                  <c:v>7844.4670000000015</c:v>
                </c:pt>
                <c:pt idx="5121">
                  <c:v>7844.4789999999994</c:v>
                </c:pt>
                <c:pt idx="5122">
                  <c:v>7844.4859999999999</c:v>
                </c:pt>
                <c:pt idx="5123">
                  <c:v>7844.5160000000014</c:v>
                </c:pt>
                <c:pt idx="5124">
                  <c:v>7844.4540000000006</c:v>
                </c:pt>
                <c:pt idx="5125">
                  <c:v>7844.518</c:v>
                </c:pt>
                <c:pt idx="5126">
                  <c:v>7844.4869999999992</c:v>
                </c:pt>
                <c:pt idx="5127">
                  <c:v>7844.4759999999997</c:v>
                </c:pt>
                <c:pt idx="5128">
                  <c:v>7844.4830000000002</c:v>
                </c:pt>
                <c:pt idx="5129">
                  <c:v>7844.5</c:v>
                </c:pt>
                <c:pt idx="5130">
                  <c:v>7844.4830000000002</c:v>
                </c:pt>
                <c:pt idx="5131">
                  <c:v>7844.4890000000005</c:v>
                </c:pt>
                <c:pt idx="5132">
                  <c:v>7844.4710000000005</c:v>
                </c:pt>
                <c:pt idx="5133">
                  <c:v>7844.4980000000005</c:v>
                </c:pt>
                <c:pt idx="5134">
                  <c:v>7844.5050000000001</c:v>
                </c:pt>
                <c:pt idx="5135">
                  <c:v>7844.5479999999998</c:v>
                </c:pt>
                <c:pt idx="5136">
                  <c:v>7844.4379999999965</c:v>
                </c:pt>
                <c:pt idx="5137">
                  <c:v>7844.4830000000002</c:v>
                </c:pt>
                <c:pt idx="5138">
                  <c:v>7844.5470000000005</c:v>
                </c:pt>
                <c:pt idx="5139">
                  <c:v>7844.4319999999998</c:v>
                </c:pt>
                <c:pt idx="5140">
                  <c:v>7844.4720000000007</c:v>
                </c:pt>
                <c:pt idx="5141">
                  <c:v>7844.4670000000015</c:v>
                </c:pt>
                <c:pt idx="5142">
                  <c:v>7844.4939999999997</c:v>
                </c:pt>
                <c:pt idx="5143">
                  <c:v>7844.4759999999997</c:v>
                </c:pt>
                <c:pt idx="5144">
                  <c:v>7844.4749999999995</c:v>
                </c:pt>
                <c:pt idx="5145">
                  <c:v>7844.4859999999999</c:v>
                </c:pt>
                <c:pt idx="5146">
                  <c:v>7844.4830000000002</c:v>
                </c:pt>
                <c:pt idx="5147">
                  <c:v>7844.5190000000002</c:v>
                </c:pt>
                <c:pt idx="5148">
                  <c:v>7844.4980000000005</c:v>
                </c:pt>
                <c:pt idx="5149">
                  <c:v>7844.5230000000001</c:v>
                </c:pt>
                <c:pt idx="5150">
                  <c:v>7844.4759999999997</c:v>
                </c:pt>
                <c:pt idx="5151">
                  <c:v>7844.5190000000002</c:v>
                </c:pt>
                <c:pt idx="5152">
                  <c:v>7844.4570000000003</c:v>
                </c:pt>
                <c:pt idx="5153">
                  <c:v>7844.4990000000007</c:v>
                </c:pt>
                <c:pt idx="5154">
                  <c:v>7844.5120000000024</c:v>
                </c:pt>
                <c:pt idx="5155">
                  <c:v>7844.4980000000005</c:v>
                </c:pt>
                <c:pt idx="5156">
                  <c:v>7844.4869999999992</c:v>
                </c:pt>
                <c:pt idx="5157">
                  <c:v>7844.4929999999995</c:v>
                </c:pt>
                <c:pt idx="5158">
                  <c:v>7844.4879999999994</c:v>
                </c:pt>
                <c:pt idx="5159">
                  <c:v>7844.473</c:v>
                </c:pt>
                <c:pt idx="5160">
                  <c:v>7844.5420000000004</c:v>
                </c:pt>
                <c:pt idx="5161">
                  <c:v>7844.5050000000001</c:v>
                </c:pt>
                <c:pt idx="5162">
                  <c:v>7844.5110000000004</c:v>
                </c:pt>
                <c:pt idx="5163">
                  <c:v>7844.5440000000008</c:v>
                </c:pt>
                <c:pt idx="5164">
                  <c:v>7844.52</c:v>
                </c:pt>
                <c:pt idx="5165">
                  <c:v>7844.4749999999995</c:v>
                </c:pt>
                <c:pt idx="5166">
                  <c:v>7844.4779999999992</c:v>
                </c:pt>
                <c:pt idx="5167">
                  <c:v>7844.4949999999999</c:v>
                </c:pt>
                <c:pt idx="5168">
                  <c:v>7844.5420000000004</c:v>
                </c:pt>
                <c:pt idx="5169">
                  <c:v>7844.5479999999998</c:v>
                </c:pt>
                <c:pt idx="5170">
                  <c:v>7844.5070000000005</c:v>
                </c:pt>
                <c:pt idx="5171">
                  <c:v>7844.5320000000002</c:v>
                </c:pt>
                <c:pt idx="5172">
                  <c:v>7844.5550000000003</c:v>
                </c:pt>
                <c:pt idx="5173">
                  <c:v>7844.5170000000007</c:v>
                </c:pt>
                <c:pt idx="5174">
                  <c:v>7844.5039999999999</c:v>
                </c:pt>
                <c:pt idx="5175">
                  <c:v>7844.5170000000007</c:v>
                </c:pt>
                <c:pt idx="5176">
                  <c:v>7844.549</c:v>
                </c:pt>
                <c:pt idx="5177">
                  <c:v>7844.5110000000004</c:v>
                </c:pt>
                <c:pt idx="5178">
                  <c:v>7844.5240000000003</c:v>
                </c:pt>
                <c:pt idx="5179">
                  <c:v>7844.5190000000002</c:v>
                </c:pt>
                <c:pt idx="5180">
                  <c:v>7844.4759999999997</c:v>
                </c:pt>
                <c:pt idx="5181">
                  <c:v>7844.56</c:v>
                </c:pt>
                <c:pt idx="5182">
                  <c:v>7844.4969999999994</c:v>
                </c:pt>
                <c:pt idx="5183">
                  <c:v>7844.4779999999992</c:v>
                </c:pt>
                <c:pt idx="5184">
                  <c:v>7844.5020000000004</c:v>
                </c:pt>
                <c:pt idx="5185">
                  <c:v>7844.5370000000003</c:v>
                </c:pt>
                <c:pt idx="5186">
                  <c:v>7844.482</c:v>
                </c:pt>
                <c:pt idx="5187">
                  <c:v>7844.5</c:v>
                </c:pt>
                <c:pt idx="5188">
                  <c:v>7844.49</c:v>
                </c:pt>
                <c:pt idx="5189">
                  <c:v>7844.5050000000001</c:v>
                </c:pt>
                <c:pt idx="5190">
                  <c:v>7844.5039999999999</c:v>
                </c:pt>
                <c:pt idx="5191">
                  <c:v>7844.5160000000014</c:v>
                </c:pt>
                <c:pt idx="5192">
                  <c:v>7844.5810000000001</c:v>
                </c:pt>
                <c:pt idx="5193">
                  <c:v>7844.5830000000005</c:v>
                </c:pt>
                <c:pt idx="5194">
                  <c:v>7844.53</c:v>
                </c:pt>
                <c:pt idx="5195">
                  <c:v>7844.5450000000001</c:v>
                </c:pt>
                <c:pt idx="5196">
                  <c:v>7844.518</c:v>
                </c:pt>
                <c:pt idx="5197">
                  <c:v>7844.5240000000003</c:v>
                </c:pt>
                <c:pt idx="5198">
                  <c:v>7844.5769999999993</c:v>
                </c:pt>
                <c:pt idx="5199">
                  <c:v>7844.5450000000001</c:v>
                </c:pt>
                <c:pt idx="5200">
                  <c:v>7844.5309999999999</c:v>
                </c:pt>
                <c:pt idx="5201">
                  <c:v>7844.5769999999993</c:v>
                </c:pt>
                <c:pt idx="5202">
                  <c:v>7844.5620000000035</c:v>
                </c:pt>
                <c:pt idx="5203">
                  <c:v>7844.5130000000017</c:v>
                </c:pt>
                <c:pt idx="5204">
                  <c:v>7844.5210000000034</c:v>
                </c:pt>
                <c:pt idx="5205">
                  <c:v>7844.5280000000002</c:v>
                </c:pt>
                <c:pt idx="5206">
                  <c:v>7844.5450000000001</c:v>
                </c:pt>
                <c:pt idx="5207">
                  <c:v>7844.549</c:v>
                </c:pt>
                <c:pt idx="5208">
                  <c:v>7844.5220000000045</c:v>
                </c:pt>
                <c:pt idx="5209">
                  <c:v>7844.56</c:v>
                </c:pt>
                <c:pt idx="5210">
                  <c:v>7844.5250000000024</c:v>
                </c:pt>
                <c:pt idx="5211">
                  <c:v>7844.4939999999997</c:v>
                </c:pt>
                <c:pt idx="5212">
                  <c:v>7844.5290000000014</c:v>
                </c:pt>
                <c:pt idx="5213">
                  <c:v>7844.5</c:v>
                </c:pt>
                <c:pt idx="5214">
                  <c:v>7844.5220000000045</c:v>
                </c:pt>
                <c:pt idx="5215">
                  <c:v>7844.5430000000006</c:v>
                </c:pt>
                <c:pt idx="5216">
                  <c:v>7844.5420000000004</c:v>
                </c:pt>
                <c:pt idx="5217">
                  <c:v>7844.5420000000004</c:v>
                </c:pt>
                <c:pt idx="5218">
                  <c:v>7844.5640000000003</c:v>
                </c:pt>
                <c:pt idx="5219">
                  <c:v>7844.5430000000006</c:v>
                </c:pt>
                <c:pt idx="5220">
                  <c:v>7844.5110000000004</c:v>
                </c:pt>
                <c:pt idx="5221">
                  <c:v>7844.5370000000003</c:v>
                </c:pt>
                <c:pt idx="5222">
                  <c:v>7844.5389999999998</c:v>
                </c:pt>
                <c:pt idx="5223">
                  <c:v>7844.54</c:v>
                </c:pt>
                <c:pt idx="5224">
                  <c:v>7844.54</c:v>
                </c:pt>
                <c:pt idx="5225">
                  <c:v>7844.5630000000001</c:v>
                </c:pt>
                <c:pt idx="5226">
                  <c:v>7844.5020000000004</c:v>
                </c:pt>
                <c:pt idx="5227">
                  <c:v>7844.4939999999997</c:v>
                </c:pt>
                <c:pt idx="5228">
                  <c:v>7844.5820000000003</c:v>
                </c:pt>
                <c:pt idx="5229">
                  <c:v>7844.5360000000001</c:v>
                </c:pt>
                <c:pt idx="5230">
                  <c:v>7844.5479999999998</c:v>
                </c:pt>
                <c:pt idx="5231">
                  <c:v>7844.5110000000004</c:v>
                </c:pt>
                <c:pt idx="5232">
                  <c:v>7844.6040000000003</c:v>
                </c:pt>
                <c:pt idx="5233">
                  <c:v>7844.5590000000002</c:v>
                </c:pt>
                <c:pt idx="5234">
                  <c:v>7844.5420000000004</c:v>
                </c:pt>
                <c:pt idx="5235">
                  <c:v>7844.5940000000001</c:v>
                </c:pt>
                <c:pt idx="5236">
                  <c:v>7844.54</c:v>
                </c:pt>
                <c:pt idx="5237">
                  <c:v>7844.5570000000016</c:v>
                </c:pt>
                <c:pt idx="5238">
                  <c:v>7844.5430000000006</c:v>
                </c:pt>
                <c:pt idx="5239">
                  <c:v>7844.5620000000035</c:v>
                </c:pt>
                <c:pt idx="5240">
                  <c:v>7844.5870000000004</c:v>
                </c:pt>
                <c:pt idx="5241">
                  <c:v>7844.5650000000014</c:v>
                </c:pt>
                <c:pt idx="5242">
                  <c:v>7844.634</c:v>
                </c:pt>
                <c:pt idx="5243">
                  <c:v>7844.6350000000002</c:v>
                </c:pt>
                <c:pt idx="5244">
                  <c:v>7844.598</c:v>
                </c:pt>
                <c:pt idx="5245">
                  <c:v>7844.6090000000004</c:v>
                </c:pt>
                <c:pt idx="5246">
                  <c:v>7844.5790000000006</c:v>
                </c:pt>
                <c:pt idx="5247">
                  <c:v>7844.6020000000044</c:v>
                </c:pt>
                <c:pt idx="5248">
                  <c:v>7844.5240000000003</c:v>
                </c:pt>
                <c:pt idx="5249">
                  <c:v>7844.5930000000017</c:v>
                </c:pt>
                <c:pt idx="5250">
                  <c:v>7844.6190000000024</c:v>
                </c:pt>
                <c:pt idx="5251">
                  <c:v>7844.6360000000004</c:v>
                </c:pt>
                <c:pt idx="5252">
                  <c:v>7844.5470000000005</c:v>
                </c:pt>
                <c:pt idx="5253">
                  <c:v>7844.6040000000003</c:v>
                </c:pt>
                <c:pt idx="5254">
                  <c:v>7844.6170000000002</c:v>
                </c:pt>
                <c:pt idx="5255">
                  <c:v>7844.598</c:v>
                </c:pt>
                <c:pt idx="5256">
                  <c:v>7844.6110000000044</c:v>
                </c:pt>
                <c:pt idx="5257">
                  <c:v>7844.5570000000016</c:v>
                </c:pt>
                <c:pt idx="5258">
                  <c:v>7844.55</c:v>
                </c:pt>
                <c:pt idx="5259">
                  <c:v>7844.6200000000035</c:v>
                </c:pt>
                <c:pt idx="5260">
                  <c:v>7844.5749999999998</c:v>
                </c:pt>
                <c:pt idx="5261">
                  <c:v>7844.6150000000034</c:v>
                </c:pt>
                <c:pt idx="5262">
                  <c:v>7844.607</c:v>
                </c:pt>
                <c:pt idx="5263">
                  <c:v>7844.6050000000014</c:v>
                </c:pt>
                <c:pt idx="5264">
                  <c:v>7844.5860000000002</c:v>
                </c:pt>
                <c:pt idx="5265">
                  <c:v>7844.5560000000014</c:v>
                </c:pt>
                <c:pt idx="5266">
                  <c:v>7844.5810000000001</c:v>
                </c:pt>
                <c:pt idx="5267">
                  <c:v>7844.5610000000024</c:v>
                </c:pt>
                <c:pt idx="5268">
                  <c:v>7844.5830000000005</c:v>
                </c:pt>
                <c:pt idx="5269">
                  <c:v>7844.5620000000035</c:v>
                </c:pt>
                <c:pt idx="5270">
                  <c:v>7844.5570000000016</c:v>
                </c:pt>
                <c:pt idx="5271">
                  <c:v>7844.59</c:v>
                </c:pt>
                <c:pt idx="5272">
                  <c:v>7844.6110000000044</c:v>
                </c:pt>
                <c:pt idx="5273">
                  <c:v>7844.5839999999998</c:v>
                </c:pt>
                <c:pt idx="5274">
                  <c:v>7844.6200000000035</c:v>
                </c:pt>
                <c:pt idx="5275">
                  <c:v>7844.6090000000004</c:v>
                </c:pt>
                <c:pt idx="5276">
                  <c:v>7844.5940000000001</c:v>
                </c:pt>
                <c:pt idx="5277">
                  <c:v>7844.6050000000014</c:v>
                </c:pt>
                <c:pt idx="5278">
                  <c:v>7844.5650000000014</c:v>
                </c:pt>
                <c:pt idx="5279">
                  <c:v>7844.57</c:v>
                </c:pt>
                <c:pt idx="5280">
                  <c:v>7844.598</c:v>
                </c:pt>
                <c:pt idx="5281">
                  <c:v>7844.63</c:v>
                </c:pt>
                <c:pt idx="5282">
                  <c:v>7844.6060000000034</c:v>
                </c:pt>
                <c:pt idx="5283">
                  <c:v>7844.5530000000008</c:v>
                </c:pt>
                <c:pt idx="5284">
                  <c:v>7844.6480000000001</c:v>
                </c:pt>
                <c:pt idx="5285">
                  <c:v>7844.5769999999993</c:v>
                </c:pt>
                <c:pt idx="5286">
                  <c:v>7844.5749999999998</c:v>
                </c:pt>
                <c:pt idx="5287">
                  <c:v>7844.5870000000004</c:v>
                </c:pt>
                <c:pt idx="5288">
                  <c:v>7844.6450000000004</c:v>
                </c:pt>
                <c:pt idx="5289">
                  <c:v>7844.5680000000002</c:v>
                </c:pt>
                <c:pt idx="5290">
                  <c:v>7844.634</c:v>
                </c:pt>
                <c:pt idx="5291">
                  <c:v>7844.6490000000003</c:v>
                </c:pt>
                <c:pt idx="5292">
                  <c:v>7844.6220000000039</c:v>
                </c:pt>
                <c:pt idx="5293">
                  <c:v>7844.6080000000002</c:v>
                </c:pt>
                <c:pt idx="5294">
                  <c:v>7844.6910000000034</c:v>
                </c:pt>
                <c:pt idx="5295">
                  <c:v>7844.68</c:v>
                </c:pt>
                <c:pt idx="5296">
                  <c:v>7844.6</c:v>
                </c:pt>
                <c:pt idx="5297">
                  <c:v>7844.6510000000035</c:v>
                </c:pt>
                <c:pt idx="5298">
                  <c:v>7844.63</c:v>
                </c:pt>
                <c:pt idx="5299">
                  <c:v>7844.674</c:v>
                </c:pt>
                <c:pt idx="5300">
                  <c:v>7844.6710000000003</c:v>
                </c:pt>
                <c:pt idx="5301">
                  <c:v>7844.63</c:v>
                </c:pt>
                <c:pt idx="5302">
                  <c:v>7844.6880000000001</c:v>
                </c:pt>
                <c:pt idx="5303">
                  <c:v>7844.6210000000037</c:v>
                </c:pt>
                <c:pt idx="5304">
                  <c:v>7844.6030000000001</c:v>
                </c:pt>
                <c:pt idx="5305">
                  <c:v>7844.6420000000035</c:v>
                </c:pt>
                <c:pt idx="5306">
                  <c:v>7844.6490000000003</c:v>
                </c:pt>
                <c:pt idx="5307">
                  <c:v>7844.6550000000034</c:v>
                </c:pt>
                <c:pt idx="5308">
                  <c:v>7844.6320000000014</c:v>
                </c:pt>
                <c:pt idx="5309">
                  <c:v>7844.6180000000004</c:v>
                </c:pt>
                <c:pt idx="5310">
                  <c:v>7844.5780000000004</c:v>
                </c:pt>
                <c:pt idx="5311">
                  <c:v>7844.6290000000045</c:v>
                </c:pt>
                <c:pt idx="5312">
                  <c:v>7844.6470000000018</c:v>
                </c:pt>
                <c:pt idx="5313">
                  <c:v>7844.634</c:v>
                </c:pt>
                <c:pt idx="5314">
                  <c:v>7844.6720000000014</c:v>
                </c:pt>
                <c:pt idx="5315">
                  <c:v>7844.6360000000004</c:v>
                </c:pt>
                <c:pt idx="5316">
                  <c:v>7844.5970000000007</c:v>
                </c:pt>
                <c:pt idx="5317">
                  <c:v>7844.6440000000002</c:v>
                </c:pt>
                <c:pt idx="5318">
                  <c:v>7844.5920000000024</c:v>
                </c:pt>
                <c:pt idx="5319">
                  <c:v>7844.598</c:v>
                </c:pt>
                <c:pt idx="5320">
                  <c:v>7844.5790000000006</c:v>
                </c:pt>
                <c:pt idx="5321">
                  <c:v>7844.6710000000003</c:v>
                </c:pt>
                <c:pt idx="5322">
                  <c:v>7844.6470000000018</c:v>
                </c:pt>
                <c:pt idx="5323">
                  <c:v>7844.6100000000024</c:v>
                </c:pt>
                <c:pt idx="5324">
                  <c:v>7844.6510000000035</c:v>
                </c:pt>
                <c:pt idx="5325">
                  <c:v>7844.6280000000024</c:v>
                </c:pt>
                <c:pt idx="5326">
                  <c:v>7844.6050000000014</c:v>
                </c:pt>
                <c:pt idx="5327">
                  <c:v>7844.6560000000045</c:v>
                </c:pt>
                <c:pt idx="5328">
                  <c:v>7844.6500000000024</c:v>
                </c:pt>
                <c:pt idx="5329">
                  <c:v>7844.6030000000001</c:v>
                </c:pt>
                <c:pt idx="5330">
                  <c:v>7844.6120000000037</c:v>
                </c:pt>
                <c:pt idx="5331">
                  <c:v>7844.6190000000024</c:v>
                </c:pt>
                <c:pt idx="5332">
                  <c:v>7844.6060000000034</c:v>
                </c:pt>
                <c:pt idx="5333">
                  <c:v>7844.6270000000004</c:v>
                </c:pt>
                <c:pt idx="5334">
                  <c:v>7844.6250000000036</c:v>
                </c:pt>
                <c:pt idx="5335">
                  <c:v>7844.67</c:v>
                </c:pt>
                <c:pt idx="5336">
                  <c:v>7844.585</c:v>
                </c:pt>
                <c:pt idx="5337">
                  <c:v>7844.6080000000002</c:v>
                </c:pt>
                <c:pt idx="5338">
                  <c:v>7844.6040000000003</c:v>
                </c:pt>
                <c:pt idx="5339">
                  <c:v>7844.6310000000003</c:v>
                </c:pt>
                <c:pt idx="5340">
                  <c:v>7844.6190000000024</c:v>
                </c:pt>
                <c:pt idx="5341">
                  <c:v>7844.6320000000014</c:v>
                </c:pt>
                <c:pt idx="5342">
                  <c:v>7844.6230000000023</c:v>
                </c:pt>
                <c:pt idx="5343">
                  <c:v>7844.5710000000008</c:v>
                </c:pt>
                <c:pt idx="5344">
                  <c:v>7844.6530000000002</c:v>
                </c:pt>
                <c:pt idx="5345">
                  <c:v>7844.6690000000035</c:v>
                </c:pt>
                <c:pt idx="5346">
                  <c:v>7844.6560000000045</c:v>
                </c:pt>
                <c:pt idx="5347">
                  <c:v>7844.6760000000004</c:v>
                </c:pt>
                <c:pt idx="5348">
                  <c:v>7844.7210000000014</c:v>
                </c:pt>
                <c:pt idx="5349">
                  <c:v>7844.6480000000001</c:v>
                </c:pt>
                <c:pt idx="5350">
                  <c:v>7844.6820000000034</c:v>
                </c:pt>
                <c:pt idx="5351">
                  <c:v>7844.6460000000034</c:v>
                </c:pt>
                <c:pt idx="5352">
                  <c:v>7844.64</c:v>
                </c:pt>
                <c:pt idx="5353">
                  <c:v>7844.6500000000024</c:v>
                </c:pt>
                <c:pt idx="5354">
                  <c:v>7844.643</c:v>
                </c:pt>
                <c:pt idx="5355">
                  <c:v>7844.6890000000003</c:v>
                </c:pt>
                <c:pt idx="5356">
                  <c:v>7844.6850000000004</c:v>
                </c:pt>
                <c:pt idx="5357">
                  <c:v>7844.6510000000035</c:v>
                </c:pt>
                <c:pt idx="5358">
                  <c:v>7844.6660000000038</c:v>
                </c:pt>
                <c:pt idx="5359">
                  <c:v>7844.6590000000024</c:v>
                </c:pt>
                <c:pt idx="5360">
                  <c:v>7844.6040000000003</c:v>
                </c:pt>
                <c:pt idx="5361">
                  <c:v>7844.6360000000004</c:v>
                </c:pt>
                <c:pt idx="5362">
                  <c:v>7844.5890000000009</c:v>
                </c:pt>
                <c:pt idx="5363">
                  <c:v>7844.634</c:v>
                </c:pt>
                <c:pt idx="5364">
                  <c:v>7844.6440000000002</c:v>
                </c:pt>
                <c:pt idx="5365">
                  <c:v>7844.6240000000034</c:v>
                </c:pt>
                <c:pt idx="5366">
                  <c:v>7844.6460000000034</c:v>
                </c:pt>
                <c:pt idx="5367">
                  <c:v>7844.6020000000044</c:v>
                </c:pt>
                <c:pt idx="5368">
                  <c:v>7844.5940000000001</c:v>
                </c:pt>
                <c:pt idx="5369">
                  <c:v>7844.5880000000006</c:v>
                </c:pt>
                <c:pt idx="5370">
                  <c:v>7844.64</c:v>
                </c:pt>
                <c:pt idx="5371">
                  <c:v>7844.6120000000037</c:v>
                </c:pt>
                <c:pt idx="5372">
                  <c:v>7844.6270000000004</c:v>
                </c:pt>
                <c:pt idx="5373">
                  <c:v>7844.5830000000005</c:v>
                </c:pt>
                <c:pt idx="5374">
                  <c:v>7844.6100000000024</c:v>
                </c:pt>
                <c:pt idx="5375">
                  <c:v>7844.6250000000036</c:v>
                </c:pt>
                <c:pt idx="5376">
                  <c:v>7844.6680000000024</c:v>
                </c:pt>
                <c:pt idx="5377">
                  <c:v>7844.6240000000034</c:v>
                </c:pt>
                <c:pt idx="5378">
                  <c:v>7844.6670000000004</c:v>
                </c:pt>
                <c:pt idx="5379">
                  <c:v>7844.68</c:v>
                </c:pt>
                <c:pt idx="5380">
                  <c:v>7844.5710000000008</c:v>
                </c:pt>
                <c:pt idx="5381">
                  <c:v>7844.6570000000002</c:v>
                </c:pt>
                <c:pt idx="5382">
                  <c:v>7844.6480000000001</c:v>
                </c:pt>
                <c:pt idx="5383">
                  <c:v>7844.6550000000034</c:v>
                </c:pt>
                <c:pt idx="5384">
                  <c:v>7844.63</c:v>
                </c:pt>
                <c:pt idx="5385">
                  <c:v>7844.6490000000003</c:v>
                </c:pt>
                <c:pt idx="5386">
                  <c:v>7844.634</c:v>
                </c:pt>
                <c:pt idx="5387">
                  <c:v>7844.6370000000015</c:v>
                </c:pt>
                <c:pt idx="5388">
                  <c:v>7844.6270000000004</c:v>
                </c:pt>
                <c:pt idx="5389">
                  <c:v>7844.6330000000007</c:v>
                </c:pt>
                <c:pt idx="5390">
                  <c:v>7844.6940000000004</c:v>
                </c:pt>
                <c:pt idx="5391">
                  <c:v>7844.6640000000034</c:v>
                </c:pt>
                <c:pt idx="5392">
                  <c:v>7844.6120000000037</c:v>
                </c:pt>
                <c:pt idx="5393">
                  <c:v>7844.6790000000001</c:v>
                </c:pt>
                <c:pt idx="5394">
                  <c:v>7844.6410000000014</c:v>
                </c:pt>
                <c:pt idx="5395">
                  <c:v>7844.7020000000002</c:v>
                </c:pt>
                <c:pt idx="5396">
                  <c:v>7844.6490000000003</c:v>
                </c:pt>
                <c:pt idx="5397">
                  <c:v>7844.6760000000004</c:v>
                </c:pt>
                <c:pt idx="5398">
                  <c:v>7844.7170000000015</c:v>
                </c:pt>
                <c:pt idx="5399">
                  <c:v>7844.6080000000002</c:v>
                </c:pt>
                <c:pt idx="5400">
                  <c:v>7844.674</c:v>
                </c:pt>
                <c:pt idx="5401">
                  <c:v>7844.6780000000008</c:v>
                </c:pt>
                <c:pt idx="5402">
                  <c:v>7844.6810000000014</c:v>
                </c:pt>
                <c:pt idx="5403">
                  <c:v>7844.6940000000004</c:v>
                </c:pt>
                <c:pt idx="5404">
                  <c:v>7844.6610000000037</c:v>
                </c:pt>
                <c:pt idx="5405">
                  <c:v>7844.7130000000006</c:v>
                </c:pt>
                <c:pt idx="5406">
                  <c:v>7844.7</c:v>
                </c:pt>
                <c:pt idx="5407">
                  <c:v>7844.7</c:v>
                </c:pt>
                <c:pt idx="5408">
                  <c:v>7844.7210000000014</c:v>
                </c:pt>
                <c:pt idx="5409">
                  <c:v>7844.7040000000006</c:v>
                </c:pt>
                <c:pt idx="5410">
                  <c:v>7844.6890000000003</c:v>
                </c:pt>
                <c:pt idx="5411">
                  <c:v>7844.6820000000034</c:v>
                </c:pt>
                <c:pt idx="5412">
                  <c:v>7844.6670000000004</c:v>
                </c:pt>
                <c:pt idx="5413">
                  <c:v>7844.6850000000004</c:v>
                </c:pt>
                <c:pt idx="5414">
                  <c:v>7844.71</c:v>
                </c:pt>
                <c:pt idx="5415">
                  <c:v>7844.7270000000017</c:v>
                </c:pt>
                <c:pt idx="5416">
                  <c:v>7844.723</c:v>
                </c:pt>
                <c:pt idx="5417">
                  <c:v>7844.6820000000034</c:v>
                </c:pt>
                <c:pt idx="5418">
                  <c:v>7844.7130000000006</c:v>
                </c:pt>
                <c:pt idx="5419">
                  <c:v>7844.7020000000002</c:v>
                </c:pt>
                <c:pt idx="5420">
                  <c:v>7844.7130000000006</c:v>
                </c:pt>
                <c:pt idx="5421">
                  <c:v>7844.7190000000001</c:v>
                </c:pt>
                <c:pt idx="5422">
                  <c:v>7844.7140000000009</c:v>
                </c:pt>
                <c:pt idx="5423">
                  <c:v>7844.7179999999998</c:v>
                </c:pt>
                <c:pt idx="5424">
                  <c:v>7844.7240000000002</c:v>
                </c:pt>
                <c:pt idx="5425">
                  <c:v>7844.7179999999998</c:v>
                </c:pt>
                <c:pt idx="5426">
                  <c:v>7844.7290000000003</c:v>
                </c:pt>
                <c:pt idx="5427">
                  <c:v>7844.75</c:v>
                </c:pt>
                <c:pt idx="5428">
                  <c:v>7844.7709999999997</c:v>
                </c:pt>
                <c:pt idx="5429">
                  <c:v>7844.75</c:v>
                </c:pt>
                <c:pt idx="5430">
                  <c:v>7844.72</c:v>
                </c:pt>
                <c:pt idx="5431">
                  <c:v>7844.7779999999975</c:v>
                </c:pt>
                <c:pt idx="5432">
                  <c:v>7844.81</c:v>
                </c:pt>
                <c:pt idx="5433">
                  <c:v>7844.78</c:v>
                </c:pt>
                <c:pt idx="5434">
                  <c:v>7844.7420000000002</c:v>
                </c:pt>
                <c:pt idx="5435">
                  <c:v>7844.7610000000004</c:v>
                </c:pt>
                <c:pt idx="5436">
                  <c:v>7844.7820000000002</c:v>
                </c:pt>
                <c:pt idx="5437">
                  <c:v>7844.7650000000003</c:v>
                </c:pt>
                <c:pt idx="5438">
                  <c:v>7844.8060000000014</c:v>
                </c:pt>
                <c:pt idx="5439">
                  <c:v>7844.7650000000003</c:v>
                </c:pt>
                <c:pt idx="5440">
                  <c:v>7844.777</c:v>
                </c:pt>
                <c:pt idx="5441">
                  <c:v>7844.8040000000001</c:v>
                </c:pt>
                <c:pt idx="5442">
                  <c:v>7844.8140000000003</c:v>
                </c:pt>
                <c:pt idx="5443">
                  <c:v>7844.7620000000024</c:v>
                </c:pt>
                <c:pt idx="5444">
                  <c:v>7844.7709999999997</c:v>
                </c:pt>
                <c:pt idx="5445">
                  <c:v>7844.8280000000004</c:v>
                </c:pt>
                <c:pt idx="5446">
                  <c:v>7844.7490000000007</c:v>
                </c:pt>
                <c:pt idx="5447">
                  <c:v>7844.7840000000006</c:v>
                </c:pt>
                <c:pt idx="5448">
                  <c:v>7844.8260000000037</c:v>
                </c:pt>
                <c:pt idx="5449">
                  <c:v>7844.7610000000004</c:v>
                </c:pt>
                <c:pt idx="5450">
                  <c:v>7844.7879999999996</c:v>
                </c:pt>
                <c:pt idx="5451">
                  <c:v>7844.8360000000002</c:v>
                </c:pt>
                <c:pt idx="5452">
                  <c:v>7844.7960000000003</c:v>
                </c:pt>
                <c:pt idx="5453">
                  <c:v>7844.7790000000005</c:v>
                </c:pt>
                <c:pt idx="5454">
                  <c:v>7844.808</c:v>
                </c:pt>
                <c:pt idx="5455">
                  <c:v>7844.8</c:v>
                </c:pt>
                <c:pt idx="5456">
                  <c:v>7844.8190000000004</c:v>
                </c:pt>
                <c:pt idx="5457">
                  <c:v>7844.8120000000035</c:v>
                </c:pt>
                <c:pt idx="5458">
                  <c:v>7844.8360000000002</c:v>
                </c:pt>
                <c:pt idx="5459">
                  <c:v>7844.8040000000001</c:v>
                </c:pt>
                <c:pt idx="5460">
                  <c:v>7844.8690000000024</c:v>
                </c:pt>
                <c:pt idx="5461">
                  <c:v>7844.8600000000024</c:v>
                </c:pt>
                <c:pt idx="5462">
                  <c:v>7844.8810000000003</c:v>
                </c:pt>
                <c:pt idx="5463">
                  <c:v>7844.915</c:v>
                </c:pt>
                <c:pt idx="5464">
                  <c:v>7844.7860000000001</c:v>
                </c:pt>
                <c:pt idx="5465">
                  <c:v>7844.8960000000034</c:v>
                </c:pt>
                <c:pt idx="5466">
                  <c:v>7844.8030000000008</c:v>
                </c:pt>
                <c:pt idx="5467">
                  <c:v>7844.8339999999998</c:v>
                </c:pt>
                <c:pt idx="5468">
                  <c:v>7844.8690000000024</c:v>
                </c:pt>
                <c:pt idx="5469">
                  <c:v>7844.8440000000001</c:v>
                </c:pt>
                <c:pt idx="5470">
                  <c:v>7844.8360000000002</c:v>
                </c:pt>
                <c:pt idx="5471">
                  <c:v>7844.9030000000002</c:v>
                </c:pt>
                <c:pt idx="5472">
                  <c:v>7844.8779999999997</c:v>
                </c:pt>
                <c:pt idx="5473">
                  <c:v>7844.8370000000004</c:v>
                </c:pt>
                <c:pt idx="5474">
                  <c:v>7844.8390000000009</c:v>
                </c:pt>
                <c:pt idx="5475">
                  <c:v>7844.8600000000024</c:v>
                </c:pt>
                <c:pt idx="5476">
                  <c:v>7844.8510000000024</c:v>
                </c:pt>
                <c:pt idx="5477">
                  <c:v>7844.8760000000002</c:v>
                </c:pt>
                <c:pt idx="5478">
                  <c:v>7844.8330000000005</c:v>
                </c:pt>
                <c:pt idx="5479">
                  <c:v>7844.884</c:v>
                </c:pt>
                <c:pt idx="5480">
                  <c:v>7844.8450000000003</c:v>
                </c:pt>
                <c:pt idx="5481">
                  <c:v>7844.8940000000002</c:v>
                </c:pt>
                <c:pt idx="5482">
                  <c:v>7844.9030000000002</c:v>
                </c:pt>
                <c:pt idx="5483">
                  <c:v>7844.8690000000024</c:v>
                </c:pt>
                <c:pt idx="5484">
                  <c:v>7844.8810000000003</c:v>
                </c:pt>
                <c:pt idx="5485">
                  <c:v>7844.8390000000009</c:v>
                </c:pt>
                <c:pt idx="5486">
                  <c:v>7844.8730000000005</c:v>
                </c:pt>
                <c:pt idx="5487">
                  <c:v>7844.8240000000014</c:v>
                </c:pt>
                <c:pt idx="5488">
                  <c:v>7844.8920000000035</c:v>
                </c:pt>
                <c:pt idx="5489">
                  <c:v>7844.7930000000006</c:v>
                </c:pt>
                <c:pt idx="5490">
                  <c:v>7844.8320000000003</c:v>
                </c:pt>
                <c:pt idx="5491">
                  <c:v>7844.8779999999997</c:v>
                </c:pt>
                <c:pt idx="5492">
                  <c:v>7844.8789999999999</c:v>
                </c:pt>
                <c:pt idx="5493">
                  <c:v>7844.8430000000017</c:v>
                </c:pt>
                <c:pt idx="5494">
                  <c:v>7844.8870000000015</c:v>
                </c:pt>
                <c:pt idx="5495">
                  <c:v>7844.8820000000014</c:v>
                </c:pt>
                <c:pt idx="5496">
                  <c:v>7844.9090000000006</c:v>
                </c:pt>
                <c:pt idx="5497">
                  <c:v>7844.8660000000036</c:v>
                </c:pt>
                <c:pt idx="5498">
                  <c:v>7844.8510000000024</c:v>
                </c:pt>
                <c:pt idx="5499">
                  <c:v>7844.8769999999995</c:v>
                </c:pt>
                <c:pt idx="5500">
                  <c:v>7844.924</c:v>
                </c:pt>
                <c:pt idx="5501">
                  <c:v>7844.9059999999999</c:v>
                </c:pt>
                <c:pt idx="5502">
                  <c:v>7844.8970000000018</c:v>
                </c:pt>
                <c:pt idx="5503">
                  <c:v>7844.8420000000024</c:v>
                </c:pt>
                <c:pt idx="5504">
                  <c:v>7844.8870000000015</c:v>
                </c:pt>
                <c:pt idx="5505">
                  <c:v>7844.8810000000003</c:v>
                </c:pt>
                <c:pt idx="5506">
                  <c:v>7844.884</c:v>
                </c:pt>
                <c:pt idx="5507">
                  <c:v>7844.8490000000002</c:v>
                </c:pt>
                <c:pt idx="5508">
                  <c:v>7844.8850000000002</c:v>
                </c:pt>
                <c:pt idx="5509">
                  <c:v>7844.8620000000037</c:v>
                </c:pt>
                <c:pt idx="5510">
                  <c:v>7844.8410000000003</c:v>
                </c:pt>
                <c:pt idx="5511">
                  <c:v>7844.8120000000035</c:v>
                </c:pt>
                <c:pt idx="5512">
                  <c:v>7844.8260000000037</c:v>
                </c:pt>
                <c:pt idx="5513">
                  <c:v>7844.8</c:v>
                </c:pt>
                <c:pt idx="5514">
                  <c:v>7844.8730000000005</c:v>
                </c:pt>
                <c:pt idx="5515">
                  <c:v>7844.8920000000035</c:v>
                </c:pt>
                <c:pt idx="5516">
                  <c:v>7844.8330000000005</c:v>
                </c:pt>
                <c:pt idx="5517">
                  <c:v>7844.8200000000024</c:v>
                </c:pt>
                <c:pt idx="5518">
                  <c:v>7844.9030000000002</c:v>
                </c:pt>
                <c:pt idx="5519">
                  <c:v>7844.8410000000003</c:v>
                </c:pt>
                <c:pt idx="5520">
                  <c:v>7844.8540000000003</c:v>
                </c:pt>
                <c:pt idx="5521">
                  <c:v>7844.8330000000005</c:v>
                </c:pt>
                <c:pt idx="5522">
                  <c:v>7844.8740000000007</c:v>
                </c:pt>
                <c:pt idx="5523">
                  <c:v>7844.8810000000003</c:v>
                </c:pt>
                <c:pt idx="5524">
                  <c:v>7844.8270000000002</c:v>
                </c:pt>
                <c:pt idx="5525">
                  <c:v>7844.88</c:v>
                </c:pt>
                <c:pt idx="5526">
                  <c:v>7844.8330000000005</c:v>
                </c:pt>
                <c:pt idx="5527">
                  <c:v>7844.8440000000001</c:v>
                </c:pt>
                <c:pt idx="5528">
                  <c:v>7844.8940000000002</c:v>
                </c:pt>
                <c:pt idx="5529">
                  <c:v>7844.8490000000002</c:v>
                </c:pt>
                <c:pt idx="5530">
                  <c:v>7844.8540000000003</c:v>
                </c:pt>
                <c:pt idx="5531">
                  <c:v>7844.8490000000002</c:v>
                </c:pt>
                <c:pt idx="5532">
                  <c:v>7844.8960000000034</c:v>
                </c:pt>
                <c:pt idx="5533">
                  <c:v>7844.875</c:v>
                </c:pt>
                <c:pt idx="5534">
                  <c:v>7844.8789999999999</c:v>
                </c:pt>
                <c:pt idx="5535">
                  <c:v>7844.8769999999995</c:v>
                </c:pt>
                <c:pt idx="5536">
                  <c:v>7844.8760000000002</c:v>
                </c:pt>
                <c:pt idx="5537">
                  <c:v>7844.8590000000004</c:v>
                </c:pt>
                <c:pt idx="5538">
                  <c:v>7844.89</c:v>
                </c:pt>
                <c:pt idx="5539">
                  <c:v>7844.8720000000003</c:v>
                </c:pt>
                <c:pt idx="5540">
                  <c:v>7844.8760000000002</c:v>
                </c:pt>
                <c:pt idx="5541">
                  <c:v>7844.8910000000014</c:v>
                </c:pt>
                <c:pt idx="5542">
                  <c:v>7844.8810000000003</c:v>
                </c:pt>
                <c:pt idx="5543">
                  <c:v>7844.8520000000044</c:v>
                </c:pt>
                <c:pt idx="5544">
                  <c:v>7844.9059999999999</c:v>
                </c:pt>
                <c:pt idx="5545">
                  <c:v>7844.8550000000014</c:v>
                </c:pt>
                <c:pt idx="5546">
                  <c:v>7844.87</c:v>
                </c:pt>
                <c:pt idx="5547">
                  <c:v>7844.8490000000002</c:v>
                </c:pt>
                <c:pt idx="5548">
                  <c:v>7844.8580000000002</c:v>
                </c:pt>
                <c:pt idx="5549">
                  <c:v>7844.8810000000003</c:v>
                </c:pt>
                <c:pt idx="5550">
                  <c:v>7844.857</c:v>
                </c:pt>
                <c:pt idx="5551">
                  <c:v>7844.8640000000014</c:v>
                </c:pt>
                <c:pt idx="5552">
                  <c:v>7844.9030000000002</c:v>
                </c:pt>
                <c:pt idx="5553">
                  <c:v>7844.8670000000002</c:v>
                </c:pt>
                <c:pt idx="5554">
                  <c:v>7844.857</c:v>
                </c:pt>
                <c:pt idx="5555">
                  <c:v>7844.817</c:v>
                </c:pt>
                <c:pt idx="5556">
                  <c:v>7844.8670000000002</c:v>
                </c:pt>
                <c:pt idx="5557">
                  <c:v>7844.8690000000024</c:v>
                </c:pt>
                <c:pt idx="5558">
                  <c:v>7844.8650000000034</c:v>
                </c:pt>
                <c:pt idx="5559">
                  <c:v>7844.8970000000018</c:v>
                </c:pt>
                <c:pt idx="5560">
                  <c:v>7844.9049999999997</c:v>
                </c:pt>
                <c:pt idx="5561">
                  <c:v>7844.915</c:v>
                </c:pt>
                <c:pt idx="5562">
                  <c:v>7844.8789999999999</c:v>
                </c:pt>
                <c:pt idx="5563">
                  <c:v>7844.8560000000034</c:v>
                </c:pt>
                <c:pt idx="5564">
                  <c:v>7844.8920000000035</c:v>
                </c:pt>
                <c:pt idx="5565">
                  <c:v>7844.8730000000005</c:v>
                </c:pt>
                <c:pt idx="5566">
                  <c:v>7844.875</c:v>
                </c:pt>
                <c:pt idx="5567">
                  <c:v>7844.8620000000037</c:v>
                </c:pt>
                <c:pt idx="5568">
                  <c:v>7844.8520000000044</c:v>
                </c:pt>
                <c:pt idx="5569">
                  <c:v>7844.9090000000006</c:v>
                </c:pt>
                <c:pt idx="5570">
                  <c:v>7844.8680000000004</c:v>
                </c:pt>
                <c:pt idx="5571">
                  <c:v>7844.8660000000036</c:v>
                </c:pt>
                <c:pt idx="5572">
                  <c:v>7844.8540000000003</c:v>
                </c:pt>
                <c:pt idx="5573">
                  <c:v>7844.8830000000007</c:v>
                </c:pt>
                <c:pt idx="5574">
                  <c:v>7844.88</c:v>
                </c:pt>
                <c:pt idx="5575">
                  <c:v>7844.8990000000003</c:v>
                </c:pt>
                <c:pt idx="5576">
                  <c:v>7844.9079999999994</c:v>
                </c:pt>
                <c:pt idx="5577">
                  <c:v>7844.9379999999965</c:v>
                </c:pt>
                <c:pt idx="5578">
                  <c:v>7844.875</c:v>
                </c:pt>
                <c:pt idx="5579">
                  <c:v>7844.857</c:v>
                </c:pt>
                <c:pt idx="5580">
                  <c:v>7844.8530000000001</c:v>
                </c:pt>
                <c:pt idx="5581">
                  <c:v>7844.9250000000002</c:v>
                </c:pt>
                <c:pt idx="5582">
                  <c:v>7844.9040000000005</c:v>
                </c:pt>
                <c:pt idx="5583">
                  <c:v>7844.8490000000002</c:v>
                </c:pt>
                <c:pt idx="5584">
                  <c:v>7844.9309999999996</c:v>
                </c:pt>
                <c:pt idx="5585">
                  <c:v>7844.91</c:v>
                </c:pt>
                <c:pt idx="5586">
                  <c:v>7844.8830000000007</c:v>
                </c:pt>
                <c:pt idx="5587">
                  <c:v>7844.9139999999998</c:v>
                </c:pt>
                <c:pt idx="5588">
                  <c:v>7844.8600000000024</c:v>
                </c:pt>
                <c:pt idx="5589">
                  <c:v>7844.9670000000015</c:v>
                </c:pt>
                <c:pt idx="5590">
                  <c:v>7844.9180000000006</c:v>
                </c:pt>
                <c:pt idx="5591">
                  <c:v>7844.9290000000001</c:v>
                </c:pt>
                <c:pt idx="5592">
                  <c:v>7844.8940000000002</c:v>
                </c:pt>
                <c:pt idx="5593">
                  <c:v>7844.8890000000001</c:v>
                </c:pt>
                <c:pt idx="5594">
                  <c:v>7844.893</c:v>
                </c:pt>
                <c:pt idx="5595">
                  <c:v>7844.9210000000003</c:v>
                </c:pt>
                <c:pt idx="5596">
                  <c:v>7844.8980000000001</c:v>
                </c:pt>
                <c:pt idx="5597">
                  <c:v>7844.9069999999992</c:v>
                </c:pt>
                <c:pt idx="5598">
                  <c:v>7844.8830000000007</c:v>
                </c:pt>
                <c:pt idx="5599">
                  <c:v>7844.9460000000008</c:v>
                </c:pt>
                <c:pt idx="5600">
                  <c:v>7844.9110000000001</c:v>
                </c:pt>
                <c:pt idx="5601">
                  <c:v>7844.9530000000004</c:v>
                </c:pt>
                <c:pt idx="5602">
                  <c:v>7844.9030000000002</c:v>
                </c:pt>
                <c:pt idx="5603">
                  <c:v>7844.93</c:v>
                </c:pt>
                <c:pt idx="5604">
                  <c:v>7844.8690000000024</c:v>
                </c:pt>
                <c:pt idx="5605">
                  <c:v>7844.95</c:v>
                </c:pt>
                <c:pt idx="5606">
                  <c:v>7844.9210000000003</c:v>
                </c:pt>
                <c:pt idx="5607">
                  <c:v>7844.8960000000034</c:v>
                </c:pt>
                <c:pt idx="5608">
                  <c:v>7844.9160000000002</c:v>
                </c:pt>
                <c:pt idx="5609">
                  <c:v>7844.9130000000005</c:v>
                </c:pt>
                <c:pt idx="5610">
                  <c:v>7844.9170000000004</c:v>
                </c:pt>
                <c:pt idx="5611">
                  <c:v>7844.9309999999996</c:v>
                </c:pt>
                <c:pt idx="5612">
                  <c:v>7844.8910000000014</c:v>
                </c:pt>
                <c:pt idx="5613">
                  <c:v>7844.8690000000024</c:v>
                </c:pt>
                <c:pt idx="5614">
                  <c:v>7844.9280000000008</c:v>
                </c:pt>
                <c:pt idx="5615">
                  <c:v>7844.8830000000007</c:v>
                </c:pt>
                <c:pt idx="5616">
                  <c:v>7844.9409999999998</c:v>
                </c:pt>
                <c:pt idx="5617">
                  <c:v>7844.9040000000005</c:v>
                </c:pt>
                <c:pt idx="5618">
                  <c:v>7844.9010000000007</c:v>
                </c:pt>
                <c:pt idx="5619">
                  <c:v>7844.9130000000005</c:v>
                </c:pt>
                <c:pt idx="5620">
                  <c:v>7844.9059999999999</c:v>
                </c:pt>
                <c:pt idx="5621">
                  <c:v>7844.8810000000003</c:v>
                </c:pt>
                <c:pt idx="5622">
                  <c:v>7844.8490000000002</c:v>
                </c:pt>
                <c:pt idx="5623">
                  <c:v>7844.8879999999999</c:v>
                </c:pt>
                <c:pt idx="5624">
                  <c:v>7844.9489999999996</c:v>
                </c:pt>
                <c:pt idx="5625">
                  <c:v>7844.8850000000002</c:v>
                </c:pt>
                <c:pt idx="5626">
                  <c:v>7844.9139999999998</c:v>
                </c:pt>
                <c:pt idx="5627">
                  <c:v>7844.89</c:v>
                </c:pt>
                <c:pt idx="5628">
                  <c:v>7844.9069999999992</c:v>
                </c:pt>
                <c:pt idx="5629">
                  <c:v>7844.9160000000002</c:v>
                </c:pt>
                <c:pt idx="5630">
                  <c:v>7844.89</c:v>
                </c:pt>
                <c:pt idx="5631">
                  <c:v>7844.9350000000004</c:v>
                </c:pt>
                <c:pt idx="5632">
                  <c:v>7844.893</c:v>
                </c:pt>
                <c:pt idx="5633">
                  <c:v>7844.951</c:v>
                </c:pt>
                <c:pt idx="5634">
                  <c:v>7844.902</c:v>
                </c:pt>
                <c:pt idx="5635">
                  <c:v>7844.9329999999991</c:v>
                </c:pt>
                <c:pt idx="5636">
                  <c:v>7844.8470000000007</c:v>
                </c:pt>
                <c:pt idx="5637">
                  <c:v>7844.8810000000003</c:v>
                </c:pt>
                <c:pt idx="5638">
                  <c:v>7844.96</c:v>
                </c:pt>
                <c:pt idx="5639">
                  <c:v>7844.9360000000006</c:v>
                </c:pt>
                <c:pt idx="5640">
                  <c:v>7844.9470000000001</c:v>
                </c:pt>
                <c:pt idx="5641">
                  <c:v>7844.9389999999985</c:v>
                </c:pt>
                <c:pt idx="5642">
                  <c:v>7844.91</c:v>
                </c:pt>
                <c:pt idx="5643">
                  <c:v>7844.9180000000006</c:v>
                </c:pt>
                <c:pt idx="5644">
                  <c:v>7844.9720000000007</c:v>
                </c:pt>
                <c:pt idx="5645">
                  <c:v>7844.9230000000016</c:v>
                </c:pt>
                <c:pt idx="5646">
                  <c:v>7844.9030000000002</c:v>
                </c:pt>
                <c:pt idx="5647">
                  <c:v>7844.9210000000003</c:v>
                </c:pt>
                <c:pt idx="5648">
                  <c:v>7844.9260000000004</c:v>
                </c:pt>
                <c:pt idx="5649">
                  <c:v>7844.9120000000003</c:v>
                </c:pt>
                <c:pt idx="5650">
                  <c:v>7844.8970000000018</c:v>
                </c:pt>
                <c:pt idx="5651">
                  <c:v>7844.9139999999998</c:v>
                </c:pt>
                <c:pt idx="5652">
                  <c:v>7844.9250000000002</c:v>
                </c:pt>
                <c:pt idx="5653">
                  <c:v>7844.9460000000008</c:v>
                </c:pt>
                <c:pt idx="5654">
                  <c:v>7844.8920000000035</c:v>
                </c:pt>
                <c:pt idx="5655">
                  <c:v>7844.951</c:v>
                </c:pt>
                <c:pt idx="5656">
                  <c:v>7844.9290000000001</c:v>
                </c:pt>
                <c:pt idx="5657">
                  <c:v>7844.9069999999992</c:v>
                </c:pt>
                <c:pt idx="5658">
                  <c:v>7844.9160000000002</c:v>
                </c:pt>
                <c:pt idx="5659">
                  <c:v>7844.9379999999965</c:v>
                </c:pt>
                <c:pt idx="5660">
                  <c:v>7844.9250000000002</c:v>
                </c:pt>
                <c:pt idx="5661">
                  <c:v>7844.8960000000034</c:v>
                </c:pt>
                <c:pt idx="5662">
                  <c:v>7844.9429999999993</c:v>
                </c:pt>
                <c:pt idx="5663">
                  <c:v>7844.9090000000006</c:v>
                </c:pt>
                <c:pt idx="5664">
                  <c:v>7844.9389999999985</c:v>
                </c:pt>
                <c:pt idx="5665">
                  <c:v>7844.9130000000005</c:v>
                </c:pt>
                <c:pt idx="5666">
                  <c:v>7844.9489999999996</c:v>
                </c:pt>
                <c:pt idx="5667">
                  <c:v>7844.9280000000008</c:v>
                </c:pt>
                <c:pt idx="5668">
                  <c:v>7844.9079999999994</c:v>
                </c:pt>
                <c:pt idx="5669">
                  <c:v>7844.9650000000001</c:v>
                </c:pt>
                <c:pt idx="5670">
                  <c:v>7844.92</c:v>
                </c:pt>
                <c:pt idx="5671">
                  <c:v>7844.9429999999993</c:v>
                </c:pt>
                <c:pt idx="5672">
                  <c:v>7844.9479999999985</c:v>
                </c:pt>
                <c:pt idx="5673">
                  <c:v>7844.98</c:v>
                </c:pt>
                <c:pt idx="5674">
                  <c:v>7844.9440000000004</c:v>
                </c:pt>
                <c:pt idx="5675">
                  <c:v>7844.9130000000005</c:v>
                </c:pt>
                <c:pt idx="5676">
                  <c:v>7844.9710000000005</c:v>
                </c:pt>
                <c:pt idx="5677">
                  <c:v>7844.9710000000005</c:v>
                </c:pt>
                <c:pt idx="5678">
                  <c:v>7844.9170000000004</c:v>
                </c:pt>
                <c:pt idx="5679">
                  <c:v>7844.9339999999993</c:v>
                </c:pt>
                <c:pt idx="5680">
                  <c:v>7844.9450000000006</c:v>
                </c:pt>
                <c:pt idx="5681">
                  <c:v>7844.9579999999996</c:v>
                </c:pt>
                <c:pt idx="5682">
                  <c:v>7844.9520000000002</c:v>
                </c:pt>
                <c:pt idx="5683">
                  <c:v>7844.942</c:v>
                </c:pt>
                <c:pt idx="5684">
                  <c:v>7844.9749999999995</c:v>
                </c:pt>
                <c:pt idx="5685">
                  <c:v>7844.9579999999996</c:v>
                </c:pt>
                <c:pt idx="5686">
                  <c:v>7844.9579999999996</c:v>
                </c:pt>
                <c:pt idx="5687">
                  <c:v>7844.9520000000002</c:v>
                </c:pt>
                <c:pt idx="5688">
                  <c:v>7844.9550000000008</c:v>
                </c:pt>
                <c:pt idx="5689">
                  <c:v>7845.0160000000014</c:v>
                </c:pt>
                <c:pt idx="5690">
                  <c:v>7844.9290000000001</c:v>
                </c:pt>
                <c:pt idx="5691">
                  <c:v>7844.91</c:v>
                </c:pt>
                <c:pt idx="5692">
                  <c:v>7844.98</c:v>
                </c:pt>
                <c:pt idx="5693">
                  <c:v>7844.9290000000001</c:v>
                </c:pt>
                <c:pt idx="5694">
                  <c:v>7844.9579999999996</c:v>
                </c:pt>
                <c:pt idx="5695">
                  <c:v>7844.9939999999997</c:v>
                </c:pt>
                <c:pt idx="5696">
                  <c:v>7844.87</c:v>
                </c:pt>
                <c:pt idx="5697">
                  <c:v>7844.9470000000001</c:v>
                </c:pt>
                <c:pt idx="5698">
                  <c:v>7844.95</c:v>
                </c:pt>
                <c:pt idx="5699">
                  <c:v>7844.9530000000004</c:v>
                </c:pt>
                <c:pt idx="5700">
                  <c:v>7844.9350000000004</c:v>
                </c:pt>
                <c:pt idx="5701">
                  <c:v>7844.9530000000004</c:v>
                </c:pt>
                <c:pt idx="5702">
                  <c:v>7844.9190000000008</c:v>
                </c:pt>
                <c:pt idx="5703">
                  <c:v>7844.9479999999985</c:v>
                </c:pt>
                <c:pt idx="5704">
                  <c:v>7844.9810000000007</c:v>
                </c:pt>
                <c:pt idx="5705">
                  <c:v>7844.9710000000005</c:v>
                </c:pt>
                <c:pt idx="5706">
                  <c:v>7844.9759999999997</c:v>
                </c:pt>
                <c:pt idx="5707">
                  <c:v>7844.924</c:v>
                </c:pt>
                <c:pt idx="5708">
                  <c:v>7844.9579999999996</c:v>
                </c:pt>
                <c:pt idx="5709">
                  <c:v>7844.92</c:v>
                </c:pt>
                <c:pt idx="5710">
                  <c:v>7844.9520000000002</c:v>
                </c:pt>
                <c:pt idx="5711">
                  <c:v>7844.9540000000006</c:v>
                </c:pt>
                <c:pt idx="5712">
                  <c:v>7844.9010000000007</c:v>
                </c:pt>
                <c:pt idx="5713">
                  <c:v>7844.9170000000004</c:v>
                </c:pt>
                <c:pt idx="5714">
                  <c:v>7844.9769999999999</c:v>
                </c:pt>
                <c:pt idx="5715">
                  <c:v>7844.9650000000001</c:v>
                </c:pt>
                <c:pt idx="5716">
                  <c:v>7844.9440000000004</c:v>
                </c:pt>
                <c:pt idx="5717">
                  <c:v>7844.982</c:v>
                </c:pt>
                <c:pt idx="5718">
                  <c:v>7844.9579999999996</c:v>
                </c:pt>
                <c:pt idx="5719">
                  <c:v>7844.942</c:v>
                </c:pt>
                <c:pt idx="5720">
                  <c:v>7844.9470000000001</c:v>
                </c:pt>
                <c:pt idx="5721">
                  <c:v>7844.9620000000004</c:v>
                </c:pt>
                <c:pt idx="5722">
                  <c:v>7844.9090000000006</c:v>
                </c:pt>
                <c:pt idx="5723">
                  <c:v>7844.9579999999996</c:v>
                </c:pt>
                <c:pt idx="5724">
                  <c:v>7844.9530000000004</c:v>
                </c:pt>
                <c:pt idx="5725">
                  <c:v>7844.9120000000003</c:v>
                </c:pt>
                <c:pt idx="5726">
                  <c:v>7844.973</c:v>
                </c:pt>
                <c:pt idx="5727">
                  <c:v>7844.9579999999996</c:v>
                </c:pt>
                <c:pt idx="5728">
                  <c:v>7844.9640000000009</c:v>
                </c:pt>
                <c:pt idx="5729">
                  <c:v>7844.9869999999992</c:v>
                </c:pt>
                <c:pt idx="5730">
                  <c:v>7844.9779999999992</c:v>
                </c:pt>
                <c:pt idx="5731">
                  <c:v>7844.9759999999997</c:v>
                </c:pt>
                <c:pt idx="5732">
                  <c:v>7844.9429999999993</c:v>
                </c:pt>
                <c:pt idx="5733">
                  <c:v>7844.9699999999993</c:v>
                </c:pt>
                <c:pt idx="5734">
                  <c:v>7844.9839999999995</c:v>
                </c:pt>
                <c:pt idx="5735">
                  <c:v>7844.9920000000002</c:v>
                </c:pt>
                <c:pt idx="5736">
                  <c:v>7844.9369999999999</c:v>
                </c:pt>
                <c:pt idx="5737">
                  <c:v>7844.9640000000009</c:v>
                </c:pt>
                <c:pt idx="5738">
                  <c:v>7844.9640000000009</c:v>
                </c:pt>
                <c:pt idx="5739">
                  <c:v>7844.9540000000006</c:v>
                </c:pt>
                <c:pt idx="5740">
                  <c:v>7844.9250000000002</c:v>
                </c:pt>
                <c:pt idx="5741">
                  <c:v>7844.9810000000007</c:v>
                </c:pt>
                <c:pt idx="5742">
                  <c:v>7844.9849999999997</c:v>
                </c:pt>
                <c:pt idx="5743">
                  <c:v>7844.9839999999995</c:v>
                </c:pt>
                <c:pt idx="5744">
                  <c:v>7844.951</c:v>
                </c:pt>
                <c:pt idx="5745">
                  <c:v>7845.0020000000004</c:v>
                </c:pt>
                <c:pt idx="5746">
                  <c:v>7844.9620000000004</c:v>
                </c:pt>
                <c:pt idx="5747">
                  <c:v>7844.9929999999995</c:v>
                </c:pt>
                <c:pt idx="5748">
                  <c:v>7845.0070000000005</c:v>
                </c:pt>
                <c:pt idx="5749">
                  <c:v>7844.9479999999985</c:v>
                </c:pt>
                <c:pt idx="5750">
                  <c:v>7844.9489999999996</c:v>
                </c:pt>
                <c:pt idx="5751">
                  <c:v>7845.0060000000003</c:v>
                </c:pt>
                <c:pt idx="5752">
                  <c:v>7844.9749999999995</c:v>
                </c:pt>
                <c:pt idx="5753">
                  <c:v>7844.9250000000002</c:v>
                </c:pt>
                <c:pt idx="5754">
                  <c:v>7844.9969999999994</c:v>
                </c:pt>
                <c:pt idx="5755">
                  <c:v>7844.9769999999999</c:v>
                </c:pt>
                <c:pt idx="5756">
                  <c:v>7844.9779999999992</c:v>
                </c:pt>
                <c:pt idx="5757">
                  <c:v>7844.9830000000002</c:v>
                </c:pt>
                <c:pt idx="5758">
                  <c:v>7844.9720000000007</c:v>
                </c:pt>
                <c:pt idx="5759">
                  <c:v>7844.9699999999993</c:v>
                </c:pt>
                <c:pt idx="5760">
                  <c:v>7844.9389999999985</c:v>
                </c:pt>
                <c:pt idx="5761">
                  <c:v>7844.96</c:v>
                </c:pt>
                <c:pt idx="5762">
                  <c:v>7845.009</c:v>
                </c:pt>
                <c:pt idx="5763">
                  <c:v>7844.9839999999995</c:v>
                </c:pt>
                <c:pt idx="5764">
                  <c:v>7844.9839999999995</c:v>
                </c:pt>
                <c:pt idx="5765">
                  <c:v>7845.02</c:v>
                </c:pt>
                <c:pt idx="5766">
                  <c:v>7845.0130000000017</c:v>
                </c:pt>
                <c:pt idx="5767">
                  <c:v>7844.9849999999997</c:v>
                </c:pt>
                <c:pt idx="5768">
                  <c:v>7845.0039999999999</c:v>
                </c:pt>
                <c:pt idx="5769">
                  <c:v>7844.9749999999995</c:v>
                </c:pt>
                <c:pt idx="5770">
                  <c:v>7844.9920000000002</c:v>
                </c:pt>
                <c:pt idx="5771">
                  <c:v>7844.9610000000002</c:v>
                </c:pt>
                <c:pt idx="5772">
                  <c:v>7844.9290000000001</c:v>
                </c:pt>
                <c:pt idx="5773">
                  <c:v>7845.009</c:v>
                </c:pt>
                <c:pt idx="5774">
                  <c:v>7845</c:v>
                </c:pt>
                <c:pt idx="5775">
                  <c:v>7844.9839999999995</c:v>
                </c:pt>
                <c:pt idx="5776">
                  <c:v>7844.9660000000003</c:v>
                </c:pt>
                <c:pt idx="5777">
                  <c:v>7844.9779999999992</c:v>
                </c:pt>
                <c:pt idx="5778">
                  <c:v>7845.0050000000001</c:v>
                </c:pt>
                <c:pt idx="5779">
                  <c:v>7844.9739999999965</c:v>
                </c:pt>
                <c:pt idx="5780">
                  <c:v>7844.942</c:v>
                </c:pt>
                <c:pt idx="5781">
                  <c:v>7844.9890000000005</c:v>
                </c:pt>
                <c:pt idx="5782">
                  <c:v>7844.9670000000015</c:v>
                </c:pt>
                <c:pt idx="5783">
                  <c:v>7844.9830000000002</c:v>
                </c:pt>
                <c:pt idx="5784">
                  <c:v>7845.0020000000004</c:v>
                </c:pt>
                <c:pt idx="5785">
                  <c:v>7844.9479999999985</c:v>
                </c:pt>
                <c:pt idx="5786">
                  <c:v>7844.9869999999992</c:v>
                </c:pt>
                <c:pt idx="5787">
                  <c:v>7844.9670000000015</c:v>
                </c:pt>
                <c:pt idx="5788">
                  <c:v>7845.0039999999999</c:v>
                </c:pt>
                <c:pt idx="5789">
                  <c:v>7845.0050000000001</c:v>
                </c:pt>
                <c:pt idx="5790">
                  <c:v>7844.9540000000006</c:v>
                </c:pt>
                <c:pt idx="5791">
                  <c:v>7844.96</c:v>
                </c:pt>
                <c:pt idx="5792">
                  <c:v>7845.0020000000004</c:v>
                </c:pt>
                <c:pt idx="5793">
                  <c:v>7844.9890000000005</c:v>
                </c:pt>
                <c:pt idx="5794">
                  <c:v>7844.991</c:v>
                </c:pt>
                <c:pt idx="5795">
                  <c:v>7844.9859999999999</c:v>
                </c:pt>
                <c:pt idx="5796">
                  <c:v>7844.9859999999999</c:v>
                </c:pt>
                <c:pt idx="5797">
                  <c:v>7845.0230000000001</c:v>
                </c:pt>
                <c:pt idx="5798">
                  <c:v>7845.018</c:v>
                </c:pt>
                <c:pt idx="5799">
                  <c:v>7844.9720000000007</c:v>
                </c:pt>
                <c:pt idx="5800">
                  <c:v>7845.0190000000002</c:v>
                </c:pt>
                <c:pt idx="5801">
                  <c:v>7844.9939999999997</c:v>
                </c:pt>
                <c:pt idx="5802">
                  <c:v>7845.0160000000014</c:v>
                </c:pt>
                <c:pt idx="5803">
                  <c:v>7844.9869999999992</c:v>
                </c:pt>
                <c:pt idx="5804">
                  <c:v>7845.0160000000014</c:v>
                </c:pt>
                <c:pt idx="5805">
                  <c:v>7844.982</c:v>
                </c:pt>
                <c:pt idx="5806">
                  <c:v>7844.9720000000007</c:v>
                </c:pt>
                <c:pt idx="5807">
                  <c:v>7844.9849999999997</c:v>
                </c:pt>
                <c:pt idx="5808">
                  <c:v>7845.03</c:v>
                </c:pt>
                <c:pt idx="5809">
                  <c:v>7845.0010000000002</c:v>
                </c:pt>
                <c:pt idx="5810">
                  <c:v>7844.9969999999994</c:v>
                </c:pt>
                <c:pt idx="5811">
                  <c:v>7845.0230000000001</c:v>
                </c:pt>
                <c:pt idx="5812">
                  <c:v>7845.0150000000003</c:v>
                </c:pt>
                <c:pt idx="5813">
                  <c:v>7844.9789999999994</c:v>
                </c:pt>
                <c:pt idx="5814">
                  <c:v>7844.9769999999999</c:v>
                </c:pt>
                <c:pt idx="5815">
                  <c:v>7845.0250000000024</c:v>
                </c:pt>
                <c:pt idx="5816">
                  <c:v>7844.9769999999999</c:v>
                </c:pt>
                <c:pt idx="5817">
                  <c:v>7844.9660000000003</c:v>
                </c:pt>
                <c:pt idx="5818">
                  <c:v>7845.0080000000007</c:v>
                </c:pt>
                <c:pt idx="5819">
                  <c:v>7845.01</c:v>
                </c:pt>
                <c:pt idx="5820">
                  <c:v>7844.9589999999998</c:v>
                </c:pt>
                <c:pt idx="5821">
                  <c:v>7845.0250000000024</c:v>
                </c:pt>
                <c:pt idx="5822">
                  <c:v>7845.0110000000004</c:v>
                </c:pt>
                <c:pt idx="5823">
                  <c:v>7844.9720000000007</c:v>
                </c:pt>
                <c:pt idx="5824">
                  <c:v>7844.9849999999997</c:v>
                </c:pt>
                <c:pt idx="5825">
                  <c:v>7844.9830000000002</c:v>
                </c:pt>
                <c:pt idx="5826">
                  <c:v>7845.0130000000017</c:v>
                </c:pt>
                <c:pt idx="5827">
                  <c:v>7845</c:v>
                </c:pt>
                <c:pt idx="5828">
                  <c:v>7844.9969999999994</c:v>
                </c:pt>
                <c:pt idx="5829">
                  <c:v>7844.9640000000009</c:v>
                </c:pt>
                <c:pt idx="5830">
                  <c:v>7844.9890000000005</c:v>
                </c:pt>
                <c:pt idx="5831">
                  <c:v>7845.0039999999999</c:v>
                </c:pt>
                <c:pt idx="5832">
                  <c:v>7845.0510000000004</c:v>
                </c:pt>
                <c:pt idx="5833">
                  <c:v>7844.9789999999994</c:v>
                </c:pt>
                <c:pt idx="5834">
                  <c:v>7844.9990000000007</c:v>
                </c:pt>
                <c:pt idx="5835">
                  <c:v>7845.04</c:v>
                </c:pt>
                <c:pt idx="5836">
                  <c:v>7845.0130000000017</c:v>
                </c:pt>
                <c:pt idx="5837">
                  <c:v>7845.0280000000002</c:v>
                </c:pt>
                <c:pt idx="5838">
                  <c:v>7845.0610000000024</c:v>
                </c:pt>
                <c:pt idx="5839">
                  <c:v>7844.9830000000002</c:v>
                </c:pt>
                <c:pt idx="5840">
                  <c:v>7845.0060000000003</c:v>
                </c:pt>
                <c:pt idx="5841">
                  <c:v>7845.0450000000001</c:v>
                </c:pt>
                <c:pt idx="5842">
                  <c:v>7845.0660000000034</c:v>
                </c:pt>
                <c:pt idx="5843">
                  <c:v>7845.0110000000004</c:v>
                </c:pt>
                <c:pt idx="5844">
                  <c:v>7844.9759999999997</c:v>
                </c:pt>
                <c:pt idx="5845">
                  <c:v>7845.0160000000014</c:v>
                </c:pt>
                <c:pt idx="5846">
                  <c:v>7844.9779999999992</c:v>
                </c:pt>
                <c:pt idx="5847">
                  <c:v>7845.0130000000017</c:v>
                </c:pt>
                <c:pt idx="5848">
                  <c:v>7845.0170000000007</c:v>
                </c:pt>
                <c:pt idx="5849">
                  <c:v>7844.9759999999997</c:v>
                </c:pt>
                <c:pt idx="5850">
                  <c:v>7845.01</c:v>
                </c:pt>
                <c:pt idx="5851">
                  <c:v>7845.0010000000002</c:v>
                </c:pt>
                <c:pt idx="5852">
                  <c:v>7844.9929999999995</c:v>
                </c:pt>
                <c:pt idx="5853">
                  <c:v>7844.9920000000002</c:v>
                </c:pt>
                <c:pt idx="5854">
                  <c:v>7844.9720000000007</c:v>
                </c:pt>
                <c:pt idx="5855">
                  <c:v>7845.0379999999996</c:v>
                </c:pt>
                <c:pt idx="5856">
                  <c:v>7844.9789999999994</c:v>
                </c:pt>
                <c:pt idx="5857">
                  <c:v>7844.9720000000007</c:v>
                </c:pt>
                <c:pt idx="5858">
                  <c:v>7845.0440000000008</c:v>
                </c:pt>
                <c:pt idx="5859">
                  <c:v>7844.9789999999994</c:v>
                </c:pt>
                <c:pt idx="5860">
                  <c:v>7844.9969999999994</c:v>
                </c:pt>
                <c:pt idx="5861">
                  <c:v>7845.0290000000014</c:v>
                </c:pt>
                <c:pt idx="5862">
                  <c:v>7845</c:v>
                </c:pt>
                <c:pt idx="5863">
                  <c:v>7845.0210000000034</c:v>
                </c:pt>
                <c:pt idx="5864">
                  <c:v>7845.0070000000005</c:v>
                </c:pt>
                <c:pt idx="5865">
                  <c:v>7845.0020000000004</c:v>
                </c:pt>
                <c:pt idx="5866">
                  <c:v>7845.0309999999999</c:v>
                </c:pt>
                <c:pt idx="5867">
                  <c:v>7845.02</c:v>
                </c:pt>
                <c:pt idx="5868">
                  <c:v>7845</c:v>
                </c:pt>
                <c:pt idx="5869">
                  <c:v>7845.0460000000003</c:v>
                </c:pt>
                <c:pt idx="5870">
                  <c:v>7844.9939999999997</c:v>
                </c:pt>
                <c:pt idx="5871">
                  <c:v>7845.0450000000001</c:v>
                </c:pt>
                <c:pt idx="5872">
                  <c:v>7845.0160000000014</c:v>
                </c:pt>
                <c:pt idx="5873">
                  <c:v>7844.9810000000007</c:v>
                </c:pt>
                <c:pt idx="5874">
                  <c:v>7845.0610000000024</c:v>
                </c:pt>
                <c:pt idx="5875">
                  <c:v>7844.9990000000007</c:v>
                </c:pt>
                <c:pt idx="5876">
                  <c:v>7845.0710000000008</c:v>
                </c:pt>
                <c:pt idx="5877">
                  <c:v>7845.0190000000002</c:v>
                </c:pt>
                <c:pt idx="5878">
                  <c:v>7845.0020000000004</c:v>
                </c:pt>
                <c:pt idx="5879">
                  <c:v>7845.0150000000003</c:v>
                </c:pt>
                <c:pt idx="5880">
                  <c:v>7844.9939999999997</c:v>
                </c:pt>
                <c:pt idx="5881">
                  <c:v>7845.02</c:v>
                </c:pt>
                <c:pt idx="5882">
                  <c:v>7845.0450000000001</c:v>
                </c:pt>
                <c:pt idx="5883">
                  <c:v>7845.07</c:v>
                </c:pt>
                <c:pt idx="5884">
                  <c:v>7845.0410000000002</c:v>
                </c:pt>
                <c:pt idx="5885">
                  <c:v>7845.0910000000003</c:v>
                </c:pt>
                <c:pt idx="5886">
                  <c:v>7845.0170000000007</c:v>
                </c:pt>
                <c:pt idx="5887">
                  <c:v>7845.0810000000001</c:v>
                </c:pt>
                <c:pt idx="5888">
                  <c:v>7845.009</c:v>
                </c:pt>
                <c:pt idx="5889">
                  <c:v>7845.0130000000017</c:v>
                </c:pt>
                <c:pt idx="5890">
                  <c:v>7845.0120000000024</c:v>
                </c:pt>
                <c:pt idx="5891">
                  <c:v>7845.0690000000004</c:v>
                </c:pt>
                <c:pt idx="5892">
                  <c:v>7845.049</c:v>
                </c:pt>
                <c:pt idx="5893">
                  <c:v>7845.04</c:v>
                </c:pt>
                <c:pt idx="5894">
                  <c:v>7845.06</c:v>
                </c:pt>
                <c:pt idx="5895">
                  <c:v>7845.0360000000001</c:v>
                </c:pt>
                <c:pt idx="5896">
                  <c:v>7845.0230000000001</c:v>
                </c:pt>
                <c:pt idx="5897">
                  <c:v>7844.9699999999993</c:v>
                </c:pt>
                <c:pt idx="5898">
                  <c:v>7845.0479999999998</c:v>
                </c:pt>
                <c:pt idx="5899">
                  <c:v>7845.0379999999996</c:v>
                </c:pt>
                <c:pt idx="5900">
                  <c:v>7844.991</c:v>
                </c:pt>
                <c:pt idx="5901">
                  <c:v>7845.0260000000035</c:v>
                </c:pt>
                <c:pt idx="5902">
                  <c:v>7845.02</c:v>
                </c:pt>
                <c:pt idx="5903">
                  <c:v>7845.0839999999998</c:v>
                </c:pt>
                <c:pt idx="5904">
                  <c:v>7845.0389999999998</c:v>
                </c:pt>
                <c:pt idx="5905">
                  <c:v>7845.03</c:v>
                </c:pt>
                <c:pt idx="5906">
                  <c:v>7845.0210000000034</c:v>
                </c:pt>
                <c:pt idx="5907">
                  <c:v>7845.0190000000002</c:v>
                </c:pt>
                <c:pt idx="5908">
                  <c:v>7844.9779999999992</c:v>
                </c:pt>
                <c:pt idx="5909">
                  <c:v>7845.0650000000014</c:v>
                </c:pt>
                <c:pt idx="5910">
                  <c:v>7845.0420000000004</c:v>
                </c:pt>
                <c:pt idx="5911">
                  <c:v>7845.0410000000002</c:v>
                </c:pt>
                <c:pt idx="5912">
                  <c:v>7845.049</c:v>
                </c:pt>
                <c:pt idx="5913">
                  <c:v>7845.0560000000014</c:v>
                </c:pt>
                <c:pt idx="5914">
                  <c:v>7845.0870000000004</c:v>
                </c:pt>
                <c:pt idx="5915">
                  <c:v>7845.049</c:v>
                </c:pt>
                <c:pt idx="5916">
                  <c:v>7845.0080000000007</c:v>
                </c:pt>
                <c:pt idx="5917">
                  <c:v>7845.0130000000017</c:v>
                </c:pt>
                <c:pt idx="5918">
                  <c:v>7845.0360000000001</c:v>
                </c:pt>
                <c:pt idx="5919">
                  <c:v>7845.067</c:v>
                </c:pt>
                <c:pt idx="5920">
                  <c:v>7845.0540000000001</c:v>
                </c:pt>
                <c:pt idx="5921">
                  <c:v>7845.0570000000016</c:v>
                </c:pt>
                <c:pt idx="5922">
                  <c:v>7845.076</c:v>
                </c:pt>
                <c:pt idx="5923">
                  <c:v>7845.0540000000001</c:v>
                </c:pt>
                <c:pt idx="5924">
                  <c:v>7845.0720000000001</c:v>
                </c:pt>
                <c:pt idx="5925">
                  <c:v>7845.0870000000004</c:v>
                </c:pt>
                <c:pt idx="5926">
                  <c:v>7845.0309999999999</c:v>
                </c:pt>
                <c:pt idx="5927">
                  <c:v>7845.01</c:v>
                </c:pt>
                <c:pt idx="5928">
                  <c:v>7845.0810000000001</c:v>
                </c:pt>
                <c:pt idx="5929">
                  <c:v>7845.1050000000014</c:v>
                </c:pt>
                <c:pt idx="5930">
                  <c:v>7845.058</c:v>
                </c:pt>
                <c:pt idx="5931">
                  <c:v>7845.1080000000002</c:v>
                </c:pt>
                <c:pt idx="5932">
                  <c:v>7845.07</c:v>
                </c:pt>
                <c:pt idx="5933">
                  <c:v>7845.0520000000024</c:v>
                </c:pt>
                <c:pt idx="5934">
                  <c:v>7845.0630000000001</c:v>
                </c:pt>
                <c:pt idx="5935">
                  <c:v>7845.0260000000035</c:v>
                </c:pt>
                <c:pt idx="5936">
                  <c:v>7845.009</c:v>
                </c:pt>
                <c:pt idx="5937">
                  <c:v>7845.0070000000005</c:v>
                </c:pt>
                <c:pt idx="5938">
                  <c:v>7845.0650000000014</c:v>
                </c:pt>
                <c:pt idx="5939">
                  <c:v>7845.0710000000008</c:v>
                </c:pt>
                <c:pt idx="5940">
                  <c:v>7845.0720000000001</c:v>
                </c:pt>
                <c:pt idx="5941">
                  <c:v>7845.1110000000044</c:v>
                </c:pt>
                <c:pt idx="5942">
                  <c:v>7845.1200000000035</c:v>
                </c:pt>
                <c:pt idx="5943">
                  <c:v>7845.1040000000003</c:v>
                </c:pt>
                <c:pt idx="5944">
                  <c:v>7845.0710000000008</c:v>
                </c:pt>
                <c:pt idx="5945">
                  <c:v>7845.1050000000014</c:v>
                </c:pt>
                <c:pt idx="5946">
                  <c:v>7845.1010000000024</c:v>
                </c:pt>
                <c:pt idx="5947">
                  <c:v>7845.0790000000006</c:v>
                </c:pt>
                <c:pt idx="5948">
                  <c:v>7845.0130000000017</c:v>
                </c:pt>
                <c:pt idx="5949">
                  <c:v>7845.1230000000023</c:v>
                </c:pt>
                <c:pt idx="5950">
                  <c:v>7845.027</c:v>
                </c:pt>
                <c:pt idx="5951">
                  <c:v>7845.0790000000006</c:v>
                </c:pt>
                <c:pt idx="5952">
                  <c:v>7845.0540000000001</c:v>
                </c:pt>
                <c:pt idx="5953">
                  <c:v>7845.0860000000002</c:v>
                </c:pt>
                <c:pt idx="5954">
                  <c:v>7845.1370000000015</c:v>
                </c:pt>
                <c:pt idx="5955">
                  <c:v>7845.1520000000037</c:v>
                </c:pt>
                <c:pt idx="5956">
                  <c:v>7845.1180000000004</c:v>
                </c:pt>
                <c:pt idx="5957">
                  <c:v>7845.0790000000006</c:v>
                </c:pt>
                <c:pt idx="5958">
                  <c:v>7845.0970000000007</c:v>
                </c:pt>
                <c:pt idx="5959">
                  <c:v>7845.0769999999993</c:v>
                </c:pt>
                <c:pt idx="5960">
                  <c:v>7845.0210000000034</c:v>
                </c:pt>
                <c:pt idx="5961">
                  <c:v>7845.0930000000017</c:v>
                </c:pt>
                <c:pt idx="5962">
                  <c:v>7845.0810000000001</c:v>
                </c:pt>
                <c:pt idx="5963">
                  <c:v>7845.1200000000035</c:v>
                </c:pt>
                <c:pt idx="5964">
                  <c:v>7845.1030000000001</c:v>
                </c:pt>
                <c:pt idx="5965">
                  <c:v>7845.1050000000014</c:v>
                </c:pt>
                <c:pt idx="5966">
                  <c:v>7845.0910000000003</c:v>
                </c:pt>
                <c:pt idx="5967">
                  <c:v>7845.0630000000001</c:v>
                </c:pt>
                <c:pt idx="5968">
                  <c:v>7845.1750000000002</c:v>
                </c:pt>
                <c:pt idx="5969">
                  <c:v>7845.0990000000002</c:v>
                </c:pt>
                <c:pt idx="5970">
                  <c:v>7845.1120000000037</c:v>
                </c:pt>
                <c:pt idx="5971">
                  <c:v>7845.13</c:v>
                </c:pt>
                <c:pt idx="5972">
                  <c:v>7845.1210000000037</c:v>
                </c:pt>
                <c:pt idx="5973">
                  <c:v>7845.0960000000014</c:v>
                </c:pt>
                <c:pt idx="5974">
                  <c:v>7845.058</c:v>
                </c:pt>
                <c:pt idx="5975">
                  <c:v>7845.13</c:v>
                </c:pt>
                <c:pt idx="5976">
                  <c:v>7845.1050000000014</c:v>
                </c:pt>
                <c:pt idx="5977">
                  <c:v>7845.0820000000003</c:v>
                </c:pt>
                <c:pt idx="5978">
                  <c:v>7845.1120000000037</c:v>
                </c:pt>
                <c:pt idx="5979">
                  <c:v>7845.1180000000004</c:v>
                </c:pt>
                <c:pt idx="5980">
                  <c:v>7845.1160000000036</c:v>
                </c:pt>
                <c:pt idx="5981">
                  <c:v>7845.1150000000034</c:v>
                </c:pt>
                <c:pt idx="5982">
                  <c:v>7845.0830000000005</c:v>
                </c:pt>
                <c:pt idx="5983">
                  <c:v>7845.1560000000045</c:v>
                </c:pt>
                <c:pt idx="5984">
                  <c:v>7845.0990000000002</c:v>
                </c:pt>
                <c:pt idx="5985">
                  <c:v>7845.107</c:v>
                </c:pt>
                <c:pt idx="5986">
                  <c:v>7845.0860000000002</c:v>
                </c:pt>
                <c:pt idx="5987">
                  <c:v>7845.1260000000038</c:v>
                </c:pt>
                <c:pt idx="5988">
                  <c:v>7845.076</c:v>
                </c:pt>
                <c:pt idx="5989">
                  <c:v>7845.1780000000008</c:v>
                </c:pt>
                <c:pt idx="5990">
                  <c:v>7845.1620000000039</c:v>
                </c:pt>
                <c:pt idx="5991">
                  <c:v>7845.1510000000035</c:v>
                </c:pt>
                <c:pt idx="5992">
                  <c:v>7845.174</c:v>
                </c:pt>
                <c:pt idx="5993">
                  <c:v>7845.1170000000002</c:v>
                </c:pt>
                <c:pt idx="5994">
                  <c:v>7845.1190000000024</c:v>
                </c:pt>
                <c:pt idx="5995">
                  <c:v>7845.0930000000017</c:v>
                </c:pt>
                <c:pt idx="5996">
                  <c:v>7845.0839999999998</c:v>
                </c:pt>
                <c:pt idx="5997">
                  <c:v>7845.1510000000035</c:v>
                </c:pt>
                <c:pt idx="5998">
                  <c:v>7845.1670000000004</c:v>
                </c:pt>
                <c:pt idx="5999">
                  <c:v>7845.1560000000045</c:v>
                </c:pt>
                <c:pt idx="6000">
                  <c:v>7845.1560000000045</c:v>
                </c:pt>
                <c:pt idx="6001">
                  <c:v>7845.1500000000024</c:v>
                </c:pt>
                <c:pt idx="6002">
                  <c:v>7845.1520000000037</c:v>
                </c:pt>
                <c:pt idx="6003">
                  <c:v>7845.1610000000037</c:v>
                </c:pt>
                <c:pt idx="6004">
                  <c:v>7845.1390000000001</c:v>
                </c:pt>
                <c:pt idx="6005">
                  <c:v>7845.1580000000004</c:v>
                </c:pt>
                <c:pt idx="6006">
                  <c:v>7845.1290000000045</c:v>
                </c:pt>
                <c:pt idx="6007">
                  <c:v>7845.1820000000034</c:v>
                </c:pt>
                <c:pt idx="6008">
                  <c:v>7845.1810000000014</c:v>
                </c:pt>
                <c:pt idx="6009">
                  <c:v>7845.1710000000003</c:v>
                </c:pt>
                <c:pt idx="6010">
                  <c:v>7845.1620000000039</c:v>
                </c:pt>
                <c:pt idx="6011">
                  <c:v>7845.1670000000004</c:v>
                </c:pt>
                <c:pt idx="6012">
                  <c:v>7845.1710000000003</c:v>
                </c:pt>
                <c:pt idx="6013">
                  <c:v>7845.1590000000024</c:v>
                </c:pt>
                <c:pt idx="6014">
                  <c:v>7845.1370000000015</c:v>
                </c:pt>
                <c:pt idx="6015">
                  <c:v>7845.2079999999996</c:v>
                </c:pt>
                <c:pt idx="6016">
                  <c:v>7845.1900000000014</c:v>
                </c:pt>
                <c:pt idx="6017">
                  <c:v>7845.2</c:v>
                </c:pt>
                <c:pt idx="6018">
                  <c:v>7845.2140000000009</c:v>
                </c:pt>
                <c:pt idx="6019">
                  <c:v>7845.1950000000024</c:v>
                </c:pt>
                <c:pt idx="6020">
                  <c:v>7845.1730000000016</c:v>
                </c:pt>
                <c:pt idx="6021">
                  <c:v>7845.2280000000001</c:v>
                </c:pt>
                <c:pt idx="6022">
                  <c:v>7845.1870000000008</c:v>
                </c:pt>
                <c:pt idx="6023">
                  <c:v>7845.1980000000003</c:v>
                </c:pt>
                <c:pt idx="6024">
                  <c:v>7845.2060000000001</c:v>
                </c:pt>
                <c:pt idx="6025">
                  <c:v>7845.2339999999995</c:v>
                </c:pt>
                <c:pt idx="6026">
                  <c:v>7845.1590000000024</c:v>
                </c:pt>
                <c:pt idx="6027">
                  <c:v>7845.17</c:v>
                </c:pt>
                <c:pt idx="6028">
                  <c:v>7845.1360000000004</c:v>
                </c:pt>
                <c:pt idx="6029">
                  <c:v>7845.1940000000004</c:v>
                </c:pt>
                <c:pt idx="6030">
                  <c:v>7845.18</c:v>
                </c:pt>
                <c:pt idx="6031">
                  <c:v>7845.2429999999995</c:v>
                </c:pt>
                <c:pt idx="6032">
                  <c:v>7845.232</c:v>
                </c:pt>
                <c:pt idx="6033">
                  <c:v>7845.2310000000007</c:v>
                </c:pt>
                <c:pt idx="6034">
                  <c:v>7845.1710000000003</c:v>
                </c:pt>
                <c:pt idx="6035">
                  <c:v>7845.2179999999998</c:v>
                </c:pt>
                <c:pt idx="6036">
                  <c:v>7845.2110000000002</c:v>
                </c:pt>
                <c:pt idx="6037">
                  <c:v>7845.2190000000001</c:v>
                </c:pt>
                <c:pt idx="6038">
                  <c:v>7845.201</c:v>
                </c:pt>
                <c:pt idx="6039">
                  <c:v>7845.1510000000035</c:v>
                </c:pt>
                <c:pt idx="6040">
                  <c:v>7845.1470000000018</c:v>
                </c:pt>
                <c:pt idx="6041">
                  <c:v>7845.183</c:v>
                </c:pt>
                <c:pt idx="6042">
                  <c:v>7845.1690000000035</c:v>
                </c:pt>
                <c:pt idx="6043">
                  <c:v>7845.1540000000014</c:v>
                </c:pt>
                <c:pt idx="6044">
                  <c:v>7845.1360000000004</c:v>
                </c:pt>
                <c:pt idx="6045">
                  <c:v>7845.1379999999999</c:v>
                </c:pt>
                <c:pt idx="6046">
                  <c:v>7845.174</c:v>
                </c:pt>
                <c:pt idx="6047">
                  <c:v>7845.1730000000016</c:v>
                </c:pt>
                <c:pt idx="6048">
                  <c:v>7845.1860000000024</c:v>
                </c:pt>
                <c:pt idx="6049">
                  <c:v>7845.1550000000034</c:v>
                </c:pt>
                <c:pt idx="6050">
                  <c:v>7845.2290000000003</c:v>
                </c:pt>
                <c:pt idx="6051">
                  <c:v>7845.1950000000024</c:v>
                </c:pt>
                <c:pt idx="6052">
                  <c:v>7845.1860000000024</c:v>
                </c:pt>
                <c:pt idx="6053">
                  <c:v>7845.2339999999995</c:v>
                </c:pt>
                <c:pt idx="6054">
                  <c:v>7845.2</c:v>
                </c:pt>
                <c:pt idx="6055">
                  <c:v>7845.1960000000036</c:v>
                </c:pt>
                <c:pt idx="6056">
                  <c:v>7845.1650000000036</c:v>
                </c:pt>
                <c:pt idx="6057">
                  <c:v>7845.2079999999996</c:v>
                </c:pt>
                <c:pt idx="6058">
                  <c:v>7845.1580000000004</c:v>
                </c:pt>
                <c:pt idx="6059">
                  <c:v>7845.2369999999992</c:v>
                </c:pt>
                <c:pt idx="6060">
                  <c:v>7845.18</c:v>
                </c:pt>
                <c:pt idx="6061">
                  <c:v>7845.2160000000003</c:v>
                </c:pt>
                <c:pt idx="6062">
                  <c:v>7845.1670000000004</c:v>
                </c:pt>
                <c:pt idx="6063">
                  <c:v>7845.21</c:v>
                </c:pt>
                <c:pt idx="6064">
                  <c:v>7845.1790000000001</c:v>
                </c:pt>
                <c:pt idx="6065">
                  <c:v>7845.2250000000004</c:v>
                </c:pt>
                <c:pt idx="6066">
                  <c:v>7845.1670000000004</c:v>
                </c:pt>
                <c:pt idx="6067">
                  <c:v>7845.183</c:v>
                </c:pt>
                <c:pt idx="6068">
                  <c:v>7845.1790000000001</c:v>
                </c:pt>
                <c:pt idx="6069">
                  <c:v>7845.21</c:v>
                </c:pt>
                <c:pt idx="6070">
                  <c:v>7845.2260000000024</c:v>
                </c:pt>
                <c:pt idx="6071">
                  <c:v>7845.2650000000003</c:v>
                </c:pt>
                <c:pt idx="6072">
                  <c:v>7845.25</c:v>
                </c:pt>
                <c:pt idx="6073">
                  <c:v>7845.2310000000007</c:v>
                </c:pt>
                <c:pt idx="6074">
                  <c:v>7845.2050000000008</c:v>
                </c:pt>
                <c:pt idx="6075">
                  <c:v>7845.2469999999994</c:v>
                </c:pt>
                <c:pt idx="6076">
                  <c:v>7845.241</c:v>
                </c:pt>
                <c:pt idx="6077">
                  <c:v>7845.2490000000007</c:v>
                </c:pt>
                <c:pt idx="6078">
                  <c:v>7845.2820000000002</c:v>
                </c:pt>
                <c:pt idx="6079">
                  <c:v>7845.24</c:v>
                </c:pt>
                <c:pt idx="6080">
                  <c:v>7845.2079999999996</c:v>
                </c:pt>
                <c:pt idx="6081">
                  <c:v>7845.2469999999994</c:v>
                </c:pt>
                <c:pt idx="6082">
                  <c:v>7845.2699999999995</c:v>
                </c:pt>
                <c:pt idx="6083">
                  <c:v>7845.2390000000005</c:v>
                </c:pt>
                <c:pt idx="6084">
                  <c:v>7845.2889999999998</c:v>
                </c:pt>
                <c:pt idx="6085">
                  <c:v>7845.2359999999999</c:v>
                </c:pt>
                <c:pt idx="6086">
                  <c:v>7845.2970000000005</c:v>
                </c:pt>
                <c:pt idx="6087">
                  <c:v>7845.2330000000002</c:v>
                </c:pt>
                <c:pt idx="6088">
                  <c:v>7845.2120000000004</c:v>
                </c:pt>
                <c:pt idx="6089">
                  <c:v>7845.2779999999975</c:v>
                </c:pt>
                <c:pt idx="6090">
                  <c:v>7845.2439999999997</c:v>
                </c:pt>
                <c:pt idx="6091">
                  <c:v>7845.277</c:v>
                </c:pt>
                <c:pt idx="6092">
                  <c:v>7845.25</c:v>
                </c:pt>
                <c:pt idx="6093">
                  <c:v>7845.2560000000003</c:v>
                </c:pt>
                <c:pt idx="6094">
                  <c:v>7845.3040000000001</c:v>
                </c:pt>
                <c:pt idx="6095">
                  <c:v>7845.268</c:v>
                </c:pt>
                <c:pt idx="6096">
                  <c:v>7845.2739999999994</c:v>
                </c:pt>
                <c:pt idx="6097">
                  <c:v>7845.24</c:v>
                </c:pt>
                <c:pt idx="6098">
                  <c:v>7845.2739999999994</c:v>
                </c:pt>
                <c:pt idx="6099">
                  <c:v>7845.29</c:v>
                </c:pt>
                <c:pt idx="6100">
                  <c:v>7845.2270000000017</c:v>
                </c:pt>
                <c:pt idx="6101">
                  <c:v>7845.2670000000007</c:v>
                </c:pt>
                <c:pt idx="6102">
                  <c:v>7845.2699999999995</c:v>
                </c:pt>
                <c:pt idx="6103">
                  <c:v>7845.2729999999992</c:v>
                </c:pt>
                <c:pt idx="6104">
                  <c:v>7845.26</c:v>
                </c:pt>
                <c:pt idx="6105">
                  <c:v>7845.2660000000014</c:v>
                </c:pt>
                <c:pt idx="6106">
                  <c:v>7845.2709999999997</c:v>
                </c:pt>
                <c:pt idx="6107">
                  <c:v>7845.2910000000002</c:v>
                </c:pt>
                <c:pt idx="6108">
                  <c:v>7845.3020000000024</c:v>
                </c:pt>
                <c:pt idx="6109">
                  <c:v>7845.259</c:v>
                </c:pt>
                <c:pt idx="6110">
                  <c:v>7845.2809999999999</c:v>
                </c:pt>
                <c:pt idx="6111">
                  <c:v>7845.3210000000036</c:v>
                </c:pt>
                <c:pt idx="6112">
                  <c:v>7845.3060000000014</c:v>
                </c:pt>
                <c:pt idx="6113">
                  <c:v>7845.2829999999994</c:v>
                </c:pt>
                <c:pt idx="6114">
                  <c:v>7845.2520000000004</c:v>
                </c:pt>
                <c:pt idx="6115">
                  <c:v>7845.2870000000003</c:v>
                </c:pt>
                <c:pt idx="6116">
                  <c:v>7845.3220000000038</c:v>
                </c:pt>
                <c:pt idx="6117">
                  <c:v>7845.2640000000001</c:v>
                </c:pt>
                <c:pt idx="6118">
                  <c:v>7845.3560000000034</c:v>
                </c:pt>
                <c:pt idx="6119">
                  <c:v>7845.2940000000008</c:v>
                </c:pt>
                <c:pt idx="6120">
                  <c:v>7845.2790000000005</c:v>
                </c:pt>
                <c:pt idx="6121">
                  <c:v>7845.2260000000024</c:v>
                </c:pt>
                <c:pt idx="6122">
                  <c:v>7845.3190000000004</c:v>
                </c:pt>
                <c:pt idx="6123">
                  <c:v>7845.3380000000006</c:v>
                </c:pt>
                <c:pt idx="6124">
                  <c:v>7845.3030000000008</c:v>
                </c:pt>
                <c:pt idx="6125">
                  <c:v>7845.2870000000003</c:v>
                </c:pt>
                <c:pt idx="6126">
                  <c:v>7845.259</c:v>
                </c:pt>
                <c:pt idx="6127">
                  <c:v>7845.2910000000002</c:v>
                </c:pt>
                <c:pt idx="6128">
                  <c:v>7845.299</c:v>
                </c:pt>
                <c:pt idx="6129">
                  <c:v>7845.2840000000006</c:v>
                </c:pt>
                <c:pt idx="6130">
                  <c:v>7845.3390000000009</c:v>
                </c:pt>
                <c:pt idx="6131">
                  <c:v>7845.2889999999998</c:v>
                </c:pt>
                <c:pt idx="6132">
                  <c:v>7845.3180000000002</c:v>
                </c:pt>
                <c:pt idx="6133">
                  <c:v>7845.2580000000007</c:v>
                </c:pt>
                <c:pt idx="6134">
                  <c:v>7845.2870000000003</c:v>
                </c:pt>
                <c:pt idx="6135">
                  <c:v>7845.3360000000002</c:v>
                </c:pt>
                <c:pt idx="6136">
                  <c:v>7845.2729999999992</c:v>
                </c:pt>
                <c:pt idx="6137">
                  <c:v>7845.2779999999975</c:v>
                </c:pt>
                <c:pt idx="6138">
                  <c:v>7845.2970000000005</c:v>
                </c:pt>
                <c:pt idx="6139">
                  <c:v>7845.2510000000002</c:v>
                </c:pt>
                <c:pt idx="6140">
                  <c:v>7845.3260000000037</c:v>
                </c:pt>
                <c:pt idx="6141">
                  <c:v>7845.2870000000003</c:v>
                </c:pt>
                <c:pt idx="6142">
                  <c:v>7845.3280000000004</c:v>
                </c:pt>
                <c:pt idx="6143">
                  <c:v>7845.3510000000024</c:v>
                </c:pt>
                <c:pt idx="6144">
                  <c:v>7845.3020000000024</c:v>
                </c:pt>
                <c:pt idx="6145">
                  <c:v>7845.3310000000001</c:v>
                </c:pt>
                <c:pt idx="6146">
                  <c:v>7845.2889999999998</c:v>
                </c:pt>
                <c:pt idx="6147">
                  <c:v>7845.31</c:v>
                </c:pt>
                <c:pt idx="6148">
                  <c:v>7845.3160000000034</c:v>
                </c:pt>
                <c:pt idx="6149">
                  <c:v>7845.3590000000004</c:v>
                </c:pt>
                <c:pt idx="6150">
                  <c:v>7845.3430000000017</c:v>
                </c:pt>
                <c:pt idx="6151">
                  <c:v>7845.3030000000008</c:v>
                </c:pt>
                <c:pt idx="6152">
                  <c:v>7845.3260000000037</c:v>
                </c:pt>
                <c:pt idx="6153">
                  <c:v>7845.3330000000005</c:v>
                </c:pt>
                <c:pt idx="6154">
                  <c:v>7845.3680000000004</c:v>
                </c:pt>
                <c:pt idx="6155">
                  <c:v>7845.3470000000007</c:v>
                </c:pt>
                <c:pt idx="6156">
                  <c:v>7845.3410000000003</c:v>
                </c:pt>
                <c:pt idx="6157">
                  <c:v>7845.3779999999997</c:v>
                </c:pt>
                <c:pt idx="6158">
                  <c:v>7845.357</c:v>
                </c:pt>
                <c:pt idx="6159">
                  <c:v>7845.3510000000024</c:v>
                </c:pt>
                <c:pt idx="6160">
                  <c:v>7845.3410000000003</c:v>
                </c:pt>
                <c:pt idx="6161">
                  <c:v>7845.35</c:v>
                </c:pt>
                <c:pt idx="6162">
                  <c:v>7845.3270000000002</c:v>
                </c:pt>
                <c:pt idx="6163">
                  <c:v>7845.3220000000038</c:v>
                </c:pt>
                <c:pt idx="6164">
                  <c:v>7845.335</c:v>
                </c:pt>
                <c:pt idx="6165">
                  <c:v>7845.3330000000005</c:v>
                </c:pt>
                <c:pt idx="6166">
                  <c:v>7845.33</c:v>
                </c:pt>
                <c:pt idx="6167">
                  <c:v>7845.38</c:v>
                </c:pt>
                <c:pt idx="6168">
                  <c:v>7845.375</c:v>
                </c:pt>
                <c:pt idx="6169">
                  <c:v>7845.3810000000003</c:v>
                </c:pt>
                <c:pt idx="6170">
                  <c:v>7845.3260000000037</c:v>
                </c:pt>
                <c:pt idx="6171">
                  <c:v>7845.3879999999999</c:v>
                </c:pt>
                <c:pt idx="6172">
                  <c:v>7845.3769999999995</c:v>
                </c:pt>
                <c:pt idx="6173">
                  <c:v>7845.3560000000034</c:v>
                </c:pt>
                <c:pt idx="6174">
                  <c:v>7845.3960000000034</c:v>
                </c:pt>
                <c:pt idx="6175">
                  <c:v>7845.4290000000001</c:v>
                </c:pt>
                <c:pt idx="6176">
                  <c:v>7845.3970000000018</c:v>
                </c:pt>
                <c:pt idx="6177">
                  <c:v>7845.3510000000024</c:v>
                </c:pt>
                <c:pt idx="6178">
                  <c:v>7845.3850000000002</c:v>
                </c:pt>
                <c:pt idx="6179">
                  <c:v>7845.3830000000007</c:v>
                </c:pt>
                <c:pt idx="6180">
                  <c:v>7845.384</c:v>
                </c:pt>
                <c:pt idx="6181">
                  <c:v>7845.3810000000003</c:v>
                </c:pt>
                <c:pt idx="6182">
                  <c:v>7845.3720000000003</c:v>
                </c:pt>
                <c:pt idx="6183">
                  <c:v>7845.3730000000005</c:v>
                </c:pt>
                <c:pt idx="6184">
                  <c:v>7845.41</c:v>
                </c:pt>
                <c:pt idx="6185">
                  <c:v>7845.375</c:v>
                </c:pt>
                <c:pt idx="6186">
                  <c:v>7845.402</c:v>
                </c:pt>
                <c:pt idx="6187">
                  <c:v>7845.3960000000034</c:v>
                </c:pt>
                <c:pt idx="6188">
                  <c:v>7845.4079999999994</c:v>
                </c:pt>
                <c:pt idx="6189">
                  <c:v>7845.3970000000018</c:v>
                </c:pt>
                <c:pt idx="6190">
                  <c:v>7845.4069999999992</c:v>
                </c:pt>
                <c:pt idx="6191">
                  <c:v>7845.39</c:v>
                </c:pt>
                <c:pt idx="6192">
                  <c:v>7845.4120000000003</c:v>
                </c:pt>
                <c:pt idx="6193">
                  <c:v>7845.3910000000014</c:v>
                </c:pt>
                <c:pt idx="6194">
                  <c:v>7845.4069999999992</c:v>
                </c:pt>
                <c:pt idx="6195">
                  <c:v>7845.3890000000001</c:v>
                </c:pt>
                <c:pt idx="6196">
                  <c:v>7845.4110000000001</c:v>
                </c:pt>
                <c:pt idx="6197">
                  <c:v>7845.4530000000004</c:v>
                </c:pt>
                <c:pt idx="6198">
                  <c:v>7845.4319999999998</c:v>
                </c:pt>
                <c:pt idx="6199">
                  <c:v>7845.393</c:v>
                </c:pt>
                <c:pt idx="6200">
                  <c:v>7845.3890000000001</c:v>
                </c:pt>
                <c:pt idx="6201">
                  <c:v>7845.43</c:v>
                </c:pt>
                <c:pt idx="6202">
                  <c:v>7845.3990000000003</c:v>
                </c:pt>
                <c:pt idx="6203">
                  <c:v>7845.4230000000016</c:v>
                </c:pt>
                <c:pt idx="6204">
                  <c:v>7845.4329999999991</c:v>
                </c:pt>
                <c:pt idx="6205">
                  <c:v>7845.3910000000014</c:v>
                </c:pt>
                <c:pt idx="6206">
                  <c:v>7845.442</c:v>
                </c:pt>
                <c:pt idx="6207">
                  <c:v>7845.4139999999998</c:v>
                </c:pt>
                <c:pt idx="6208">
                  <c:v>7845.4389999999985</c:v>
                </c:pt>
                <c:pt idx="6209">
                  <c:v>7845.4139999999998</c:v>
                </c:pt>
                <c:pt idx="6210">
                  <c:v>7845.3789999999999</c:v>
                </c:pt>
                <c:pt idx="6211">
                  <c:v>7845.4579999999996</c:v>
                </c:pt>
                <c:pt idx="6212">
                  <c:v>7845.4579999999996</c:v>
                </c:pt>
                <c:pt idx="6213">
                  <c:v>7845.4170000000004</c:v>
                </c:pt>
                <c:pt idx="6214">
                  <c:v>7845.4309999999996</c:v>
                </c:pt>
                <c:pt idx="6215">
                  <c:v>7845.4230000000016</c:v>
                </c:pt>
                <c:pt idx="6216">
                  <c:v>7845.3769999999995</c:v>
                </c:pt>
                <c:pt idx="6217">
                  <c:v>7845.4589999999998</c:v>
                </c:pt>
                <c:pt idx="6218">
                  <c:v>7845.4939999999997</c:v>
                </c:pt>
                <c:pt idx="6219">
                  <c:v>7845.4270000000006</c:v>
                </c:pt>
                <c:pt idx="6220">
                  <c:v>7845.46</c:v>
                </c:pt>
                <c:pt idx="6221">
                  <c:v>7845.4949999999999</c:v>
                </c:pt>
                <c:pt idx="6222">
                  <c:v>7845.4069999999992</c:v>
                </c:pt>
                <c:pt idx="6223">
                  <c:v>7845.4789999999994</c:v>
                </c:pt>
                <c:pt idx="6224">
                  <c:v>7845.4210000000003</c:v>
                </c:pt>
                <c:pt idx="6225">
                  <c:v>7845.4589999999998</c:v>
                </c:pt>
                <c:pt idx="6226">
                  <c:v>7845.4769999999999</c:v>
                </c:pt>
                <c:pt idx="6227">
                  <c:v>7845.4769999999999</c:v>
                </c:pt>
                <c:pt idx="6228">
                  <c:v>7845.4530000000004</c:v>
                </c:pt>
                <c:pt idx="6229">
                  <c:v>7845.4749999999995</c:v>
                </c:pt>
                <c:pt idx="6230">
                  <c:v>7845.4679999999998</c:v>
                </c:pt>
                <c:pt idx="6231">
                  <c:v>7845.4949999999999</c:v>
                </c:pt>
                <c:pt idx="6232">
                  <c:v>7845.4720000000007</c:v>
                </c:pt>
                <c:pt idx="6233">
                  <c:v>7845.482</c:v>
                </c:pt>
                <c:pt idx="6234">
                  <c:v>7845.4660000000003</c:v>
                </c:pt>
                <c:pt idx="6235">
                  <c:v>7845.415</c:v>
                </c:pt>
                <c:pt idx="6236">
                  <c:v>7845.4170000000004</c:v>
                </c:pt>
                <c:pt idx="6237">
                  <c:v>7845.4429999999993</c:v>
                </c:pt>
                <c:pt idx="6238">
                  <c:v>7845.5110000000004</c:v>
                </c:pt>
                <c:pt idx="6239">
                  <c:v>7845.4789999999994</c:v>
                </c:pt>
                <c:pt idx="6240">
                  <c:v>7845.4670000000015</c:v>
                </c:pt>
                <c:pt idx="6241">
                  <c:v>7845.5210000000034</c:v>
                </c:pt>
                <c:pt idx="6242">
                  <c:v>7845.4990000000007</c:v>
                </c:pt>
                <c:pt idx="6243">
                  <c:v>7845.4839999999995</c:v>
                </c:pt>
                <c:pt idx="6244">
                  <c:v>7845.4540000000006</c:v>
                </c:pt>
                <c:pt idx="6245">
                  <c:v>7845.4990000000007</c:v>
                </c:pt>
                <c:pt idx="6246">
                  <c:v>7845.4379999999965</c:v>
                </c:pt>
                <c:pt idx="6247">
                  <c:v>7845.4929999999995</c:v>
                </c:pt>
                <c:pt idx="6248">
                  <c:v>7845.4789999999994</c:v>
                </c:pt>
                <c:pt idx="6249">
                  <c:v>7845.5150000000003</c:v>
                </c:pt>
                <c:pt idx="6250">
                  <c:v>7845.4739999999965</c:v>
                </c:pt>
                <c:pt idx="6251">
                  <c:v>7845.4990000000007</c:v>
                </c:pt>
                <c:pt idx="6252">
                  <c:v>7845.518</c:v>
                </c:pt>
                <c:pt idx="6253">
                  <c:v>7845.4859999999999</c:v>
                </c:pt>
                <c:pt idx="6254">
                  <c:v>7845.4660000000003</c:v>
                </c:pt>
                <c:pt idx="6255">
                  <c:v>7845.4990000000007</c:v>
                </c:pt>
                <c:pt idx="6256">
                  <c:v>7845.4710000000005</c:v>
                </c:pt>
                <c:pt idx="6257">
                  <c:v>7845.4759999999997</c:v>
                </c:pt>
                <c:pt idx="6258">
                  <c:v>7845.4769999999999</c:v>
                </c:pt>
                <c:pt idx="6259">
                  <c:v>7845.4969999999994</c:v>
                </c:pt>
                <c:pt idx="6260">
                  <c:v>7845.4720000000007</c:v>
                </c:pt>
                <c:pt idx="6261">
                  <c:v>7845.4739999999965</c:v>
                </c:pt>
                <c:pt idx="6262">
                  <c:v>7845.5350000000008</c:v>
                </c:pt>
                <c:pt idx="6263">
                  <c:v>7845.4479999999985</c:v>
                </c:pt>
                <c:pt idx="6264">
                  <c:v>7845.5140000000001</c:v>
                </c:pt>
                <c:pt idx="6265">
                  <c:v>7845.5010000000002</c:v>
                </c:pt>
                <c:pt idx="6266">
                  <c:v>7845.4610000000002</c:v>
                </c:pt>
                <c:pt idx="6267">
                  <c:v>7845.4869999999992</c:v>
                </c:pt>
                <c:pt idx="6268">
                  <c:v>7845.4759999999997</c:v>
                </c:pt>
                <c:pt idx="6269">
                  <c:v>7845.46</c:v>
                </c:pt>
                <c:pt idx="6270">
                  <c:v>7845.4859999999999</c:v>
                </c:pt>
                <c:pt idx="6271">
                  <c:v>7845.5110000000004</c:v>
                </c:pt>
                <c:pt idx="6272">
                  <c:v>7845.4749999999995</c:v>
                </c:pt>
                <c:pt idx="6273">
                  <c:v>7845.5010000000002</c:v>
                </c:pt>
                <c:pt idx="6274">
                  <c:v>7845.5030000000015</c:v>
                </c:pt>
                <c:pt idx="6275">
                  <c:v>7845.4460000000008</c:v>
                </c:pt>
                <c:pt idx="6276">
                  <c:v>7845.4849999999997</c:v>
                </c:pt>
                <c:pt idx="6277">
                  <c:v>7845.5020000000004</c:v>
                </c:pt>
                <c:pt idx="6278">
                  <c:v>7845.4570000000003</c:v>
                </c:pt>
                <c:pt idx="6279">
                  <c:v>7845.4839999999995</c:v>
                </c:pt>
                <c:pt idx="6280">
                  <c:v>7845.4789999999994</c:v>
                </c:pt>
                <c:pt idx="6281">
                  <c:v>7845.5520000000024</c:v>
                </c:pt>
                <c:pt idx="6282">
                  <c:v>7845.5010000000002</c:v>
                </c:pt>
                <c:pt idx="6283">
                  <c:v>7845.45</c:v>
                </c:pt>
                <c:pt idx="6284">
                  <c:v>7845.5160000000014</c:v>
                </c:pt>
                <c:pt idx="6285">
                  <c:v>7845.491</c:v>
                </c:pt>
                <c:pt idx="6286">
                  <c:v>7845.5329999999994</c:v>
                </c:pt>
                <c:pt idx="6287">
                  <c:v>7845.4679999999998</c:v>
                </c:pt>
                <c:pt idx="6288">
                  <c:v>7845.4949999999999</c:v>
                </c:pt>
                <c:pt idx="6289">
                  <c:v>7845.4949999999999</c:v>
                </c:pt>
                <c:pt idx="6290">
                  <c:v>7845.4319999999998</c:v>
                </c:pt>
                <c:pt idx="6291">
                  <c:v>7845.5010000000002</c:v>
                </c:pt>
                <c:pt idx="6292">
                  <c:v>7845.5370000000003</c:v>
                </c:pt>
                <c:pt idx="6293">
                  <c:v>7845.51</c:v>
                </c:pt>
                <c:pt idx="6294">
                  <c:v>7845.5120000000024</c:v>
                </c:pt>
                <c:pt idx="6295">
                  <c:v>7845.5420000000004</c:v>
                </c:pt>
                <c:pt idx="6296">
                  <c:v>7845.4489999999996</c:v>
                </c:pt>
                <c:pt idx="6297">
                  <c:v>7845.4369999999999</c:v>
                </c:pt>
                <c:pt idx="6298">
                  <c:v>7845.5379999999996</c:v>
                </c:pt>
                <c:pt idx="6299">
                  <c:v>7845.5070000000005</c:v>
                </c:pt>
                <c:pt idx="6300">
                  <c:v>7845.5230000000001</c:v>
                </c:pt>
                <c:pt idx="6301">
                  <c:v>7845.5</c:v>
                </c:pt>
                <c:pt idx="6302">
                  <c:v>7845.58</c:v>
                </c:pt>
                <c:pt idx="6303">
                  <c:v>7845.4890000000005</c:v>
                </c:pt>
                <c:pt idx="6304">
                  <c:v>7845.509</c:v>
                </c:pt>
                <c:pt idx="6305">
                  <c:v>7845.5739999999996</c:v>
                </c:pt>
                <c:pt idx="6306">
                  <c:v>7845.45</c:v>
                </c:pt>
                <c:pt idx="6307">
                  <c:v>7845.5250000000024</c:v>
                </c:pt>
                <c:pt idx="6308">
                  <c:v>7845.5350000000008</c:v>
                </c:pt>
                <c:pt idx="6309">
                  <c:v>7845.56</c:v>
                </c:pt>
                <c:pt idx="6310">
                  <c:v>7845.5739999999996</c:v>
                </c:pt>
                <c:pt idx="6311">
                  <c:v>7845.482</c:v>
                </c:pt>
                <c:pt idx="6312">
                  <c:v>7845.4879999999994</c:v>
                </c:pt>
                <c:pt idx="6313">
                  <c:v>7845.5440000000008</c:v>
                </c:pt>
                <c:pt idx="6314">
                  <c:v>7845.5010000000002</c:v>
                </c:pt>
                <c:pt idx="6315">
                  <c:v>7845.5640000000003</c:v>
                </c:pt>
                <c:pt idx="6316">
                  <c:v>7845.4810000000007</c:v>
                </c:pt>
                <c:pt idx="6317">
                  <c:v>7845.5039999999999</c:v>
                </c:pt>
                <c:pt idx="6318">
                  <c:v>7845.5520000000024</c:v>
                </c:pt>
                <c:pt idx="6319">
                  <c:v>7845.4699999999993</c:v>
                </c:pt>
                <c:pt idx="6320">
                  <c:v>7845.5340000000006</c:v>
                </c:pt>
                <c:pt idx="6321">
                  <c:v>7845.5260000000035</c:v>
                </c:pt>
                <c:pt idx="6322">
                  <c:v>7845.4789999999994</c:v>
                </c:pt>
                <c:pt idx="6323">
                  <c:v>7845.5210000000034</c:v>
                </c:pt>
                <c:pt idx="6324">
                  <c:v>7845.5190000000002</c:v>
                </c:pt>
                <c:pt idx="6325">
                  <c:v>7845.5210000000034</c:v>
                </c:pt>
                <c:pt idx="6326">
                  <c:v>7845.5130000000017</c:v>
                </c:pt>
                <c:pt idx="6327">
                  <c:v>7845.5220000000045</c:v>
                </c:pt>
                <c:pt idx="6328">
                  <c:v>7845.5050000000001</c:v>
                </c:pt>
                <c:pt idx="6329">
                  <c:v>7845.5130000000017</c:v>
                </c:pt>
                <c:pt idx="6330">
                  <c:v>7845.4859999999999</c:v>
                </c:pt>
                <c:pt idx="6331">
                  <c:v>7845.4990000000007</c:v>
                </c:pt>
                <c:pt idx="6332">
                  <c:v>7845.5210000000034</c:v>
                </c:pt>
                <c:pt idx="6333">
                  <c:v>7845.5329999999994</c:v>
                </c:pt>
                <c:pt idx="6334">
                  <c:v>7845.5150000000003</c:v>
                </c:pt>
                <c:pt idx="6335">
                  <c:v>7845.4849999999997</c:v>
                </c:pt>
                <c:pt idx="6336">
                  <c:v>7845.5340000000006</c:v>
                </c:pt>
                <c:pt idx="6337">
                  <c:v>7845.4789999999994</c:v>
                </c:pt>
                <c:pt idx="6338">
                  <c:v>7845.5190000000002</c:v>
                </c:pt>
                <c:pt idx="6339">
                  <c:v>7845.473</c:v>
                </c:pt>
                <c:pt idx="6340">
                  <c:v>7845.4920000000002</c:v>
                </c:pt>
                <c:pt idx="6341">
                  <c:v>7845.4949999999999</c:v>
                </c:pt>
                <c:pt idx="6342">
                  <c:v>7845.5749999999998</c:v>
                </c:pt>
                <c:pt idx="6343">
                  <c:v>7845.5280000000002</c:v>
                </c:pt>
                <c:pt idx="6344">
                  <c:v>7845.518</c:v>
                </c:pt>
                <c:pt idx="6345">
                  <c:v>7845.5110000000004</c:v>
                </c:pt>
                <c:pt idx="6346">
                  <c:v>7845.5590000000002</c:v>
                </c:pt>
                <c:pt idx="6347">
                  <c:v>7845.4869999999992</c:v>
                </c:pt>
                <c:pt idx="6348">
                  <c:v>7845.5039999999999</c:v>
                </c:pt>
                <c:pt idx="6349">
                  <c:v>7845.55</c:v>
                </c:pt>
                <c:pt idx="6350">
                  <c:v>7845.4949999999999</c:v>
                </c:pt>
                <c:pt idx="6351">
                  <c:v>7845.5570000000016</c:v>
                </c:pt>
                <c:pt idx="6352">
                  <c:v>7845.5389999999998</c:v>
                </c:pt>
                <c:pt idx="6353">
                  <c:v>7845.5290000000014</c:v>
                </c:pt>
                <c:pt idx="6354">
                  <c:v>7845.5060000000003</c:v>
                </c:pt>
                <c:pt idx="6355">
                  <c:v>7845.5190000000002</c:v>
                </c:pt>
                <c:pt idx="6356">
                  <c:v>7845.491</c:v>
                </c:pt>
                <c:pt idx="6357">
                  <c:v>7845.5470000000005</c:v>
                </c:pt>
                <c:pt idx="6358">
                  <c:v>7845.5210000000034</c:v>
                </c:pt>
                <c:pt idx="6359">
                  <c:v>7845.5020000000004</c:v>
                </c:pt>
                <c:pt idx="6360">
                  <c:v>7845.518</c:v>
                </c:pt>
                <c:pt idx="6361">
                  <c:v>7845.4939999999997</c:v>
                </c:pt>
                <c:pt idx="6362">
                  <c:v>7845.5329999999994</c:v>
                </c:pt>
                <c:pt idx="6363">
                  <c:v>7845.4779999999992</c:v>
                </c:pt>
                <c:pt idx="6364">
                  <c:v>7845.5150000000003</c:v>
                </c:pt>
                <c:pt idx="6365">
                  <c:v>7845.527</c:v>
                </c:pt>
                <c:pt idx="6366">
                  <c:v>7845.4859999999999</c:v>
                </c:pt>
                <c:pt idx="6367">
                  <c:v>7845.4920000000002</c:v>
                </c:pt>
                <c:pt idx="6368">
                  <c:v>7845.5320000000002</c:v>
                </c:pt>
                <c:pt idx="6369">
                  <c:v>7845.51</c:v>
                </c:pt>
                <c:pt idx="6370">
                  <c:v>7845.5</c:v>
                </c:pt>
                <c:pt idx="6371">
                  <c:v>7845.5050000000001</c:v>
                </c:pt>
                <c:pt idx="6372">
                  <c:v>7845.4920000000002</c:v>
                </c:pt>
                <c:pt idx="6373">
                  <c:v>7845.4890000000005</c:v>
                </c:pt>
                <c:pt idx="6374">
                  <c:v>7845.4990000000007</c:v>
                </c:pt>
                <c:pt idx="6375">
                  <c:v>7845.5210000000034</c:v>
                </c:pt>
                <c:pt idx="6376">
                  <c:v>7845.5240000000003</c:v>
                </c:pt>
                <c:pt idx="6377">
                  <c:v>7845.5070000000005</c:v>
                </c:pt>
                <c:pt idx="6378">
                  <c:v>7845.5070000000005</c:v>
                </c:pt>
                <c:pt idx="6379">
                  <c:v>7845.5130000000017</c:v>
                </c:pt>
                <c:pt idx="6380">
                  <c:v>7845.4720000000007</c:v>
                </c:pt>
                <c:pt idx="6381">
                  <c:v>7845.4679999999998</c:v>
                </c:pt>
                <c:pt idx="6382">
                  <c:v>7845.4859999999999</c:v>
                </c:pt>
                <c:pt idx="6383">
                  <c:v>7845.4990000000007</c:v>
                </c:pt>
                <c:pt idx="6384">
                  <c:v>7845.4759999999997</c:v>
                </c:pt>
                <c:pt idx="6385">
                  <c:v>7845.5260000000035</c:v>
                </c:pt>
                <c:pt idx="6386">
                  <c:v>7845.4859999999999</c:v>
                </c:pt>
                <c:pt idx="6387">
                  <c:v>7845.451</c:v>
                </c:pt>
                <c:pt idx="6388">
                  <c:v>7845.4610000000002</c:v>
                </c:pt>
                <c:pt idx="6389">
                  <c:v>7845.4980000000005</c:v>
                </c:pt>
                <c:pt idx="6390">
                  <c:v>7845.49</c:v>
                </c:pt>
                <c:pt idx="6391">
                  <c:v>7845.4530000000004</c:v>
                </c:pt>
                <c:pt idx="6392">
                  <c:v>7845.4460000000008</c:v>
                </c:pt>
                <c:pt idx="6393">
                  <c:v>7845.4670000000015</c:v>
                </c:pt>
                <c:pt idx="6394">
                  <c:v>7845.4620000000004</c:v>
                </c:pt>
                <c:pt idx="6395">
                  <c:v>7845.5070000000005</c:v>
                </c:pt>
                <c:pt idx="6396">
                  <c:v>7845.4610000000002</c:v>
                </c:pt>
                <c:pt idx="6397">
                  <c:v>7845.4779999999992</c:v>
                </c:pt>
                <c:pt idx="6398">
                  <c:v>7845.4409999999998</c:v>
                </c:pt>
                <c:pt idx="6399">
                  <c:v>7845.5030000000015</c:v>
                </c:pt>
                <c:pt idx="6400">
                  <c:v>7845.4550000000008</c:v>
                </c:pt>
                <c:pt idx="6401">
                  <c:v>7845.4879999999994</c:v>
                </c:pt>
                <c:pt idx="6402">
                  <c:v>7845.482</c:v>
                </c:pt>
                <c:pt idx="6403">
                  <c:v>7845.4769999999999</c:v>
                </c:pt>
                <c:pt idx="6404">
                  <c:v>7845.424</c:v>
                </c:pt>
                <c:pt idx="6405">
                  <c:v>7845.49</c:v>
                </c:pt>
                <c:pt idx="6406">
                  <c:v>7845.4620000000004</c:v>
                </c:pt>
                <c:pt idx="6407">
                  <c:v>7845.4890000000005</c:v>
                </c:pt>
                <c:pt idx="6408">
                  <c:v>7845.49</c:v>
                </c:pt>
                <c:pt idx="6409">
                  <c:v>7845.4339999999993</c:v>
                </c:pt>
                <c:pt idx="6410">
                  <c:v>7845.4530000000004</c:v>
                </c:pt>
                <c:pt idx="6411">
                  <c:v>7845.4660000000003</c:v>
                </c:pt>
                <c:pt idx="6412">
                  <c:v>7845.4329999999991</c:v>
                </c:pt>
                <c:pt idx="6413">
                  <c:v>7845.44</c:v>
                </c:pt>
                <c:pt idx="6414">
                  <c:v>7845.4579999999996</c:v>
                </c:pt>
                <c:pt idx="6415">
                  <c:v>7845.4570000000003</c:v>
                </c:pt>
                <c:pt idx="6416">
                  <c:v>7845.5060000000003</c:v>
                </c:pt>
                <c:pt idx="6417">
                  <c:v>7845.4540000000006</c:v>
                </c:pt>
                <c:pt idx="6418">
                  <c:v>7845.4470000000001</c:v>
                </c:pt>
                <c:pt idx="6419">
                  <c:v>7845.4160000000002</c:v>
                </c:pt>
                <c:pt idx="6420">
                  <c:v>7845.43</c:v>
                </c:pt>
                <c:pt idx="6421">
                  <c:v>7845.4550000000008</c:v>
                </c:pt>
                <c:pt idx="6422">
                  <c:v>7845.4810000000007</c:v>
                </c:pt>
                <c:pt idx="6423">
                  <c:v>7845.4090000000006</c:v>
                </c:pt>
                <c:pt idx="6424">
                  <c:v>7845.4270000000006</c:v>
                </c:pt>
                <c:pt idx="6425">
                  <c:v>7845.4470000000001</c:v>
                </c:pt>
                <c:pt idx="6426">
                  <c:v>7845.4620000000004</c:v>
                </c:pt>
                <c:pt idx="6427">
                  <c:v>7845.46</c:v>
                </c:pt>
                <c:pt idx="6428">
                  <c:v>7845.4670000000015</c:v>
                </c:pt>
                <c:pt idx="6429">
                  <c:v>7845.4540000000006</c:v>
                </c:pt>
                <c:pt idx="6430">
                  <c:v>7845.4180000000006</c:v>
                </c:pt>
                <c:pt idx="6431">
                  <c:v>7845.4630000000006</c:v>
                </c:pt>
                <c:pt idx="6432">
                  <c:v>7845.473</c:v>
                </c:pt>
                <c:pt idx="6433">
                  <c:v>7845.4769999999999</c:v>
                </c:pt>
                <c:pt idx="6434">
                  <c:v>7845.3960000000034</c:v>
                </c:pt>
                <c:pt idx="6435">
                  <c:v>7845.4280000000008</c:v>
                </c:pt>
                <c:pt idx="6436">
                  <c:v>7845.4339999999993</c:v>
                </c:pt>
                <c:pt idx="6437">
                  <c:v>7845.4389999999985</c:v>
                </c:pt>
                <c:pt idx="6438">
                  <c:v>7845.4170000000004</c:v>
                </c:pt>
                <c:pt idx="6439">
                  <c:v>7845.4540000000006</c:v>
                </c:pt>
                <c:pt idx="6440">
                  <c:v>7845.451</c:v>
                </c:pt>
                <c:pt idx="6441">
                  <c:v>7845.4120000000003</c:v>
                </c:pt>
                <c:pt idx="6442">
                  <c:v>7845.4369999999999</c:v>
                </c:pt>
                <c:pt idx="6443">
                  <c:v>7845.4069999999992</c:v>
                </c:pt>
                <c:pt idx="6444">
                  <c:v>7845.4530000000004</c:v>
                </c:pt>
                <c:pt idx="6445">
                  <c:v>7845.4329999999991</c:v>
                </c:pt>
                <c:pt idx="6446">
                  <c:v>7845.4309999999996</c:v>
                </c:pt>
                <c:pt idx="6447">
                  <c:v>7845.4040000000005</c:v>
                </c:pt>
                <c:pt idx="6448">
                  <c:v>7845.4360000000006</c:v>
                </c:pt>
                <c:pt idx="6449">
                  <c:v>7845.4190000000008</c:v>
                </c:pt>
                <c:pt idx="6450">
                  <c:v>7845.4749999999995</c:v>
                </c:pt>
                <c:pt idx="6451">
                  <c:v>7845.4720000000007</c:v>
                </c:pt>
                <c:pt idx="6452">
                  <c:v>7845.4389999999985</c:v>
                </c:pt>
                <c:pt idx="6453">
                  <c:v>7845.3769999999995</c:v>
                </c:pt>
                <c:pt idx="6454">
                  <c:v>7845.3520000000044</c:v>
                </c:pt>
                <c:pt idx="6455">
                  <c:v>7845.384</c:v>
                </c:pt>
                <c:pt idx="6456">
                  <c:v>7845.3760000000002</c:v>
                </c:pt>
                <c:pt idx="6457">
                  <c:v>7845.3980000000001</c:v>
                </c:pt>
                <c:pt idx="6458">
                  <c:v>7845.3650000000034</c:v>
                </c:pt>
                <c:pt idx="6459">
                  <c:v>7845.3180000000002</c:v>
                </c:pt>
                <c:pt idx="6460">
                  <c:v>7845.3370000000004</c:v>
                </c:pt>
                <c:pt idx="6461">
                  <c:v>7845.3410000000003</c:v>
                </c:pt>
                <c:pt idx="6462">
                  <c:v>7845.3560000000034</c:v>
                </c:pt>
                <c:pt idx="6463">
                  <c:v>7845.3220000000038</c:v>
                </c:pt>
                <c:pt idx="6464">
                  <c:v>7845.3820000000014</c:v>
                </c:pt>
                <c:pt idx="6465">
                  <c:v>7845.3290000000034</c:v>
                </c:pt>
                <c:pt idx="6466">
                  <c:v>7845.3120000000035</c:v>
                </c:pt>
                <c:pt idx="6467">
                  <c:v>7845.3150000000014</c:v>
                </c:pt>
                <c:pt idx="6468">
                  <c:v>7845.35</c:v>
                </c:pt>
                <c:pt idx="6469">
                  <c:v>7845.3740000000007</c:v>
                </c:pt>
                <c:pt idx="6470">
                  <c:v>7845.3580000000002</c:v>
                </c:pt>
                <c:pt idx="6471">
                  <c:v>7845.3690000000024</c:v>
                </c:pt>
                <c:pt idx="6472">
                  <c:v>7845.3370000000004</c:v>
                </c:pt>
                <c:pt idx="6473">
                  <c:v>7845.3450000000003</c:v>
                </c:pt>
                <c:pt idx="6474">
                  <c:v>7845.3230000000003</c:v>
                </c:pt>
                <c:pt idx="6475">
                  <c:v>7845.393</c:v>
                </c:pt>
                <c:pt idx="6476">
                  <c:v>7845.2889999999998</c:v>
                </c:pt>
                <c:pt idx="6477">
                  <c:v>7845.3490000000002</c:v>
                </c:pt>
                <c:pt idx="6478">
                  <c:v>7845.3580000000002</c:v>
                </c:pt>
                <c:pt idx="6479">
                  <c:v>7845.3650000000034</c:v>
                </c:pt>
                <c:pt idx="6480">
                  <c:v>7845.335</c:v>
                </c:pt>
                <c:pt idx="6481">
                  <c:v>7845.3690000000024</c:v>
                </c:pt>
                <c:pt idx="6482">
                  <c:v>7845.3390000000009</c:v>
                </c:pt>
                <c:pt idx="6483">
                  <c:v>7845.3810000000003</c:v>
                </c:pt>
                <c:pt idx="6484">
                  <c:v>7845.3940000000002</c:v>
                </c:pt>
                <c:pt idx="6485">
                  <c:v>7845.3460000000014</c:v>
                </c:pt>
                <c:pt idx="6486">
                  <c:v>7845.3590000000004</c:v>
                </c:pt>
                <c:pt idx="6487">
                  <c:v>7845.3600000000024</c:v>
                </c:pt>
                <c:pt idx="6488">
                  <c:v>7845.3740000000007</c:v>
                </c:pt>
                <c:pt idx="6489">
                  <c:v>7845.3590000000004</c:v>
                </c:pt>
                <c:pt idx="6490">
                  <c:v>7845.375</c:v>
                </c:pt>
                <c:pt idx="6491">
                  <c:v>7845.3390000000009</c:v>
                </c:pt>
                <c:pt idx="6492">
                  <c:v>7845.3940000000002</c:v>
                </c:pt>
                <c:pt idx="6493">
                  <c:v>7845.3260000000037</c:v>
                </c:pt>
                <c:pt idx="6494">
                  <c:v>7845.3270000000002</c:v>
                </c:pt>
                <c:pt idx="6495">
                  <c:v>7845.3380000000006</c:v>
                </c:pt>
                <c:pt idx="6496">
                  <c:v>7845.357</c:v>
                </c:pt>
                <c:pt idx="6497">
                  <c:v>7845.3160000000034</c:v>
                </c:pt>
                <c:pt idx="6498">
                  <c:v>7845.3470000000007</c:v>
                </c:pt>
                <c:pt idx="6499">
                  <c:v>7845.3390000000009</c:v>
                </c:pt>
                <c:pt idx="6500">
                  <c:v>7845.3630000000003</c:v>
                </c:pt>
                <c:pt idx="6501">
                  <c:v>7845.3670000000002</c:v>
                </c:pt>
                <c:pt idx="6502">
                  <c:v>7845.3530000000001</c:v>
                </c:pt>
                <c:pt idx="6503">
                  <c:v>7845.3260000000037</c:v>
                </c:pt>
                <c:pt idx="6504">
                  <c:v>7845.357</c:v>
                </c:pt>
                <c:pt idx="6505">
                  <c:v>7845.3590000000004</c:v>
                </c:pt>
                <c:pt idx="6506">
                  <c:v>7845.3230000000003</c:v>
                </c:pt>
                <c:pt idx="6507">
                  <c:v>7845.3520000000044</c:v>
                </c:pt>
                <c:pt idx="6508">
                  <c:v>7845.3390000000009</c:v>
                </c:pt>
                <c:pt idx="6509">
                  <c:v>7845.3490000000002</c:v>
                </c:pt>
                <c:pt idx="6510">
                  <c:v>7845.3650000000034</c:v>
                </c:pt>
                <c:pt idx="6511">
                  <c:v>7845.3530000000001</c:v>
                </c:pt>
                <c:pt idx="6512">
                  <c:v>7845.393</c:v>
                </c:pt>
                <c:pt idx="6513">
                  <c:v>7845.3610000000044</c:v>
                </c:pt>
                <c:pt idx="6514">
                  <c:v>7845.3779999999997</c:v>
                </c:pt>
                <c:pt idx="6515">
                  <c:v>7845.3560000000034</c:v>
                </c:pt>
                <c:pt idx="6516">
                  <c:v>7845.3250000000044</c:v>
                </c:pt>
                <c:pt idx="6517">
                  <c:v>7845.3130000000001</c:v>
                </c:pt>
                <c:pt idx="6518">
                  <c:v>7845.3690000000024</c:v>
                </c:pt>
                <c:pt idx="6519">
                  <c:v>7845.37</c:v>
                </c:pt>
                <c:pt idx="6520">
                  <c:v>7845.3160000000034</c:v>
                </c:pt>
                <c:pt idx="6521">
                  <c:v>7845.3730000000005</c:v>
                </c:pt>
                <c:pt idx="6522">
                  <c:v>7845.3420000000024</c:v>
                </c:pt>
                <c:pt idx="6523">
                  <c:v>7845.3420000000024</c:v>
                </c:pt>
                <c:pt idx="6524">
                  <c:v>7845.3550000000014</c:v>
                </c:pt>
                <c:pt idx="6525">
                  <c:v>7845.38</c:v>
                </c:pt>
                <c:pt idx="6526">
                  <c:v>7845.3090000000002</c:v>
                </c:pt>
                <c:pt idx="6527">
                  <c:v>7845.3120000000035</c:v>
                </c:pt>
                <c:pt idx="6528">
                  <c:v>7845.3920000000035</c:v>
                </c:pt>
                <c:pt idx="6529">
                  <c:v>7845.3250000000044</c:v>
                </c:pt>
                <c:pt idx="6530">
                  <c:v>7845.3360000000002</c:v>
                </c:pt>
                <c:pt idx="6531">
                  <c:v>7845.33</c:v>
                </c:pt>
                <c:pt idx="6532">
                  <c:v>7845.3420000000024</c:v>
                </c:pt>
                <c:pt idx="6533">
                  <c:v>7845.3450000000003</c:v>
                </c:pt>
                <c:pt idx="6534">
                  <c:v>7845.3620000000037</c:v>
                </c:pt>
                <c:pt idx="6535">
                  <c:v>7845.3769999999995</c:v>
                </c:pt>
                <c:pt idx="6536">
                  <c:v>7845.3270000000002</c:v>
                </c:pt>
                <c:pt idx="6537">
                  <c:v>7845.3460000000014</c:v>
                </c:pt>
                <c:pt idx="6538">
                  <c:v>7845.357</c:v>
                </c:pt>
                <c:pt idx="6539">
                  <c:v>7845.3110000000024</c:v>
                </c:pt>
                <c:pt idx="6540">
                  <c:v>7845.3270000000002</c:v>
                </c:pt>
                <c:pt idx="6541">
                  <c:v>7845.3250000000044</c:v>
                </c:pt>
                <c:pt idx="6542">
                  <c:v>7845.3410000000003</c:v>
                </c:pt>
                <c:pt idx="6543">
                  <c:v>7845.335</c:v>
                </c:pt>
                <c:pt idx="6544">
                  <c:v>7845.3600000000024</c:v>
                </c:pt>
                <c:pt idx="6545">
                  <c:v>7845.3610000000044</c:v>
                </c:pt>
                <c:pt idx="6546">
                  <c:v>7845.299</c:v>
                </c:pt>
                <c:pt idx="6547">
                  <c:v>7845.3230000000003</c:v>
                </c:pt>
                <c:pt idx="6548">
                  <c:v>7845.34</c:v>
                </c:pt>
                <c:pt idx="6549">
                  <c:v>7845.3590000000004</c:v>
                </c:pt>
                <c:pt idx="6550">
                  <c:v>7845.3460000000014</c:v>
                </c:pt>
                <c:pt idx="6551">
                  <c:v>7845.3720000000003</c:v>
                </c:pt>
                <c:pt idx="6552">
                  <c:v>7845.3510000000024</c:v>
                </c:pt>
                <c:pt idx="6553">
                  <c:v>7845.3390000000009</c:v>
                </c:pt>
                <c:pt idx="6554">
                  <c:v>7845.3490000000002</c:v>
                </c:pt>
                <c:pt idx="6555">
                  <c:v>7845.3540000000003</c:v>
                </c:pt>
                <c:pt idx="6556">
                  <c:v>7845.3410000000003</c:v>
                </c:pt>
                <c:pt idx="6557">
                  <c:v>7845.3330000000005</c:v>
                </c:pt>
                <c:pt idx="6558">
                  <c:v>7845.3450000000003</c:v>
                </c:pt>
                <c:pt idx="6559">
                  <c:v>7845.3070000000016</c:v>
                </c:pt>
                <c:pt idx="6560">
                  <c:v>7845.3580000000002</c:v>
                </c:pt>
                <c:pt idx="6561">
                  <c:v>7845.3430000000017</c:v>
                </c:pt>
                <c:pt idx="6562">
                  <c:v>7845.3430000000017</c:v>
                </c:pt>
                <c:pt idx="6563">
                  <c:v>7845.3330000000005</c:v>
                </c:pt>
                <c:pt idx="6564">
                  <c:v>7845.3550000000014</c:v>
                </c:pt>
                <c:pt idx="6565">
                  <c:v>7845.3540000000003</c:v>
                </c:pt>
                <c:pt idx="6566">
                  <c:v>7845.3420000000024</c:v>
                </c:pt>
                <c:pt idx="6567">
                  <c:v>7845.3410000000003</c:v>
                </c:pt>
                <c:pt idx="6568">
                  <c:v>7845.3620000000037</c:v>
                </c:pt>
                <c:pt idx="6569">
                  <c:v>7845.3470000000007</c:v>
                </c:pt>
                <c:pt idx="6570">
                  <c:v>7845.3120000000035</c:v>
                </c:pt>
                <c:pt idx="6571">
                  <c:v>7845.3540000000003</c:v>
                </c:pt>
                <c:pt idx="6572">
                  <c:v>7845.3890000000001</c:v>
                </c:pt>
                <c:pt idx="6573">
                  <c:v>7845.35</c:v>
                </c:pt>
                <c:pt idx="6574">
                  <c:v>7845.3160000000034</c:v>
                </c:pt>
                <c:pt idx="6575">
                  <c:v>7845.3090000000002</c:v>
                </c:pt>
                <c:pt idx="6576">
                  <c:v>7845.3520000000044</c:v>
                </c:pt>
                <c:pt idx="6577">
                  <c:v>7845.3850000000002</c:v>
                </c:pt>
                <c:pt idx="6578">
                  <c:v>7845.3879999999999</c:v>
                </c:pt>
                <c:pt idx="6579">
                  <c:v>7845.3120000000035</c:v>
                </c:pt>
                <c:pt idx="6580">
                  <c:v>7845.3580000000002</c:v>
                </c:pt>
                <c:pt idx="6581">
                  <c:v>7845.3640000000014</c:v>
                </c:pt>
                <c:pt idx="6582">
                  <c:v>7845.3490000000002</c:v>
                </c:pt>
                <c:pt idx="6583">
                  <c:v>7845.3550000000014</c:v>
                </c:pt>
                <c:pt idx="6584">
                  <c:v>7845.3150000000014</c:v>
                </c:pt>
                <c:pt idx="6585">
                  <c:v>7845.384</c:v>
                </c:pt>
                <c:pt idx="6586">
                  <c:v>7845.3590000000004</c:v>
                </c:pt>
                <c:pt idx="6587">
                  <c:v>7845.3210000000036</c:v>
                </c:pt>
                <c:pt idx="6588">
                  <c:v>7845.3470000000007</c:v>
                </c:pt>
                <c:pt idx="6589">
                  <c:v>7845.3510000000024</c:v>
                </c:pt>
                <c:pt idx="6590">
                  <c:v>7845.3620000000037</c:v>
                </c:pt>
                <c:pt idx="6591">
                  <c:v>7845.3650000000034</c:v>
                </c:pt>
                <c:pt idx="6592">
                  <c:v>7845.2960000000003</c:v>
                </c:pt>
                <c:pt idx="6593">
                  <c:v>7845.3560000000034</c:v>
                </c:pt>
                <c:pt idx="6594">
                  <c:v>7845.3580000000002</c:v>
                </c:pt>
                <c:pt idx="6595">
                  <c:v>7845.3160000000034</c:v>
                </c:pt>
                <c:pt idx="6596">
                  <c:v>7845.3339999999998</c:v>
                </c:pt>
                <c:pt idx="6597">
                  <c:v>7845.2510000000002</c:v>
                </c:pt>
                <c:pt idx="6598">
                  <c:v>7845.2480000000005</c:v>
                </c:pt>
                <c:pt idx="6599">
                  <c:v>7845.2530000000015</c:v>
                </c:pt>
                <c:pt idx="6600">
                  <c:v>7845.2690000000002</c:v>
                </c:pt>
                <c:pt idx="6601">
                  <c:v>7845.241</c:v>
                </c:pt>
                <c:pt idx="6602">
                  <c:v>7845.2520000000004</c:v>
                </c:pt>
                <c:pt idx="6603">
                  <c:v>7845.2130000000006</c:v>
                </c:pt>
                <c:pt idx="6604">
                  <c:v>7845.2729999999992</c:v>
                </c:pt>
                <c:pt idx="6605">
                  <c:v>7845.2970000000005</c:v>
                </c:pt>
                <c:pt idx="6606">
                  <c:v>7845.2339999999995</c:v>
                </c:pt>
                <c:pt idx="6607">
                  <c:v>7845.2670000000007</c:v>
                </c:pt>
                <c:pt idx="6608">
                  <c:v>7845.25</c:v>
                </c:pt>
                <c:pt idx="6609">
                  <c:v>7845.2790000000005</c:v>
                </c:pt>
                <c:pt idx="6610">
                  <c:v>7845.2930000000006</c:v>
                </c:pt>
                <c:pt idx="6611">
                  <c:v>7845.2809999999999</c:v>
                </c:pt>
                <c:pt idx="6612">
                  <c:v>7845.2779999999975</c:v>
                </c:pt>
                <c:pt idx="6613">
                  <c:v>7845.3280000000004</c:v>
                </c:pt>
                <c:pt idx="6614">
                  <c:v>7845.2290000000003</c:v>
                </c:pt>
                <c:pt idx="6615">
                  <c:v>7845.2690000000002</c:v>
                </c:pt>
                <c:pt idx="6616">
                  <c:v>7845.2420000000002</c:v>
                </c:pt>
                <c:pt idx="6617">
                  <c:v>7845.25</c:v>
                </c:pt>
                <c:pt idx="6618">
                  <c:v>7845.2870000000003</c:v>
                </c:pt>
                <c:pt idx="6619">
                  <c:v>7845.2970000000005</c:v>
                </c:pt>
                <c:pt idx="6620">
                  <c:v>7845.2739999999994</c:v>
                </c:pt>
                <c:pt idx="6621">
                  <c:v>7845.2510000000002</c:v>
                </c:pt>
                <c:pt idx="6622">
                  <c:v>7845.2610000000004</c:v>
                </c:pt>
                <c:pt idx="6623">
                  <c:v>7845.2840000000006</c:v>
                </c:pt>
                <c:pt idx="6624">
                  <c:v>7845.2560000000003</c:v>
                </c:pt>
                <c:pt idx="6625">
                  <c:v>7845.3040000000001</c:v>
                </c:pt>
                <c:pt idx="6626">
                  <c:v>7845.2449999999999</c:v>
                </c:pt>
                <c:pt idx="6627">
                  <c:v>7845.2660000000014</c:v>
                </c:pt>
                <c:pt idx="6628">
                  <c:v>7845.2889999999998</c:v>
                </c:pt>
                <c:pt idx="6629">
                  <c:v>7845.2260000000024</c:v>
                </c:pt>
                <c:pt idx="6630">
                  <c:v>7845.2260000000024</c:v>
                </c:pt>
                <c:pt idx="6631">
                  <c:v>7845.2870000000003</c:v>
                </c:pt>
                <c:pt idx="6632">
                  <c:v>7845.2610000000004</c:v>
                </c:pt>
                <c:pt idx="6633">
                  <c:v>7845.2560000000003</c:v>
                </c:pt>
                <c:pt idx="6634">
                  <c:v>7845.2670000000007</c:v>
                </c:pt>
                <c:pt idx="6635">
                  <c:v>7845.2650000000003</c:v>
                </c:pt>
                <c:pt idx="6636">
                  <c:v>7845.2640000000001</c:v>
                </c:pt>
                <c:pt idx="6637">
                  <c:v>7845.2940000000008</c:v>
                </c:pt>
                <c:pt idx="6638">
                  <c:v>7845.268</c:v>
                </c:pt>
                <c:pt idx="6639">
                  <c:v>7845.2610000000004</c:v>
                </c:pt>
                <c:pt idx="6640">
                  <c:v>7845.3010000000004</c:v>
                </c:pt>
                <c:pt idx="6641">
                  <c:v>7845.3280000000004</c:v>
                </c:pt>
                <c:pt idx="6642">
                  <c:v>7845.2739999999994</c:v>
                </c:pt>
                <c:pt idx="6643">
                  <c:v>7845.2809999999999</c:v>
                </c:pt>
                <c:pt idx="6644">
                  <c:v>7845.2610000000004</c:v>
                </c:pt>
                <c:pt idx="6645">
                  <c:v>7845.3090000000002</c:v>
                </c:pt>
                <c:pt idx="6646">
                  <c:v>7845.2630000000017</c:v>
                </c:pt>
                <c:pt idx="6647">
                  <c:v>7845.33</c:v>
                </c:pt>
                <c:pt idx="6648">
                  <c:v>7845.3540000000003</c:v>
                </c:pt>
                <c:pt idx="6649">
                  <c:v>7845.2879999999996</c:v>
                </c:pt>
                <c:pt idx="6650">
                  <c:v>7845.259</c:v>
                </c:pt>
                <c:pt idx="6651">
                  <c:v>7845.2779999999975</c:v>
                </c:pt>
                <c:pt idx="6652">
                  <c:v>7845.3290000000034</c:v>
                </c:pt>
                <c:pt idx="6653">
                  <c:v>7845.3130000000001</c:v>
                </c:pt>
                <c:pt idx="6654">
                  <c:v>7845.2570000000005</c:v>
                </c:pt>
                <c:pt idx="6655">
                  <c:v>7845.3040000000001</c:v>
                </c:pt>
                <c:pt idx="6656">
                  <c:v>7845.2910000000002</c:v>
                </c:pt>
                <c:pt idx="6657">
                  <c:v>7845.2719999999999</c:v>
                </c:pt>
                <c:pt idx="6658">
                  <c:v>7845.3020000000024</c:v>
                </c:pt>
                <c:pt idx="6659">
                  <c:v>7845.2960000000003</c:v>
                </c:pt>
                <c:pt idx="6660">
                  <c:v>7845.3160000000034</c:v>
                </c:pt>
                <c:pt idx="6661">
                  <c:v>7845.2940000000008</c:v>
                </c:pt>
                <c:pt idx="6662">
                  <c:v>7845.335</c:v>
                </c:pt>
                <c:pt idx="6663">
                  <c:v>7845.3070000000016</c:v>
                </c:pt>
                <c:pt idx="6664">
                  <c:v>7845.3240000000014</c:v>
                </c:pt>
                <c:pt idx="6665">
                  <c:v>7845.3280000000004</c:v>
                </c:pt>
                <c:pt idx="6666">
                  <c:v>7845.3150000000014</c:v>
                </c:pt>
                <c:pt idx="6667">
                  <c:v>7845.2840000000006</c:v>
                </c:pt>
                <c:pt idx="6668">
                  <c:v>7845.3010000000004</c:v>
                </c:pt>
                <c:pt idx="6669">
                  <c:v>7845.3060000000014</c:v>
                </c:pt>
                <c:pt idx="6670">
                  <c:v>7845.2960000000003</c:v>
                </c:pt>
                <c:pt idx="6671">
                  <c:v>7845.2420000000002</c:v>
                </c:pt>
                <c:pt idx="6672">
                  <c:v>7845.2879999999996</c:v>
                </c:pt>
                <c:pt idx="6673">
                  <c:v>7845.3390000000009</c:v>
                </c:pt>
                <c:pt idx="6674">
                  <c:v>7845.3339999999998</c:v>
                </c:pt>
                <c:pt idx="6675">
                  <c:v>7845.2760000000007</c:v>
                </c:pt>
                <c:pt idx="6676">
                  <c:v>7845.3210000000036</c:v>
                </c:pt>
                <c:pt idx="6677">
                  <c:v>7845.2790000000005</c:v>
                </c:pt>
                <c:pt idx="6678">
                  <c:v>7845.3030000000008</c:v>
                </c:pt>
                <c:pt idx="6679">
                  <c:v>7845.2920000000004</c:v>
                </c:pt>
                <c:pt idx="6680">
                  <c:v>7845.2940000000008</c:v>
                </c:pt>
                <c:pt idx="6681">
                  <c:v>7845.2920000000004</c:v>
                </c:pt>
                <c:pt idx="6682">
                  <c:v>7845.2920000000004</c:v>
                </c:pt>
                <c:pt idx="6683">
                  <c:v>7845.2670000000007</c:v>
                </c:pt>
                <c:pt idx="6684">
                  <c:v>7845.2630000000017</c:v>
                </c:pt>
                <c:pt idx="6685">
                  <c:v>7845.2930000000006</c:v>
                </c:pt>
                <c:pt idx="6686">
                  <c:v>7845.2650000000003</c:v>
                </c:pt>
                <c:pt idx="6687">
                  <c:v>7845.2879999999996</c:v>
                </c:pt>
                <c:pt idx="6688">
                  <c:v>7845.2429999999995</c:v>
                </c:pt>
                <c:pt idx="6689">
                  <c:v>7845.2760000000007</c:v>
                </c:pt>
                <c:pt idx="6690">
                  <c:v>7845.2310000000007</c:v>
                </c:pt>
                <c:pt idx="6691">
                  <c:v>7845.24</c:v>
                </c:pt>
                <c:pt idx="6692">
                  <c:v>7845.2490000000007</c:v>
                </c:pt>
                <c:pt idx="6693">
                  <c:v>7845.2709999999997</c:v>
                </c:pt>
                <c:pt idx="6694">
                  <c:v>7845.3030000000008</c:v>
                </c:pt>
                <c:pt idx="6695">
                  <c:v>7845.2950000000001</c:v>
                </c:pt>
                <c:pt idx="6696">
                  <c:v>7845.2359999999999</c:v>
                </c:pt>
                <c:pt idx="6697">
                  <c:v>7845.3050000000003</c:v>
                </c:pt>
                <c:pt idx="6698">
                  <c:v>7845.2879999999996</c:v>
                </c:pt>
                <c:pt idx="6699">
                  <c:v>7845.259</c:v>
                </c:pt>
                <c:pt idx="6700">
                  <c:v>7845.268</c:v>
                </c:pt>
                <c:pt idx="6701">
                  <c:v>7845.2760000000007</c:v>
                </c:pt>
                <c:pt idx="6702">
                  <c:v>7845.2610000000004</c:v>
                </c:pt>
                <c:pt idx="6703">
                  <c:v>7845.2979999999998</c:v>
                </c:pt>
                <c:pt idx="6704">
                  <c:v>7845.3360000000002</c:v>
                </c:pt>
                <c:pt idx="6705">
                  <c:v>7845.3010000000004</c:v>
                </c:pt>
                <c:pt idx="6706">
                  <c:v>7845.3090000000002</c:v>
                </c:pt>
                <c:pt idx="6707">
                  <c:v>7845.2580000000007</c:v>
                </c:pt>
                <c:pt idx="6708">
                  <c:v>7845.2640000000001</c:v>
                </c:pt>
                <c:pt idx="6709">
                  <c:v>7845.2650000000003</c:v>
                </c:pt>
                <c:pt idx="6710">
                  <c:v>7845.2790000000005</c:v>
                </c:pt>
                <c:pt idx="6711">
                  <c:v>7845.2840000000006</c:v>
                </c:pt>
                <c:pt idx="6712">
                  <c:v>7845.2359999999999</c:v>
                </c:pt>
                <c:pt idx="6713">
                  <c:v>7845.2760000000007</c:v>
                </c:pt>
                <c:pt idx="6714">
                  <c:v>7845.24</c:v>
                </c:pt>
                <c:pt idx="6715">
                  <c:v>7845.299</c:v>
                </c:pt>
                <c:pt idx="6716">
                  <c:v>7845.29</c:v>
                </c:pt>
                <c:pt idx="6717">
                  <c:v>7845.34</c:v>
                </c:pt>
                <c:pt idx="6718">
                  <c:v>7845.35</c:v>
                </c:pt>
                <c:pt idx="6719">
                  <c:v>7845.3290000000034</c:v>
                </c:pt>
                <c:pt idx="6720">
                  <c:v>7845.268</c:v>
                </c:pt>
                <c:pt idx="6721">
                  <c:v>7845.268</c:v>
                </c:pt>
                <c:pt idx="6722">
                  <c:v>7845.299</c:v>
                </c:pt>
                <c:pt idx="6723">
                  <c:v>7845.2640000000001</c:v>
                </c:pt>
                <c:pt idx="6724">
                  <c:v>7845.299</c:v>
                </c:pt>
                <c:pt idx="6725">
                  <c:v>7845.25</c:v>
                </c:pt>
                <c:pt idx="6726">
                  <c:v>7845.2809999999999</c:v>
                </c:pt>
                <c:pt idx="6727">
                  <c:v>7845.34</c:v>
                </c:pt>
                <c:pt idx="6728">
                  <c:v>7845.33</c:v>
                </c:pt>
                <c:pt idx="6729">
                  <c:v>7845.2879999999996</c:v>
                </c:pt>
                <c:pt idx="6730">
                  <c:v>7845.259</c:v>
                </c:pt>
                <c:pt idx="6731">
                  <c:v>7845.3120000000035</c:v>
                </c:pt>
                <c:pt idx="6732">
                  <c:v>7845.3040000000001</c:v>
                </c:pt>
                <c:pt idx="6733">
                  <c:v>7845.3490000000002</c:v>
                </c:pt>
                <c:pt idx="6734">
                  <c:v>7845.3530000000001</c:v>
                </c:pt>
                <c:pt idx="6735">
                  <c:v>7845.3390000000009</c:v>
                </c:pt>
                <c:pt idx="6736">
                  <c:v>7845.2610000000004</c:v>
                </c:pt>
                <c:pt idx="6737">
                  <c:v>7845.2950000000001</c:v>
                </c:pt>
                <c:pt idx="6738">
                  <c:v>7845.2660000000014</c:v>
                </c:pt>
                <c:pt idx="6739">
                  <c:v>7845.2339999999995</c:v>
                </c:pt>
                <c:pt idx="6740">
                  <c:v>7845.25</c:v>
                </c:pt>
                <c:pt idx="6741">
                  <c:v>7845.3070000000016</c:v>
                </c:pt>
                <c:pt idx="6742">
                  <c:v>7845.2809999999999</c:v>
                </c:pt>
                <c:pt idx="6743">
                  <c:v>7845.2339999999995</c:v>
                </c:pt>
                <c:pt idx="6744">
                  <c:v>7845.3339999999998</c:v>
                </c:pt>
                <c:pt idx="6745">
                  <c:v>7845.2709999999997</c:v>
                </c:pt>
                <c:pt idx="6746">
                  <c:v>7845.299</c:v>
                </c:pt>
                <c:pt idx="6747">
                  <c:v>7845.28</c:v>
                </c:pt>
                <c:pt idx="6748">
                  <c:v>7845.2480000000005</c:v>
                </c:pt>
                <c:pt idx="6749">
                  <c:v>7845.2979999999998</c:v>
                </c:pt>
                <c:pt idx="6750">
                  <c:v>7845.2420000000002</c:v>
                </c:pt>
                <c:pt idx="6751">
                  <c:v>7845.3050000000003</c:v>
                </c:pt>
                <c:pt idx="6752">
                  <c:v>7845.3230000000003</c:v>
                </c:pt>
                <c:pt idx="6753">
                  <c:v>7845.2480000000005</c:v>
                </c:pt>
                <c:pt idx="6754">
                  <c:v>7845.2750000000005</c:v>
                </c:pt>
                <c:pt idx="6755">
                  <c:v>7845.2760000000007</c:v>
                </c:pt>
                <c:pt idx="6756">
                  <c:v>7845.2940000000008</c:v>
                </c:pt>
                <c:pt idx="6757">
                  <c:v>7845.2760000000007</c:v>
                </c:pt>
                <c:pt idx="6758">
                  <c:v>7845.2690000000002</c:v>
                </c:pt>
                <c:pt idx="6759">
                  <c:v>7845.3260000000037</c:v>
                </c:pt>
                <c:pt idx="6760">
                  <c:v>7845.2280000000001</c:v>
                </c:pt>
                <c:pt idx="6761">
                  <c:v>7845.3290000000034</c:v>
                </c:pt>
                <c:pt idx="6762">
                  <c:v>7845.3210000000036</c:v>
                </c:pt>
                <c:pt idx="6763">
                  <c:v>7845.3110000000024</c:v>
                </c:pt>
                <c:pt idx="6764">
                  <c:v>7845.2729999999992</c:v>
                </c:pt>
                <c:pt idx="6765">
                  <c:v>7845.3030000000008</c:v>
                </c:pt>
                <c:pt idx="6766">
                  <c:v>7845.2650000000003</c:v>
                </c:pt>
                <c:pt idx="6767">
                  <c:v>7845.2970000000005</c:v>
                </c:pt>
                <c:pt idx="6768">
                  <c:v>7845.3270000000002</c:v>
                </c:pt>
                <c:pt idx="6769">
                  <c:v>7845.2750000000005</c:v>
                </c:pt>
                <c:pt idx="6770">
                  <c:v>7845.3120000000035</c:v>
                </c:pt>
                <c:pt idx="6771">
                  <c:v>7845.3660000000036</c:v>
                </c:pt>
                <c:pt idx="6772">
                  <c:v>7845.29</c:v>
                </c:pt>
                <c:pt idx="6773">
                  <c:v>7845.3140000000003</c:v>
                </c:pt>
                <c:pt idx="6774">
                  <c:v>7845.3020000000024</c:v>
                </c:pt>
                <c:pt idx="6775">
                  <c:v>7845.3360000000002</c:v>
                </c:pt>
                <c:pt idx="6776">
                  <c:v>7845.2940000000008</c:v>
                </c:pt>
                <c:pt idx="6777">
                  <c:v>7845.3330000000005</c:v>
                </c:pt>
                <c:pt idx="6778">
                  <c:v>7845.3440000000001</c:v>
                </c:pt>
                <c:pt idx="6779">
                  <c:v>7845.2979999999998</c:v>
                </c:pt>
                <c:pt idx="6780">
                  <c:v>7845.3120000000035</c:v>
                </c:pt>
                <c:pt idx="6781">
                  <c:v>7845.3210000000036</c:v>
                </c:pt>
                <c:pt idx="6782">
                  <c:v>7845.3450000000003</c:v>
                </c:pt>
                <c:pt idx="6783">
                  <c:v>7845.3250000000044</c:v>
                </c:pt>
                <c:pt idx="6784">
                  <c:v>7845.3530000000001</c:v>
                </c:pt>
                <c:pt idx="6785">
                  <c:v>7845.2970000000005</c:v>
                </c:pt>
                <c:pt idx="6786">
                  <c:v>7845.3270000000002</c:v>
                </c:pt>
                <c:pt idx="6787">
                  <c:v>7845.3120000000035</c:v>
                </c:pt>
                <c:pt idx="6788">
                  <c:v>7845.3410000000003</c:v>
                </c:pt>
                <c:pt idx="6789">
                  <c:v>7845.3520000000044</c:v>
                </c:pt>
                <c:pt idx="6790">
                  <c:v>7845.28</c:v>
                </c:pt>
                <c:pt idx="6791">
                  <c:v>7845.3220000000038</c:v>
                </c:pt>
                <c:pt idx="6792">
                  <c:v>7845.3420000000024</c:v>
                </c:pt>
                <c:pt idx="6793">
                  <c:v>7845.3290000000034</c:v>
                </c:pt>
                <c:pt idx="6794">
                  <c:v>7845.3440000000001</c:v>
                </c:pt>
                <c:pt idx="6795">
                  <c:v>7845.3530000000001</c:v>
                </c:pt>
                <c:pt idx="6796">
                  <c:v>7845.3470000000007</c:v>
                </c:pt>
                <c:pt idx="6797">
                  <c:v>7845.33</c:v>
                </c:pt>
                <c:pt idx="6798">
                  <c:v>7845.3030000000008</c:v>
                </c:pt>
                <c:pt idx="6799">
                  <c:v>7845.3690000000024</c:v>
                </c:pt>
                <c:pt idx="6800">
                  <c:v>7845.3890000000001</c:v>
                </c:pt>
                <c:pt idx="6801">
                  <c:v>7845.3360000000002</c:v>
                </c:pt>
                <c:pt idx="6802">
                  <c:v>7845.357</c:v>
                </c:pt>
                <c:pt idx="6803">
                  <c:v>7845.3550000000014</c:v>
                </c:pt>
                <c:pt idx="6804">
                  <c:v>7845.415</c:v>
                </c:pt>
                <c:pt idx="6805">
                  <c:v>7845.3860000000004</c:v>
                </c:pt>
                <c:pt idx="6806">
                  <c:v>7845.3779999999997</c:v>
                </c:pt>
                <c:pt idx="6807">
                  <c:v>7845.3580000000002</c:v>
                </c:pt>
                <c:pt idx="6808">
                  <c:v>7845.3110000000024</c:v>
                </c:pt>
                <c:pt idx="6809">
                  <c:v>7845.3470000000007</c:v>
                </c:pt>
                <c:pt idx="6810">
                  <c:v>7845.3890000000001</c:v>
                </c:pt>
                <c:pt idx="6811">
                  <c:v>7845.3760000000002</c:v>
                </c:pt>
                <c:pt idx="6812">
                  <c:v>7845.3860000000004</c:v>
                </c:pt>
                <c:pt idx="6813">
                  <c:v>7845.3600000000024</c:v>
                </c:pt>
                <c:pt idx="6814">
                  <c:v>7845.3420000000024</c:v>
                </c:pt>
                <c:pt idx="6815">
                  <c:v>7845.3710000000001</c:v>
                </c:pt>
                <c:pt idx="6816">
                  <c:v>7845.3470000000007</c:v>
                </c:pt>
                <c:pt idx="6817">
                  <c:v>7845.3810000000003</c:v>
                </c:pt>
                <c:pt idx="6818">
                  <c:v>7845.393</c:v>
                </c:pt>
                <c:pt idx="6819">
                  <c:v>7845.3879999999999</c:v>
                </c:pt>
                <c:pt idx="6820">
                  <c:v>7845.357</c:v>
                </c:pt>
                <c:pt idx="6821">
                  <c:v>7845.3820000000014</c:v>
                </c:pt>
                <c:pt idx="6822">
                  <c:v>7845.3870000000015</c:v>
                </c:pt>
                <c:pt idx="6823">
                  <c:v>7845.3650000000034</c:v>
                </c:pt>
                <c:pt idx="6824">
                  <c:v>7845.4059999999999</c:v>
                </c:pt>
                <c:pt idx="6825">
                  <c:v>7845.357</c:v>
                </c:pt>
                <c:pt idx="6826">
                  <c:v>7845.3860000000004</c:v>
                </c:pt>
                <c:pt idx="6827">
                  <c:v>7845.4010000000007</c:v>
                </c:pt>
                <c:pt idx="6828">
                  <c:v>7845.3980000000001</c:v>
                </c:pt>
                <c:pt idx="6829">
                  <c:v>7845.3879999999999</c:v>
                </c:pt>
                <c:pt idx="6830">
                  <c:v>7845.3650000000034</c:v>
                </c:pt>
                <c:pt idx="6831">
                  <c:v>7845.4110000000001</c:v>
                </c:pt>
                <c:pt idx="6832">
                  <c:v>7845.3760000000002</c:v>
                </c:pt>
                <c:pt idx="6833">
                  <c:v>7845.3600000000024</c:v>
                </c:pt>
                <c:pt idx="6834">
                  <c:v>7845.35</c:v>
                </c:pt>
                <c:pt idx="6835">
                  <c:v>7845.3779999999997</c:v>
                </c:pt>
                <c:pt idx="6836">
                  <c:v>7845.3460000000014</c:v>
                </c:pt>
                <c:pt idx="6837">
                  <c:v>7845.4170000000004</c:v>
                </c:pt>
                <c:pt idx="6838">
                  <c:v>7845.4460000000008</c:v>
                </c:pt>
                <c:pt idx="6839">
                  <c:v>7845.3850000000002</c:v>
                </c:pt>
                <c:pt idx="6840">
                  <c:v>7845.3520000000044</c:v>
                </c:pt>
                <c:pt idx="6841">
                  <c:v>7845.3879999999999</c:v>
                </c:pt>
                <c:pt idx="6842">
                  <c:v>7845.3660000000036</c:v>
                </c:pt>
                <c:pt idx="6843">
                  <c:v>7845.3370000000004</c:v>
                </c:pt>
                <c:pt idx="6844">
                  <c:v>7845.3940000000002</c:v>
                </c:pt>
                <c:pt idx="6845">
                  <c:v>7845.4090000000006</c:v>
                </c:pt>
                <c:pt idx="6846">
                  <c:v>7845.3960000000034</c:v>
                </c:pt>
                <c:pt idx="6847">
                  <c:v>7845.37</c:v>
                </c:pt>
                <c:pt idx="6848">
                  <c:v>7845.3910000000014</c:v>
                </c:pt>
                <c:pt idx="6849">
                  <c:v>7845.3890000000001</c:v>
                </c:pt>
                <c:pt idx="6850">
                  <c:v>7845.3779999999997</c:v>
                </c:pt>
                <c:pt idx="6851">
                  <c:v>7845.4329999999991</c:v>
                </c:pt>
                <c:pt idx="6852">
                  <c:v>7845.3660000000036</c:v>
                </c:pt>
                <c:pt idx="6853">
                  <c:v>7845.3810000000003</c:v>
                </c:pt>
                <c:pt idx="6854">
                  <c:v>7845.3760000000002</c:v>
                </c:pt>
                <c:pt idx="6855">
                  <c:v>7845.3860000000004</c:v>
                </c:pt>
                <c:pt idx="6856">
                  <c:v>7845.3630000000003</c:v>
                </c:pt>
                <c:pt idx="6857">
                  <c:v>7845.4180000000006</c:v>
                </c:pt>
                <c:pt idx="6858">
                  <c:v>7845.37</c:v>
                </c:pt>
                <c:pt idx="6859">
                  <c:v>7845.3830000000007</c:v>
                </c:pt>
                <c:pt idx="6860">
                  <c:v>7845.4120000000003</c:v>
                </c:pt>
                <c:pt idx="6861">
                  <c:v>7845.4270000000006</c:v>
                </c:pt>
                <c:pt idx="6862">
                  <c:v>7845.4069999999992</c:v>
                </c:pt>
                <c:pt idx="6863">
                  <c:v>7845.3830000000007</c:v>
                </c:pt>
                <c:pt idx="6864">
                  <c:v>7845.3990000000003</c:v>
                </c:pt>
                <c:pt idx="6865">
                  <c:v>7845.4640000000009</c:v>
                </c:pt>
                <c:pt idx="6866">
                  <c:v>7845.3890000000001</c:v>
                </c:pt>
                <c:pt idx="6867">
                  <c:v>7845.4319999999998</c:v>
                </c:pt>
                <c:pt idx="6868">
                  <c:v>7845.41</c:v>
                </c:pt>
                <c:pt idx="6869">
                  <c:v>7845.3990000000003</c:v>
                </c:pt>
                <c:pt idx="6870">
                  <c:v>7845.4160000000002</c:v>
                </c:pt>
                <c:pt idx="6871">
                  <c:v>7845.4670000000015</c:v>
                </c:pt>
                <c:pt idx="6872">
                  <c:v>7845.4110000000001</c:v>
                </c:pt>
                <c:pt idx="6873">
                  <c:v>7845.384</c:v>
                </c:pt>
                <c:pt idx="6874">
                  <c:v>7845.3980000000001</c:v>
                </c:pt>
                <c:pt idx="6875">
                  <c:v>7845.415</c:v>
                </c:pt>
                <c:pt idx="6876">
                  <c:v>7845.3680000000004</c:v>
                </c:pt>
                <c:pt idx="6877">
                  <c:v>7845.375</c:v>
                </c:pt>
                <c:pt idx="6878">
                  <c:v>7845.3940000000002</c:v>
                </c:pt>
                <c:pt idx="6879">
                  <c:v>7845.4360000000006</c:v>
                </c:pt>
                <c:pt idx="6880">
                  <c:v>7845.4030000000002</c:v>
                </c:pt>
                <c:pt idx="6881">
                  <c:v>7845.3640000000014</c:v>
                </c:pt>
                <c:pt idx="6882">
                  <c:v>7845.4440000000004</c:v>
                </c:pt>
                <c:pt idx="6883">
                  <c:v>7845.4479999999985</c:v>
                </c:pt>
                <c:pt idx="6884">
                  <c:v>7845.3810000000003</c:v>
                </c:pt>
                <c:pt idx="6885">
                  <c:v>7845.4170000000004</c:v>
                </c:pt>
                <c:pt idx="6886">
                  <c:v>7845.3690000000024</c:v>
                </c:pt>
                <c:pt idx="6887">
                  <c:v>7845.39</c:v>
                </c:pt>
                <c:pt idx="6888">
                  <c:v>7845.3960000000034</c:v>
                </c:pt>
                <c:pt idx="6889">
                  <c:v>7845.4059999999999</c:v>
                </c:pt>
                <c:pt idx="6890">
                  <c:v>7845.3990000000003</c:v>
                </c:pt>
                <c:pt idx="6891">
                  <c:v>7845.42</c:v>
                </c:pt>
                <c:pt idx="6892">
                  <c:v>7845.4450000000006</c:v>
                </c:pt>
                <c:pt idx="6893">
                  <c:v>7845.4270000000006</c:v>
                </c:pt>
                <c:pt idx="6894">
                  <c:v>7845.4160000000002</c:v>
                </c:pt>
                <c:pt idx="6895">
                  <c:v>7845.4079999999994</c:v>
                </c:pt>
                <c:pt idx="6896">
                  <c:v>7845.3870000000015</c:v>
                </c:pt>
                <c:pt idx="6897">
                  <c:v>7845.3600000000024</c:v>
                </c:pt>
                <c:pt idx="6898">
                  <c:v>7845.375</c:v>
                </c:pt>
                <c:pt idx="6899">
                  <c:v>7845.4079999999994</c:v>
                </c:pt>
                <c:pt idx="6900">
                  <c:v>7845.3830000000007</c:v>
                </c:pt>
                <c:pt idx="6901">
                  <c:v>7845.4470000000001</c:v>
                </c:pt>
                <c:pt idx="6902">
                  <c:v>7845.384</c:v>
                </c:pt>
                <c:pt idx="6903">
                  <c:v>7845.41</c:v>
                </c:pt>
                <c:pt idx="6904">
                  <c:v>7845.4059999999999</c:v>
                </c:pt>
                <c:pt idx="6905">
                  <c:v>7845.3910000000014</c:v>
                </c:pt>
                <c:pt idx="6906">
                  <c:v>7845.4389999999985</c:v>
                </c:pt>
                <c:pt idx="6907">
                  <c:v>7845.38</c:v>
                </c:pt>
                <c:pt idx="6908">
                  <c:v>7845.4049999999997</c:v>
                </c:pt>
                <c:pt idx="6909">
                  <c:v>7845.3850000000002</c:v>
                </c:pt>
                <c:pt idx="6910">
                  <c:v>7845.3860000000004</c:v>
                </c:pt>
                <c:pt idx="6911">
                  <c:v>7845.4130000000005</c:v>
                </c:pt>
                <c:pt idx="6912">
                  <c:v>7845.4290000000001</c:v>
                </c:pt>
                <c:pt idx="6913">
                  <c:v>7845.384</c:v>
                </c:pt>
                <c:pt idx="6914">
                  <c:v>7845.393</c:v>
                </c:pt>
                <c:pt idx="6915">
                  <c:v>7845.4139999999998</c:v>
                </c:pt>
                <c:pt idx="6916">
                  <c:v>7845.3810000000003</c:v>
                </c:pt>
                <c:pt idx="6917">
                  <c:v>7845.393</c:v>
                </c:pt>
                <c:pt idx="6918">
                  <c:v>7845.4090000000006</c:v>
                </c:pt>
                <c:pt idx="6919">
                  <c:v>7845.4030000000002</c:v>
                </c:pt>
                <c:pt idx="6920">
                  <c:v>7845.3960000000034</c:v>
                </c:pt>
                <c:pt idx="6921">
                  <c:v>7845.4</c:v>
                </c:pt>
                <c:pt idx="6922">
                  <c:v>7845.3820000000014</c:v>
                </c:pt>
                <c:pt idx="6923">
                  <c:v>7845.3980000000001</c:v>
                </c:pt>
                <c:pt idx="6924">
                  <c:v>7845.4090000000006</c:v>
                </c:pt>
                <c:pt idx="6925">
                  <c:v>7845.38</c:v>
                </c:pt>
                <c:pt idx="6926">
                  <c:v>7845.38</c:v>
                </c:pt>
                <c:pt idx="6927">
                  <c:v>7845.3730000000005</c:v>
                </c:pt>
                <c:pt idx="6928">
                  <c:v>7845.3970000000018</c:v>
                </c:pt>
                <c:pt idx="6929">
                  <c:v>7845.3740000000007</c:v>
                </c:pt>
                <c:pt idx="6930">
                  <c:v>7845.3769999999995</c:v>
                </c:pt>
                <c:pt idx="6931">
                  <c:v>7845.4079999999994</c:v>
                </c:pt>
                <c:pt idx="6932">
                  <c:v>7845.37</c:v>
                </c:pt>
                <c:pt idx="6933">
                  <c:v>7845.3810000000003</c:v>
                </c:pt>
                <c:pt idx="6934">
                  <c:v>7845.384</c:v>
                </c:pt>
                <c:pt idx="6935">
                  <c:v>7845.39</c:v>
                </c:pt>
                <c:pt idx="6936">
                  <c:v>7845.3540000000003</c:v>
                </c:pt>
                <c:pt idx="6937">
                  <c:v>7845.3460000000014</c:v>
                </c:pt>
                <c:pt idx="6938">
                  <c:v>7845.3490000000002</c:v>
                </c:pt>
                <c:pt idx="6939">
                  <c:v>7845.3890000000001</c:v>
                </c:pt>
                <c:pt idx="6940">
                  <c:v>7845.3820000000014</c:v>
                </c:pt>
                <c:pt idx="6941">
                  <c:v>7845.424</c:v>
                </c:pt>
                <c:pt idx="6942">
                  <c:v>7845.4059999999999</c:v>
                </c:pt>
                <c:pt idx="6943">
                  <c:v>7845.3850000000002</c:v>
                </c:pt>
                <c:pt idx="6944">
                  <c:v>7845.4220000000014</c:v>
                </c:pt>
                <c:pt idx="6945">
                  <c:v>7845.4049999999997</c:v>
                </c:pt>
                <c:pt idx="6946">
                  <c:v>7845.4160000000002</c:v>
                </c:pt>
                <c:pt idx="6947">
                  <c:v>7845.3550000000014</c:v>
                </c:pt>
                <c:pt idx="6948">
                  <c:v>7845.38</c:v>
                </c:pt>
                <c:pt idx="6949">
                  <c:v>7845.3740000000007</c:v>
                </c:pt>
                <c:pt idx="6950">
                  <c:v>7845.3600000000024</c:v>
                </c:pt>
                <c:pt idx="6951">
                  <c:v>7845.3970000000018</c:v>
                </c:pt>
                <c:pt idx="6952">
                  <c:v>7845.3560000000034</c:v>
                </c:pt>
                <c:pt idx="6953">
                  <c:v>7845.3440000000001</c:v>
                </c:pt>
                <c:pt idx="6954">
                  <c:v>7845.3540000000003</c:v>
                </c:pt>
                <c:pt idx="6955">
                  <c:v>7845.3620000000037</c:v>
                </c:pt>
                <c:pt idx="6956">
                  <c:v>7845.3330000000005</c:v>
                </c:pt>
                <c:pt idx="6957">
                  <c:v>7845.3440000000001</c:v>
                </c:pt>
                <c:pt idx="6958">
                  <c:v>7845.3730000000005</c:v>
                </c:pt>
                <c:pt idx="6959">
                  <c:v>7845.37</c:v>
                </c:pt>
                <c:pt idx="6960">
                  <c:v>7845.3670000000002</c:v>
                </c:pt>
                <c:pt idx="6961">
                  <c:v>7845.3470000000007</c:v>
                </c:pt>
                <c:pt idx="6962">
                  <c:v>7845.3590000000004</c:v>
                </c:pt>
                <c:pt idx="6963">
                  <c:v>7845.3600000000024</c:v>
                </c:pt>
                <c:pt idx="6964">
                  <c:v>7845.3550000000014</c:v>
                </c:pt>
                <c:pt idx="6965">
                  <c:v>7845.3820000000014</c:v>
                </c:pt>
                <c:pt idx="6966">
                  <c:v>7845.3070000000016</c:v>
                </c:pt>
                <c:pt idx="6967">
                  <c:v>7845.3150000000014</c:v>
                </c:pt>
                <c:pt idx="6968">
                  <c:v>7845.3690000000024</c:v>
                </c:pt>
                <c:pt idx="6969">
                  <c:v>7845.38</c:v>
                </c:pt>
                <c:pt idx="6970">
                  <c:v>7845.3140000000003</c:v>
                </c:pt>
                <c:pt idx="6971">
                  <c:v>7845.3140000000003</c:v>
                </c:pt>
                <c:pt idx="6972">
                  <c:v>7845.3450000000003</c:v>
                </c:pt>
                <c:pt idx="6973">
                  <c:v>7845.299</c:v>
                </c:pt>
                <c:pt idx="6974">
                  <c:v>7845.3130000000001</c:v>
                </c:pt>
                <c:pt idx="6975">
                  <c:v>7845.3490000000002</c:v>
                </c:pt>
                <c:pt idx="6976">
                  <c:v>7845.299</c:v>
                </c:pt>
                <c:pt idx="6977">
                  <c:v>7845.3370000000004</c:v>
                </c:pt>
                <c:pt idx="6978">
                  <c:v>7845.3590000000004</c:v>
                </c:pt>
                <c:pt idx="6979">
                  <c:v>7845.2719999999999</c:v>
                </c:pt>
                <c:pt idx="6980">
                  <c:v>7845.3250000000044</c:v>
                </c:pt>
                <c:pt idx="6981">
                  <c:v>7845.3240000000014</c:v>
                </c:pt>
                <c:pt idx="6982">
                  <c:v>7845.3560000000034</c:v>
                </c:pt>
                <c:pt idx="6983">
                  <c:v>7845.3620000000037</c:v>
                </c:pt>
                <c:pt idx="6984">
                  <c:v>7845.3420000000024</c:v>
                </c:pt>
                <c:pt idx="6985">
                  <c:v>7845.3250000000044</c:v>
                </c:pt>
                <c:pt idx="6986">
                  <c:v>7845.3380000000006</c:v>
                </c:pt>
                <c:pt idx="6987">
                  <c:v>7845.3280000000004</c:v>
                </c:pt>
                <c:pt idx="6988">
                  <c:v>7845.3140000000003</c:v>
                </c:pt>
                <c:pt idx="6989">
                  <c:v>7845.3230000000003</c:v>
                </c:pt>
                <c:pt idx="6990">
                  <c:v>7845.2889999999998</c:v>
                </c:pt>
                <c:pt idx="6991">
                  <c:v>7845.2739999999994</c:v>
                </c:pt>
                <c:pt idx="6992">
                  <c:v>7845.2860000000001</c:v>
                </c:pt>
                <c:pt idx="6993">
                  <c:v>7845.2660000000014</c:v>
                </c:pt>
                <c:pt idx="6994">
                  <c:v>7845.3130000000001</c:v>
                </c:pt>
                <c:pt idx="6995">
                  <c:v>7845.3210000000036</c:v>
                </c:pt>
                <c:pt idx="6996">
                  <c:v>7845.2889999999998</c:v>
                </c:pt>
                <c:pt idx="6997">
                  <c:v>7845.2270000000017</c:v>
                </c:pt>
                <c:pt idx="6998">
                  <c:v>7845.2760000000007</c:v>
                </c:pt>
                <c:pt idx="6999">
                  <c:v>7845.24</c:v>
                </c:pt>
                <c:pt idx="7000">
                  <c:v>7845.3150000000014</c:v>
                </c:pt>
                <c:pt idx="7001">
                  <c:v>7845.2460000000001</c:v>
                </c:pt>
                <c:pt idx="7002">
                  <c:v>7845.2709999999997</c:v>
                </c:pt>
                <c:pt idx="7003">
                  <c:v>7845.3130000000001</c:v>
                </c:pt>
                <c:pt idx="7004">
                  <c:v>7845.26</c:v>
                </c:pt>
                <c:pt idx="7005">
                  <c:v>7845.2779999999975</c:v>
                </c:pt>
                <c:pt idx="7006">
                  <c:v>7845.3280000000004</c:v>
                </c:pt>
                <c:pt idx="7007">
                  <c:v>7845.2879999999996</c:v>
                </c:pt>
                <c:pt idx="7008">
                  <c:v>7845.2349999999997</c:v>
                </c:pt>
                <c:pt idx="7009">
                  <c:v>7845.2460000000001</c:v>
                </c:pt>
                <c:pt idx="7010">
                  <c:v>7845.2179999999998</c:v>
                </c:pt>
                <c:pt idx="7011">
                  <c:v>7845.2729999999992</c:v>
                </c:pt>
                <c:pt idx="7012">
                  <c:v>7845.25</c:v>
                </c:pt>
                <c:pt idx="7013">
                  <c:v>7845.2610000000004</c:v>
                </c:pt>
                <c:pt idx="7014">
                  <c:v>7845.2290000000003</c:v>
                </c:pt>
                <c:pt idx="7015">
                  <c:v>7845.2510000000002</c:v>
                </c:pt>
                <c:pt idx="7016">
                  <c:v>7845.26</c:v>
                </c:pt>
                <c:pt idx="7017">
                  <c:v>7845.2220000000034</c:v>
                </c:pt>
                <c:pt idx="7018">
                  <c:v>7845.24</c:v>
                </c:pt>
                <c:pt idx="7019">
                  <c:v>7845.2290000000003</c:v>
                </c:pt>
                <c:pt idx="7020">
                  <c:v>7845.2530000000015</c:v>
                </c:pt>
                <c:pt idx="7021">
                  <c:v>7845.2480000000005</c:v>
                </c:pt>
                <c:pt idx="7022">
                  <c:v>7845.2359999999999</c:v>
                </c:pt>
                <c:pt idx="7023">
                  <c:v>7845.2190000000001</c:v>
                </c:pt>
                <c:pt idx="7024">
                  <c:v>7845.1870000000008</c:v>
                </c:pt>
                <c:pt idx="7025">
                  <c:v>7845.2790000000005</c:v>
                </c:pt>
                <c:pt idx="7026">
                  <c:v>7845.1880000000001</c:v>
                </c:pt>
                <c:pt idx="7027">
                  <c:v>7845.2110000000002</c:v>
                </c:pt>
                <c:pt idx="7028">
                  <c:v>7845.2190000000001</c:v>
                </c:pt>
                <c:pt idx="7029">
                  <c:v>7845.2079999999996</c:v>
                </c:pt>
                <c:pt idx="7030">
                  <c:v>7845.2050000000008</c:v>
                </c:pt>
                <c:pt idx="7031">
                  <c:v>7845.2079999999996</c:v>
                </c:pt>
                <c:pt idx="7032">
                  <c:v>7845.23</c:v>
                </c:pt>
                <c:pt idx="7033">
                  <c:v>7845.2709999999997</c:v>
                </c:pt>
                <c:pt idx="7034">
                  <c:v>7845.2050000000008</c:v>
                </c:pt>
                <c:pt idx="7035">
                  <c:v>7845.2349999999997</c:v>
                </c:pt>
                <c:pt idx="7036">
                  <c:v>7845.2359999999999</c:v>
                </c:pt>
                <c:pt idx="7037">
                  <c:v>7845.1880000000001</c:v>
                </c:pt>
                <c:pt idx="7038">
                  <c:v>7845.2210000000014</c:v>
                </c:pt>
                <c:pt idx="7039">
                  <c:v>7845.2020000000002</c:v>
                </c:pt>
                <c:pt idx="7040">
                  <c:v>7845.1710000000003</c:v>
                </c:pt>
                <c:pt idx="7041">
                  <c:v>7845.1670000000004</c:v>
                </c:pt>
                <c:pt idx="7042">
                  <c:v>7845.1970000000001</c:v>
                </c:pt>
                <c:pt idx="7043">
                  <c:v>7845.23</c:v>
                </c:pt>
                <c:pt idx="7044">
                  <c:v>7845.25</c:v>
                </c:pt>
                <c:pt idx="7045">
                  <c:v>7845.2349999999997</c:v>
                </c:pt>
                <c:pt idx="7046">
                  <c:v>7845.1940000000004</c:v>
                </c:pt>
                <c:pt idx="7047">
                  <c:v>7845.2170000000015</c:v>
                </c:pt>
                <c:pt idx="7048">
                  <c:v>7845.2290000000003</c:v>
                </c:pt>
                <c:pt idx="7049">
                  <c:v>7845.277</c:v>
                </c:pt>
                <c:pt idx="7050">
                  <c:v>7845.22</c:v>
                </c:pt>
                <c:pt idx="7051">
                  <c:v>7845.2250000000004</c:v>
                </c:pt>
                <c:pt idx="7052">
                  <c:v>7845.2290000000003</c:v>
                </c:pt>
                <c:pt idx="7053">
                  <c:v>7845.21</c:v>
                </c:pt>
                <c:pt idx="7054">
                  <c:v>7845.2260000000024</c:v>
                </c:pt>
                <c:pt idx="7055">
                  <c:v>7845.2079999999996</c:v>
                </c:pt>
                <c:pt idx="7056">
                  <c:v>7845.2140000000009</c:v>
                </c:pt>
                <c:pt idx="7057">
                  <c:v>7845.2620000000024</c:v>
                </c:pt>
                <c:pt idx="7058">
                  <c:v>7845.2179999999998</c:v>
                </c:pt>
                <c:pt idx="7059">
                  <c:v>7845.1890000000003</c:v>
                </c:pt>
                <c:pt idx="7060">
                  <c:v>7845.2160000000003</c:v>
                </c:pt>
                <c:pt idx="7061">
                  <c:v>7845.2429999999995</c:v>
                </c:pt>
                <c:pt idx="7062">
                  <c:v>7845.2490000000007</c:v>
                </c:pt>
                <c:pt idx="7063">
                  <c:v>7845.1940000000004</c:v>
                </c:pt>
                <c:pt idx="7064">
                  <c:v>7845.2120000000004</c:v>
                </c:pt>
                <c:pt idx="7065">
                  <c:v>7845.2089999999998</c:v>
                </c:pt>
                <c:pt idx="7066">
                  <c:v>7845.2420000000002</c:v>
                </c:pt>
                <c:pt idx="7067">
                  <c:v>7845.2150000000001</c:v>
                </c:pt>
                <c:pt idx="7068">
                  <c:v>7845.2369999999992</c:v>
                </c:pt>
                <c:pt idx="7069">
                  <c:v>7845.2250000000004</c:v>
                </c:pt>
                <c:pt idx="7070">
                  <c:v>7845.223</c:v>
                </c:pt>
                <c:pt idx="7071">
                  <c:v>7845.2709999999997</c:v>
                </c:pt>
                <c:pt idx="7072">
                  <c:v>7845.25</c:v>
                </c:pt>
                <c:pt idx="7073">
                  <c:v>7845.2089999999998</c:v>
                </c:pt>
                <c:pt idx="7074">
                  <c:v>7845.2270000000017</c:v>
                </c:pt>
                <c:pt idx="7075">
                  <c:v>7845.18</c:v>
                </c:pt>
                <c:pt idx="7076">
                  <c:v>7845.24</c:v>
                </c:pt>
                <c:pt idx="7077">
                  <c:v>7845.1820000000034</c:v>
                </c:pt>
                <c:pt idx="7078">
                  <c:v>7845.25</c:v>
                </c:pt>
                <c:pt idx="7079">
                  <c:v>7845.2030000000004</c:v>
                </c:pt>
                <c:pt idx="7080">
                  <c:v>7845.2050000000008</c:v>
                </c:pt>
                <c:pt idx="7081">
                  <c:v>7845.2420000000002</c:v>
                </c:pt>
                <c:pt idx="7082">
                  <c:v>7845.2290000000003</c:v>
                </c:pt>
                <c:pt idx="7083">
                  <c:v>7845.1950000000024</c:v>
                </c:pt>
                <c:pt idx="7084">
                  <c:v>7845.183</c:v>
                </c:pt>
                <c:pt idx="7085">
                  <c:v>7845.2310000000007</c:v>
                </c:pt>
                <c:pt idx="7086">
                  <c:v>7845.1870000000008</c:v>
                </c:pt>
                <c:pt idx="7087">
                  <c:v>7845.1900000000014</c:v>
                </c:pt>
                <c:pt idx="7088">
                  <c:v>7845.2280000000001</c:v>
                </c:pt>
                <c:pt idx="7089">
                  <c:v>7845.2580000000007</c:v>
                </c:pt>
                <c:pt idx="7090">
                  <c:v>7845.2190000000001</c:v>
                </c:pt>
                <c:pt idx="7091">
                  <c:v>7845.1970000000001</c:v>
                </c:pt>
                <c:pt idx="7092">
                  <c:v>7845.23</c:v>
                </c:pt>
                <c:pt idx="7093">
                  <c:v>7845.2140000000009</c:v>
                </c:pt>
                <c:pt idx="7094">
                  <c:v>7845.2120000000004</c:v>
                </c:pt>
                <c:pt idx="7095">
                  <c:v>7845.2920000000004</c:v>
                </c:pt>
                <c:pt idx="7096">
                  <c:v>7845.18</c:v>
                </c:pt>
                <c:pt idx="7097">
                  <c:v>7845.2110000000002</c:v>
                </c:pt>
                <c:pt idx="7098">
                  <c:v>7845.21</c:v>
                </c:pt>
                <c:pt idx="7099">
                  <c:v>7845.2709999999997</c:v>
                </c:pt>
                <c:pt idx="7100">
                  <c:v>7845.2160000000003</c:v>
                </c:pt>
                <c:pt idx="7101">
                  <c:v>7845.2280000000001</c:v>
                </c:pt>
                <c:pt idx="7102">
                  <c:v>7845.223</c:v>
                </c:pt>
                <c:pt idx="7103">
                  <c:v>7845.1920000000036</c:v>
                </c:pt>
                <c:pt idx="7104">
                  <c:v>7845.2220000000034</c:v>
                </c:pt>
                <c:pt idx="7105">
                  <c:v>7845.2179999999998</c:v>
                </c:pt>
                <c:pt idx="7106">
                  <c:v>7845.1990000000014</c:v>
                </c:pt>
                <c:pt idx="7107">
                  <c:v>7845.21</c:v>
                </c:pt>
                <c:pt idx="7108">
                  <c:v>7845.23</c:v>
                </c:pt>
                <c:pt idx="7109">
                  <c:v>7845.2530000000015</c:v>
                </c:pt>
                <c:pt idx="7110">
                  <c:v>7845.2280000000001</c:v>
                </c:pt>
                <c:pt idx="7111">
                  <c:v>7845.2460000000001</c:v>
                </c:pt>
                <c:pt idx="7112">
                  <c:v>7845.2160000000003</c:v>
                </c:pt>
                <c:pt idx="7113">
                  <c:v>7845.2120000000004</c:v>
                </c:pt>
                <c:pt idx="7114">
                  <c:v>7845.2390000000005</c:v>
                </c:pt>
                <c:pt idx="7115">
                  <c:v>7845.2250000000004</c:v>
                </c:pt>
                <c:pt idx="7116">
                  <c:v>7845.2140000000009</c:v>
                </c:pt>
                <c:pt idx="7117">
                  <c:v>7845.2260000000024</c:v>
                </c:pt>
                <c:pt idx="7118">
                  <c:v>7845.2179999999998</c:v>
                </c:pt>
                <c:pt idx="7119">
                  <c:v>7845.2030000000004</c:v>
                </c:pt>
                <c:pt idx="7120">
                  <c:v>7845.2079999999996</c:v>
                </c:pt>
                <c:pt idx="7121">
                  <c:v>7845.2570000000005</c:v>
                </c:pt>
                <c:pt idx="7122">
                  <c:v>7845.2160000000003</c:v>
                </c:pt>
                <c:pt idx="7123">
                  <c:v>7845.2110000000002</c:v>
                </c:pt>
                <c:pt idx="7124">
                  <c:v>7845.24</c:v>
                </c:pt>
                <c:pt idx="7125">
                  <c:v>7845.2310000000007</c:v>
                </c:pt>
                <c:pt idx="7126">
                  <c:v>7845.2469999999994</c:v>
                </c:pt>
                <c:pt idx="7127">
                  <c:v>7845.1890000000003</c:v>
                </c:pt>
                <c:pt idx="7128">
                  <c:v>7845.2530000000015</c:v>
                </c:pt>
                <c:pt idx="7129">
                  <c:v>7845.2920000000004</c:v>
                </c:pt>
                <c:pt idx="7130">
                  <c:v>7845.2079999999996</c:v>
                </c:pt>
                <c:pt idx="7131">
                  <c:v>7845.2040000000006</c:v>
                </c:pt>
                <c:pt idx="7132">
                  <c:v>7845.2240000000002</c:v>
                </c:pt>
                <c:pt idx="7133">
                  <c:v>7845.1860000000024</c:v>
                </c:pt>
                <c:pt idx="7134">
                  <c:v>7845.2650000000003</c:v>
                </c:pt>
                <c:pt idx="7135">
                  <c:v>7845.2790000000005</c:v>
                </c:pt>
                <c:pt idx="7136">
                  <c:v>7845.1860000000024</c:v>
                </c:pt>
                <c:pt idx="7137">
                  <c:v>7845.2290000000003</c:v>
                </c:pt>
                <c:pt idx="7138">
                  <c:v>7845.2580000000007</c:v>
                </c:pt>
                <c:pt idx="7139">
                  <c:v>7845.2110000000002</c:v>
                </c:pt>
                <c:pt idx="7140">
                  <c:v>7845.2429999999995</c:v>
                </c:pt>
                <c:pt idx="7141">
                  <c:v>7845.232</c:v>
                </c:pt>
                <c:pt idx="7142">
                  <c:v>7845.2290000000003</c:v>
                </c:pt>
                <c:pt idx="7143">
                  <c:v>7845.2120000000004</c:v>
                </c:pt>
                <c:pt idx="7144">
                  <c:v>7845.2260000000024</c:v>
                </c:pt>
                <c:pt idx="7145">
                  <c:v>7845.2280000000001</c:v>
                </c:pt>
                <c:pt idx="7146">
                  <c:v>7845.2439999999997</c:v>
                </c:pt>
                <c:pt idx="7147">
                  <c:v>7845.2240000000002</c:v>
                </c:pt>
                <c:pt idx="7148">
                  <c:v>7845.2369999999992</c:v>
                </c:pt>
                <c:pt idx="7149">
                  <c:v>7845.2240000000002</c:v>
                </c:pt>
                <c:pt idx="7150">
                  <c:v>7845.22</c:v>
                </c:pt>
                <c:pt idx="7151">
                  <c:v>7845.2539999999999</c:v>
                </c:pt>
                <c:pt idx="7152">
                  <c:v>7845.2779999999975</c:v>
                </c:pt>
                <c:pt idx="7153">
                  <c:v>7845.2250000000004</c:v>
                </c:pt>
                <c:pt idx="7154">
                  <c:v>7845.2210000000014</c:v>
                </c:pt>
                <c:pt idx="7155">
                  <c:v>7845.223</c:v>
                </c:pt>
                <c:pt idx="7156">
                  <c:v>7845.268</c:v>
                </c:pt>
                <c:pt idx="7157">
                  <c:v>7845.2339999999995</c:v>
                </c:pt>
                <c:pt idx="7158">
                  <c:v>7845.2130000000006</c:v>
                </c:pt>
                <c:pt idx="7159">
                  <c:v>7845.2339999999995</c:v>
                </c:pt>
                <c:pt idx="7160">
                  <c:v>7845.1610000000037</c:v>
                </c:pt>
                <c:pt idx="7161">
                  <c:v>7845.2580000000007</c:v>
                </c:pt>
                <c:pt idx="7162">
                  <c:v>7845.24</c:v>
                </c:pt>
                <c:pt idx="7163">
                  <c:v>7845.2050000000008</c:v>
                </c:pt>
                <c:pt idx="7164">
                  <c:v>7845.2260000000024</c:v>
                </c:pt>
                <c:pt idx="7165">
                  <c:v>7845.241</c:v>
                </c:pt>
                <c:pt idx="7166">
                  <c:v>7845.1860000000024</c:v>
                </c:pt>
                <c:pt idx="7167">
                  <c:v>7845.2550000000001</c:v>
                </c:pt>
                <c:pt idx="7168">
                  <c:v>7845.2359999999999</c:v>
                </c:pt>
                <c:pt idx="7169">
                  <c:v>7845.2170000000015</c:v>
                </c:pt>
                <c:pt idx="7170">
                  <c:v>7845.2210000000014</c:v>
                </c:pt>
                <c:pt idx="7171">
                  <c:v>7845.2260000000024</c:v>
                </c:pt>
                <c:pt idx="7172">
                  <c:v>7845.2570000000005</c:v>
                </c:pt>
                <c:pt idx="7173">
                  <c:v>7845.2379999999994</c:v>
                </c:pt>
                <c:pt idx="7174">
                  <c:v>7845.2390000000005</c:v>
                </c:pt>
                <c:pt idx="7175">
                  <c:v>7845.2420000000002</c:v>
                </c:pt>
                <c:pt idx="7176">
                  <c:v>7845.2359999999999</c:v>
                </c:pt>
                <c:pt idx="7177">
                  <c:v>7845.2220000000034</c:v>
                </c:pt>
                <c:pt idx="7178">
                  <c:v>7845.183</c:v>
                </c:pt>
                <c:pt idx="7179">
                  <c:v>7845.259</c:v>
                </c:pt>
                <c:pt idx="7180">
                  <c:v>7845.25</c:v>
                </c:pt>
                <c:pt idx="7181">
                  <c:v>7845.2550000000001</c:v>
                </c:pt>
                <c:pt idx="7182">
                  <c:v>7845.201</c:v>
                </c:pt>
                <c:pt idx="7183">
                  <c:v>7845.2240000000002</c:v>
                </c:pt>
                <c:pt idx="7184">
                  <c:v>7845.2050000000008</c:v>
                </c:pt>
                <c:pt idx="7185">
                  <c:v>7845.241</c:v>
                </c:pt>
                <c:pt idx="7186">
                  <c:v>7845.2260000000024</c:v>
                </c:pt>
                <c:pt idx="7187">
                  <c:v>7845.2719999999999</c:v>
                </c:pt>
                <c:pt idx="7188">
                  <c:v>7845.26</c:v>
                </c:pt>
                <c:pt idx="7189">
                  <c:v>7845.2110000000002</c:v>
                </c:pt>
                <c:pt idx="7190">
                  <c:v>7845.1970000000001</c:v>
                </c:pt>
                <c:pt idx="7191">
                  <c:v>7845.2170000000015</c:v>
                </c:pt>
                <c:pt idx="7192">
                  <c:v>7845.2650000000003</c:v>
                </c:pt>
                <c:pt idx="7193">
                  <c:v>7845.2729999999992</c:v>
                </c:pt>
                <c:pt idx="7194">
                  <c:v>7845.2310000000007</c:v>
                </c:pt>
                <c:pt idx="7195">
                  <c:v>7845.2290000000003</c:v>
                </c:pt>
                <c:pt idx="7196">
                  <c:v>7845.1760000000004</c:v>
                </c:pt>
                <c:pt idx="7197">
                  <c:v>7845.2560000000003</c:v>
                </c:pt>
                <c:pt idx="7198">
                  <c:v>7845.2439999999997</c:v>
                </c:pt>
                <c:pt idx="7199">
                  <c:v>7845.2390000000005</c:v>
                </c:pt>
                <c:pt idx="7200">
                  <c:v>7845.241</c:v>
                </c:pt>
                <c:pt idx="7201">
                  <c:v>7845.2339999999995</c:v>
                </c:pt>
                <c:pt idx="7202">
                  <c:v>7845.1790000000001</c:v>
                </c:pt>
                <c:pt idx="7203">
                  <c:v>7845.2260000000024</c:v>
                </c:pt>
                <c:pt idx="7204">
                  <c:v>7845.21</c:v>
                </c:pt>
                <c:pt idx="7205">
                  <c:v>7845.28</c:v>
                </c:pt>
                <c:pt idx="7206">
                  <c:v>7845.1870000000008</c:v>
                </c:pt>
                <c:pt idx="7207">
                  <c:v>7845.2060000000001</c:v>
                </c:pt>
                <c:pt idx="7208">
                  <c:v>7845.2</c:v>
                </c:pt>
                <c:pt idx="7209">
                  <c:v>7845.2439999999997</c:v>
                </c:pt>
                <c:pt idx="7210">
                  <c:v>7845.2050000000008</c:v>
                </c:pt>
                <c:pt idx="7211">
                  <c:v>7845.25</c:v>
                </c:pt>
                <c:pt idx="7212">
                  <c:v>7845.2290000000003</c:v>
                </c:pt>
                <c:pt idx="7213">
                  <c:v>7845.2630000000017</c:v>
                </c:pt>
                <c:pt idx="7214">
                  <c:v>7845.2250000000004</c:v>
                </c:pt>
                <c:pt idx="7215">
                  <c:v>7845.2660000000014</c:v>
                </c:pt>
                <c:pt idx="7216">
                  <c:v>7845.1490000000003</c:v>
                </c:pt>
                <c:pt idx="7217">
                  <c:v>7845.2170000000015</c:v>
                </c:pt>
                <c:pt idx="7218">
                  <c:v>7845.1840000000002</c:v>
                </c:pt>
                <c:pt idx="7219">
                  <c:v>7845.2130000000006</c:v>
                </c:pt>
                <c:pt idx="7220">
                  <c:v>7845.1890000000003</c:v>
                </c:pt>
                <c:pt idx="7221">
                  <c:v>7845.241</c:v>
                </c:pt>
                <c:pt idx="7222">
                  <c:v>7845.2469999999994</c:v>
                </c:pt>
                <c:pt idx="7223">
                  <c:v>7845.2060000000001</c:v>
                </c:pt>
                <c:pt idx="7224">
                  <c:v>7845.2079999999996</c:v>
                </c:pt>
                <c:pt idx="7225">
                  <c:v>7845.2160000000003</c:v>
                </c:pt>
                <c:pt idx="7226">
                  <c:v>7845.2190000000001</c:v>
                </c:pt>
                <c:pt idx="7227">
                  <c:v>7845.2330000000002</c:v>
                </c:pt>
                <c:pt idx="7228">
                  <c:v>7845.2449999999999</c:v>
                </c:pt>
                <c:pt idx="7229">
                  <c:v>7845.1980000000003</c:v>
                </c:pt>
                <c:pt idx="7230">
                  <c:v>7845.2179999999998</c:v>
                </c:pt>
                <c:pt idx="7231">
                  <c:v>7845.2020000000002</c:v>
                </c:pt>
                <c:pt idx="7232">
                  <c:v>7845.22</c:v>
                </c:pt>
                <c:pt idx="7233">
                  <c:v>7845.2060000000001</c:v>
                </c:pt>
                <c:pt idx="7234">
                  <c:v>7845.2369999999992</c:v>
                </c:pt>
                <c:pt idx="7235">
                  <c:v>7845.2330000000002</c:v>
                </c:pt>
                <c:pt idx="7236">
                  <c:v>7845.1770000000006</c:v>
                </c:pt>
                <c:pt idx="7237">
                  <c:v>7845.2709999999997</c:v>
                </c:pt>
                <c:pt idx="7238">
                  <c:v>7845.2079999999996</c:v>
                </c:pt>
                <c:pt idx="7239">
                  <c:v>7845.2030000000004</c:v>
                </c:pt>
                <c:pt idx="7240">
                  <c:v>7845.1650000000036</c:v>
                </c:pt>
                <c:pt idx="7241">
                  <c:v>7845.1890000000003</c:v>
                </c:pt>
                <c:pt idx="7242">
                  <c:v>7845.2220000000034</c:v>
                </c:pt>
                <c:pt idx="7243">
                  <c:v>7845.2079999999996</c:v>
                </c:pt>
                <c:pt idx="7244">
                  <c:v>7845.2130000000006</c:v>
                </c:pt>
                <c:pt idx="7245">
                  <c:v>7845.2060000000001</c:v>
                </c:pt>
                <c:pt idx="7246">
                  <c:v>7845.2020000000002</c:v>
                </c:pt>
                <c:pt idx="7247">
                  <c:v>7845.2170000000015</c:v>
                </c:pt>
                <c:pt idx="7248">
                  <c:v>7845.2250000000004</c:v>
                </c:pt>
                <c:pt idx="7249">
                  <c:v>7845.1970000000001</c:v>
                </c:pt>
                <c:pt idx="7250">
                  <c:v>7845.1880000000001</c:v>
                </c:pt>
                <c:pt idx="7251">
                  <c:v>7845.2220000000034</c:v>
                </c:pt>
                <c:pt idx="7252">
                  <c:v>7845.1930000000002</c:v>
                </c:pt>
                <c:pt idx="7253">
                  <c:v>7845.1970000000001</c:v>
                </c:pt>
                <c:pt idx="7254">
                  <c:v>7845.2079999999996</c:v>
                </c:pt>
                <c:pt idx="7255">
                  <c:v>7845.2290000000003</c:v>
                </c:pt>
                <c:pt idx="7256">
                  <c:v>7845.1670000000004</c:v>
                </c:pt>
                <c:pt idx="7257">
                  <c:v>7845.1770000000006</c:v>
                </c:pt>
                <c:pt idx="7258">
                  <c:v>7845.2359999999999</c:v>
                </c:pt>
                <c:pt idx="7259">
                  <c:v>7845.2580000000007</c:v>
                </c:pt>
                <c:pt idx="7260">
                  <c:v>7845.2560000000003</c:v>
                </c:pt>
                <c:pt idx="7261">
                  <c:v>7845.1850000000004</c:v>
                </c:pt>
                <c:pt idx="7262">
                  <c:v>7845.2280000000001</c:v>
                </c:pt>
                <c:pt idx="7263">
                  <c:v>7845.1850000000004</c:v>
                </c:pt>
                <c:pt idx="7264">
                  <c:v>7845.1610000000037</c:v>
                </c:pt>
                <c:pt idx="7265">
                  <c:v>7845.2079999999996</c:v>
                </c:pt>
                <c:pt idx="7266">
                  <c:v>7845.21</c:v>
                </c:pt>
                <c:pt idx="7267">
                  <c:v>7845.2120000000004</c:v>
                </c:pt>
                <c:pt idx="7268">
                  <c:v>7845.2539999999999</c:v>
                </c:pt>
                <c:pt idx="7269">
                  <c:v>7845.1980000000003</c:v>
                </c:pt>
                <c:pt idx="7270">
                  <c:v>7845.21</c:v>
                </c:pt>
                <c:pt idx="7271">
                  <c:v>7845.1600000000035</c:v>
                </c:pt>
                <c:pt idx="7272">
                  <c:v>7845.183</c:v>
                </c:pt>
                <c:pt idx="7273">
                  <c:v>7845.1970000000001</c:v>
                </c:pt>
                <c:pt idx="7274">
                  <c:v>7845.2210000000014</c:v>
                </c:pt>
                <c:pt idx="7275">
                  <c:v>7845.2260000000024</c:v>
                </c:pt>
                <c:pt idx="7276">
                  <c:v>7845.1510000000035</c:v>
                </c:pt>
                <c:pt idx="7277">
                  <c:v>7845.2060000000001</c:v>
                </c:pt>
                <c:pt idx="7278">
                  <c:v>7845.2190000000001</c:v>
                </c:pt>
                <c:pt idx="7279">
                  <c:v>7845.2220000000034</c:v>
                </c:pt>
                <c:pt idx="7280">
                  <c:v>7845.2020000000002</c:v>
                </c:pt>
                <c:pt idx="7281">
                  <c:v>7845.2130000000006</c:v>
                </c:pt>
                <c:pt idx="7282">
                  <c:v>7845.2449999999999</c:v>
                </c:pt>
                <c:pt idx="7283">
                  <c:v>7845.2250000000004</c:v>
                </c:pt>
                <c:pt idx="7284">
                  <c:v>7845.2709999999997</c:v>
                </c:pt>
                <c:pt idx="7285">
                  <c:v>7845.2170000000015</c:v>
                </c:pt>
                <c:pt idx="7286">
                  <c:v>7845.1970000000001</c:v>
                </c:pt>
                <c:pt idx="7287">
                  <c:v>7845.1970000000001</c:v>
                </c:pt>
                <c:pt idx="7288">
                  <c:v>7845.1750000000002</c:v>
                </c:pt>
                <c:pt idx="7289">
                  <c:v>7845.21</c:v>
                </c:pt>
                <c:pt idx="7290">
                  <c:v>7845.1900000000014</c:v>
                </c:pt>
                <c:pt idx="7291">
                  <c:v>7845.2260000000024</c:v>
                </c:pt>
                <c:pt idx="7292">
                  <c:v>7845.2220000000034</c:v>
                </c:pt>
                <c:pt idx="7293">
                  <c:v>7845.2349999999997</c:v>
                </c:pt>
                <c:pt idx="7294">
                  <c:v>7845.18</c:v>
                </c:pt>
                <c:pt idx="7295">
                  <c:v>7845.18</c:v>
                </c:pt>
                <c:pt idx="7296">
                  <c:v>7845.1960000000036</c:v>
                </c:pt>
                <c:pt idx="7297">
                  <c:v>7845.2280000000001</c:v>
                </c:pt>
                <c:pt idx="7298">
                  <c:v>7845.2620000000024</c:v>
                </c:pt>
                <c:pt idx="7299">
                  <c:v>7845.1840000000002</c:v>
                </c:pt>
                <c:pt idx="7300">
                  <c:v>7845.201</c:v>
                </c:pt>
                <c:pt idx="7301">
                  <c:v>7845.2210000000014</c:v>
                </c:pt>
                <c:pt idx="7302">
                  <c:v>7845.201</c:v>
                </c:pt>
                <c:pt idx="7303">
                  <c:v>7845.2210000000014</c:v>
                </c:pt>
                <c:pt idx="7304">
                  <c:v>7845.1930000000002</c:v>
                </c:pt>
                <c:pt idx="7305">
                  <c:v>7845.1820000000034</c:v>
                </c:pt>
                <c:pt idx="7306">
                  <c:v>7845.2110000000002</c:v>
                </c:pt>
                <c:pt idx="7307">
                  <c:v>7845.1720000000014</c:v>
                </c:pt>
                <c:pt idx="7308">
                  <c:v>7845.2079999999996</c:v>
                </c:pt>
                <c:pt idx="7309">
                  <c:v>7845.2240000000002</c:v>
                </c:pt>
                <c:pt idx="7310">
                  <c:v>7845.2330000000002</c:v>
                </c:pt>
                <c:pt idx="7311">
                  <c:v>7845.1880000000001</c:v>
                </c:pt>
                <c:pt idx="7312">
                  <c:v>7845.2330000000002</c:v>
                </c:pt>
                <c:pt idx="7313">
                  <c:v>7845.183</c:v>
                </c:pt>
                <c:pt idx="7314">
                  <c:v>7845.2349999999997</c:v>
                </c:pt>
                <c:pt idx="7315">
                  <c:v>7845.2429999999995</c:v>
                </c:pt>
                <c:pt idx="7316">
                  <c:v>7845.2040000000006</c:v>
                </c:pt>
                <c:pt idx="7317">
                  <c:v>7845.1890000000003</c:v>
                </c:pt>
                <c:pt idx="7318">
                  <c:v>7845.2369999999992</c:v>
                </c:pt>
                <c:pt idx="7319">
                  <c:v>7845.2480000000005</c:v>
                </c:pt>
                <c:pt idx="7320">
                  <c:v>7845.2290000000003</c:v>
                </c:pt>
                <c:pt idx="7321">
                  <c:v>7845.2429999999995</c:v>
                </c:pt>
                <c:pt idx="7322">
                  <c:v>7845.2480000000005</c:v>
                </c:pt>
                <c:pt idx="7323">
                  <c:v>7845.2170000000015</c:v>
                </c:pt>
                <c:pt idx="7324">
                  <c:v>7845.2260000000024</c:v>
                </c:pt>
                <c:pt idx="7325">
                  <c:v>7845.2140000000009</c:v>
                </c:pt>
                <c:pt idx="7326">
                  <c:v>7845.18</c:v>
                </c:pt>
                <c:pt idx="7327">
                  <c:v>7845.2140000000009</c:v>
                </c:pt>
                <c:pt idx="7328">
                  <c:v>7845.2250000000004</c:v>
                </c:pt>
                <c:pt idx="7329">
                  <c:v>7845.1970000000001</c:v>
                </c:pt>
                <c:pt idx="7330">
                  <c:v>7845.1590000000024</c:v>
                </c:pt>
                <c:pt idx="7331">
                  <c:v>7845.2530000000015</c:v>
                </c:pt>
                <c:pt idx="7332">
                  <c:v>7845.21</c:v>
                </c:pt>
                <c:pt idx="7333">
                  <c:v>7845.1620000000039</c:v>
                </c:pt>
                <c:pt idx="7334">
                  <c:v>7845.1970000000001</c:v>
                </c:pt>
                <c:pt idx="7335">
                  <c:v>7845.232</c:v>
                </c:pt>
                <c:pt idx="7336">
                  <c:v>7845.2160000000003</c:v>
                </c:pt>
                <c:pt idx="7337">
                  <c:v>7845.1860000000024</c:v>
                </c:pt>
                <c:pt idx="7338">
                  <c:v>7845.2420000000002</c:v>
                </c:pt>
                <c:pt idx="7339">
                  <c:v>7845.21</c:v>
                </c:pt>
                <c:pt idx="7340">
                  <c:v>7845.1850000000004</c:v>
                </c:pt>
                <c:pt idx="7341">
                  <c:v>7845.21</c:v>
                </c:pt>
                <c:pt idx="7342">
                  <c:v>7845.1750000000002</c:v>
                </c:pt>
                <c:pt idx="7343">
                  <c:v>7845.1900000000014</c:v>
                </c:pt>
                <c:pt idx="7344">
                  <c:v>7845.1990000000014</c:v>
                </c:pt>
                <c:pt idx="7345">
                  <c:v>7845.1970000000001</c:v>
                </c:pt>
                <c:pt idx="7346">
                  <c:v>7845.1930000000002</c:v>
                </c:pt>
                <c:pt idx="7347">
                  <c:v>7845.2060000000001</c:v>
                </c:pt>
                <c:pt idx="7348">
                  <c:v>7845.2079999999996</c:v>
                </c:pt>
                <c:pt idx="7349">
                  <c:v>7845.2170000000015</c:v>
                </c:pt>
                <c:pt idx="7350">
                  <c:v>7845.1850000000004</c:v>
                </c:pt>
                <c:pt idx="7351">
                  <c:v>7845.2310000000007</c:v>
                </c:pt>
                <c:pt idx="7352">
                  <c:v>7845.2170000000015</c:v>
                </c:pt>
                <c:pt idx="7353">
                  <c:v>7845.1880000000001</c:v>
                </c:pt>
                <c:pt idx="7354">
                  <c:v>7845.2280000000001</c:v>
                </c:pt>
                <c:pt idx="7355">
                  <c:v>7845.2079999999996</c:v>
                </c:pt>
                <c:pt idx="7356">
                  <c:v>7845.17</c:v>
                </c:pt>
                <c:pt idx="7357">
                  <c:v>7845.1730000000016</c:v>
                </c:pt>
                <c:pt idx="7358">
                  <c:v>7845.174</c:v>
                </c:pt>
                <c:pt idx="7359">
                  <c:v>7845.2349999999997</c:v>
                </c:pt>
                <c:pt idx="7360">
                  <c:v>7845.26</c:v>
                </c:pt>
                <c:pt idx="7361">
                  <c:v>7845.2050000000008</c:v>
                </c:pt>
                <c:pt idx="7362">
                  <c:v>7845.17</c:v>
                </c:pt>
                <c:pt idx="7363">
                  <c:v>7845.2420000000002</c:v>
                </c:pt>
                <c:pt idx="7364">
                  <c:v>7845.22</c:v>
                </c:pt>
                <c:pt idx="7365">
                  <c:v>7845.2539999999999</c:v>
                </c:pt>
                <c:pt idx="7366">
                  <c:v>7845.1790000000001</c:v>
                </c:pt>
                <c:pt idx="7367">
                  <c:v>7845.2030000000004</c:v>
                </c:pt>
                <c:pt idx="7368">
                  <c:v>7845.2719999999999</c:v>
                </c:pt>
                <c:pt idx="7369">
                  <c:v>7845.2420000000002</c:v>
                </c:pt>
                <c:pt idx="7370">
                  <c:v>7845.2220000000034</c:v>
                </c:pt>
                <c:pt idx="7371">
                  <c:v>7845.2020000000002</c:v>
                </c:pt>
                <c:pt idx="7372">
                  <c:v>7845.2070000000003</c:v>
                </c:pt>
                <c:pt idx="7373">
                  <c:v>7845.1920000000036</c:v>
                </c:pt>
                <c:pt idx="7374">
                  <c:v>7845.1860000000024</c:v>
                </c:pt>
                <c:pt idx="7375">
                  <c:v>7845.2150000000001</c:v>
                </c:pt>
                <c:pt idx="7376">
                  <c:v>7845.1790000000001</c:v>
                </c:pt>
                <c:pt idx="7377">
                  <c:v>7845.201</c:v>
                </c:pt>
                <c:pt idx="7378">
                  <c:v>7845.2130000000006</c:v>
                </c:pt>
                <c:pt idx="7379">
                  <c:v>7845.2040000000006</c:v>
                </c:pt>
                <c:pt idx="7380">
                  <c:v>7845.1620000000039</c:v>
                </c:pt>
                <c:pt idx="7381">
                  <c:v>7845.2120000000004</c:v>
                </c:pt>
                <c:pt idx="7382">
                  <c:v>7845.1810000000014</c:v>
                </c:pt>
                <c:pt idx="7383">
                  <c:v>7845.2020000000002</c:v>
                </c:pt>
                <c:pt idx="7384">
                  <c:v>7845.174</c:v>
                </c:pt>
                <c:pt idx="7385">
                  <c:v>7845.2429999999995</c:v>
                </c:pt>
                <c:pt idx="7386">
                  <c:v>7845.2170000000015</c:v>
                </c:pt>
                <c:pt idx="7387">
                  <c:v>7845.2310000000007</c:v>
                </c:pt>
                <c:pt idx="7388">
                  <c:v>7845.1890000000003</c:v>
                </c:pt>
                <c:pt idx="7389">
                  <c:v>7845.1940000000004</c:v>
                </c:pt>
                <c:pt idx="7390">
                  <c:v>7845.1990000000014</c:v>
                </c:pt>
                <c:pt idx="7391">
                  <c:v>7845.2280000000001</c:v>
                </c:pt>
                <c:pt idx="7392">
                  <c:v>7845.1820000000034</c:v>
                </c:pt>
                <c:pt idx="7393">
                  <c:v>7845.1930000000002</c:v>
                </c:pt>
                <c:pt idx="7394">
                  <c:v>7845.1840000000002</c:v>
                </c:pt>
                <c:pt idx="7395">
                  <c:v>7845.2030000000004</c:v>
                </c:pt>
                <c:pt idx="7396">
                  <c:v>7845.2510000000002</c:v>
                </c:pt>
                <c:pt idx="7397">
                  <c:v>7845.2290000000003</c:v>
                </c:pt>
                <c:pt idx="7398">
                  <c:v>7845.2339999999995</c:v>
                </c:pt>
                <c:pt idx="7399">
                  <c:v>7845.2050000000008</c:v>
                </c:pt>
                <c:pt idx="7400">
                  <c:v>7845.2359999999999</c:v>
                </c:pt>
                <c:pt idx="7401">
                  <c:v>7845.1900000000014</c:v>
                </c:pt>
                <c:pt idx="7402">
                  <c:v>7845.1760000000004</c:v>
                </c:pt>
                <c:pt idx="7403">
                  <c:v>7845.1750000000002</c:v>
                </c:pt>
                <c:pt idx="7404">
                  <c:v>7845.2379999999994</c:v>
                </c:pt>
                <c:pt idx="7405">
                  <c:v>7845.2420000000002</c:v>
                </c:pt>
                <c:pt idx="7406">
                  <c:v>7845.241</c:v>
                </c:pt>
                <c:pt idx="7407">
                  <c:v>7845.2290000000003</c:v>
                </c:pt>
                <c:pt idx="7408">
                  <c:v>7845.1940000000004</c:v>
                </c:pt>
                <c:pt idx="7409">
                  <c:v>7845.1860000000024</c:v>
                </c:pt>
                <c:pt idx="7410">
                  <c:v>7845.1790000000001</c:v>
                </c:pt>
                <c:pt idx="7411">
                  <c:v>7845.2390000000005</c:v>
                </c:pt>
                <c:pt idx="7412">
                  <c:v>7845.24</c:v>
                </c:pt>
                <c:pt idx="7413">
                  <c:v>7845.2120000000004</c:v>
                </c:pt>
                <c:pt idx="7414">
                  <c:v>7845.2210000000014</c:v>
                </c:pt>
                <c:pt idx="7415">
                  <c:v>7845.1820000000034</c:v>
                </c:pt>
                <c:pt idx="7416">
                  <c:v>7845.1930000000002</c:v>
                </c:pt>
                <c:pt idx="7417">
                  <c:v>7845.2280000000001</c:v>
                </c:pt>
                <c:pt idx="7418">
                  <c:v>7845.2760000000007</c:v>
                </c:pt>
                <c:pt idx="7419">
                  <c:v>7845.2460000000001</c:v>
                </c:pt>
                <c:pt idx="7420">
                  <c:v>7845.223</c:v>
                </c:pt>
                <c:pt idx="7421">
                  <c:v>7845.241</c:v>
                </c:pt>
                <c:pt idx="7422">
                  <c:v>7845.1920000000036</c:v>
                </c:pt>
                <c:pt idx="7423">
                  <c:v>7845.2339999999995</c:v>
                </c:pt>
                <c:pt idx="7424">
                  <c:v>7845.2420000000002</c:v>
                </c:pt>
                <c:pt idx="7425">
                  <c:v>7845.2640000000001</c:v>
                </c:pt>
                <c:pt idx="7426">
                  <c:v>7845.1850000000004</c:v>
                </c:pt>
                <c:pt idx="7427">
                  <c:v>7845.2160000000003</c:v>
                </c:pt>
                <c:pt idx="7428">
                  <c:v>7845.2690000000002</c:v>
                </c:pt>
                <c:pt idx="7429">
                  <c:v>7845.2420000000002</c:v>
                </c:pt>
                <c:pt idx="7430">
                  <c:v>7845.2150000000001</c:v>
                </c:pt>
                <c:pt idx="7431">
                  <c:v>7845.2490000000007</c:v>
                </c:pt>
                <c:pt idx="7432">
                  <c:v>7845.26</c:v>
                </c:pt>
                <c:pt idx="7433">
                  <c:v>7845.2179999999998</c:v>
                </c:pt>
                <c:pt idx="7434">
                  <c:v>7845.2439999999997</c:v>
                </c:pt>
                <c:pt idx="7435">
                  <c:v>7845.2490000000007</c:v>
                </c:pt>
                <c:pt idx="7436">
                  <c:v>7845.22</c:v>
                </c:pt>
                <c:pt idx="7437">
                  <c:v>7845.2210000000014</c:v>
                </c:pt>
                <c:pt idx="7438">
                  <c:v>7845.24</c:v>
                </c:pt>
                <c:pt idx="7439">
                  <c:v>7845.26</c:v>
                </c:pt>
                <c:pt idx="7440">
                  <c:v>7845.1860000000024</c:v>
                </c:pt>
                <c:pt idx="7441">
                  <c:v>7845.2570000000005</c:v>
                </c:pt>
                <c:pt idx="7442">
                  <c:v>7845.2889999999998</c:v>
                </c:pt>
                <c:pt idx="7443">
                  <c:v>7845.1860000000024</c:v>
                </c:pt>
                <c:pt idx="7444">
                  <c:v>7845.21</c:v>
                </c:pt>
                <c:pt idx="7445">
                  <c:v>7845.2660000000014</c:v>
                </c:pt>
                <c:pt idx="7446">
                  <c:v>7845.2439999999997</c:v>
                </c:pt>
                <c:pt idx="7447">
                  <c:v>7845.2130000000006</c:v>
                </c:pt>
                <c:pt idx="7448">
                  <c:v>7845.2460000000001</c:v>
                </c:pt>
                <c:pt idx="7449">
                  <c:v>7845.2060000000001</c:v>
                </c:pt>
                <c:pt idx="7450">
                  <c:v>7845.2610000000004</c:v>
                </c:pt>
                <c:pt idx="7451">
                  <c:v>7845.2790000000005</c:v>
                </c:pt>
                <c:pt idx="7452">
                  <c:v>7845.2429999999995</c:v>
                </c:pt>
                <c:pt idx="7453">
                  <c:v>7845.2290000000003</c:v>
                </c:pt>
                <c:pt idx="7454">
                  <c:v>7845.223</c:v>
                </c:pt>
                <c:pt idx="7455">
                  <c:v>7845.2920000000004</c:v>
                </c:pt>
                <c:pt idx="7456">
                  <c:v>7845.23</c:v>
                </c:pt>
                <c:pt idx="7457">
                  <c:v>7845.2670000000007</c:v>
                </c:pt>
                <c:pt idx="7458">
                  <c:v>7845.2079999999996</c:v>
                </c:pt>
                <c:pt idx="7459">
                  <c:v>7845.2729999999992</c:v>
                </c:pt>
                <c:pt idx="7460">
                  <c:v>7845.241</c:v>
                </c:pt>
                <c:pt idx="7461">
                  <c:v>7845.2779999999975</c:v>
                </c:pt>
                <c:pt idx="7462">
                  <c:v>7845.3030000000008</c:v>
                </c:pt>
                <c:pt idx="7463">
                  <c:v>7845.21</c:v>
                </c:pt>
                <c:pt idx="7464">
                  <c:v>7845.2630000000017</c:v>
                </c:pt>
                <c:pt idx="7465">
                  <c:v>7845.2610000000004</c:v>
                </c:pt>
                <c:pt idx="7466">
                  <c:v>7845.2429999999995</c:v>
                </c:pt>
                <c:pt idx="7467">
                  <c:v>7845.2729999999992</c:v>
                </c:pt>
                <c:pt idx="7468">
                  <c:v>7845.2910000000002</c:v>
                </c:pt>
                <c:pt idx="7469">
                  <c:v>7845.277</c:v>
                </c:pt>
                <c:pt idx="7470">
                  <c:v>7845.2719999999999</c:v>
                </c:pt>
                <c:pt idx="7471">
                  <c:v>7845.2870000000003</c:v>
                </c:pt>
                <c:pt idx="7472">
                  <c:v>7845.3110000000024</c:v>
                </c:pt>
                <c:pt idx="7473">
                  <c:v>7845.2920000000004</c:v>
                </c:pt>
                <c:pt idx="7474">
                  <c:v>7845.2550000000001</c:v>
                </c:pt>
                <c:pt idx="7475">
                  <c:v>7845.2809999999999</c:v>
                </c:pt>
                <c:pt idx="7476">
                  <c:v>7845.2469999999994</c:v>
                </c:pt>
                <c:pt idx="7477">
                  <c:v>7845.2610000000004</c:v>
                </c:pt>
                <c:pt idx="7478">
                  <c:v>7845.3120000000035</c:v>
                </c:pt>
                <c:pt idx="7479">
                  <c:v>7845.2820000000002</c:v>
                </c:pt>
                <c:pt idx="7480">
                  <c:v>7845.3070000000016</c:v>
                </c:pt>
                <c:pt idx="7481">
                  <c:v>7845.2510000000002</c:v>
                </c:pt>
                <c:pt idx="7482">
                  <c:v>7845.1790000000001</c:v>
                </c:pt>
                <c:pt idx="7483">
                  <c:v>7845.2550000000001</c:v>
                </c:pt>
                <c:pt idx="7484">
                  <c:v>7845.2250000000004</c:v>
                </c:pt>
                <c:pt idx="7485">
                  <c:v>7845.2240000000002</c:v>
                </c:pt>
                <c:pt idx="7486">
                  <c:v>7845.1880000000001</c:v>
                </c:pt>
                <c:pt idx="7487">
                  <c:v>7845.1540000000014</c:v>
                </c:pt>
                <c:pt idx="7488">
                  <c:v>7845.1770000000006</c:v>
                </c:pt>
                <c:pt idx="7489">
                  <c:v>7845.1930000000002</c:v>
                </c:pt>
                <c:pt idx="7490">
                  <c:v>7845.1880000000001</c:v>
                </c:pt>
                <c:pt idx="7491">
                  <c:v>7845.23</c:v>
                </c:pt>
                <c:pt idx="7492">
                  <c:v>7845.1650000000036</c:v>
                </c:pt>
                <c:pt idx="7493">
                  <c:v>7845.2120000000004</c:v>
                </c:pt>
                <c:pt idx="7494">
                  <c:v>7845.2079999999996</c:v>
                </c:pt>
                <c:pt idx="7495">
                  <c:v>7845.1900000000014</c:v>
                </c:pt>
                <c:pt idx="7496">
                  <c:v>7845.2120000000004</c:v>
                </c:pt>
                <c:pt idx="7497">
                  <c:v>7845.1870000000008</c:v>
                </c:pt>
                <c:pt idx="7498">
                  <c:v>7845.2190000000001</c:v>
                </c:pt>
                <c:pt idx="7499">
                  <c:v>7845.2490000000007</c:v>
                </c:pt>
                <c:pt idx="7500">
                  <c:v>7845.2160000000003</c:v>
                </c:pt>
                <c:pt idx="7501">
                  <c:v>7845.1940000000004</c:v>
                </c:pt>
                <c:pt idx="7502">
                  <c:v>7845.232</c:v>
                </c:pt>
                <c:pt idx="7503">
                  <c:v>7845.2480000000005</c:v>
                </c:pt>
                <c:pt idx="7504">
                  <c:v>7845.2520000000004</c:v>
                </c:pt>
                <c:pt idx="7505">
                  <c:v>7845.24</c:v>
                </c:pt>
                <c:pt idx="7506">
                  <c:v>7845.22</c:v>
                </c:pt>
                <c:pt idx="7507">
                  <c:v>7845.2310000000007</c:v>
                </c:pt>
                <c:pt idx="7508">
                  <c:v>7845.1730000000016</c:v>
                </c:pt>
                <c:pt idx="7509">
                  <c:v>7845.2170000000015</c:v>
                </c:pt>
                <c:pt idx="7510">
                  <c:v>7845.2439999999997</c:v>
                </c:pt>
                <c:pt idx="7511">
                  <c:v>7845.268</c:v>
                </c:pt>
                <c:pt idx="7512">
                  <c:v>7845.2550000000001</c:v>
                </c:pt>
                <c:pt idx="7513">
                  <c:v>7845.25</c:v>
                </c:pt>
                <c:pt idx="7514">
                  <c:v>7845.2290000000003</c:v>
                </c:pt>
                <c:pt idx="7515">
                  <c:v>7845.1980000000003</c:v>
                </c:pt>
                <c:pt idx="7516">
                  <c:v>7845.232</c:v>
                </c:pt>
                <c:pt idx="7517">
                  <c:v>7845.2429999999995</c:v>
                </c:pt>
                <c:pt idx="7518">
                  <c:v>7845.1900000000014</c:v>
                </c:pt>
                <c:pt idx="7519">
                  <c:v>7845.2439999999997</c:v>
                </c:pt>
                <c:pt idx="7520">
                  <c:v>7845.25</c:v>
                </c:pt>
                <c:pt idx="7521">
                  <c:v>7845.1970000000001</c:v>
                </c:pt>
                <c:pt idx="7522">
                  <c:v>7845.2729999999992</c:v>
                </c:pt>
                <c:pt idx="7523">
                  <c:v>7845.26</c:v>
                </c:pt>
                <c:pt idx="7524">
                  <c:v>7845.2660000000014</c:v>
                </c:pt>
                <c:pt idx="7525">
                  <c:v>7845.259</c:v>
                </c:pt>
                <c:pt idx="7526">
                  <c:v>7845.2369999999992</c:v>
                </c:pt>
                <c:pt idx="7527">
                  <c:v>7845.2870000000003</c:v>
                </c:pt>
                <c:pt idx="7528">
                  <c:v>7845.2630000000017</c:v>
                </c:pt>
                <c:pt idx="7529">
                  <c:v>7845.2729999999992</c:v>
                </c:pt>
                <c:pt idx="7530">
                  <c:v>7845.2580000000007</c:v>
                </c:pt>
                <c:pt idx="7531">
                  <c:v>7845.2359999999999</c:v>
                </c:pt>
                <c:pt idx="7532">
                  <c:v>7845.2940000000008</c:v>
                </c:pt>
                <c:pt idx="7533">
                  <c:v>7845.2840000000006</c:v>
                </c:pt>
                <c:pt idx="7534">
                  <c:v>7845.2790000000005</c:v>
                </c:pt>
                <c:pt idx="7535">
                  <c:v>7845.26</c:v>
                </c:pt>
                <c:pt idx="7536">
                  <c:v>7845.2820000000002</c:v>
                </c:pt>
                <c:pt idx="7537">
                  <c:v>7845.2349999999997</c:v>
                </c:pt>
                <c:pt idx="7538">
                  <c:v>7845.25</c:v>
                </c:pt>
                <c:pt idx="7539">
                  <c:v>7845.2820000000002</c:v>
                </c:pt>
                <c:pt idx="7540">
                  <c:v>7845.2490000000007</c:v>
                </c:pt>
                <c:pt idx="7541">
                  <c:v>7845.2460000000001</c:v>
                </c:pt>
                <c:pt idx="7542">
                  <c:v>7845.3250000000044</c:v>
                </c:pt>
                <c:pt idx="7543">
                  <c:v>7845.2960000000003</c:v>
                </c:pt>
                <c:pt idx="7544">
                  <c:v>7845.3040000000001</c:v>
                </c:pt>
                <c:pt idx="7545">
                  <c:v>7845.2660000000014</c:v>
                </c:pt>
                <c:pt idx="7546">
                  <c:v>7845.2809999999999</c:v>
                </c:pt>
                <c:pt idx="7547">
                  <c:v>7845.29</c:v>
                </c:pt>
                <c:pt idx="7548">
                  <c:v>7845.2840000000006</c:v>
                </c:pt>
                <c:pt idx="7549">
                  <c:v>7845.2560000000003</c:v>
                </c:pt>
                <c:pt idx="7550">
                  <c:v>7845.2690000000002</c:v>
                </c:pt>
                <c:pt idx="7551">
                  <c:v>7845.2879999999996</c:v>
                </c:pt>
                <c:pt idx="7552">
                  <c:v>7845.3140000000003</c:v>
                </c:pt>
                <c:pt idx="7553">
                  <c:v>7845.3210000000036</c:v>
                </c:pt>
                <c:pt idx="7554">
                  <c:v>7845.3130000000001</c:v>
                </c:pt>
                <c:pt idx="7555">
                  <c:v>7845.3030000000008</c:v>
                </c:pt>
                <c:pt idx="7556">
                  <c:v>7845.268</c:v>
                </c:pt>
                <c:pt idx="7557">
                  <c:v>7845.3070000000016</c:v>
                </c:pt>
                <c:pt idx="7558">
                  <c:v>7845.29</c:v>
                </c:pt>
                <c:pt idx="7559">
                  <c:v>7845.3890000000001</c:v>
                </c:pt>
                <c:pt idx="7560">
                  <c:v>7845.2960000000003</c:v>
                </c:pt>
                <c:pt idx="7561">
                  <c:v>7845.3120000000035</c:v>
                </c:pt>
                <c:pt idx="7562">
                  <c:v>7845.3010000000004</c:v>
                </c:pt>
                <c:pt idx="7563">
                  <c:v>7845.3</c:v>
                </c:pt>
                <c:pt idx="7564">
                  <c:v>7845.3180000000002</c:v>
                </c:pt>
                <c:pt idx="7565">
                  <c:v>7845.3260000000037</c:v>
                </c:pt>
                <c:pt idx="7566">
                  <c:v>7845.308</c:v>
                </c:pt>
                <c:pt idx="7567">
                  <c:v>7845.3110000000024</c:v>
                </c:pt>
                <c:pt idx="7568">
                  <c:v>7845.3210000000036</c:v>
                </c:pt>
                <c:pt idx="7569">
                  <c:v>7845.3420000000024</c:v>
                </c:pt>
                <c:pt idx="7570">
                  <c:v>7845.3150000000014</c:v>
                </c:pt>
                <c:pt idx="7571">
                  <c:v>7845.3330000000005</c:v>
                </c:pt>
                <c:pt idx="7572">
                  <c:v>7845.3240000000014</c:v>
                </c:pt>
                <c:pt idx="7573">
                  <c:v>7845.2809999999999</c:v>
                </c:pt>
                <c:pt idx="7574">
                  <c:v>7845.3190000000004</c:v>
                </c:pt>
                <c:pt idx="7575">
                  <c:v>7845.3879999999999</c:v>
                </c:pt>
                <c:pt idx="7576">
                  <c:v>7845.3270000000002</c:v>
                </c:pt>
                <c:pt idx="7577">
                  <c:v>7845.3490000000002</c:v>
                </c:pt>
                <c:pt idx="7578">
                  <c:v>7845.348</c:v>
                </c:pt>
                <c:pt idx="7579">
                  <c:v>7845.3360000000002</c:v>
                </c:pt>
                <c:pt idx="7580">
                  <c:v>7845.31</c:v>
                </c:pt>
                <c:pt idx="7581">
                  <c:v>7845.3650000000034</c:v>
                </c:pt>
                <c:pt idx="7582">
                  <c:v>7845.3280000000004</c:v>
                </c:pt>
                <c:pt idx="7583">
                  <c:v>7845.3820000000014</c:v>
                </c:pt>
                <c:pt idx="7584">
                  <c:v>7845.3490000000002</c:v>
                </c:pt>
                <c:pt idx="7585">
                  <c:v>7845.3810000000003</c:v>
                </c:pt>
                <c:pt idx="7586">
                  <c:v>7845.3360000000002</c:v>
                </c:pt>
                <c:pt idx="7587">
                  <c:v>7845.3230000000003</c:v>
                </c:pt>
                <c:pt idx="7588">
                  <c:v>7845.3330000000005</c:v>
                </c:pt>
                <c:pt idx="7589">
                  <c:v>7845.3339999999998</c:v>
                </c:pt>
                <c:pt idx="7590">
                  <c:v>7845.2829999999994</c:v>
                </c:pt>
                <c:pt idx="7591">
                  <c:v>7845.37</c:v>
                </c:pt>
                <c:pt idx="7592">
                  <c:v>7845.3789999999999</c:v>
                </c:pt>
                <c:pt idx="7593">
                  <c:v>7845.3470000000007</c:v>
                </c:pt>
                <c:pt idx="7594">
                  <c:v>7845.357</c:v>
                </c:pt>
                <c:pt idx="7595">
                  <c:v>7845.2879999999996</c:v>
                </c:pt>
                <c:pt idx="7596">
                  <c:v>7845.3580000000002</c:v>
                </c:pt>
                <c:pt idx="7597">
                  <c:v>7845.3339999999998</c:v>
                </c:pt>
                <c:pt idx="7598">
                  <c:v>7845.3450000000003</c:v>
                </c:pt>
                <c:pt idx="7599">
                  <c:v>7845.4069999999992</c:v>
                </c:pt>
                <c:pt idx="7600">
                  <c:v>7845.3490000000002</c:v>
                </c:pt>
                <c:pt idx="7601">
                  <c:v>7845.3590000000004</c:v>
                </c:pt>
                <c:pt idx="7602">
                  <c:v>7845.3720000000003</c:v>
                </c:pt>
                <c:pt idx="7603">
                  <c:v>7845.3970000000018</c:v>
                </c:pt>
                <c:pt idx="7604">
                  <c:v>7845.3760000000002</c:v>
                </c:pt>
                <c:pt idx="7605">
                  <c:v>7845.3680000000004</c:v>
                </c:pt>
                <c:pt idx="7606">
                  <c:v>7845.3280000000004</c:v>
                </c:pt>
                <c:pt idx="7607">
                  <c:v>7845.3620000000037</c:v>
                </c:pt>
                <c:pt idx="7608">
                  <c:v>7845.3590000000004</c:v>
                </c:pt>
                <c:pt idx="7609">
                  <c:v>7845.3810000000003</c:v>
                </c:pt>
                <c:pt idx="7610">
                  <c:v>7845.3910000000014</c:v>
                </c:pt>
                <c:pt idx="7611">
                  <c:v>7845.3950000000004</c:v>
                </c:pt>
                <c:pt idx="7612">
                  <c:v>7845.3670000000002</c:v>
                </c:pt>
                <c:pt idx="7613">
                  <c:v>7845.4450000000006</c:v>
                </c:pt>
                <c:pt idx="7614">
                  <c:v>7845.3879999999999</c:v>
                </c:pt>
                <c:pt idx="7615">
                  <c:v>7845.3650000000034</c:v>
                </c:pt>
                <c:pt idx="7616">
                  <c:v>7845.3810000000003</c:v>
                </c:pt>
                <c:pt idx="7617">
                  <c:v>7845.3490000000002</c:v>
                </c:pt>
                <c:pt idx="7618">
                  <c:v>7845.4230000000016</c:v>
                </c:pt>
                <c:pt idx="7619">
                  <c:v>7845.4120000000003</c:v>
                </c:pt>
                <c:pt idx="7620">
                  <c:v>7845.3960000000034</c:v>
                </c:pt>
                <c:pt idx="7621">
                  <c:v>7845.384</c:v>
                </c:pt>
                <c:pt idx="7622">
                  <c:v>7845.3550000000014</c:v>
                </c:pt>
                <c:pt idx="7623">
                  <c:v>7845.4</c:v>
                </c:pt>
                <c:pt idx="7624">
                  <c:v>7845.4210000000003</c:v>
                </c:pt>
                <c:pt idx="7625">
                  <c:v>7845.4059999999999</c:v>
                </c:pt>
                <c:pt idx="7626">
                  <c:v>7845.3390000000009</c:v>
                </c:pt>
                <c:pt idx="7627">
                  <c:v>7845.3970000000018</c:v>
                </c:pt>
                <c:pt idx="7628">
                  <c:v>7845.4769999999999</c:v>
                </c:pt>
                <c:pt idx="7629">
                  <c:v>7845.4110000000001</c:v>
                </c:pt>
                <c:pt idx="7630">
                  <c:v>7845.3910000000014</c:v>
                </c:pt>
                <c:pt idx="7631">
                  <c:v>7845.3670000000002</c:v>
                </c:pt>
                <c:pt idx="7632">
                  <c:v>7845.424</c:v>
                </c:pt>
                <c:pt idx="7633">
                  <c:v>7845.4550000000008</c:v>
                </c:pt>
                <c:pt idx="7634">
                  <c:v>7845.4250000000002</c:v>
                </c:pt>
                <c:pt idx="7635">
                  <c:v>7845.4059999999999</c:v>
                </c:pt>
                <c:pt idx="7636">
                  <c:v>7845.3850000000002</c:v>
                </c:pt>
                <c:pt idx="7637">
                  <c:v>7845.3870000000015</c:v>
                </c:pt>
                <c:pt idx="7638">
                  <c:v>7845.4170000000004</c:v>
                </c:pt>
                <c:pt idx="7639">
                  <c:v>7845.4389999999985</c:v>
                </c:pt>
                <c:pt idx="7640">
                  <c:v>7845.4260000000004</c:v>
                </c:pt>
                <c:pt idx="7641">
                  <c:v>7845.45</c:v>
                </c:pt>
                <c:pt idx="7642">
                  <c:v>7845.4440000000004</c:v>
                </c:pt>
                <c:pt idx="7643">
                  <c:v>7845.4220000000014</c:v>
                </c:pt>
                <c:pt idx="7644">
                  <c:v>7845.4379999999965</c:v>
                </c:pt>
                <c:pt idx="7645">
                  <c:v>7845.4160000000002</c:v>
                </c:pt>
                <c:pt idx="7646">
                  <c:v>7845.4429999999993</c:v>
                </c:pt>
                <c:pt idx="7647">
                  <c:v>7845.3890000000001</c:v>
                </c:pt>
                <c:pt idx="7648">
                  <c:v>7845.4479999999985</c:v>
                </c:pt>
                <c:pt idx="7649">
                  <c:v>7845.4620000000004</c:v>
                </c:pt>
                <c:pt idx="7650">
                  <c:v>7845.4160000000002</c:v>
                </c:pt>
                <c:pt idx="7651">
                  <c:v>7845.4530000000004</c:v>
                </c:pt>
                <c:pt idx="7652">
                  <c:v>7845.4170000000004</c:v>
                </c:pt>
                <c:pt idx="7653">
                  <c:v>7845.4550000000008</c:v>
                </c:pt>
                <c:pt idx="7654">
                  <c:v>7845.3970000000018</c:v>
                </c:pt>
                <c:pt idx="7655">
                  <c:v>7845.4520000000002</c:v>
                </c:pt>
                <c:pt idx="7656">
                  <c:v>7845.4130000000005</c:v>
                </c:pt>
                <c:pt idx="7657">
                  <c:v>7845.4319999999998</c:v>
                </c:pt>
                <c:pt idx="7658">
                  <c:v>7845.4339999999993</c:v>
                </c:pt>
                <c:pt idx="7659">
                  <c:v>7845.4309999999996</c:v>
                </c:pt>
                <c:pt idx="7660">
                  <c:v>7845.43</c:v>
                </c:pt>
                <c:pt idx="7661">
                  <c:v>7845.3830000000007</c:v>
                </c:pt>
                <c:pt idx="7662">
                  <c:v>7845.4360000000006</c:v>
                </c:pt>
                <c:pt idx="7663">
                  <c:v>7845.4650000000001</c:v>
                </c:pt>
                <c:pt idx="7664">
                  <c:v>7845.4869999999992</c:v>
                </c:pt>
                <c:pt idx="7665">
                  <c:v>7845.4369999999999</c:v>
                </c:pt>
                <c:pt idx="7666">
                  <c:v>7845.5020000000004</c:v>
                </c:pt>
                <c:pt idx="7667">
                  <c:v>7845.3960000000034</c:v>
                </c:pt>
                <c:pt idx="7668">
                  <c:v>7845.44</c:v>
                </c:pt>
                <c:pt idx="7669">
                  <c:v>7845.4839999999995</c:v>
                </c:pt>
                <c:pt idx="7670">
                  <c:v>7845.4190000000008</c:v>
                </c:pt>
                <c:pt idx="7671">
                  <c:v>7845.3850000000002</c:v>
                </c:pt>
                <c:pt idx="7672">
                  <c:v>7845.4090000000006</c:v>
                </c:pt>
                <c:pt idx="7673">
                  <c:v>7845.4130000000005</c:v>
                </c:pt>
                <c:pt idx="7674">
                  <c:v>7845.3600000000024</c:v>
                </c:pt>
                <c:pt idx="7675">
                  <c:v>7845.4030000000002</c:v>
                </c:pt>
                <c:pt idx="7676">
                  <c:v>7845.3769999999995</c:v>
                </c:pt>
                <c:pt idx="7677">
                  <c:v>7845.4329999999991</c:v>
                </c:pt>
                <c:pt idx="7678">
                  <c:v>7845.42</c:v>
                </c:pt>
                <c:pt idx="7679">
                  <c:v>7845.3760000000002</c:v>
                </c:pt>
                <c:pt idx="7680">
                  <c:v>7845.3860000000004</c:v>
                </c:pt>
                <c:pt idx="7681">
                  <c:v>7845.4040000000005</c:v>
                </c:pt>
                <c:pt idx="7682">
                  <c:v>7845.4479999999985</c:v>
                </c:pt>
                <c:pt idx="7683">
                  <c:v>7845.4030000000002</c:v>
                </c:pt>
                <c:pt idx="7684">
                  <c:v>7845.3860000000004</c:v>
                </c:pt>
                <c:pt idx="7685">
                  <c:v>7845.3990000000003</c:v>
                </c:pt>
                <c:pt idx="7686">
                  <c:v>7845.3970000000018</c:v>
                </c:pt>
                <c:pt idx="7687">
                  <c:v>7845.3650000000034</c:v>
                </c:pt>
                <c:pt idx="7688">
                  <c:v>7845.415</c:v>
                </c:pt>
                <c:pt idx="7689">
                  <c:v>7845.4220000000014</c:v>
                </c:pt>
                <c:pt idx="7690">
                  <c:v>7845.4170000000004</c:v>
                </c:pt>
                <c:pt idx="7691">
                  <c:v>7845.4369999999999</c:v>
                </c:pt>
                <c:pt idx="7692">
                  <c:v>7845.3879999999999</c:v>
                </c:pt>
                <c:pt idx="7693">
                  <c:v>7845.3940000000002</c:v>
                </c:pt>
                <c:pt idx="7694">
                  <c:v>7845.4160000000002</c:v>
                </c:pt>
                <c:pt idx="7695">
                  <c:v>7845.4130000000005</c:v>
                </c:pt>
                <c:pt idx="7696">
                  <c:v>7845.43</c:v>
                </c:pt>
                <c:pt idx="7697">
                  <c:v>7845.42</c:v>
                </c:pt>
                <c:pt idx="7698">
                  <c:v>7845.3920000000035</c:v>
                </c:pt>
                <c:pt idx="7699">
                  <c:v>7845.3940000000002</c:v>
                </c:pt>
                <c:pt idx="7700">
                  <c:v>7845.3510000000024</c:v>
                </c:pt>
                <c:pt idx="7701">
                  <c:v>7845.3850000000002</c:v>
                </c:pt>
                <c:pt idx="7702">
                  <c:v>7845.3390000000009</c:v>
                </c:pt>
                <c:pt idx="7703">
                  <c:v>7845.3410000000003</c:v>
                </c:pt>
                <c:pt idx="7704">
                  <c:v>7845.3740000000007</c:v>
                </c:pt>
                <c:pt idx="7705">
                  <c:v>7845.3850000000002</c:v>
                </c:pt>
                <c:pt idx="7706">
                  <c:v>7845.3390000000009</c:v>
                </c:pt>
                <c:pt idx="7707">
                  <c:v>7845.375</c:v>
                </c:pt>
                <c:pt idx="7708">
                  <c:v>7845.4170000000004</c:v>
                </c:pt>
                <c:pt idx="7709">
                  <c:v>7845.3610000000044</c:v>
                </c:pt>
                <c:pt idx="7710">
                  <c:v>7845.3490000000002</c:v>
                </c:pt>
                <c:pt idx="7711">
                  <c:v>7845.3610000000044</c:v>
                </c:pt>
                <c:pt idx="7712">
                  <c:v>7845.384</c:v>
                </c:pt>
                <c:pt idx="7713">
                  <c:v>7845.3370000000004</c:v>
                </c:pt>
                <c:pt idx="7714">
                  <c:v>7845.3230000000003</c:v>
                </c:pt>
                <c:pt idx="7715">
                  <c:v>7845.4339999999993</c:v>
                </c:pt>
                <c:pt idx="7716">
                  <c:v>7845.3560000000034</c:v>
                </c:pt>
                <c:pt idx="7717">
                  <c:v>7845.3870000000015</c:v>
                </c:pt>
                <c:pt idx="7718">
                  <c:v>7845.4139999999998</c:v>
                </c:pt>
                <c:pt idx="7719">
                  <c:v>7845.335</c:v>
                </c:pt>
                <c:pt idx="7720">
                  <c:v>7845.3740000000007</c:v>
                </c:pt>
                <c:pt idx="7721">
                  <c:v>7845.3760000000002</c:v>
                </c:pt>
                <c:pt idx="7722">
                  <c:v>7845.384</c:v>
                </c:pt>
                <c:pt idx="7723">
                  <c:v>7845.3530000000001</c:v>
                </c:pt>
                <c:pt idx="7724">
                  <c:v>7845.3190000000004</c:v>
                </c:pt>
                <c:pt idx="7725">
                  <c:v>7845.4</c:v>
                </c:pt>
                <c:pt idx="7726">
                  <c:v>7845.2950000000001</c:v>
                </c:pt>
                <c:pt idx="7727">
                  <c:v>7845.357</c:v>
                </c:pt>
                <c:pt idx="7728">
                  <c:v>7845.3290000000034</c:v>
                </c:pt>
                <c:pt idx="7729">
                  <c:v>7845.3600000000024</c:v>
                </c:pt>
                <c:pt idx="7730">
                  <c:v>7845.35</c:v>
                </c:pt>
                <c:pt idx="7731">
                  <c:v>7845.3730000000005</c:v>
                </c:pt>
                <c:pt idx="7732">
                  <c:v>7845.3360000000002</c:v>
                </c:pt>
                <c:pt idx="7733">
                  <c:v>7845.3180000000002</c:v>
                </c:pt>
                <c:pt idx="7734">
                  <c:v>7845.3960000000034</c:v>
                </c:pt>
                <c:pt idx="7735">
                  <c:v>7845.35</c:v>
                </c:pt>
                <c:pt idx="7736">
                  <c:v>7845.335</c:v>
                </c:pt>
                <c:pt idx="7737">
                  <c:v>7845.37</c:v>
                </c:pt>
                <c:pt idx="7738">
                  <c:v>7845.357</c:v>
                </c:pt>
                <c:pt idx="7739">
                  <c:v>7845.3360000000002</c:v>
                </c:pt>
                <c:pt idx="7740">
                  <c:v>7845.28</c:v>
                </c:pt>
                <c:pt idx="7741">
                  <c:v>7845.3890000000001</c:v>
                </c:pt>
                <c:pt idx="7742">
                  <c:v>7845.4049999999997</c:v>
                </c:pt>
                <c:pt idx="7743">
                  <c:v>7845.3620000000037</c:v>
                </c:pt>
                <c:pt idx="7744">
                  <c:v>7845.35</c:v>
                </c:pt>
                <c:pt idx="7745">
                  <c:v>7845.3540000000003</c:v>
                </c:pt>
                <c:pt idx="7746">
                  <c:v>7845.3190000000004</c:v>
                </c:pt>
                <c:pt idx="7747">
                  <c:v>7845.3550000000014</c:v>
                </c:pt>
                <c:pt idx="7748">
                  <c:v>7845.3610000000044</c:v>
                </c:pt>
                <c:pt idx="7749">
                  <c:v>7845.3060000000014</c:v>
                </c:pt>
                <c:pt idx="7750">
                  <c:v>7845.3380000000006</c:v>
                </c:pt>
                <c:pt idx="7751">
                  <c:v>7845.3200000000024</c:v>
                </c:pt>
                <c:pt idx="7752">
                  <c:v>7845.3320000000003</c:v>
                </c:pt>
                <c:pt idx="7753">
                  <c:v>7845.3070000000016</c:v>
                </c:pt>
                <c:pt idx="7754">
                  <c:v>7845.2709999999997</c:v>
                </c:pt>
                <c:pt idx="7755">
                  <c:v>7845.3250000000044</c:v>
                </c:pt>
                <c:pt idx="7756">
                  <c:v>7845.348</c:v>
                </c:pt>
                <c:pt idx="7757">
                  <c:v>7845.2870000000003</c:v>
                </c:pt>
                <c:pt idx="7758">
                  <c:v>7845.3180000000002</c:v>
                </c:pt>
                <c:pt idx="7759">
                  <c:v>7845.3610000000044</c:v>
                </c:pt>
                <c:pt idx="7760">
                  <c:v>7845.2670000000007</c:v>
                </c:pt>
                <c:pt idx="7761">
                  <c:v>7845.3020000000024</c:v>
                </c:pt>
                <c:pt idx="7762">
                  <c:v>7845.2719999999999</c:v>
                </c:pt>
                <c:pt idx="7763">
                  <c:v>7845.2979999999998</c:v>
                </c:pt>
                <c:pt idx="7764">
                  <c:v>7845.2960000000003</c:v>
                </c:pt>
                <c:pt idx="7765">
                  <c:v>7845.3120000000035</c:v>
                </c:pt>
                <c:pt idx="7766">
                  <c:v>7845.3280000000004</c:v>
                </c:pt>
                <c:pt idx="7767">
                  <c:v>7845.3070000000016</c:v>
                </c:pt>
                <c:pt idx="7768">
                  <c:v>7845.3330000000005</c:v>
                </c:pt>
                <c:pt idx="7769">
                  <c:v>7845.3090000000002</c:v>
                </c:pt>
                <c:pt idx="7770">
                  <c:v>7845.2960000000003</c:v>
                </c:pt>
                <c:pt idx="7771">
                  <c:v>7845.29</c:v>
                </c:pt>
                <c:pt idx="7772">
                  <c:v>7845.3250000000044</c:v>
                </c:pt>
                <c:pt idx="7773">
                  <c:v>7845.2729999999992</c:v>
                </c:pt>
                <c:pt idx="7774">
                  <c:v>7845.3280000000004</c:v>
                </c:pt>
                <c:pt idx="7775">
                  <c:v>7845.3050000000003</c:v>
                </c:pt>
                <c:pt idx="7776">
                  <c:v>7845.2760000000007</c:v>
                </c:pt>
                <c:pt idx="7777">
                  <c:v>7845.2809999999999</c:v>
                </c:pt>
                <c:pt idx="7778">
                  <c:v>7845.3339999999998</c:v>
                </c:pt>
                <c:pt idx="7779">
                  <c:v>7845.2840000000006</c:v>
                </c:pt>
                <c:pt idx="7780">
                  <c:v>7845.3290000000034</c:v>
                </c:pt>
                <c:pt idx="7781">
                  <c:v>7845.3220000000038</c:v>
                </c:pt>
                <c:pt idx="7782">
                  <c:v>7845.308</c:v>
                </c:pt>
                <c:pt idx="7783">
                  <c:v>7845.3140000000003</c:v>
                </c:pt>
                <c:pt idx="7784">
                  <c:v>7845.3130000000001</c:v>
                </c:pt>
                <c:pt idx="7785">
                  <c:v>7845.3110000000024</c:v>
                </c:pt>
                <c:pt idx="7786">
                  <c:v>7845.2820000000002</c:v>
                </c:pt>
                <c:pt idx="7787">
                  <c:v>7845.2820000000002</c:v>
                </c:pt>
                <c:pt idx="7788">
                  <c:v>7845.31</c:v>
                </c:pt>
                <c:pt idx="7789">
                  <c:v>7845.3470000000007</c:v>
                </c:pt>
                <c:pt idx="7790">
                  <c:v>7845.3070000000016</c:v>
                </c:pt>
                <c:pt idx="7791">
                  <c:v>7845.2920000000004</c:v>
                </c:pt>
                <c:pt idx="7792">
                  <c:v>7845.2630000000017</c:v>
                </c:pt>
                <c:pt idx="7793">
                  <c:v>7845.2089999999998</c:v>
                </c:pt>
                <c:pt idx="7794">
                  <c:v>7845.2339999999995</c:v>
                </c:pt>
                <c:pt idx="7795">
                  <c:v>7845.2150000000001</c:v>
                </c:pt>
                <c:pt idx="7796">
                  <c:v>7845.2979999999998</c:v>
                </c:pt>
                <c:pt idx="7797">
                  <c:v>7845.2580000000007</c:v>
                </c:pt>
                <c:pt idx="7798">
                  <c:v>7845.2390000000005</c:v>
                </c:pt>
                <c:pt idx="7799">
                  <c:v>7845.2739999999994</c:v>
                </c:pt>
                <c:pt idx="7800">
                  <c:v>7845.2610000000004</c:v>
                </c:pt>
                <c:pt idx="7801">
                  <c:v>7845.2840000000006</c:v>
                </c:pt>
                <c:pt idx="7802">
                  <c:v>7845.2449999999999</c:v>
                </c:pt>
                <c:pt idx="7803">
                  <c:v>7845.2420000000002</c:v>
                </c:pt>
                <c:pt idx="7804">
                  <c:v>7845.2719999999999</c:v>
                </c:pt>
                <c:pt idx="7805">
                  <c:v>7845.3290000000034</c:v>
                </c:pt>
                <c:pt idx="7806">
                  <c:v>7845.2510000000002</c:v>
                </c:pt>
                <c:pt idx="7807">
                  <c:v>7845.2339999999995</c:v>
                </c:pt>
                <c:pt idx="7808">
                  <c:v>7845.2580000000007</c:v>
                </c:pt>
                <c:pt idx="7809">
                  <c:v>7845.25</c:v>
                </c:pt>
                <c:pt idx="7810">
                  <c:v>7845.28</c:v>
                </c:pt>
                <c:pt idx="7811">
                  <c:v>7845.2510000000002</c:v>
                </c:pt>
                <c:pt idx="7812">
                  <c:v>7845.2760000000007</c:v>
                </c:pt>
                <c:pt idx="7813">
                  <c:v>7845.2429999999995</c:v>
                </c:pt>
                <c:pt idx="7814">
                  <c:v>7845.2620000000024</c:v>
                </c:pt>
                <c:pt idx="7815">
                  <c:v>7845.2820000000002</c:v>
                </c:pt>
                <c:pt idx="7816">
                  <c:v>7845.2739999999994</c:v>
                </c:pt>
                <c:pt idx="7817">
                  <c:v>7845.2349999999997</c:v>
                </c:pt>
                <c:pt idx="7818">
                  <c:v>7845.2349999999997</c:v>
                </c:pt>
                <c:pt idx="7819">
                  <c:v>7845.2850000000008</c:v>
                </c:pt>
                <c:pt idx="7820">
                  <c:v>7845.2670000000007</c:v>
                </c:pt>
                <c:pt idx="7821">
                  <c:v>7845.3040000000001</c:v>
                </c:pt>
                <c:pt idx="7822">
                  <c:v>7845.2530000000015</c:v>
                </c:pt>
                <c:pt idx="7823">
                  <c:v>7845.2920000000004</c:v>
                </c:pt>
                <c:pt idx="7824">
                  <c:v>7845.29</c:v>
                </c:pt>
                <c:pt idx="7825">
                  <c:v>7845.2979999999998</c:v>
                </c:pt>
                <c:pt idx="7826">
                  <c:v>7845.299</c:v>
                </c:pt>
                <c:pt idx="7827">
                  <c:v>7845.3190000000004</c:v>
                </c:pt>
                <c:pt idx="7828">
                  <c:v>7845.3510000000024</c:v>
                </c:pt>
                <c:pt idx="7829">
                  <c:v>7845.317</c:v>
                </c:pt>
                <c:pt idx="7830">
                  <c:v>7845.3040000000001</c:v>
                </c:pt>
                <c:pt idx="7831">
                  <c:v>7845.2920000000004</c:v>
                </c:pt>
                <c:pt idx="7832">
                  <c:v>7845.3220000000038</c:v>
                </c:pt>
                <c:pt idx="7833">
                  <c:v>7845.28</c:v>
                </c:pt>
                <c:pt idx="7834">
                  <c:v>7845.2140000000009</c:v>
                </c:pt>
                <c:pt idx="7835">
                  <c:v>7845.2829999999994</c:v>
                </c:pt>
                <c:pt idx="7836">
                  <c:v>7845.2420000000002</c:v>
                </c:pt>
                <c:pt idx="7837">
                  <c:v>7845.2570000000005</c:v>
                </c:pt>
                <c:pt idx="7838">
                  <c:v>7845.268</c:v>
                </c:pt>
                <c:pt idx="7839">
                  <c:v>7845.2379999999994</c:v>
                </c:pt>
                <c:pt idx="7840">
                  <c:v>7845.2490000000007</c:v>
                </c:pt>
                <c:pt idx="7841">
                  <c:v>7845.25</c:v>
                </c:pt>
                <c:pt idx="7842">
                  <c:v>7845.2310000000007</c:v>
                </c:pt>
                <c:pt idx="7843">
                  <c:v>7845.3070000000016</c:v>
                </c:pt>
                <c:pt idx="7844">
                  <c:v>7845.2469999999994</c:v>
                </c:pt>
                <c:pt idx="7845">
                  <c:v>7845.2829999999994</c:v>
                </c:pt>
                <c:pt idx="7846">
                  <c:v>7845.3280000000004</c:v>
                </c:pt>
                <c:pt idx="7847">
                  <c:v>7845.3320000000003</c:v>
                </c:pt>
                <c:pt idx="7848">
                  <c:v>7845.3270000000002</c:v>
                </c:pt>
                <c:pt idx="7849">
                  <c:v>7845.3130000000001</c:v>
                </c:pt>
                <c:pt idx="7850">
                  <c:v>7845.2310000000007</c:v>
                </c:pt>
                <c:pt idx="7851">
                  <c:v>7845.259</c:v>
                </c:pt>
                <c:pt idx="7852">
                  <c:v>7845.3140000000003</c:v>
                </c:pt>
                <c:pt idx="7853">
                  <c:v>7845.2580000000007</c:v>
                </c:pt>
                <c:pt idx="7854">
                  <c:v>7845.2390000000005</c:v>
                </c:pt>
                <c:pt idx="7855">
                  <c:v>7845.2339999999995</c:v>
                </c:pt>
                <c:pt idx="7856">
                  <c:v>7845.2089999999998</c:v>
                </c:pt>
                <c:pt idx="7857">
                  <c:v>7845.2079999999996</c:v>
                </c:pt>
                <c:pt idx="7858">
                  <c:v>7845.2580000000007</c:v>
                </c:pt>
                <c:pt idx="7859">
                  <c:v>7845.1760000000004</c:v>
                </c:pt>
                <c:pt idx="7860">
                  <c:v>7845.2079999999996</c:v>
                </c:pt>
                <c:pt idx="7861">
                  <c:v>7845.2349999999997</c:v>
                </c:pt>
                <c:pt idx="7862">
                  <c:v>7845.2170000000015</c:v>
                </c:pt>
                <c:pt idx="7863">
                  <c:v>7845.1590000000024</c:v>
                </c:pt>
                <c:pt idx="7864">
                  <c:v>7845.2449999999999</c:v>
                </c:pt>
                <c:pt idx="7865">
                  <c:v>7845.201</c:v>
                </c:pt>
                <c:pt idx="7866">
                  <c:v>7845.1660000000038</c:v>
                </c:pt>
                <c:pt idx="7867">
                  <c:v>7845.143</c:v>
                </c:pt>
                <c:pt idx="7868">
                  <c:v>7845.2840000000006</c:v>
                </c:pt>
                <c:pt idx="7869">
                  <c:v>7845.259</c:v>
                </c:pt>
                <c:pt idx="7870">
                  <c:v>7845.22</c:v>
                </c:pt>
                <c:pt idx="7871">
                  <c:v>7845.1690000000035</c:v>
                </c:pt>
                <c:pt idx="7872">
                  <c:v>7845.232</c:v>
                </c:pt>
                <c:pt idx="7873">
                  <c:v>7845.1950000000024</c:v>
                </c:pt>
                <c:pt idx="7874">
                  <c:v>7845.1730000000016</c:v>
                </c:pt>
                <c:pt idx="7875">
                  <c:v>7845.1940000000004</c:v>
                </c:pt>
                <c:pt idx="7876">
                  <c:v>7845.174</c:v>
                </c:pt>
                <c:pt idx="7877">
                  <c:v>7845.1870000000008</c:v>
                </c:pt>
                <c:pt idx="7878">
                  <c:v>7845.2060000000001</c:v>
                </c:pt>
                <c:pt idx="7879">
                  <c:v>7845.1960000000036</c:v>
                </c:pt>
                <c:pt idx="7880">
                  <c:v>7845.1790000000001</c:v>
                </c:pt>
                <c:pt idx="7881">
                  <c:v>7845.1620000000039</c:v>
                </c:pt>
                <c:pt idx="7882">
                  <c:v>7845.1780000000008</c:v>
                </c:pt>
                <c:pt idx="7883">
                  <c:v>7845.1690000000035</c:v>
                </c:pt>
                <c:pt idx="7884">
                  <c:v>7845.1970000000001</c:v>
                </c:pt>
                <c:pt idx="7885">
                  <c:v>7845.201</c:v>
                </c:pt>
                <c:pt idx="7886">
                  <c:v>7845.2050000000008</c:v>
                </c:pt>
                <c:pt idx="7887">
                  <c:v>7845.2120000000004</c:v>
                </c:pt>
                <c:pt idx="7888">
                  <c:v>7845.1840000000002</c:v>
                </c:pt>
                <c:pt idx="7889">
                  <c:v>7845.17</c:v>
                </c:pt>
                <c:pt idx="7890">
                  <c:v>7845.2050000000008</c:v>
                </c:pt>
                <c:pt idx="7891">
                  <c:v>7845.2030000000004</c:v>
                </c:pt>
                <c:pt idx="7892">
                  <c:v>7845.2079999999996</c:v>
                </c:pt>
                <c:pt idx="7893">
                  <c:v>7845.1670000000004</c:v>
                </c:pt>
                <c:pt idx="7894">
                  <c:v>7845.2170000000015</c:v>
                </c:pt>
                <c:pt idx="7895">
                  <c:v>7845.17</c:v>
                </c:pt>
                <c:pt idx="7896">
                  <c:v>7845.1630000000014</c:v>
                </c:pt>
                <c:pt idx="7897">
                  <c:v>7845.1900000000014</c:v>
                </c:pt>
                <c:pt idx="7898">
                  <c:v>7845.183</c:v>
                </c:pt>
                <c:pt idx="7899">
                  <c:v>7845.1940000000004</c:v>
                </c:pt>
                <c:pt idx="7900">
                  <c:v>7845.1930000000002</c:v>
                </c:pt>
                <c:pt idx="7901">
                  <c:v>7845.1880000000001</c:v>
                </c:pt>
                <c:pt idx="7902">
                  <c:v>7845.1760000000004</c:v>
                </c:pt>
                <c:pt idx="7903">
                  <c:v>7845.2280000000001</c:v>
                </c:pt>
                <c:pt idx="7904">
                  <c:v>7845.1790000000001</c:v>
                </c:pt>
                <c:pt idx="7905">
                  <c:v>7845.1790000000001</c:v>
                </c:pt>
                <c:pt idx="7906">
                  <c:v>7845.17</c:v>
                </c:pt>
                <c:pt idx="7907">
                  <c:v>7845.1720000000014</c:v>
                </c:pt>
                <c:pt idx="7908">
                  <c:v>7845.1580000000004</c:v>
                </c:pt>
                <c:pt idx="7909">
                  <c:v>7845.2170000000015</c:v>
                </c:pt>
                <c:pt idx="7910">
                  <c:v>7845.2190000000001</c:v>
                </c:pt>
                <c:pt idx="7911">
                  <c:v>7845.1950000000024</c:v>
                </c:pt>
                <c:pt idx="7912">
                  <c:v>7845.1940000000004</c:v>
                </c:pt>
                <c:pt idx="7913">
                  <c:v>7845.1570000000002</c:v>
                </c:pt>
                <c:pt idx="7914">
                  <c:v>7845.2020000000002</c:v>
                </c:pt>
                <c:pt idx="7915">
                  <c:v>7845.2120000000004</c:v>
                </c:pt>
                <c:pt idx="7916">
                  <c:v>7845.2040000000006</c:v>
                </c:pt>
                <c:pt idx="7917">
                  <c:v>7845.1920000000036</c:v>
                </c:pt>
                <c:pt idx="7918">
                  <c:v>7845.1870000000008</c:v>
                </c:pt>
                <c:pt idx="7919">
                  <c:v>7845.1820000000034</c:v>
                </c:pt>
                <c:pt idx="7920">
                  <c:v>7845.2030000000004</c:v>
                </c:pt>
                <c:pt idx="7921">
                  <c:v>7845.2439999999997</c:v>
                </c:pt>
                <c:pt idx="7922">
                  <c:v>7845.2369999999992</c:v>
                </c:pt>
                <c:pt idx="7923">
                  <c:v>7845.1880000000001</c:v>
                </c:pt>
                <c:pt idx="7924">
                  <c:v>7845.2429999999995</c:v>
                </c:pt>
                <c:pt idx="7925">
                  <c:v>7845.1950000000024</c:v>
                </c:pt>
                <c:pt idx="7926">
                  <c:v>7845.2449999999999</c:v>
                </c:pt>
                <c:pt idx="7927">
                  <c:v>7845.2210000000014</c:v>
                </c:pt>
                <c:pt idx="7928">
                  <c:v>7845.2630000000017</c:v>
                </c:pt>
                <c:pt idx="7929">
                  <c:v>7845.2160000000003</c:v>
                </c:pt>
                <c:pt idx="7930">
                  <c:v>7845.2480000000005</c:v>
                </c:pt>
                <c:pt idx="7931">
                  <c:v>7845.2490000000007</c:v>
                </c:pt>
                <c:pt idx="7932">
                  <c:v>7845.2240000000002</c:v>
                </c:pt>
                <c:pt idx="7933">
                  <c:v>7845.2330000000002</c:v>
                </c:pt>
                <c:pt idx="7934">
                  <c:v>7845.21</c:v>
                </c:pt>
                <c:pt idx="7935">
                  <c:v>7845.201</c:v>
                </c:pt>
                <c:pt idx="7936">
                  <c:v>7845.2280000000001</c:v>
                </c:pt>
                <c:pt idx="7937">
                  <c:v>7845.21</c:v>
                </c:pt>
                <c:pt idx="7938">
                  <c:v>7845.2520000000004</c:v>
                </c:pt>
                <c:pt idx="7939">
                  <c:v>7845.2530000000015</c:v>
                </c:pt>
                <c:pt idx="7940">
                  <c:v>7845.2630000000017</c:v>
                </c:pt>
                <c:pt idx="7941">
                  <c:v>7845.2280000000001</c:v>
                </c:pt>
                <c:pt idx="7942">
                  <c:v>7845.2369999999992</c:v>
                </c:pt>
                <c:pt idx="7943">
                  <c:v>7845.25</c:v>
                </c:pt>
                <c:pt idx="7944">
                  <c:v>7845.21</c:v>
                </c:pt>
                <c:pt idx="7945">
                  <c:v>7845.183</c:v>
                </c:pt>
                <c:pt idx="7946">
                  <c:v>7845.2120000000004</c:v>
                </c:pt>
                <c:pt idx="7947">
                  <c:v>7845.1750000000002</c:v>
                </c:pt>
                <c:pt idx="7948">
                  <c:v>7845.2630000000017</c:v>
                </c:pt>
                <c:pt idx="7949">
                  <c:v>7845.2640000000001</c:v>
                </c:pt>
                <c:pt idx="7950">
                  <c:v>7845.2110000000002</c:v>
                </c:pt>
                <c:pt idx="7951">
                  <c:v>7845.1920000000036</c:v>
                </c:pt>
                <c:pt idx="7952">
                  <c:v>7845.22</c:v>
                </c:pt>
                <c:pt idx="7953">
                  <c:v>7845.1770000000006</c:v>
                </c:pt>
                <c:pt idx="7954">
                  <c:v>7845.2079999999996</c:v>
                </c:pt>
                <c:pt idx="7955">
                  <c:v>7845.232</c:v>
                </c:pt>
                <c:pt idx="7956">
                  <c:v>7845.2050000000008</c:v>
                </c:pt>
                <c:pt idx="7957">
                  <c:v>7845.2210000000014</c:v>
                </c:pt>
                <c:pt idx="7958">
                  <c:v>7845.2449999999999</c:v>
                </c:pt>
                <c:pt idx="7959">
                  <c:v>7845.2359999999999</c:v>
                </c:pt>
                <c:pt idx="7960">
                  <c:v>7845.2490000000007</c:v>
                </c:pt>
                <c:pt idx="7961">
                  <c:v>7845.2420000000002</c:v>
                </c:pt>
                <c:pt idx="7962">
                  <c:v>7845.2449999999999</c:v>
                </c:pt>
                <c:pt idx="7963">
                  <c:v>7845.232</c:v>
                </c:pt>
                <c:pt idx="7964">
                  <c:v>7845.2310000000007</c:v>
                </c:pt>
                <c:pt idx="7965">
                  <c:v>7845.2420000000002</c:v>
                </c:pt>
                <c:pt idx="7966">
                  <c:v>7845.2560000000003</c:v>
                </c:pt>
                <c:pt idx="7967">
                  <c:v>7845.1970000000001</c:v>
                </c:pt>
                <c:pt idx="7968">
                  <c:v>7845.2940000000008</c:v>
                </c:pt>
                <c:pt idx="7969">
                  <c:v>7845.2060000000001</c:v>
                </c:pt>
                <c:pt idx="7970">
                  <c:v>7845.2439999999997</c:v>
                </c:pt>
                <c:pt idx="7971">
                  <c:v>7845.223</c:v>
                </c:pt>
                <c:pt idx="7972">
                  <c:v>7845.24</c:v>
                </c:pt>
                <c:pt idx="7973">
                  <c:v>7845.17</c:v>
                </c:pt>
                <c:pt idx="7974">
                  <c:v>7845.2120000000004</c:v>
                </c:pt>
                <c:pt idx="7975">
                  <c:v>7845.2220000000034</c:v>
                </c:pt>
                <c:pt idx="7976">
                  <c:v>7845.2359999999999</c:v>
                </c:pt>
                <c:pt idx="7977">
                  <c:v>7845.2860000000001</c:v>
                </c:pt>
                <c:pt idx="7978">
                  <c:v>7845.22</c:v>
                </c:pt>
                <c:pt idx="7979">
                  <c:v>7845.2510000000002</c:v>
                </c:pt>
                <c:pt idx="7980">
                  <c:v>7845.2310000000007</c:v>
                </c:pt>
                <c:pt idx="7981">
                  <c:v>7845.2429999999995</c:v>
                </c:pt>
                <c:pt idx="7982">
                  <c:v>7845.2490000000007</c:v>
                </c:pt>
                <c:pt idx="7983">
                  <c:v>7845.2330000000002</c:v>
                </c:pt>
                <c:pt idx="7984">
                  <c:v>7845.2510000000002</c:v>
                </c:pt>
                <c:pt idx="7985">
                  <c:v>7845.2660000000014</c:v>
                </c:pt>
                <c:pt idx="7986">
                  <c:v>7845.259</c:v>
                </c:pt>
                <c:pt idx="7987">
                  <c:v>7845.2480000000005</c:v>
                </c:pt>
                <c:pt idx="7988">
                  <c:v>7845.2520000000004</c:v>
                </c:pt>
                <c:pt idx="7989">
                  <c:v>7845.2270000000017</c:v>
                </c:pt>
                <c:pt idx="7990">
                  <c:v>7845.2690000000002</c:v>
                </c:pt>
                <c:pt idx="7991">
                  <c:v>7845.2690000000002</c:v>
                </c:pt>
                <c:pt idx="7992">
                  <c:v>7845.2040000000006</c:v>
                </c:pt>
                <c:pt idx="7993">
                  <c:v>7845.2580000000007</c:v>
                </c:pt>
                <c:pt idx="7994">
                  <c:v>7845.1970000000001</c:v>
                </c:pt>
                <c:pt idx="7995">
                  <c:v>7845.3090000000002</c:v>
                </c:pt>
                <c:pt idx="7996">
                  <c:v>7845.268</c:v>
                </c:pt>
                <c:pt idx="7997">
                  <c:v>7845.2490000000007</c:v>
                </c:pt>
                <c:pt idx="7998">
                  <c:v>7845.2290000000003</c:v>
                </c:pt>
                <c:pt idx="7999">
                  <c:v>7845.2829999999994</c:v>
                </c:pt>
                <c:pt idx="8000">
                  <c:v>7845.2870000000003</c:v>
                </c:pt>
                <c:pt idx="8001">
                  <c:v>7845.2310000000007</c:v>
                </c:pt>
                <c:pt idx="8002">
                  <c:v>7845.2690000000002</c:v>
                </c:pt>
                <c:pt idx="8003">
                  <c:v>7845.2630000000017</c:v>
                </c:pt>
                <c:pt idx="8004">
                  <c:v>7845.2390000000005</c:v>
                </c:pt>
                <c:pt idx="8005">
                  <c:v>7845.2530000000015</c:v>
                </c:pt>
                <c:pt idx="8006">
                  <c:v>7845.2290000000003</c:v>
                </c:pt>
                <c:pt idx="8007">
                  <c:v>7845.2690000000002</c:v>
                </c:pt>
                <c:pt idx="8008">
                  <c:v>7845.2079999999996</c:v>
                </c:pt>
                <c:pt idx="8009">
                  <c:v>7845.2210000000014</c:v>
                </c:pt>
                <c:pt idx="8010">
                  <c:v>7845.268</c:v>
                </c:pt>
                <c:pt idx="8011">
                  <c:v>7845.2349999999997</c:v>
                </c:pt>
                <c:pt idx="8012">
                  <c:v>7845.2550000000001</c:v>
                </c:pt>
                <c:pt idx="8013">
                  <c:v>7845.2739999999994</c:v>
                </c:pt>
                <c:pt idx="8014">
                  <c:v>7845.3030000000008</c:v>
                </c:pt>
                <c:pt idx="8015">
                  <c:v>7845.2190000000001</c:v>
                </c:pt>
                <c:pt idx="8016">
                  <c:v>7845.2210000000014</c:v>
                </c:pt>
                <c:pt idx="8017">
                  <c:v>7845.2570000000005</c:v>
                </c:pt>
                <c:pt idx="8018">
                  <c:v>7845.26</c:v>
                </c:pt>
                <c:pt idx="8019">
                  <c:v>7845.2660000000014</c:v>
                </c:pt>
                <c:pt idx="8020">
                  <c:v>7845.2760000000007</c:v>
                </c:pt>
                <c:pt idx="8021">
                  <c:v>7845.2369999999992</c:v>
                </c:pt>
                <c:pt idx="8022">
                  <c:v>7845.2610000000004</c:v>
                </c:pt>
                <c:pt idx="8023">
                  <c:v>7845.1860000000024</c:v>
                </c:pt>
                <c:pt idx="8024">
                  <c:v>7845.25</c:v>
                </c:pt>
                <c:pt idx="8025">
                  <c:v>7845.2910000000002</c:v>
                </c:pt>
                <c:pt idx="8026">
                  <c:v>7845.2160000000003</c:v>
                </c:pt>
                <c:pt idx="8027">
                  <c:v>7845.241</c:v>
                </c:pt>
                <c:pt idx="8028">
                  <c:v>7845.2570000000005</c:v>
                </c:pt>
                <c:pt idx="8029">
                  <c:v>7845.2580000000007</c:v>
                </c:pt>
                <c:pt idx="8030">
                  <c:v>7845.2160000000003</c:v>
                </c:pt>
                <c:pt idx="8031">
                  <c:v>7845.21</c:v>
                </c:pt>
                <c:pt idx="8032">
                  <c:v>7845.2709999999997</c:v>
                </c:pt>
                <c:pt idx="8033">
                  <c:v>7845.2339999999995</c:v>
                </c:pt>
                <c:pt idx="8034">
                  <c:v>7845.2490000000007</c:v>
                </c:pt>
                <c:pt idx="8035">
                  <c:v>7845.2820000000002</c:v>
                </c:pt>
                <c:pt idx="8036">
                  <c:v>7845.2280000000001</c:v>
                </c:pt>
                <c:pt idx="8037">
                  <c:v>7845.2480000000005</c:v>
                </c:pt>
                <c:pt idx="8038">
                  <c:v>7845.2220000000034</c:v>
                </c:pt>
                <c:pt idx="8039">
                  <c:v>7845.2220000000034</c:v>
                </c:pt>
                <c:pt idx="8040">
                  <c:v>7845.2429999999995</c:v>
                </c:pt>
                <c:pt idx="8041">
                  <c:v>7845.2809999999999</c:v>
                </c:pt>
                <c:pt idx="8042">
                  <c:v>7845.2110000000002</c:v>
                </c:pt>
                <c:pt idx="8043">
                  <c:v>7845.3150000000014</c:v>
                </c:pt>
                <c:pt idx="8044">
                  <c:v>7845.2290000000003</c:v>
                </c:pt>
                <c:pt idx="8045">
                  <c:v>7845.2719999999999</c:v>
                </c:pt>
                <c:pt idx="8046">
                  <c:v>7845.2660000000014</c:v>
                </c:pt>
                <c:pt idx="8047">
                  <c:v>7845.2510000000002</c:v>
                </c:pt>
                <c:pt idx="8048">
                  <c:v>7845.2510000000002</c:v>
                </c:pt>
                <c:pt idx="8049">
                  <c:v>7845.2510000000002</c:v>
                </c:pt>
                <c:pt idx="8050">
                  <c:v>7845.2160000000003</c:v>
                </c:pt>
                <c:pt idx="8051">
                  <c:v>7845.2460000000001</c:v>
                </c:pt>
                <c:pt idx="8052">
                  <c:v>7845.2260000000024</c:v>
                </c:pt>
                <c:pt idx="8053">
                  <c:v>7845.2089999999998</c:v>
                </c:pt>
                <c:pt idx="8054">
                  <c:v>7845.2030000000004</c:v>
                </c:pt>
                <c:pt idx="8055">
                  <c:v>7845.21</c:v>
                </c:pt>
                <c:pt idx="8056">
                  <c:v>7845.1910000000034</c:v>
                </c:pt>
                <c:pt idx="8057">
                  <c:v>7845.1580000000004</c:v>
                </c:pt>
                <c:pt idx="8058">
                  <c:v>7845.2079999999996</c:v>
                </c:pt>
                <c:pt idx="8059">
                  <c:v>7845.1790000000001</c:v>
                </c:pt>
                <c:pt idx="8060">
                  <c:v>7845.23</c:v>
                </c:pt>
                <c:pt idx="8061">
                  <c:v>7845.2439999999997</c:v>
                </c:pt>
                <c:pt idx="8062">
                  <c:v>7845.2469999999994</c:v>
                </c:pt>
                <c:pt idx="8063">
                  <c:v>7845.241</c:v>
                </c:pt>
                <c:pt idx="8064">
                  <c:v>7845.2369999999992</c:v>
                </c:pt>
                <c:pt idx="8065">
                  <c:v>7845.1820000000034</c:v>
                </c:pt>
                <c:pt idx="8066">
                  <c:v>7845.2420000000002</c:v>
                </c:pt>
                <c:pt idx="8067">
                  <c:v>7845.1980000000003</c:v>
                </c:pt>
                <c:pt idx="8068">
                  <c:v>7845.2020000000002</c:v>
                </c:pt>
                <c:pt idx="8069">
                  <c:v>7845.2110000000002</c:v>
                </c:pt>
                <c:pt idx="8070">
                  <c:v>7845.1440000000002</c:v>
                </c:pt>
                <c:pt idx="8071">
                  <c:v>7845.1550000000034</c:v>
                </c:pt>
                <c:pt idx="8072">
                  <c:v>7845.1540000000014</c:v>
                </c:pt>
                <c:pt idx="8073">
                  <c:v>7845.1420000000035</c:v>
                </c:pt>
                <c:pt idx="8074">
                  <c:v>7845.1610000000037</c:v>
                </c:pt>
                <c:pt idx="8075">
                  <c:v>7845.1960000000036</c:v>
                </c:pt>
                <c:pt idx="8076">
                  <c:v>7845.2110000000002</c:v>
                </c:pt>
                <c:pt idx="8077">
                  <c:v>7845.1780000000008</c:v>
                </c:pt>
                <c:pt idx="8078">
                  <c:v>7845.1930000000002</c:v>
                </c:pt>
                <c:pt idx="8079">
                  <c:v>7845.1720000000014</c:v>
                </c:pt>
                <c:pt idx="8080">
                  <c:v>7845.1630000000014</c:v>
                </c:pt>
                <c:pt idx="8081">
                  <c:v>7845.2270000000017</c:v>
                </c:pt>
                <c:pt idx="8082">
                  <c:v>7845.232</c:v>
                </c:pt>
                <c:pt idx="8083">
                  <c:v>7845.1680000000024</c:v>
                </c:pt>
                <c:pt idx="8084">
                  <c:v>7845.2550000000001</c:v>
                </c:pt>
                <c:pt idx="8085">
                  <c:v>7845.2330000000002</c:v>
                </c:pt>
                <c:pt idx="8086">
                  <c:v>7845.1840000000002</c:v>
                </c:pt>
                <c:pt idx="8087">
                  <c:v>7845.1240000000034</c:v>
                </c:pt>
                <c:pt idx="8088">
                  <c:v>7845.1860000000024</c:v>
                </c:pt>
                <c:pt idx="8089">
                  <c:v>7845.1970000000001</c:v>
                </c:pt>
                <c:pt idx="8090">
                  <c:v>7845.1250000000036</c:v>
                </c:pt>
                <c:pt idx="8091">
                  <c:v>7845.1860000000024</c:v>
                </c:pt>
                <c:pt idx="8092">
                  <c:v>7845.1650000000036</c:v>
                </c:pt>
                <c:pt idx="8093">
                  <c:v>7845.174</c:v>
                </c:pt>
                <c:pt idx="8094">
                  <c:v>7845.1560000000045</c:v>
                </c:pt>
                <c:pt idx="8095">
                  <c:v>7845.201</c:v>
                </c:pt>
                <c:pt idx="8096">
                  <c:v>7845.1220000000039</c:v>
                </c:pt>
                <c:pt idx="8097">
                  <c:v>7845.1390000000001</c:v>
                </c:pt>
                <c:pt idx="8098">
                  <c:v>7845.1270000000004</c:v>
                </c:pt>
                <c:pt idx="8099">
                  <c:v>7845.1560000000045</c:v>
                </c:pt>
                <c:pt idx="8100">
                  <c:v>7845.1250000000036</c:v>
                </c:pt>
                <c:pt idx="8101">
                  <c:v>7845.1730000000016</c:v>
                </c:pt>
                <c:pt idx="8102">
                  <c:v>7845.1970000000001</c:v>
                </c:pt>
                <c:pt idx="8103">
                  <c:v>7845.1590000000024</c:v>
                </c:pt>
                <c:pt idx="8104">
                  <c:v>7845.1640000000034</c:v>
                </c:pt>
                <c:pt idx="8105">
                  <c:v>7845.2040000000006</c:v>
                </c:pt>
                <c:pt idx="8106">
                  <c:v>7845.1460000000034</c:v>
                </c:pt>
                <c:pt idx="8107">
                  <c:v>7845.2050000000008</c:v>
                </c:pt>
                <c:pt idx="8108">
                  <c:v>7845.1960000000036</c:v>
                </c:pt>
                <c:pt idx="8109">
                  <c:v>7845.1510000000035</c:v>
                </c:pt>
                <c:pt idx="8110">
                  <c:v>7845.17</c:v>
                </c:pt>
                <c:pt idx="8111">
                  <c:v>7845.1540000000014</c:v>
                </c:pt>
                <c:pt idx="8112">
                  <c:v>7845.1570000000002</c:v>
                </c:pt>
                <c:pt idx="8113">
                  <c:v>7845.1280000000024</c:v>
                </c:pt>
                <c:pt idx="8114">
                  <c:v>7845.1580000000004</c:v>
                </c:pt>
                <c:pt idx="8115">
                  <c:v>7845.201</c:v>
                </c:pt>
                <c:pt idx="8116">
                  <c:v>7845.0930000000017</c:v>
                </c:pt>
                <c:pt idx="8117">
                  <c:v>7845.0450000000001</c:v>
                </c:pt>
                <c:pt idx="8118">
                  <c:v>7845.058</c:v>
                </c:pt>
                <c:pt idx="8119">
                  <c:v>7845.1040000000003</c:v>
                </c:pt>
                <c:pt idx="8120">
                  <c:v>7845.0940000000001</c:v>
                </c:pt>
                <c:pt idx="8121">
                  <c:v>7845.1160000000036</c:v>
                </c:pt>
                <c:pt idx="8122">
                  <c:v>7845.0839999999998</c:v>
                </c:pt>
                <c:pt idx="8123">
                  <c:v>7845.0930000000017</c:v>
                </c:pt>
                <c:pt idx="8124">
                  <c:v>7845.0420000000004</c:v>
                </c:pt>
                <c:pt idx="8125">
                  <c:v>7845.0520000000024</c:v>
                </c:pt>
                <c:pt idx="8126">
                  <c:v>7845.0680000000002</c:v>
                </c:pt>
                <c:pt idx="8127">
                  <c:v>7845.067</c:v>
                </c:pt>
                <c:pt idx="8128">
                  <c:v>7845.058</c:v>
                </c:pt>
                <c:pt idx="8129">
                  <c:v>7845.1080000000002</c:v>
                </c:pt>
                <c:pt idx="8130">
                  <c:v>7845.0660000000034</c:v>
                </c:pt>
                <c:pt idx="8131">
                  <c:v>7845.1010000000024</c:v>
                </c:pt>
                <c:pt idx="8132">
                  <c:v>7845.0990000000002</c:v>
                </c:pt>
                <c:pt idx="8133">
                  <c:v>7845.0560000000014</c:v>
                </c:pt>
                <c:pt idx="8134">
                  <c:v>7845.0520000000024</c:v>
                </c:pt>
                <c:pt idx="8135">
                  <c:v>7845.1010000000024</c:v>
                </c:pt>
                <c:pt idx="8136">
                  <c:v>7845.0450000000001</c:v>
                </c:pt>
                <c:pt idx="8137">
                  <c:v>7845.0460000000003</c:v>
                </c:pt>
                <c:pt idx="8138">
                  <c:v>7845.1150000000034</c:v>
                </c:pt>
                <c:pt idx="8139">
                  <c:v>7845.0650000000014</c:v>
                </c:pt>
                <c:pt idx="8140">
                  <c:v>7845.067</c:v>
                </c:pt>
                <c:pt idx="8141">
                  <c:v>7845.2050000000008</c:v>
                </c:pt>
                <c:pt idx="8142">
                  <c:v>7845.1620000000039</c:v>
                </c:pt>
                <c:pt idx="8143">
                  <c:v>7845.0930000000017</c:v>
                </c:pt>
                <c:pt idx="8144">
                  <c:v>7845.0839999999998</c:v>
                </c:pt>
                <c:pt idx="8145">
                  <c:v>7845.0640000000003</c:v>
                </c:pt>
                <c:pt idx="8146">
                  <c:v>7845.0830000000005</c:v>
                </c:pt>
                <c:pt idx="8147">
                  <c:v>7845.0479999999998</c:v>
                </c:pt>
                <c:pt idx="8148">
                  <c:v>7845.1120000000037</c:v>
                </c:pt>
                <c:pt idx="8149">
                  <c:v>7845.0070000000005</c:v>
                </c:pt>
                <c:pt idx="8150">
                  <c:v>7845.0450000000001</c:v>
                </c:pt>
                <c:pt idx="8151">
                  <c:v>7845.1180000000004</c:v>
                </c:pt>
                <c:pt idx="8152">
                  <c:v>7845.0839999999998</c:v>
                </c:pt>
                <c:pt idx="8153">
                  <c:v>7845.1020000000044</c:v>
                </c:pt>
                <c:pt idx="8154">
                  <c:v>7845.0530000000008</c:v>
                </c:pt>
                <c:pt idx="8155">
                  <c:v>7845.0720000000001</c:v>
                </c:pt>
                <c:pt idx="8156">
                  <c:v>7845.0720000000001</c:v>
                </c:pt>
                <c:pt idx="8157">
                  <c:v>7845.0810000000001</c:v>
                </c:pt>
                <c:pt idx="8158">
                  <c:v>7845.1160000000036</c:v>
                </c:pt>
                <c:pt idx="8159">
                  <c:v>7845.076</c:v>
                </c:pt>
                <c:pt idx="8160">
                  <c:v>7845.0430000000006</c:v>
                </c:pt>
                <c:pt idx="8161">
                  <c:v>7845.0730000000003</c:v>
                </c:pt>
                <c:pt idx="8162">
                  <c:v>7845.1140000000014</c:v>
                </c:pt>
                <c:pt idx="8163">
                  <c:v>7845.085</c:v>
                </c:pt>
                <c:pt idx="8164">
                  <c:v>7845.0830000000005</c:v>
                </c:pt>
                <c:pt idx="8165">
                  <c:v>7845.08</c:v>
                </c:pt>
                <c:pt idx="8166">
                  <c:v>7845.0870000000004</c:v>
                </c:pt>
                <c:pt idx="8167">
                  <c:v>7845.0680000000002</c:v>
                </c:pt>
                <c:pt idx="8168">
                  <c:v>7845.1090000000004</c:v>
                </c:pt>
                <c:pt idx="8169">
                  <c:v>7845.1220000000039</c:v>
                </c:pt>
                <c:pt idx="8170">
                  <c:v>7845.0610000000024</c:v>
                </c:pt>
                <c:pt idx="8171">
                  <c:v>7845.0950000000003</c:v>
                </c:pt>
                <c:pt idx="8172">
                  <c:v>7845.0990000000002</c:v>
                </c:pt>
                <c:pt idx="8173">
                  <c:v>7845.0940000000001</c:v>
                </c:pt>
                <c:pt idx="8174">
                  <c:v>7845.1290000000045</c:v>
                </c:pt>
                <c:pt idx="8175">
                  <c:v>7845.1660000000038</c:v>
                </c:pt>
                <c:pt idx="8176">
                  <c:v>7845.098</c:v>
                </c:pt>
                <c:pt idx="8177">
                  <c:v>7845.1030000000001</c:v>
                </c:pt>
                <c:pt idx="8178">
                  <c:v>7845.1240000000034</c:v>
                </c:pt>
                <c:pt idx="8179">
                  <c:v>7845.06</c:v>
                </c:pt>
                <c:pt idx="8180">
                  <c:v>7845.1050000000014</c:v>
                </c:pt>
                <c:pt idx="8181">
                  <c:v>7845.1490000000003</c:v>
                </c:pt>
                <c:pt idx="8182">
                  <c:v>7845.1030000000001</c:v>
                </c:pt>
                <c:pt idx="8183">
                  <c:v>7845.0870000000004</c:v>
                </c:pt>
                <c:pt idx="8184">
                  <c:v>7845.0749999999998</c:v>
                </c:pt>
                <c:pt idx="8185">
                  <c:v>7845.1320000000014</c:v>
                </c:pt>
                <c:pt idx="8186">
                  <c:v>7845.1200000000035</c:v>
                </c:pt>
                <c:pt idx="8187">
                  <c:v>7845.1470000000018</c:v>
                </c:pt>
                <c:pt idx="8188">
                  <c:v>7845.1540000000014</c:v>
                </c:pt>
                <c:pt idx="8189">
                  <c:v>7845.1</c:v>
                </c:pt>
                <c:pt idx="8190">
                  <c:v>7845.1480000000001</c:v>
                </c:pt>
                <c:pt idx="8191">
                  <c:v>7845.1780000000008</c:v>
                </c:pt>
                <c:pt idx="8192">
                  <c:v>7845.1460000000034</c:v>
                </c:pt>
                <c:pt idx="8193">
                  <c:v>7845.1180000000004</c:v>
                </c:pt>
                <c:pt idx="8194">
                  <c:v>7845.134</c:v>
                </c:pt>
                <c:pt idx="8195">
                  <c:v>7845.1320000000014</c:v>
                </c:pt>
                <c:pt idx="8196">
                  <c:v>7845.1310000000003</c:v>
                </c:pt>
                <c:pt idx="8197">
                  <c:v>7845.1590000000024</c:v>
                </c:pt>
                <c:pt idx="8198">
                  <c:v>7845.1100000000024</c:v>
                </c:pt>
                <c:pt idx="8199">
                  <c:v>7845.143</c:v>
                </c:pt>
                <c:pt idx="8200">
                  <c:v>7845.1040000000003</c:v>
                </c:pt>
                <c:pt idx="8201">
                  <c:v>7845.1350000000002</c:v>
                </c:pt>
                <c:pt idx="8202">
                  <c:v>7845.1190000000024</c:v>
                </c:pt>
                <c:pt idx="8203">
                  <c:v>7845.1150000000034</c:v>
                </c:pt>
                <c:pt idx="8204">
                  <c:v>7845.13</c:v>
                </c:pt>
                <c:pt idx="8205">
                  <c:v>7845.1250000000036</c:v>
                </c:pt>
                <c:pt idx="8206">
                  <c:v>7845.1160000000036</c:v>
                </c:pt>
                <c:pt idx="8207">
                  <c:v>7845.0970000000007</c:v>
                </c:pt>
                <c:pt idx="8208">
                  <c:v>7845.1330000000007</c:v>
                </c:pt>
                <c:pt idx="8209">
                  <c:v>7845.1460000000034</c:v>
                </c:pt>
                <c:pt idx="8210">
                  <c:v>7845.1440000000002</c:v>
                </c:pt>
                <c:pt idx="8211">
                  <c:v>7845.1620000000039</c:v>
                </c:pt>
                <c:pt idx="8212">
                  <c:v>7845.183</c:v>
                </c:pt>
                <c:pt idx="8213">
                  <c:v>7845.1180000000004</c:v>
                </c:pt>
                <c:pt idx="8214">
                  <c:v>7845.1660000000038</c:v>
                </c:pt>
                <c:pt idx="8215">
                  <c:v>7845.1910000000034</c:v>
                </c:pt>
                <c:pt idx="8216">
                  <c:v>7845.1090000000004</c:v>
                </c:pt>
                <c:pt idx="8217">
                  <c:v>7845.1670000000004</c:v>
                </c:pt>
                <c:pt idx="8218">
                  <c:v>7845.1710000000003</c:v>
                </c:pt>
                <c:pt idx="8219">
                  <c:v>7845.1710000000003</c:v>
                </c:pt>
                <c:pt idx="8220">
                  <c:v>7845.1360000000004</c:v>
                </c:pt>
                <c:pt idx="8221">
                  <c:v>7845.1230000000023</c:v>
                </c:pt>
                <c:pt idx="8222">
                  <c:v>7845.2060000000001</c:v>
                </c:pt>
                <c:pt idx="8223">
                  <c:v>7845.1020000000044</c:v>
                </c:pt>
                <c:pt idx="8224">
                  <c:v>7845.1510000000035</c:v>
                </c:pt>
                <c:pt idx="8225">
                  <c:v>7845.1630000000014</c:v>
                </c:pt>
                <c:pt idx="8226">
                  <c:v>7845.14</c:v>
                </c:pt>
                <c:pt idx="8227">
                  <c:v>7845.1330000000007</c:v>
                </c:pt>
                <c:pt idx="8228">
                  <c:v>7845.1810000000014</c:v>
                </c:pt>
                <c:pt idx="8229">
                  <c:v>7845.1730000000016</c:v>
                </c:pt>
                <c:pt idx="8230">
                  <c:v>7845.1530000000002</c:v>
                </c:pt>
                <c:pt idx="8231">
                  <c:v>7845.1650000000036</c:v>
                </c:pt>
                <c:pt idx="8232">
                  <c:v>7845.1330000000007</c:v>
                </c:pt>
                <c:pt idx="8233">
                  <c:v>7845.18</c:v>
                </c:pt>
                <c:pt idx="8234">
                  <c:v>7845.13</c:v>
                </c:pt>
                <c:pt idx="8235">
                  <c:v>7845.1860000000024</c:v>
                </c:pt>
                <c:pt idx="8236">
                  <c:v>7845.13</c:v>
                </c:pt>
                <c:pt idx="8237">
                  <c:v>7845.1510000000035</c:v>
                </c:pt>
                <c:pt idx="8238">
                  <c:v>7845.143</c:v>
                </c:pt>
                <c:pt idx="8239">
                  <c:v>7845.1580000000004</c:v>
                </c:pt>
                <c:pt idx="8240">
                  <c:v>7845.1860000000024</c:v>
                </c:pt>
                <c:pt idx="8241">
                  <c:v>7845.13</c:v>
                </c:pt>
                <c:pt idx="8242">
                  <c:v>7845.1580000000004</c:v>
                </c:pt>
                <c:pt idx="8243">
                  <c:v>7845.1170000000002</c:v>
                </c:pt>
                <c:pt idx="8244">
                  <c:v>7845.1170000000002</c:v>
                </c:pt>
                <c:pt idx="8245">
                  <c:v>7845.1490000000003</c:v>
                </c:pt>
                <c:pt idx="8246">
                  <c:v>7845.1120000000037</c:v>
                </c:pt>
                <c:pt idx="8247">
                  <c:v>7845.1</c:v>
                </c:pt>
                <c:pt idx="8248">
                  <c:v>7845.1670000000004</c:v>
                </c:pt>
                <c:pt idx="8249">
                  <c:v>7845.14</c:v>
                </c:pt>
                <c:pt idx="8250">
                  <c:v>7845.1160000000036</c:v>
                </c:pt>
                <c:pt idx="8251">
                  <c:v>7845.1480000000001</c:v>
                </c:pt>
                <c:pt idx="8252">
                  <c:v>7845.1080000000002</c:v>
                </c:pt>
                <c:pt idx="8253">
                  <c:v>7845.0749999999998</c:v>
                </c:pt>
                <c:pt idx="8254">
                  <c:v>7845.1050000000014</c:v>
                </c:pt>
                <c:pt idx="8255">
                  <c:v>7845.1130000000003</c:v>
                </c:pt>
                <c:pt idx="8256">
                  <c:v>7845.0970000000007</c:v>
                </c:pt>
                <c:pt idx="8257">
                  <c:v>7845.0960000000014</c:v>
                </c:pt>
                <c:pt idx="8258">
                  <c:v>7845.1560000000045</c:v>
                </c:pt>
                <c:pt idx="8259">
                  <c:v>7845.1580000000004</c:v>
                </c:pt>
                <c:pt idx="8260">
                  <c:v>7845.1200000000035</c:v>
                </c:pt>
                <c:pt idx="8261">
                  <c:v>7845.1460000000034</c:v>
                </c:pt>
                <c:pt idx="8262">
                  <c:v>7845.1720000000014</c:v>
                </c:pt>
                <c:pt idx="8263">
                  <c:v>7845.1350000000002</c:v>
                </c:pt>
                <c:pt idx="8264">
                  <c:v>7845.1420000000035</c:v>
                </c:pt>
                <c:pt idx="8265">
                  <c:v>7845.1500000000024</c:v>
                </c:pt>
                <c:pt idx="8266">
                  <c:v>7845.1100000000024</c:v>
                </c:pt>
                <c:pt idx="8267">
                  <c:v>7845.1530000000002</c:v>
                </c:pt>
                <c:pt idx="8268">
                  <c:v>7845.1140000000014</c:v>
                </c:pt>
                <c:pt idx="8269">
                  <c:v>7845.183</c:v>
                </c:pt>
                <c:pt idx="8270">
                  <c:v>7845.0950000000003</c:v>
                </c:pt>
                <c:pt idx="8271">
                  <c:v>7845.1590000000024</c:v>
                </c:pt>
                <c:pt idx="8272">
                  <c:v>7845.1190000000024</c:v>
                </c:pt>
                <c:pt idx="8273">
                  <c:v>7845.1540000000014</c:v>
                </c:pt>
                <c:pt idx="8274">
                  <c:v>7845.1200000000035</c:v>
                </c:pt>
                <c:pt idx="8275">
                  <c:v>7845.1310000000003</c:v>
                </c:pt>
                <c:pt idx="8276">
                  <c:v>7845.1610000000037</c:v>
                </c:pt>
                <c:pt idx="8277">
                  <c:v>7845.1410000000014</c:v>
                </c:pt>
                <c:pt idx="8278">
                  <c:v>7845.1270000000004</c:v>
                </c:pt>
                <c:pt idx="8279">
                  <c:v>7845.1260000000038</c:v>
                </c:pt>
                <c:pt idx="8280">
                  <c:v>7845.1170000000002</c:v>
                </c:pt>
                <c:pt idx="8281">
                  <c:v>7845.1320000000014</c:v>
                </c:pt>
                <c:pt idx="8282">
                  <c:v>7845.13</c:v>
                </c:pt>
                <c:pt idx="8283">
                  <c:v>7845.1450000000004</c:v>
                </c:pt>
                <c:pt idx="8284">
                  <c:v>7845.2110000000002</c:v>
                </c:pt>
                <c:pt idx="8285">
                  <c:v>7845.1660000000038</c:v>
                </c:pt>
                <c:pt idx="8286">
                  <c:v>7845.1710000000003</c:v>
                </c:pt>
                <c:pt idx="8287">
                  <c:v>7845.1320000000014</c:v>
                </c:pt>
                <c:pt idx="8288">
                  <c:v>7845.1990000000014</c:v>
                </c:pt>
                <c:pt idx="8289">
                  <c:v>7845.2030000000004</c:v>
                </c:pt>
                <c:pt idx="8290">
                  <c:v>7845.1850000000004</c:v>
                </c:pt>
                <c:pt idx="8291">
                  <c:v>7845.1950000000024</c:v>
                </c:pt>
                <c:pt idx="8292">
                  <c:v>7845.1680000000024</c:v>
                </c:pt>
                <c:pt idx="8293">
                  <c:v>7845.1710000000003</c:v>
                </c:pt>
                <c:pt idx="8294">
                  <c:v>7845.1820000000034</c:v>
                </c:pt>
                <c:pt idx="8295">
                  <c:v>7845.2120000000004</c:v>
                </c:pt>
                <c:pt idx="8296">
                  <c:v>7845.1560000000045</c:v>
                </c:pt>
                <c:pt idx="8297">
                  <c:v>7845.2</c:v>
                </c:pt>
                <c:pt idx="8298">
                  <c:v>7845.1950000000024</c:v>
                </c:pt>
                <c:pt idx="8299">
                  <c:v>7845.2120000000004</c:v>
                </c:pt>
                <c:pt idx="8300">
                  <c:v>7845.1630000000014</c:v>
                </c:pt>
                <c:pt idx="8301">
                  <c:v>7845.1560000000045</c:v>
                </c:pt>
                <c:pt idx="8302">
                  <c:v>7845.1960000000036</c:v>
                </c:pt>
                <c:pt idx="8303">
                  <c:v>7845.1230000000023</c:v>
                </c:pt>
                <c:pt idx="8304">
                  <c:v>7845.1900000000014</c:v>
                </c:pt>
                <c:pt idx="8305">
                  <c:v>7845.1950000000024</c:v>
                </c:pt>
                <c:pt idx="8306">
                  <c:v>7845.1610000000037</c:v>
                </c:pt>
                <c:pt idx="8307">
                  <c:v>7845.1600000000035</c:v>
                </c:pt>
                <c:pt idx="8308">
                  <c:v>7845.1620000000039</c:v>
                </c:pt>
                <c:pt idx="8309">
                  <c:v>7845.1500000000024</c:v>
                </c:pt>
                <c:pt idx="8310">
                  <c:v>7845.1590000000024</c:v>
                </c:pt>
                <c:pt idx="8311">
                  <c:v>7845.1860000000024</c:v>
                </c:pt>
                <c:pt idx="8312">
                  <c:v>7845.21</c:v>
                </c:pt>
                <c:pt idx="8313">
                  <c:v>7845.2060000000001</c:v>
                </c:pt>
                <c:pt idx="8314">
                  <c:v>7845.1570000000002</c:v>
                </c:pt>
                <c:pt idx="8315">
                  <c:v>7845.2089999999998</c:v>
                </c:pt>
                <c:pt idx="8316">
                  <c:v>7845.1320000000014</c:v>
                </c:pt>
                <c:pt idx="8317">
                  <c:v>7845.1880000000001</c:v>
                </c:pt>
                <c:pt idx="8318">
                  <c:v>7845.2220000000034</c:v>
                </c:pt>
                <c:pt idx="8319">
                  <c:v>7845.2170000000015</c:v>
                </c:pt>
                <c:pt idx="8320">
                  <c:v>7845.2260000000024</c:v>
                </c:pt>
                <c:pt idx="8321">
                  <c:v>7845.2330000000002</c:v>
                </c:pt>
                <c:pt idx="8322">
                  <c:v>7845.1900000000014</c:v>
                </c:pt>
                <c:pt idx="8323">
                  <c:v>7845.1720000000014</c:v>
                </c:pt>
                <c:pt idx="8324">
                  <c:v>7845.2280000000001</c:v>
                </c:pt>
                <c:pt idx="8325">
                  <c:v>7845.2190000000001</c:v>
                </c:pt>
                <c:pt idx="8326">
                  <c:v>7845.1920000000036</c:v>
                </c:pt>
                <c:pt idx="8327">
                  <c:v>7845.1930000000002</c:v>
                </c:pt>
                <c:pt idx="8328">
                  <c:v>7845.2510000000002</c:v>
                </c:pt>
                <c:pt idx="8329">
                  <c:v>7845.1960000000036</c:v>
                </c:pt>
                <c:pt idx="8330">
                  <c:v>7845.1890000000003</c:v>
                </c:pt>
                <c:pt idx="8331">
                  <c:v>7845.2120000000004</c:v>
                </c:pt>
                <c:pt idx="8332">
                  <c:v>7845.2060000000001</c:v>
                </c:pt>
                <c:pt idx="8333">
                  <c:v>7845.1920000000036</c:v>
                </c:pt>
                <c:pt idx="8334">
                  <c:v>7845.1780000000008</c:v>
                </c:pt>
                <c:pt idx="8335">
                  <c:v>7845.2379999999994</c:v>
                </c:pt>
                <c:pt idx="8336">
                  <c:v>7845.2930000000006</c:v>
                </c:pt>
                <c:pt idx="8337">
                  <c:v>7845.1930000000002</c:v>
                </c:pt>
                <c:pt idx="8338">
                  <c:v>7845.25</c:v>
                </c:pt>
                <c:pt idx="8339">
                  <c:v>7845.2809999999999</c:v>
                </c:pt>
                <c:pt idx="8340">
                  <c:v>7845.2060000000001</c:v>
                </c:pt>
                <c:pt idx="8341">
                  <c:v>7845.2070000000003</c:v>
                </c:pt>
                <c:pt idx="8342">
                  <c:v>7845.2150000000001</c:v>
                </c:pt>
                <c:pt idx="8343">
                  <c:v>7845.2310000000007</c:v>
                </c:pt>
                <c:pt idx="8344">
                  <c:v>7845.1870000000008</c:v>
                </c:pt>
                <c:pt idx="8345">
                  <c:v>7845.2220000000034</c:v>
                </c:pt>
                <c:pt idx="8346">
                  <c:v>7845.1880000000001</c:v>
                </c:pt>
                <c:pt idx="8347">
                  <c:v>7845.2030000000004</c:v>
                </c:pt>
                <c:pt idx="8348">
                  <c:v>7845.1820000000034</c:v>
                </c:pt>
                <c:pt idx="8349">
                  <c:v>7845.1560000000045</c:v>
                </c:pt>
                <c:pt idx="8350">
                  <c:v>7845.1330000000007</c:v>
                </c:pt>
                <c:pt idx="8351">
                  <c:v>7845.2079999999996</c:v>
                </c:pt>
                <c:pt idx="8352">
                  <c:v>7845.1790000000001</c:v>
                </c:pt>
                <c:pt idx="8353">
                  <c:v>7845.1720000000014</c:v>
                </c:pt>
                <c:pt idx="8354">
                  <c:v>7845.1460000000034</c:v>
                </c:pt>
                <c:pt idx="8355">
                  <c:v>7845.17</c:v>
                </c:pt>
                <c:pt idx="8356">
                  <c:v>7845.13</c:v>
                </c:pt>
                <c:pt idx="8357">
                  <c:v>7845.1750000000002</c:v>
                </c:pt>
                <c:pt idx="8358">
                  <c:v>7845.1470000000018</c:v>
                </c:pt>
                <c:pt idx="8359">
                  <c:v>7845.1880000000001</c:v>
                </c:pt>
                <c:pt idx="8360">
                  <c:v>7845.1550000000034</c:v>
                </c:pt>
                <c:pt idx="8361">
                  <c:v>7845.1580000000004</c:v>
                </c:pt>
                <c:pt idx="8362">
                  <c:v>7845.13</c:v>
                </c:pt>
                <c:pt idx="8363">
                  <c:v>7845.1580000000004</c:v>
                </c:pt>
                <c:pt idx="8364">
                  <c:v>7845.1190000000024</c:v>
                </c:pt>
                <c:pt idx="8365">
                  <c:v>7845.1870000000008</c:v>
                </c:pt>
                <c:pt idx="8366">
                  <c:v>7845.1900000000014</c:v>
                </c:pt>
                <c:pt idx="8367">
                  <c:v>7845.1610000000037</c:v>
                </c:pt>
                <c:pt idx="8368">
                  <c:v>7845.1690000000035</c:v>
                </c:pt>
                <c:pt idx="8369">
                  <c:v>7845.1570000000002</c:v>
                </c:pt>
                <c:pt idx="8370">
                  <c:v>7845.1250000000036</c:v>
                </c:pt>
                <c:pt idx="8371">
                  <c:v>7845.1100000000024</c:v>
                </c:pt>
                <c:pt idx="8372">
                  <c:v>7845.1170000000002</c:v>
                </c:pt>
                <c:pt idx="8373">
                  <c:v>7845.1560000000045</c:v>
                </c:pt>
                <c:pt idx="8374">
                  <c:v>7845.1510000000035</c:v>
                </c:pt>
                <c:pt idx="8375">
                  <c:v>7845.1460000000034</c:v>
                </c:pt>
                <c:pt idx="8376">
                  <c:v>7845.1250000000036</c:v>
                </c:pt>
                <c:pt idx="8377">
                  <c:v>7845.1410000000014</c:v>
                </c:pt>
                <c:pt idx="8378">
                  <c:v>7845.1900000000014</c:v>
                </c:pt>
                <c:pt idx="8379">
                  <c:v>7845.2110000000002</c:v>
                </c:pt>
                <c:pt idx="8380">
                  <c:v>7845.1580000000004</c:v>
                </c:pt>
                <c:pt idx="8381">
                  <c:v>7845.1420000000035</c:v>
                </c:pt>
                <c:pt idx="8382">
                  <c:v>7845.1660000000038</c:v>
                </c:pt>
                <c:pt idx="8383">
                  <c:v>7845.1330000000007</c:v>
                </c:pt>
                <c:pt idx="8384">
                  <c:v>7845.1940000000004</c:v>
                </c:pt>
                <c:pt idx="8385">
                  <c:v>7845.22</c:v>
                </c:pt>
                <c:pt idx="8386">
                  <c:v>7845.22</c:v>
                </c:pt>
                <c:pt idx="8387">
                  <c:v>7845.2220000000034</c:v>
                </c:pt>
                <c:pt idx="8388">
                  <c:v>7845.2130000000006</c:v>
                </c:pt>
                <c:pt idx="8389">
                  <c:v>7845.2160000000003</c:v>
                </c:pt>
                <c:pt idx="8390">
                  <c:v>7845.1930000000002</c:v>
                </c:pt>
                <c:pt idx="8391">
                  <c:v>7845.2310000000007</c:v>
                </c:pt>
                <c:pt idx="8392">
                  <c:v>7845.1640000000034</c:v>
                </c:pt>
                <c:pt idx="8393">
                  <c:v>7845.2260000000024</c:v>
                </c:pt>
                <c:pt idx="8394">
                  <c:v>7845.2120000000004</c:v>
                </c:pt>
                <c:pt idx="8395">
                  <c:v>7845.2469999999994</c:v>
                </c:pt>
                <c:pt idx="8396">
                  <c:v>7845.1790000000001</c:v>
                </c:pt>
                <c:pt idx="8397">
                  <c:v>7845.259</c:v>
                </c:pt>
                <c:pt idx="8398">
                  <c:v>7845.2160000000003</c:v>
                </c:pt>
                <c:pt idx="8399">
                  <c:v>7845.2140000000009</c:v>
                </c:pt>
                <c:pt idx="8400">
                  <c:v>7845.2290000000003</c:v>
                </c:pt>
                <c:pt idx="8401">
                  <c:v>7845.2179999999998</c:v>
                </c:pt>
                <c:pt idx="8402">
                  <c:v>7845.2170000000015</c:v>
                </c:pt>
                <c:pt idx="8403">
                  <c:v>7845.2369999999992</c:v>
                </c:pt>
                <c:pt idx="8404">
                  <c:v>7845.2310000000007</c:v>
                </c:pt>
                <c:pt idx="8405">
                  <c:v>7845.2779999999975</c:v>
                </c:pt>
                <c:pt idx="8406">
                  <c:v>7845.2480000000005</c:v>
                </c:pt>
                <c:pt idx="8407">
                  <c:v>7845.2490000000007</c:v>
                </c:pt>
                <c:pt idx="8408">
                  <c:v>7845.2020000000002</c:v>
                </c:pt>
                <c:pt idx="8409">
                  <c:v>7845.2420000000002</c:v>
                </c:pt>
                <c:pt idx="8410">
                  <c:v>7845.2490000000007</c:v>
                </c:pt>
                <c:pt idx="8411">
                  <c:v>7845.24</c:v>
                </c:pt>
                <c:pt idx="8412">
                  <c:v>7845.3040000000001</c:v>
                </c:pt>
                <c:pt idx="8413">
                  <c:v>7845.2729999999992</c:v>
                </c:pt>
                <c:pt idx="8414">
                  <c:v>7845.2660000000014</c:v>
                </c:pt>
                <c:pt idx="8415">
                  <c:v>7845.3050000000003</c:v>
                </c:pt>
                <c:pt idx="8416">
                  <c:v>7845.3339999999998</c:v>
                </c:pt>
                <c:pt idx="8417">
                  <c:v>7845.2650000000003</c:v>
                </c:pt>
                <c:pt idx="8418">
                  <c:v>7845.3430000000017</c:v>
                </c:pt>
                <c:pt idx="8419">
                  <c:v>7845.29</c:v>
                </c:pt>
                <c:pt idx="8420">
                  <c:v>7845.35</c:v>
                </c:pt>
                <c:pt idx="8421">
                  <c:v>7845.2910000000002</c:v>
                </c:pt>
                <c:pt idx="8422">
                  <c:v>7845.2940000000008</c:v>
                </c:pt>
                <c:pt idx="8423">
                  <c:v>7845.25</c:v>
                </c:pt>
                <c:pt idx="8424">
                  <c:v>7845.2840000000006</c:v>
                </c:pt>
                <c:pt idx="8425">
                  <c:v>7845.3430000000017</c:v>
                </c:pt>
                <c:pt idx="8426">
                  <c:v>7845.2930000000006</c:v>
                </c:pt>
                <c:pt idx="8427">
                  <c:v>7845.2860000000001</c:v>
                </c:pt>
                <c:pt idx="8428">
                  <c:v>7845.3050000000003</c:v>
                </c:pt>
                <c:pt idx="8429">
                  <c:v>7845.3339999999998</c:v>
                </c:pt>
                <c:pt idx="8430">
                  <c:v>7845.2930000000006</c:v>
                </c:pt>
                <c:pt idx="8431">
                  <c:v>7845.335</c:v>
                </c:pt>
                <c:pt idx="8432">
                  <c:v>7845.308</c:v>
                </c:pt>
                <c:pt idx="8433">
                  <c:v>7845.3150000000014</c:v>
                </c:pt>
                <c:pt idx="8434">
                  <c:v>7845.3250000000044</c:v>
                </c:pt>
                <c:pt idx="8435">
                  <c:v>7845.3339999999998</c:v>
                </c:pt>
                <c:pt idx="8436">
                  <c:v>7845.2790000000005</c:v>
                </c:pt>
                <c:pt idx="8437">
                  <c:v>7845.2840000000006</c:v>
                </c:pt>
                <c:pt idx="8438">
                  <c:v>7845.2719999999999</c:v>
                </c:pt>
                <c:pt idx="8439">
                  <c:v>7845.2840000000006</c:v>
                </c:pt>
                <c:pt idx="8440">
                  <c:v>7845.277</c:v>
                </c:pt>
                <c:pt idx="8441">
                  <c:v>7845.3180000000002</c:v>
                </c:pt>
                <c:pt idx="8442">
                  <c:v>7845.3090000000002</c:v>
                </c:pt>
                <c:pt idx="8443">
                  <c:v>7845.2820000000002</c:v>
                </c:pt>
                <c:pt idx="8444">
                  <c:v>7845.3460000000014</c:v>
                </c:pt>
                <c:pt idx="8445">
                  <c:v>7845.3220000000038</c:v>
                </c:pt>
                <c:pt idx="8446">
                  <c:v>7845.2779999999975</c:v>
                </c:pt>
                <c:pt idx="8447">
                  <c:v>7845.2870000000003</c:v>
                </c:pt>
                <c:pt idx="8448">
                  <c:v>7845.2910000000002</c:v>
                </c:pt>
                <c:pt idx="8449">
                  <c:v>7845.2979999999998</c:v>
                </c:pt>
                <c:pt idx="8450">
                  <c:v>7845.25</c:v>
                </c:pt>
                <c:pt idx="8451">
                  <c:v>7845.2940000000008</c:v>
                </c:pt>
                <c:pt idx="8452">
                  <c:v>7845.2120000000004</c:v>
                </c:pt>
                <c:pt idx="8453">
                  <c:v>7845.2879999999996</c:v>
                </c:pt>
                <c:pt idx="8454">
                  <c:v>7845.2820000000002</c:v>
                </c:pt>
                <c:pt idx="8455">
                  <c:v>7845.29</c:v>
                </c:pt>
                <c:pt idx="8456">
                  <c:v>7845.2469999999994</c:v>
                </c:pt>
                <c:pt idx="8457">
                  <c:v>7845.2480000000005</c:v>
                </c:pt>
                <c:pt idx="8458">
                  <c:v>7845.3210000000036</c:v>
                </c:pt>
                <c:pt idx="8459">
                  <c:v>7845.2910000000002</c:v>
                </c:pt>
                <c:pt idx="8460">
                  <c:v>7845.3130000000001</c:v>
                </c:pt>
                <c:pt idx="8461">
                  <c:v>7845.3040000000001</c:v>
                </c:pt>
                <c:pt idx="8462">
                  <c:v>7845.3060000000014</c:v>
                </c:pt>
                <c:pt idx="8463">
                  <c:v>7845.2879999999996</c:v>
                </c:pt>
                <c:pt idx="8464">
                  <c:v>7845.2760000000007</c:v>
                </c:pt>
                <c:pt idx="8465">
                  <c:v>7845.3</c:v>
                </c:pt>
                <c:pt idx="8466">
                  <c:v>7845.3180000000002</c:v>
                </c:pt>
                <c:pt idx="8467">
                  <c:v>7845.259</c:v>
                </c:pt>
                <c:pt idx="8468">
                  <c:v>7845.3280000000004</c:v>
                </c:pt>
                <c:pt idx="8469">
                  <c:v>7845.3330000000005</c:v>
                </c:pt>
                <c:pt idx="8470">
                  <c:v>7845.3040000000001</c:v>
                </c:pt>
                <c:pt idx="8471">
                  <c:v>7845.348</c:v>
                </c:pt>
                <c:pt idx="8472">
                  <c:v>7845.335</c:v>
                </c:pt>
                <c:pt idx="8473">
                  <c:v>7845.3560000000034</c:v>
                </c:pt>
                <c:pt idx="8474">
                  <c:v>7845.3510000000024</c:v>
                </c:pt>
                <c:pt idx="8475">
                  <c:v>7845.3320000000003</c:v>
                </c:pt>
                <c:pt idx="8476">
                  <c:v>7845.3450000000003</c:v>
                </c:pt>
                <c:pt idx="8477">
                  <c:v>7845.3020000000024</c:v>
                </c:pt>
                <c:pt idx="8478">
                  <c:v>7845.3600000000024</c:v>
                </c:pt>
                <c:pt idx="8479">
                  <c:v>7845.3470000000007</c:v>
                </c:pt>
                <c:pt idx="8480">
                  <c:v>7845.3490000000002</c:v>
                </c:pt>
                <c:pt idx="8481">
                  <c:v>7845.3180000000002</c:v>
                </c:pt>
                <c:pt idx="8482">
                  <c:v>7845.3250000000044</c:v>
                </c:pt>
                <c:pt idx="8483">
                  <c:v>7845.3440000000001</c:v>
                </c:pt>
                <c:pt idx="8484">
                  <c:v>7845.3190000000004</c:v>
                </c:pt>
                <c:pt idx="8485">
                  <c:v>7845.33</c:v>
                </c:pt>
                <c:pt idx="8486">
                  <c:v>7845.3540000000003</c:v>
                </c:pt>
                <c:pt idx="8487">
                  <c:v>7845.3670000000002</c:v>
                </c:pt>
                <c:pt idx="8488">
                  <c:v>7845.3510000000024</c:v>
                </c:pt>
                <c:pt idx="8489">
                  <c:v>7845.3339999999998</c:v>
                </c:pt>
                <c:pt idx="8490">
                  <c:v>7845.348</c:v>
                </c:pt>
                <c:pt idx="8491">
                  <c:v>7845.42</c:v>
                </c:pt>
                <c:pt idx="8492">
                  <c:v>7845.4049999999997</c:v>
                </c:pt>
                <c:pt idx="8493">
                  <c:v>7845.4059999999999</c:v>
                </c:pt>
                <c:pt idx="8494">
                  <c:v>7845.393</c:v>
                </c:pt>
                <c:pt idx="8495">
                  <c:v>7845.3890000000001</c:v>
                </c:pt>
                <c:pt idx="8496">
                  <c:v>7845.3990000000003</c:v>
                </c:pt>
                <c:pt idx="8497">
                  <c:v>7845.3560000000034</c:v>
                </c:pt>
                <c:pt idx="8498">
                  <c:v>7845.384</c:v>
                </c:pt>
                <c:pt idx="8499">
                  <c:v>7845.37</c:v>
                </c:pt>
                <c:pt idx="8500">
                  <c:v>7845.3610000000044</c:v>
                </c:pt>
                <c:pt idx="8501">
                  <c:v>7845.4190000000008</c:v>
                </c:pt>
                <c:pt idx="8502">
                  <c:v>7845.4260000000004</c:v>
                </c:pt>
                <c:pt idx="8503">
                  <c:v>7845.3940000000002</c:v>
                </c:pt>
                <c:pt idx="8504">
                  <c:v>7845.38</c:v>
                </c:pt>
                <c:pt idx="8505">
                  <c:v>7845.3860000000004</c:v>
                </c:pt>
                <c:pt idx="8506">
                  <c:v>7845.4280000000008</c:v>
                </c:pt>
                <c:pt idx="8507">
                  <c:v>7845.3720000000003</c:v>
                </c:pt>
                <c:pt idx="8508">
                  <c:v>7845.4090000000006</c:v>
                </c:pt>
                <c:pt idx="8509">
                  <c:v>7845.4270000000006</c:v>
                </c:pt>
                <c:pt idx="8510">
                  <c:v>7845.3960000000034</c:v>
                </c:pt>
                <c:pt idx="8511">
                  <c:v>7845.4650000000001</c:v>
                </c:pt>
                <c:pt idx="8512">
                  <c:v>7845.4170000000004</c:v>
                </c:pt>
                <c:pt idx="8513">
                  <c:v>7845.4460000000008</c:v>
                </c:pt>
                <c:pt idx="8514">
                  <c:v>7845.4160000000002</c:v>
                </c:pt>
                <c:pt idx="8515">
                  <c:v>7845.4170000000004</c:v>
                </c:pt>
                <c:pt idx="8516">
                  <c:v>7845.4470000000001</c:v>
                </c:pt>
                <c:pt idx="8517">
                  <c:v>7845.4180000000006</c:v>
                </c:pt>
                <c:pt idx="8518">
                  <c:v>7845.4339999999993</c:v>
                </c:pt>
                <c:pt idx="8519">
                  <c:v>7845.4460000000008</c:v>
                </c:pt>
                <c:pt idx="8520">
                  <c:v>7845.4319999999998</c:v>
                </c:pt>
                <c:pt idx="8521">
                  <c:v>7845.4110000000001</c:v>
                </c:pt>
                <c:pt idx="8522">
                  <c:v>7845.4579999999996</c:v>
                </c:pt>
                <c:pt idx="8523">
                  <c:v>7845.4309999999996</c:v>
                </c:pt>
                <c:pt idx="8524">
                  <c:v>7845.4409999999998</c:v>
                </c:pt>
                <c:pt idx="8525">
                  <c:v>7845.4690000000001</c:v>
                </c:pt>
                <c:pt idx="8526">
                  <c:v>7845.4579999999996</c:v>
                </c:pt>
                <c:pt idx="8527">
                  <c:v>7845.4429999999993</c:v>
                </c:pt>
                <c:pt idx="8528">
                  <c:v>7845.4120000000003</c:v>
                </c:pt>
                <c:pt idx="8529">
                  <c:v>7845.4720000000007</c:v>
                </c:pt>
                <c:pt idx="8530">
                  <c:v>7845.4250000000002</c:v>
                </c:pt>
                <c:pt idx="8531">
                  <c:v>7845.4699999999993</c:v>
                </c:pt>
                <c:pt idx="8532">
                  <c:v>7845.4160000000002</c:v>
                </c:pt>
                <c:pt idx="8533">
                  <c:v>7845.451</c:v>
                </c:pt>
                <c:pt idx="8534">
                  <c:v>7845.4789999999994</c:v>
                </c:pt>
                <c:pt idx="8535">
                  <c:v>7845.5030000000015</c:v>
                </c:pt>
                <c:pt idx="8536">
                  <c:v>7845.4939999999997</c:v>
                </c:pt>
                <c:pt idx="8537">
                  <c:v>7845.4160000000002</c:v>
                </c:pt>
                <c:pt idx="8538">
                  <c:v>7845.4579999999996</c:v>
                </c:pt>
                <c:pt idx="8539">
                  <c:v>7845.4530000000004</c:v>
                </c:pt>
                <c:pt idx="8540">
                  <c:v>7845.4170000000004</c:v>
                </c:pt>
                <c:pt idx="8541">
                  <c:v>7845.4670000000015</c:v>
                </c:pt>
                <c:pt idx="8542">
                  <c:v>7845.4270000000006</c:v>
                </c:pt>
                <c:pt idx="8543">
                  <c:v>7845.4350000000004</c:v>
                </c:pt>
                <c:pt idx="8544">
                  <c:v>7845.4710000000005</c:v>
                </c:pt>
                <c:pt idx="8545">
                  <c:v>7845.4789999999994</c:v>
                </c:pt>
                <c:pt idx="8546">
                  <c:v>7845.4230000000016</c:v>
                </c:pt>
                <c:pt idx="8547">
                  <c:v>7845.4859999999999</c:v>
                </c:pt>
                <c:pt idx="8548">
                  <c:v>7845.4679999999998</c:v>
                </c:pt>
                <c:pt idx="8549">
                  <c:v>7845.4699999999993</c:v>
                </c:pt>
                <c:pt idx="8550">
                  <c:v>7845.4759999999997</c:v>
                </c:pt>
                <c:pt idx="8551">
                  <c:v>7845.509</c:v>
                </c:pt>
                <c:pt idx="8552">
                  <c:v>7845.4670000000015</c:v>
                </c:pt>
                <c:pt idx="8553">
                  <c:v>7845.4839999999995</c:v>
                </c:pt>
                <c:pt idx="8554">
                  <c:v>7845.5160000000014</c:v>
                </c:pt>
                <c:pt idx="8555">
                  <c:v>7845.4969999999994</c:v>
                </c:pt>
                <c:pt idx="8556">
                  <c:v>7845.48</c:v>
                </c:pt>
                <c:pt idx="8557">
                  <c:v>7845.5350000000008</c:v>
                </c:pt>
                <c:pt idx="8558">
                  <c:v>7845.5320000000002</c:v>
                </c:pt>
                <c:pt idx="8559">
                  <c:v>7845.4540000000006</c:v>
                </c:pt>
                <c:pt idx="8560">
                  <c:v>7845.4540000000006</c:v>
                </c:pt>
                <c:pt idx="8561">
                  <c:v>7845.44</c:v>
                </c:pt>
                <c:pt idx="8562">
                  <c:v>7845.4839999999995</c:v>
                </c:pt>
                <c:pt idx="8563">
                  <c:v>7845.5060000000003</c:v>
                </c:pt>
                <c:pt idx="8564">
                  <c:v>7845.4660000000003</c:v>
                </c:pt>
                <c:pt idx="8565">
                  <c:v>7845.4720000000007</c:v>
                </c:pt>
                <c:pt idx="8566">
                  <c:v>7845.4610000000002</c:v>
                </c:pt>
                <c:pt idx="8567">
                  <c:v>7845.4479999999985</c:v>
                </c:pt>
                <c:pt idx="8568">
                  <c:v>7845.4969999999994</c:v>
                </c:pt>
                <c:pt idx="8569">
                  <c:v>7845.5170000000007</c:v>
                </c:pt>
                <c:pt idx="8570">
                  <c:v>7845.482</c:v>
                </c:pt>
                <c:pt idx="8571">
                  <c:v>7845.5039999999999</c:v>
                </c:pt>
                <c:pt idx="8572">
                  <c:v>7845.53</c:v>
                </c:pt>
                <c:pt idx="8573">
                  <c:v>7845.4520000000002</c:v>
                </c:pt>
                <c:pt idx="8574">
                  <c:v>7845.49</c:v>
                </c:pt>
                <c:pt idx="8575">
                  <c:v>7845.4980000000005</c:v>
                </c:pt>
                <c:pt idx="8576">
                  <c:v>7845.4280000000008</c:v>
                </c:pt>
                <c:pt idx="8577">
                  <c:v>7845.4769999999999</c:v>
                </c:pt>
                <c:pt idx="8578">
                  <c:v>7845.4460000000008</c:v>
                </c:pt>
                <c:pt idx="8579">
                  <c:v>7845.4779999999992</c:v>
                </c:pt>
                <c:pt idx="8580">
                  <c:v>7845.44</c:v>
                </c:pt>
                <c:pt idx="8581">
                  <c:v>7845.5210000000034</c:v>
                </c:pt>
                <c:pt idx="8582">
                  <c:v>7845.4720000000007</c:v>
                </c:pt>
                <c:pt idx="8583">
                  <c:v>7845.4360000000006</c:v>
                </c:pt>
                <c:pt idx="8584">
                  <c:v>7845.49</c:v>
                </c:pt>
                <c:pt idx="8585">
                  <c:v>7845.5329999999994</c:v>
                </c:pt>
                <c:pt idx="8586">
                  <c:v>7845.5150000000003</c:v>
                </c:pt>
                <c:pt idx="8587">
                  <c:v>7845.4720000000007</c:v>
                </c:pt>
                <c:pt idx="8588">
                  <c:v>7845.4859999999999</c:v>
                </c:pt>
                <c:pt idx="8589">
                  <c:v>7845.4990000000007</c:v>
                </c:pt>
                <c:pt idx="8590">
                  <c:v>7845.4670000000015</c:v>
                </c:pt>
                <c:pt idx="8591">
                  <c:v>7845.4670000000015</c:v>
                </c:pt>
                <c:pt idx="8592">
                  <c:v>7845.509</c:v>
                </c:pt>
                <c:pt idx="8593">
                  <c:v>7845.48</c:v>
                </c:pt>
                <c:pt idx="8594">
                  <c:v>7845.4789999999994</c:v>
                </c:pt>
                <c:pt idx="8595">
                  <c:v>7845.5010000000002</c:v>
                </c:pt>
                <c:pt idx="8596">
                  <c:v>7845.4550000000008</c:v>
                </c:pt>
                <c:pt idx="8597">
                  <c:v>7845.5170000000007</c:v>
                </c:pt>
                <c:pt idx="8598">
                  <c:v>7845.4769999999999</c:v>
                </c:pt>
                <c:pt idx="8599">
                  <c:v>7845.4679999999998</c:v>
                </c:pt>
                <c:pt idx="8600">
                  <c:v>7845.4679999999998</c:v>
                </c:pt>
                <c:pt idx="8601">
                  <c:v>7845.4379999999965</c:v>
                </c:pt>
                <c:pt idx="8602">
                  <c:v>7845.4660000000003</c:v>
                </c:pt>
                <c:pt idx="8603">
                  <c:v>7845.4630000000006</c:v>
                </c:pt>
                <c:pt idx="8604">
                  <c:v>7845.52</c:v>
                </c:pt>
                <c:pt idx="8605">
                  <c:v>7845.5540000000001</c:v>
                </c:pt>
                <c:pt idx="8606">
                  <c:v>7845.5020000000004</c:v>
                </c:pt>
                <c:pt idx="8607">
                  <c:v>7845.4949999999999</c:v>
                </c:pt>
                <c:pt idx="8608">
                  <c:v>7845.4929999999995</c:v>
                </c:pt>
                <c:pt idx="8609">
                  <c:v>7845.4379999999965</c:v>
                </c:pt>
                <c:pt idx="8610">
                  <c:v>7845.4660000000003</c:v>
                </c:pt>
                <c:pt idx="8611">
                  <c:v>7845.5389999999998</c:v>
                </c:pt>
                <c:pt idx="8612">
                  <c:v>7845.5210000000034</c:v>
                </c:pt>
                <c:pt idx="8613">
                  <c:v>7845.4489999999996</c:v>
                </c:pt>
                <c:pt idx="8614">
                  <c:v>7845.4690000000001</c:v>
                </c:pt>
                <c:pt idx="8615">
                  <c:v>7845.5329999999994</c:v>
                </c:pt>
                <c:pt idx="8616">
                  <c:v>7845.5070000000005</c:v>
                </c:pt>
                <c:pt idx="8617">
                  <c:v>7845.5010000000002</c:v>
                </c:pt>
                <c:pt idx="8618">
                  <c:v>7845.4699999999993</c:v>
                </c:pt>
                <c:pt idx="8619">
                  <c:v>7845.4749999999995</c:v>
                </c:pt>
                <c:pt idx="8620">
                  <c:v>7845.4980000000005</c:v>
                </c:pt>
                <c:pt idx="8621">
                  <c:v>7845.518</c:v>
                </c:pt>
                <c:pt idx="8622">
                  <c:v>7845.5379999999996</c:v>
                </c:pt>
                <c:pt idx="8623">
                  <c:v>7845.4920000000002</c:v>
                </c:pt>
                <c:pt idx="8624">
                  <c:v>7845.48</c:v>
                </c:pt>
                <c:pt idx="8625">
                  <c:v>7845.5320000000002</c:v>
                </c:pt>
                <c:pt idx="8626">
                  <c:v>7845.48</c:v>
                </c:pt>
                <c:pt idx="8627">
                  <c:v>7845.5060000000003</c:v>
                </c:pt>
                <c:pt idx="8628">
                  <c:v>7845.4929999999995</c:v>
                </c:pt>
                <c:pt idx="8629">
                  <c:v>7845.5360000000001</c:v>
                </c:pt>
                <c:pt idx="8630">
                  <c:v>7845.4779999999992</c:v>
                </c:pt>
                <c:pt idx="8631">
                  <c:v>7845.4720000000007</c:v>
                </c:pt>
                <c:pt idx="8632">
                  <c:v>7845.4759999999997</c:v>
                </c:pt>
                <c:pt idx="8633">
                  <c:v>7845.5190000000002</c:v>
                </c:pt>
                <c:pt idx="8634">
                  <c:v>7845.4389999999985</c:v>
                </c:pt>
                <c:pt idx="8635">
                  <c:v>7845.4939999999997</c:v>
                </c:pt>
                <c:pt idx="8636">
                  <c:v>7845.4160000000002</c:v>
                </c:pt>
                <c:pt idx="8637">
                  <c:v>7845.4</c:v>
                </c:pt>
                <c:pt idx="8638">
                  <c:v>7845.43</c:v>
                </c:pt>
                <c:pt idx="8639">
                  <c:v>7845.424</c:v>
                </c:pt>
                <c:pt idx="8640">
                  <c:v>7845.4429999999993</c:v>
                </c:pt>
                <c:pt idx="8641">
                  <c:v>7845.45</c:v>
                </c:pt>
                <c:pt idx="8642">
                  <c:v>7845.44</c:v>
                </c:pt>
                <c:pt idx="8643">
                  <c:v>7845.5039999999999</c:v>
                </c:pt>
                <c:pt idx="8644">
                  <c:v>7845.4679999999998</c:v>
                </c:pt>
                <c:pt idx="8645">
                  <c:v>7845.4720000000007</c:v>
                </c:pt>
                <c:pt idx="8646">
                  <c:v>7845.4749999999995</c:v>
                </c:pt>
                <c:pt idx="8647">
                  <c:v>7845.4530000000004</c:v>
                </c:pt>
                <c:pt idx="8648">
                  <c:v>7845.48</c:v>
                </c:pt>
                <c:pt idx="8649">
                  <c:v>7845.4450000000006</c:v>
                </c:pt>
                <c:pt idx="8650">
                  <c:v>7845.4849999999997</c:v>
                </c:pt>
                <c:pt idx="8651">
                  <c:v>7845.4220000000014</c:v>
                </c:pt>
                <c:pt idx="8652">
                  <c:v>7845.4460000000008</c:v>
                </c:pt>
                <c:pt idx="8653">
                  <c:v>7845.451</c:v>
                </c:pt>
                <c:pt idx="8654">
                  <c:v>7845.4290000000001</c:v>
                </c:pt>
                <c:pt idx="8655">
                  <c:v>7845.4789999999994</c:v>
                </c:pt>
                <c:pt idx="8656">
                  <c:v>7845.4460000000008</c:v>
                </c:pt>
                <c:pt idx="8657">
                  <c:v>7845.4429999999993</c:v>
                </c:pt>
                <c:pt idx="8658">
                  <c:v>7845.48</c:v>
                </c:pt>
                <c:pt idx="8659">
                  <c:v>7845.4329999999991</c:v>
                </c:pt>
                <c:pt idx="8660">
                  <c:v>7845.384</c:v>
                </c:pt>
                <c:pt idx="8661">
                  <c:v>7845.4630000000006</c:v>
                </c:pt>
                <c:pt idx="8662">
                  <c:v>7845.4530000000004</c:v>
                </c:pt>
                <c:pt idx="8663">
                  <c:v>7845.4190000000008</c:v>
                </c:pt>
                <c:pt idx="8664">
                  <c:v>7845.4769999999999</c:v>
                </c:pt>
                <c:pt idx="8665">
                  <c:v>7845.4690000000001</c:v>
                </c:pt>
                <c:pt idx="8666">
                  <c:v>7845.4220000000014</c:v>
                </c:pt>
                <c:pt idx="8667">
                  <c:v>7845.4170000000004</c:v>
                </c:pt>
                <c:pt idx="8668">
                  <c:v>7845.4579999999996</c:v>
                </c:pt>
                <c:pt idx="8669">
                  <c:v>7845.4360000000006</c:v>
                </c:pt>
                <c:pt idx="8670">
                  <c:v>7845.4530000000004</c:v>
                </c:pt>
                <c:pt idx="8671">
                  <c:v>7845.42</c:v>
                </c:pt>
                <c:pt idx="8672">
                  <c:v>7845.4630000000006</c:v>
                </c:pt>
                <c:pt idx="8673">
                  <c:v>7845.4929999999995</c:v>
                </c:pt>
                <c:pt idx="8674">
                  <c:v>7845.4440000000004</c:v>
                </c:pt>
                <c:pt idx="8675">
                  <c:v>7845.4550000000008</c:v>
                </c:pt>
                <c:pt idx="8676">
                  <c:v>7845.4329999999991</c:v>
                </c:pt>
                <c:pt idx="8677">
                  <c:v>7845.4670000000015</c:v>
                </c:pt>
                <c:pt idx="8678">
                  <c:v>7845.4540000000006</c:v>
                </c:pt>
                <c:pt idx="8679">
                  <c:v>7845.4309999999996</c:v>
                </c:pt>
                <c:pt idx="8680">
                  <c:v>7845.4589999999998</c:v>
                </c:pt>
                <c:pt idx="8681">
                  <c:v>7845.4640000000009</c:v>
                </c:pt>
                <c:pt idx="8682">
                  <c:v>7845.4890000000005</c:v>
                </c:pt>
                <c:pt idx="8683">
                  <c:v>7845.3940000000002</c:v>
                </c:pt>
                <c:pt idx="8684">
                  <c:v>7845.4409999999998</c:v>
                </c:pt>
                <c:pt idx="8685">
                  <c:v>7845.4409999999998</c:v>
                </c:pt>
                <c:pt idx="8686">
                  <c:v>7845.4830000000002</c:v>
                </c:pt>
                <c:pt idx="8687">
                  <c:v>7845.4139999999998</c:v>
                </c:pt>
                <c:pt idx="8688">
                  <c:v>7845.4759999999997</c:v>
                </c:pt>
                <c:pt idx="8689">
                  <c:v>7845.4560000000001</c:v>
                </c:pt>
                <c:pt idx="8690">
                  <c:v>7845.4389999999985</c:v>
                </c:pt>
                <c:pt idx="8691">
                  <c:v>7845.4560000000001</c:v>
                </c:pt>
                <c:pt idx="8692">
                  <c:v>7845.4</c:v>
                </c:pt>
                <c:pt idx="8693">
                  <c:v>7845.4640000000009</c:v>
                </c:pt>
                <c:pt idx="8694">
                  <c:v>7845.4530000000004</c:v>
                </c:pt>
                <c:pt idx="8695">
                  <c:v>7845.4429999999993</c:v>
                </c:pt>
                <c:pt idx="8696">
                  <c:v>7845.4230000000016</c:v>
                </c:pt>
                <c:pt idx="8697">
                  <c:v>7845.4379999999965</c:v>
                </c:pt>
                <c:pt idx="8698">
                  <c:v>7845.4309999999996</c:v>
                </c:pt>
                <c:pt idx="8699">
                  <c:v>7845.482</c:v>
                </c:pt>
                <c:pt idx="8700">
                  <c:v>7845.4260000000004</c:v>
                </c:pt>
                <c:pt idx="8701">
                  <c:v>7845.4049999999997</c:v>
                </c:pt>
                <c:pt idx="8702">
                  <c:v>7845.42</c:v>
                </c:pt>
                <c:pt idx="8703">
                  <c:v>7845.3860000000004</c:v>
                </c:pt>
                <c:pt idx="8704">
                  <c:v>7845.3710000000001</c:v>
                </c:pt>
                <c:pt idx="8705">
                  <c:v>7845.3960000000034</c:v>
                </c:pt>
                <c:pt idx="8706">
                  <c:v>7845.3590000000004</c:v>
                </c:pt>
                <c:pt idx="8707">
                  <c:v>7845.39</c:v>
                </c:pt>
                <c:pt idx="8708">
                  <c:v>7845.4079999999994</c:v>
                </c:pt>
                <c:pt idx="8709">
                  <c:v>7845.4280000000008</c:v>
                </c:pt>
                <c:pt idx="8710">
                  <c:v>7845.3940000000002</c:v>
                </c:pt>
                <c:pt idx="8711">
                  <c:v>7845.424</c:v>
                </c:pt>
                <c:pt idx="8712">
                  <c:v>7845.39</c:v>
                </c:pt>
                <c:pt idx="8713">
                  <c:v>7845.3940000000002</c:v>
                </c:pt>
                <c:pt idx="8714">
                  <c:v>7845.4379999999965</c:v>
                </c:pt>
                <c:pt idx="8715">
                  <c:v>7845.4309999999996</c:v>
                </c:pt>
                <c:pt idx="8716">
                  <c:v>7845.4059999999999</c:v>
                </c:pt>
                <c:pt idx="8717">
                  <c:v>7845.4230000000016</c:v>
                </c:pt>
                <c:pt idx="8718">
                  <c:v>7845.4280000000008</c:v>
                </c:pt>
                <c:pt idx="8719">
                  <c:v>7845.4329999999991</c:v>
                </c:pt>
                <c:pt idx="8720">
                  <c:v>7845.4</c:v>
                </c:pt>
                <c:pt idx="8721">
                  <c:v>7845.46</c:v>
                </c:pt>
                <c:pt idx="8722">
                  <c:v>7845.4550000000008</c:v>
                </c:pt>
                <c:pt idx="8723">
                  <c:v>7845.3870000000015</c:v>
                </c:pt>
                <c:pt idx="8724">
                  <c:v>7845.4250000000002</c:v>
                </c:pt>
                <c:pt idx="8725">
                  <c:v>7845.3870000000015</c:v>
                </c:pt>
                <c:pt idx="8726">
                  <c:v>7845.4</c:v>
                </c:pt>
                <c:pt idx="8727">
                  <c:v>7845.4389999999985</c:v>
                </c:pt>
                <c:pt idx="8728">
                  <c:v>7845.4290000000001</c:v>
                </c:pt>
                <c:pt idx="8729">
                  <c:v>7845.4170000000004</c:v>
                </c:pt>
                <c:pt idx="8730">
                  <c:v>7845.4030000000002</c:v>
                </c:pt>
                <c:pt idx="8731">
                  <c:v>7845.4139999999998</c:v>
                </c:pt>
                <c:pt idx="8732">
                  <c:v>7845.4110000000001</c:v>
                </c:pt>
                <c:pt idx="8733">
                  <c:v>7845.4270000000006</c:v>
                </c:pt>
                <c:pt idx="8734">
                  <c:v>7845.4190000000008</c:v>
                </c:pt>
                <c:pt idx="8735">
                  <c:v>7845.4030000000002</c:v>
                </c:pt>
                <c:pt idx="8736">
                  <c:v>7845.4280000000008</c:v>
                </c:pt>
                <c:pt idx="8737">
                  <c:v>7845.3990000000003</c:v>
                </c:pt>
                <c:pt idx="8738">
                  <c:v>7845.3660000000036</c:v>
                </c:pt>
                <c:pt idx="8739">
                  <c:v>7845.424</c:v>
                </c:pt>
                <c:pt idx="8740">
                  <c:v>7845.43</c:v>
                </c:pt>
                <c:pt idx="8741">
                  <c:v>7845.4360000000006</c:v>
                </c:pt>
                <c:pt idx="8742">
                  <c:v>7845.4180000000006</c:v>
                </c:pt>
                <c:pt idx="8743">
                  <c:v>7845.4069999999992</c:v>
                </c:pt>
                <c:pt idx="8744">
                  <c:v>7845.4130000000005</c:v>
                </c:pt>
                <c:pt idx="8745">
                  <c:v>7845.4319999999998</c:v>
                </c:pt>
                <c:pt idx="8746">
                  <c:v>7845.442</c:v>
                </c:pt>
                <c:pt idx="8747">
                  <c:v>7845.3470000000007</c:v>
                </c:pt>
                <c:pt idx="8748">
                  <c:v>7845.4270000000006</c:v>
                </c:pt>
                <c:pt idx="8749">
                  <c:v>7845.4079999999994</c:v>
                </c:pt>
                <c:pt idx="8750">
                  <c:v>7845.4090000000006</c:v>
                </c:pt>
                <c:pt idx="8751">
                  <c:v>7845.4120000000003</c:v>
                </c:pt>
                <c:pt idx="8752">
                  <c:v>7845.4369999999999</c:v>
                </c:pt>
                <c:pt idx="8753">
                  <c:v>7845.3789999999999</c:v>
                </c:pt>
                <c:pt idx="8754">
                  <c:v>7845.4040000000005</c:v>
                </c:pt>
                <c:pt idx="8755">
                  <c:v>7845.4040000000005</c:v>
                </c:pt>
                <c:pt idx="8756">
                  <c:v>7845.3910000000014</c:v>
                </c:pt>
                <c:pt idx="8757">
                  <c:v>7845.4630000000006</c:v>
                </c:pt>
                <c:pt idx="8758">
                  <c:v>7845.4309999999996</c:v>
                </c:pt>
                <c:pt idx="8759">
                  <c:v>7845.42</c:v>
                </c:pt>
                <c:pt idx="8760">
                  <c:v>7845.4180000000006</c:v>
                </c:pt>
                <c:pt idx="8761">
                  <c:v>7845.4440000000004</c:v>
                </c:pt>
                <c:pt idx="8762">
                  <c:v>7845.451</c:v>
                </c:pt>
                <c:pt idx="8763">
                  <c:v>7845.4329999999991</c:v>
                </c:pt>
                <c:pt idx="8764">
                  <c:v>7845.3980000000001</c:v>
                </c:pt>
                <c:pt idx="8765">
                  <c:v>7845.4090000000006</c:v>
                </c:pt>
                <c:pt idx="8766">
                  <c:v>7845.4270000000006</c:v>
                </c:pt>
                <c:pt idx="8767">
                  <c:v>7845.4220000000014</c:v>
                </c:pt>
                <c:pt idx="8768">
                  <c:v>7845.3860000000004</c:v>
                </c:pt>
                <c:pt idx="8769">
                  <c:v>7845.42</c:v>
                </c:pt>
                <c:pt idx="8770">
                  <c:v>7845.3910000000014</c:v>
                </c:pt>
                <c:pt idx="8771">
                  <c:v>7845.4110000000001</c:v>
                </c:pt>
                <c:pt idx="8772">
                  <c:v>7845.4610000000002</c:v>
                </c:pt>
                <c:pt idx="8773">
                  <c:v>7845.4280000000008</c:v>
                </c:pt>
                <c:pt idx="8774">
                  <c:v>7845.4329999999991</c:v>
                </c:pt>
                <c:pt idx="8775">
                  <c:v>7845.4650000000001</c:v>
                </c:pt>
                <c:pt idx="8776">
                  <c:v>7845.3810000000003</c:v>
                </c:pt>
                <c:pt idx="8777">
                  <c:v>7845.3960000000034</c:v>
                </c:pt>
                <c:pt idx="8778">
                  <c:v>7845.3310000000001</c:v>
                </c:pt>
                <c:pt idx="8779">
                  <c:v>7845.4030000000002</c:v>
                </c:pt>
                <c:pt idx="8780">
                  <c:v>7845.4530000000004</c:v>
                </c:pt>
                <c:pt idx="8781">
                  <c:v>7845.4640000000009</c:v>
                </c:pt>
                <c:pt idx="8782">
                  <c:v>7845.4079999999994</c:v>
                </c:pt>
                <c:pt idx="8783">
                  <c:v>7845.4110000000001</c:v>
                </c:pt>
                <c:pt idx="8784">
                  <c:v>7845.3960000000034</c:v>
                </c:pt>
                <c:pt idx="8785">
                  <c:v>7845.4139999999998</c:v>
                </c:pt>
                <c:pt idx="8786">
                  <c:v>7845.3970000000018</c:v>
                </c:pt>
                <c:pt idx="8787">
                  <c:v>7845.4260000000004</c:v>
                </c:pt>
                <c:pt idx="8788">
                  <c:v>7845.3990000000003</c:v>
                </c:pt>
                <c:pt idx="8789">
                  <c:v>7845.384</c:v>
                </c:pt>
                <c:pt idx="8790">
                  <c:v>7845.4670000000015</c:v>
                </c:pt>
                <c:pt idx="8791">
                  <c:v>7845.4270000000006</c:v>
                </c:pt>
                <c:pt idx="8792">
                  <c:v>7845.4620000000004</c:v>
                </c:pt>
                <c:pt idx="8793">
                  <c:v>7845.4170000000004</c:v>
                </c:pt>
                <c:pt idx="8794">
                  <c:v>7845.39</c:v>
                </c:pt>
                <c:pt idx="8795">
                  <c:v>7845.39</c:v>
                </c:pt>
                <c:pt idx="8796">
                  <c:v>7845.35</c:v>
                </c:pt>
                <c:pt idx="8797">
                  <c:v>7845.4250000000002</c:v>
                </c:pt>
                <c:pt idx="8798">
                  <c:v>7845.4110000000001</c:v>
                </c:pt>
                <c:pt idx="8799">
                  <c:v>7845.4610000000002</c:v>
                </c:pt>
                <c:pt idx="8800">
                  <c:v>7845.3640000000014</c:v>
                </c:pt>
                <c:pt idx="8801">
                  <c:v>7845.43</c:v>
                </c:pt>
                <c:pt idx="8802">
                  <c:v>7845.4090000000006</c:v>
                </c:pt>
                <c:pt idx="8803">
                  <c:v>7845.375</c:v>
                </c:pt>
                <c:pt idx="8804">
                  <c:v>7845.3879999999999</c:v>
                </c:pt>
                <c:pt idx="8805">
                  <c:v>7845.402</c:v>
                </c:pt>
                <c:pt idx="8806">
                  <c:v>7845.42</c:v>
                </c:pt>
                <c:pt idx="8807">
                  <c:v>7845.3980000000001</c:v>
                </c:pt>
                <c:pt idx="8808">
                  <c:v>7845.4130000000005</c:v>
                </c:pt>
                <c:pt idx="8809">
                  <c:v>7845.4440000000004</c:v>
                </c:pt>
                <c:pt idx="8810">
                  <c:v>7845.4280000000008</c:v>
                </c:pt>
                <c:pt idx="8811">
                  <c:v>7845.4339999999993</c:v>
                </c:pt>
                <c:pt idx="8812">
                  <c:v>7845.4</c:v>
                </c:pt>
                <c:pt idx="8813">
                  <c:v>7845.3779999999997</c:v>
                </c:pt>
                <c:pt idx="8814">
                  <c:v>7845.3850000000002</c:v>
                </c:pt>
                <c:pt idx="8815">
                  <c:v>7845.4160000000002</c:v>
                </c:pt>
                <c:pt idx="8816">
                  <c:v>7845.4440000000004</c:v>
                </c:pt>
                <c:pt idx="8817">
                  <c:v>7845.4190000000008</c:v>
                </c:pt>
                <c:pt idx="8818">
                  <c:v>7845.442</c:v>
                </c:pt>
                <c:pt idx="8819">
                  <c:v>7845.4110000000001</c:v>
                </c:pt>
                <c:pt idx="8820">
                  <c:v>7845.3990000000003</c:v>
                </c:pt>
                <c:pt idx="8821">
                  <c:v>7845.42</c:v>
                </c:pt>
                <c:pt idx="8822">
                  <c:v>7845.43</c:v>
                </c:pt>
                <c:pt idx="8823">
                  <c:v>7845.3890000000001</c:v>
                </c:pt>
                <c:pt idx="8824">
                  <c:v>7845.3620000000037</c:v>
                </c:pt>
                <c:pt idx="8825">
                  <c:v>7845.4160000000002</c:v>
                </c:pt>
                <c:pt idx="8826">
                  <c:v>7845.4090000000006</c:v>
                </c:pt>
                <c:pt idx="8827">
                  <c:v>7845.45</c:v>
                </c:pt>
                <c:pt idx="8828">
                  <c:v>7845.4630000000006</c:v>
                </c:pt>
                <c:pt idx="8829">
                  <c:v>7845.3920000000035</c:v>
                </c:pt>
                <c:pt idx="8830">
                  <c:v>7845.39</c:v>
                </c:pt>
                <c:pt idx="8831">
                  <c:v>7845.3850000000002</c:v>
                </c:pt>
                <c:pt idx="8832">
                  <c:v>7845.3890000000001</c:v>
                </c:pt>
                <c:pt idx="8833">
                  <c:v>7845.4379999999965</c:v>
                </c:pt>
                <c:pt idx="8834">
                  <c:v>7845.4360000000006</c:v>
                </c:pt>
                <c:pt idx="8835">
                  <c:v>7845.4230000000016</c:v>
                </c:pt>
                <c:pt idx="8836">
                  <c:v>7845.4079999999994</c:v>
                </c:pt>
                <c:pt idx="8837">
                  <c:v>7845.3910000000014</c:v>
                </c:pt>
                <c:pt idx="8838">
                  <c:v>7845.4220000000014</c:v>
                </c:pt>
                <c:pt idx="8839">
                  <c:v>7845.3580000000002</c:v>
                </c:pt>
                <c:pt idx="8840">
                  <c:v>7845.375</c:v>
                </c:pt>
                <c:pt idx="8841">
                  <c:v>7845.4040000000005</c:v>
                </c:pt>
                <c:pt idx="8842">
                  <c:v>7845.4660000000003</c:v>
                </c:pt>
                <c:pt idx="8843">
                  <c:v>7845.4389999999985</c:v>
                </c:pt>
                <c:pt idx="8844">
                  <c:v>7845.4839999999995</c:v>
                </c:pt>
                <c:pt idx="8845">
                  <c:v>7845.4379999999965</c:v>
                </c:pt>
                <c:pt idx="8846">
                  <c:v>7845.4210000000003</c:v>
                </c:pt>
                <c:pt idx="8847">
                  <c:v>7845.4110000000001</c:v>
                </c:pt>
                <c:pt idx="8848">
                  <c:v>7845.4250000000002</c:v>
                </c:pt>
                <c:pt idx="8849">
                  <c:v>7845.4130000000005</c:v>
                </c:pt>
                <c:pt idx="8850">
                  <c:v>7845.4170000000004</c:v>
                </c:pt>
                <c:pt idx="8851">
                  <c:v>7845.4319999999998</c:v>
                </c:pt>
                <c:pt idx="8852">
                  <c:v>7845.4</c:v>
                </c:pt>
                <c:pt idx="8853">
                  <c:v>7845.46</c:v>
                </c:pt>
                <c:pt idx="8854">
                  <c:v>7845.38</c:v>
                </c:pt>
                <c:pt idx="8855">
                  <c:v>7845.424</c:v>
                </c:pt>
                <c:pt idx="8856">
                  <c:v>7845.4479999999985</c:v>
                </c:pt>
                <c:pt idx="8857">
                  <c:v>7845.4090000000006</c:v>
                </c:pt>
                <c:pt idx="8858">
                  <c:v>7845.4139999999998</c:v>
                </c:pt>
                <c:pt idx="8859">
                  <c:v>7845.3960000000034</c:v>
                </c:pt>
                <c:pt idx="8860">
                  <c:v>7845.4270000000006</c:v>
                </c:pt>
                <c:pt idx="8861">
                  <c:v>7845.4620000000004</c:v>
                </c:pt>
                <c:pt idx="8862">
                  <c:v>7845.4</c:v>
                </c:pt>
                <c:pt idx="8863">
                  <c:v>7845.4270000000006</c:v>
                </c:pt>
                <c:pt idx="8864">
                  <c:v>7845.3879999999999</c:v>
                </c:pt>
                <c:pt idx="8865">
                  <c:v>7845.4290000000001</c:v>
                </c:pt>
                <c:pt idx="8866">
                  <c:v>7845.4329999999991</c:v>
                </c:pt>
                <c:pt idx="8867">
                  <c:v>7845.4010000000007</c:v>
                </c:pt>
                <c:pt idx="8868">
                  <c:v>7845.3990000000003</c:v>
                </c:pt>
                <c:pt idx="8869">
                  <c:v>7845.3980000000001</c:v>
                </c:pt>
                <c:pt idx="8870">
                  <c:v>7845.384</c:v>
                </c:pt>
                <c:pt idx="8871">
                  <c:v>7845.4130000000005</c:v>
                </c:pt>
                <c:pt idx="8872">
                  <c:v>7845.4280000000008</c:v>
                </c:pt>
                <c:pt idx="8873">
                  <c:v>7845.3769999999995</c:v>
                </c:pt>
                <c:pt idx="8874">
                  <c:v>7845.3769999999995</c:v>
                </c:pt>
                <c:pt idx="8875">
                  <c:v>7845.424</c:v>
                </c:pt>
                <c:pt idx="8876">
                  <c:v>7845.4</c:v>
                </c:pt>
                <c:pt idx="8877">
                  <c:v>7845.3820000000014</c:v>
                </c:pt>
                <c:pt idx="8878">
                  <c:v>7845.3690000000024</c:v>
                </c:pt>
                <c:pt idx="8879">
                  <c:v>7845.3910000000014</c:v>
                </c:pt>
                <c:pt idx="8880">
                  <c:v>7845.3680000000004</c:v>
                </c:pt>
                <c:pt idx="8881">
                  <c:v>7845.3850000000002</c:v>
                </c:pt>
                <c:pt idx="8882">
                  <c:v>7845.3860000000004</c:v>
                </c:pt>
                <c:pt idx="8883">
                  <c:v>7845.4040000000005</c:v>
                </c:pt>
                <c:pt idx="8884">
                  <c:v>7845.3620000000037</c:v>
                </c:pt>
                <c:pt idx="8885">
                  <c:v>7845.3940000000002</c:v>
                </c:pt>
                <c:pt idx="8886">
                  <c:v>7845.3270000000002</c:v>
                </c:pt>
                <c:pt idx="8887">
                  <c:v>7845.3520000000044</c:v>
                </c:pt>
                <c:pt idx="8888">
                  <c:v>7845.35</c:v>
                </c:pt>
                <c:pt idx="8889">
                  <c:v>7845.402</c:v>
                </c:pt>
                <c:pt idx="8890">
                  <c:v>7845.3720000000003</c:v>
                </c:pt>
                <c:pt idx="8891">
                  <c:v>7845.3769999999995</c:v>
                </c:pt>
                <c:pt idx="8892">
                  <c:v>7845.3390000000009</c:v>
                </c:pt>
                <c:pt idx="8893">
                  <c:v>7845.4190000000008</c:v>
                </c:pt>
                <c:pt idx="8894">
                  <c:v>7845.3630000000003</c:v>
                </c:pt>
                <c:pt idx="8895">
                  <c:v>7845.3810000000003</c:v>
                </c:pt>
                <c:pt idx="8896">
                  <c:v>7845.3690000000024</c:v>
                </c:pt>
                <c:pt idx="8897">
                  <c:v>7845.3970000000018</c:v>
                </c:pt>
                <c:pt idx="8898">
                  <c:v>7845.4090000000006</c:v>
                </c:pt>
                <c:pt idx="8899">
                  <c:v>7845.3820000000014</c:v>
                </c:pt>
                <c:pt idx="8900">
                  <c:v>7845.3710000000001</c:v>
                </c:pt>
                <c:pt idx="8901">
                  <c:v>7845.3789999999999</c:v>
                </c:pt>
                <c:pt idx="8902">
                  <c:v>7845.3670000000002</c:v>
                </c:pt>
                <c:pt idx="8903">
                  <c:v>7845.4379999999965</c:v>
                </c:pt>
                <c:pt idx="8904">
                  <c:v>7845.4440000000004</c:v>
                </c:pt>
                <c:pt idx="8905">
                  <c:v>7845.4479999999985</c:v>
                </c:pt>
                <c:pt idx="8906">
                  <c:v>7845.4369999999999</c:v>
                </c:pt>
                <c:pt idx="8907">
                  <c:v>7845.4350000000004</c:v>
                </c:pt>
                <c:pt idx="8908">
                  <c:v>7845.415</c:v>
                </c:pt>
                <c:pt idx="8909">
                  <c:v>7845.4170000000004</c:v>
                </c:pt>
                <c:pt idx="8910">
                  <c:v>7845.3769999999995</c:v>
                </c:pt>
                <c:pt idx="8911">
                  <c:v>7845.393</c:v>
                </c:pt>
                <c:pt idx="8912">
                  <c:v>7845.375</c:v>
                </c:pt>
                <c:pt idx="8913">
                  <c:v>7845.3540000000003</c:v>
                </c:pt>
                <c:pt idx="8914">
                  <c:v>7845.37</c:v>
                </c:pt>
                <c:pt idx="8915">
                  <c:v>7845.4379999999965</c:v>
                </c:pt>
                <c:pt idx="8916">
                  <c:v>7845.3339999999998</c:v>
                </c:pt>
                <c:pt idx="8917">
                  <c:v>7845.37</c:v>
                </c:pt>
                <c:pt idx="8918">
                  <c:v>7845.3339999999998</c:v>
                </c:pt>
                <c:pt idx="8919">
                  <c:v>7845.3820000000014</c:v>
                </c:pt>
                <c:pt idx="8920">
                  <c:v>7845.3330000000005</c:v>
                </c:pt>
                <c:pt idx="8921">
                  <c:v>7845.43</c:v>
                </c:pt>
                <c:pt idx="8922">
                  <c:v>7845.3720000000003</c:v>
                </c:pt>
                <c:pt idx="8923">
                  <c:v>7845.3920000000035</c:v>
                </c:pt>
                <c:pt idx="8924">
                  <c:v>7845.4389999999985</c:v>
                </c:pt>
                <c:pt idx="8925">
                  <c:v>7845.4540000000006</c:v>
                </c:pt>
                <c:pt idx="8926">
                  <c:v>7845.3920000000035</c:v>
                </c:pt>
                <c:pt idx="8927">
                  <c:v>7845.4250000000002</c:v>
                </c:pt>
                <c:pt idx="8928">
                  <c:v>7845.4610000000002</c:v>
                </c:pt>
                <c:pt idx="8929">
                  <c:v>7845.4230000000016</c:v>
                </c:pt>
                <c:pt idx="8930">
                  <c:v>7845.3789999999999</c:v>
                </c:pt>
                <c:pt idx="8931">
                  <c:v>7845.4329999999991</c:v>
                </c:pt>
                <c:pt idx="8932">
                  <c:v>7845.4190000000008</c:v>
                </c:pt>
                <c:pt idx="8933">
                  <c:v>7845.4010000000007</c:v>
                </c:pt>
                <c:pt idx="8934">
                  <c:v>7845.4160000000002</c:v>
                </c:pt>
                <c:pt idx="8935">
                  <c:v>7845.451</c:v>
                </c:pt>
                <c:pt idx="8936">
                  <c:v>7845.4429999999993</c:v>
                </c:pt>
                <c:pt idx="8937">
                  <c:v>7845.393</c:v>
                </c:pt>
                <c:pt idx="8938">
                  <c:v>7845.3970000000018</c:v>
                </c:pt>
                <c:pt idx="8939">
                  <c:v>7845.4170000000004</c:v>
                </c:pt>
                <c:pt idx="8940">
                  <c:v>7845.4059999999999</c:v>
                </c:pt>
                <c:pt idx="8941">
                  <c:v>7845.4450000000006</c:v>
                </c:pt>
                <c:pt idx="8942">
                  <c:v>7845.3720000000003</c:v>
                </c:pt>
                <c:pt idx="8943">
                  <c:v>7845.3970000000018</c:v>
                </c:pt>
                <c:pt idx="8944">
                  <c:v>7845.3910000000014</c:v>
                </c:pt>
                <c:pt idx="8945">
                  <c:v>7845.4220000000014</c:v>
                </c:pt>
                <c:pt idx="8946">
                  <c:v>7845.4</c:v>
                </c:pt>
                <c:pt idx="8947">
                  <c:v>7845.375</c:v>
                </c:pt>
                <c:pt idx="8948">
                  <c:v>7845.4049999999997</c:v>
                </c:pt>
                <c:pt idx="8949">
                  <c:v>7845.4190000000008</c:v>
                </c:pt>
                <c:pt idx="8950">
                  <c:v>7845.424</c:v>
                </c:pt>
                <c:pt idx="8951">
                  <c:v>7845.4230000000016</c:v>
                </c:pt>
                <c:pt idx="8952">
                  <c:v>7845.4440000000004</c:v>
                </c:pt>
                <c:pt idx="8953">
                  <c:v>7845.4160000000002</c:v>
                </c:pt>
                <c:pt idx="8954">
                  <c:v>7845.3940000000002</c:v>
                </c:pt>
                <c:pt idx="8955">
                  <c:v>7845.4360000000006</c:v>
                </c:pt>
                <c:pt idx="8956">
                  <c:v>7845.4130000000005</c:v>
                </c:pt>
                <c:pt idx="8957">
                  <c:v>7845.4030000000002</c:v>
                </c:pt>
                <c:pt idx="8958">
                  <c:v>7845.5120000000024</c:v>
                </c:pt>
                <c:pt idx="8959">
                  <c:v>7845.4090000000006</c:v>
                </c:pt>
                <c:pt idx="8960">
                  <c:v>7845.424</c:v>
                </c:pt>
                <c:pt idx="8961">
                  <c:v>7845.4660000000003</c:v>
                </c:pt>
                <c:pt idx="8962">
                  <c:v>7845.4610000000002</c:v>
                </c:pt>
                <c:pt idx="8963">
                  <c:v>7845.4190000000008</c:v>
                </c:pt>
                <c:pt idx="8964">
                  <c:v>7845.4759999999997</c:v>
                </c:pt>
                <c:pt idx="8965">
                  <c:v>7845.4440000000004</c:v>
                </c:pt>
                <c:pt idx="8966">
                  <c:v>7845.4309999999996</c:v>
                </c:pt>
                <c:pt idx="8967">
                  <c:v>7845.4779999999992</c:v>
                </c:pt>
                <c:pt idx="8968">
                  <c:v>7845.4869999999992</c:v>
                </c:pt>
                <c:pt idx="8969">
                  <c:v>7845.4540000000006</c:v>
                </c:pt>
                <c:pt idx="8970">
                  <c:v>7845.3830000000007</c:v>
                </c:pt>
                <c:pt idx="8971">
                  <c:v>7845.4660000000003</c:v>
                </c:pt>
                <c:pt idx="8972">
                  <c:v>7845.4190000000008</c:v>
                </c:pt>
                <c:pt idx="8973">
                  <c:v>7845.4290000000001</c:v>
                </c:pt>
                <c:pt idx="8974">
                  <c:v>7845.4079999999994</c:v>
                </c:pt>
                <c:pt idx="8975">
                  <c:v>7845.4560000000001</c:v>
                </c:pt>
                <c:pt idx="8976">
                  <c:v>7845.4540000000006</c:v>
                </c:pt>
                <c:pt idx="8977">
                  <c:v>7845.4839999999995</c:v>
                </c:pt>
                <c:pt idx="8978">
                  <c:v>7845.4579999999996</c:v>
                </c:pt>
                <c:pt idx="8979">
                  <c:v>7845.4379999999965</c:v>
                </c:pt>
                <c:pt idx="8980">
                  <c:v>7845.4270000000006</c:v>
                </c:pt>
                <c:pt idx="8981">
                  <c:v>7845.4640000000009</c:v>
                </c:pt>
                <c:pt idx="8982">
                  <c:v>7845.5110000000004</c:v>
                </c:pt>
                <c:pt idx="8983">
                  <c:v>7845.4360000000006</c:v>
                </c:pt>
                <c:pt idx="8984">
                  <c:v>7845.4550000000008</c:v>
                </c:pt>
                <c:pt idx="8985">
                  <c:v>7845.4710000000005</c:v>
                </c:pt>
                <c:pt idx="8986">
                  <c:v>7845.4220000000014</c:v>
                </c:pt>
                <c:pt idx="8987">
                  <c:v>7845.4920000000002</c:v>
                </c:pt>
                <c:pt idx="8988">
                  <c:v>7845.4670000000015</c:v>
                </c:pt>
                <c:pt idx="8989">
                  <c:v>7845.4720000000007</c:v>
                </c:pt>
                <c:pt idx="8990">
                  <c:v>7845.4640000000009</c:v>
                </c:pt>
                <c:pt idx="8991">
                  <c:v>7845.4739999999965</c:v>
                </c:pt>
                <c:pt idx="8992">
                  <c:v>7845.46</c:v>
                </c:pt>
                <c:pt idx="8993">
                  <c:v>7845.482</c:v>
                </c:pt>
                <c:pt idx="8994">
                  <c:v>7845.4789999999994</c:v>
                </c:pt>
                <c:pt idx="8995">
                  <c:v>7845.5050000000001</c:v>
                </c:pt>
                <c:pt idx="8996">
                  <c:v>7845.4479999999985</c:v>
                </c:pt>
                <c:pt idx="8997">
                  <c:v>7845.4859999999999</c:v>
                </c:pt>
                <c:pt idx="8998">
                  <c:v>7845.5020000000004</c:v>
                </c:pt>
                <c:pt idx="8999">
                  <c:v>7845.4550000000008</c:v>
                </c:pt>
                <c:pt idx="9000">
                  <c:v>7845.5080000000007</c:v>
                </c:pt>
                <c:pt idx="9001">
                  <c:v>7845.4990000000007</c:v>
                </c:pt>
                <c:pt idx="9002">
                  <c:v>7845.4849999999997</c:v>
                </c:pt>
                <c:pt idx="9003">
                  <c:v>7845.4890000000005</c:v>
                </c:pt>
                <c:pt idx="9004">
                  <c:v>7845.5080000000007</c:v>
                </c:pt>
                <c:pt idx="9005">
                  <c:v>7845.5540000000001</c:v>
                </c:pt>
                <c:pt idx="9006">
                  <c:v>7845.4369999999999</c:v>
                </c:pt>
                <c:pt idx="9007">
                  <c:v>7845.5130000000017</c:v>
                </c:pt>
                <c:pt idx="9008">
                  <c:v>7845.509</c:v>
                </c:pt>
                <c:pt idx="9009">
                  <c:v>7845.4839999999995</c:v>
                </c:pt>
                <c:pt idx="9010">
                  <c:v>7845.4160000000002</c:v>
                </c:pt>
                <c:pt idx="9011">
                  <c:v>7845.5150000000003</c:v>
                </c:pt>
                <c:pt idx="9012">
                  <c:v>7845.5160000000014</c:v>
                </c:pt>
                <c:pt idx="9013">
                  <c:v>7845.5020000000004</c:v>
                </c:pt>
                <c:pt idx="9014">
                  <c:v>7845.5150000000003</c:v>
                </c:pt>
                <c:pt idx="9015">
                  <c:v>7845.5080000000007</c:v>
                </c:pt>
                <c:pt idx="9016">
                  <c:v>7845.4949999999999</c:v>
                </c:pt>
                <c:pt idx="9017">
                  <c:v>7845.5360000000001</c:v>
                </c:pt>
                <c:pt idx="9018">
                  <c:v>7845.5010000000002</c:v>
                </c:pt>
                <c:pt idx="9019">
                  <c:v>7845.5</c:v>
                </c:pt>
                <c:pt idx="9020">
                  <c:v>7845.518</c:v>
                </c:pt>
                <c:pt idx="9021">
                  <c:v>7845.5739999999996</c:v>
                </c:pt>
                <c:pt idx="9022">
                  <c:v>7845.5250000000024</c:v>
                </c:pt>
                <c:pt idx="9023">
                  <c:v>7845.5410000000002</c:v>
                </c:pt>
                <c:pt idx="9024">
                  <c:v>7845.4920000000002</c:v>
                </c:pt>
                <c:pt idx="9025">
                  <c:v>7845.5420000000004</c:v>
                </c:pt>
                <c:pt idx="9026">
                  <c:v>7845.5620000000035</c:v>
                </c:pt>
                <c:pt idx="9027">
                  <c:v>7845.5560000000014</c:v>
                </c:pt>
                <c:pt idx="9028">
                  <c:v>7845.5640000000003</c:v>
                </c:pt>
                <c:pt idx="9029">
                  <c:v>7845.5350000000008</c:v>
                </c:pt>
                <c:pt idx="9030">
                  <c:v>7845.5329999999994</c:v>
                </c:pt>
                <c:pt idx="9031">
                  <c:v>7845.53</c:v>
                </c:pt>
                <c:pt idx="9032">
                  <c:v>7845.5250000000024</c:v>
                </c:pt>
                <c:pt idx="9033">
                  <c:v>7845.5610000000024</c:v>
                </c:pt>
                <c:pt idx="9034">
                  <c:v>7845.5550000000003</c:v>
                </c:pt>
                <c:pt idx="9035">
                  <c:v>7845.5820000000003</c:v>
                </c:pt>
                <c:pt idx="9036">
                  <c:v>7845.5470000000005</c:v>
                </c:pt>
                <c:pt idx="9037">
                  <c:v>7845.5610000000024</c:v>
                </c:pt>
                <c:pt idx="9038">
                  <c:v>7845.5370000000003</c:v>
                </c:pt>
                <c:pt idx="9039">
                  <c:v>7845.5790000000006</c:v>
                </c:pt>
                <c:pt idx="9040">
                  <c:v>7845.518</c:v>
                </c:pt>
                <c:pt idx="9041">
                  <c:v>7845.5520000000024</c:v>
                </c:pt>
                <c:pt idx="9042">
                  <c:v>7845.5550000000003</c:v>
                </c:pt>
                <c:pt idx="9043">
                  <c:v>7845.509</c:v>
                </c:pt>
                <c:pt idx="9044">
                  <c:v>7845.4980000000005</c:v>
                </c:pt>
                <c:pt idx="9045">
                  <c:v>7845.5739999999996</c:v>
                </c:pt>
                <c:pt idx="9046">
                  <c:v>7845.5830000000005</c:v>
                </c:pt>
                <c:pt idx="9047">
                  <c:v>7845.576</c:v>
                </c:pt>
                <c:pt idx="9048">
                  <c:v>7845.5410000000002</c:v>
                </c:pt>
                <c:pt idx="9049">
                  <c:v>7845.5389999999998</c:v>
                </c:pt>
                <c:pt idx="9050">
                  <c:v>7845.5420000000004</c:v>
                </c:pt>
                <c:pt idx="9051">
                  <c:v>7845.5790000000006</c:v>
                </c:pt>
                <c:pt idx="9052">
                  <c:v>7845.5860000000002</c:v>
                </c:pt>
                <c:pt idx="9053">
                  <c:v>7845.5640000000003</c:v>
                </c:pt>
                <c:pt idx="9054">
                  <c:v>7845.5970000000007</c:v>
                </c:pt>
                <c:pt idx="9055">
                  <c:v>7845.5890000000009</c:v>
                </c:pt>
                <c:pt idx="9056">
                  <c:v>7845.5420000000004</c:v>
                </c:pt>
                <c:pt idx="9057">
                  <c:v>7845.6020000000044</c:v>
                </c:pt>
                <c:pt idx="9058">
                  <c:v>7845.5910000000003</c:v>
                </c:pt>
                <c:pt idx="9059">
                  <c:v>7845.607</c:v>
                </c:pt>
                <c:pt idx="9060">
                  <c:v>7845.5830000000005</c:v>
                </c:pt>
                <c:pt idx="9061">
                  <c:v>7845.6200000000035</c:v>
                </c:pt>
                <c:pt idx="9062">
                  <c:v>7845.6650000000036</c:v>
                </c:pt>
                <c:pt idx="9063">
                  <c:v>7845.5560000000014</c:v>
                </c:pt>
                <c:pt idx="9064">
                  <c:v>7845.56</c:v>
                </c:pt>
                <c:pt idx="9065">
                  <c:v>7845.57</c:v>
                </c:pt>
                <c:pt idx="9066">
                  <c:v>7845.5950000000003</c:v>
                </c:pt>
                <c:pt idx="9067">
                  <c:v>7845.6</c:v>
                </c:pt>
                <c:pt idx="9068">
                  <c:v>7845.6240000000034</c:v>
                </c:pt>
                <c:pt idx="9069">
                  <c:v>7845.6379999999999</c:v>
                </c:pt>
                <c:pt idx="9070">
                  <c:v>7845.6040000000003</c:v>
                </c:pt>
                <c:pt idx="9071">
                  <c:v>7845.6250000000036</c:v>
                </c:pt>
                <c:pt idx="9072">
                  <c:v>7845.6440000000002</c:v>
                </c:pt>
                <c:pt idx="9073">
                  <c:v>7845.6790000000001</c:v>
                </c:pt>
                <c:pt idx="9074">
                  <c:v>7845.6320000000014</c:v>
                </c:pt>
                <c:pt idx="9075">
                  <c:v>7845.6350000000002</c:v>
                </c:pt>
                <c:pt idx="9076">
                  <c:v>7845.6170000000002</c:v>
                </c:pt>
                <c:pt idx="9077">
                  <c:v>7845.6040000000003</c:v>
                </c:pt>
                <c:pt idx="9078">
                  <c:v>7845.6550000000034</c:v>
                </c:pt>
                <c:pt idx="9079">
                  <c:v>7845.5950000000003</c:v>
                </c:pt>
                <c:pt idx="9080">
                  <c:v>7845.6460000000034</c:v>
                </c:pt>
                <c:pt idx="9081">
                  <c:v>7845.6330000000007</c:v>
                </c:pt>
                <c:pt idx="9082">
                  <c:v>7845.5810000000001</c:v>
                </c:pt>
                <c:pt idx="9083">
                  <c:v>7845.6030000000001</c:v>
                </c:pt>
                <c:pt idx="9084">
                  <c:v>7845.6320000000014</c:v>
                </c:pt>
                <c:pt idx="9085">
                  <c:v>7845.6360000000004</c:v>
                </c:pt>
                <c:pt idx="9086">
                  <c:v>7845.67</c:v>
                </c:pt>
                <c:pt idx="9087">
                  <c:v>7845.6250000000036</c:v>
                </c:pt>
                <c:pt idx="9088">
                  <c:v>7845.5540000000001</c:v>
                </c:pt>
                <c:pt idx="9089">
                  <c:v>7845.567</c:v>
                </c:pt>
                <c:pt idx="9090">
                  <c:v>7845.5870000000004</c:v>
                </c:pt>
                <c:pt idx="9091">
                  <c:v>7845.576</c:v>
                </c:pt>
                <c:pt idx="9092">
                  <c:v>7845.5460000000003</c:v>
                </c:pt>
                <c:pt idx="9093">
                  <c:v>7845.5960000000014</c:v>
                </c:pt>
                <c:pt idx="9094">
                  <c:v>7845.5030000000015</c:v>
                </c:pt>
                <c:pt idx="9095">
                  <c:v>7845.5990000000002</c:v>
                </c:pt>
                <c:pt idx="9096">
                  <c:v>7845.6220000000039</c:v>
                </c:pt>
                <c:pt idx="9097">
                  <c:v>7845.5630000000001</c:v>
                </c:pt>
                <c:pt idx="9098">
                  <c:v>7845.5640000000003</c:v>
                </c:pt>
                <c:pt idx="9099">
                  <c:v>7845.607</c:v>
                </c:pt>
                <c:pt idx="9100">
                  <c:v>7845.5550000000003</c:v>
                </c:pt>
                <c:pt idx="9101">
                  <c:v>7845.5830000000005</c:v>
                </c:pt>
                <c:pt idx="9102">
                  <c:v>7845.6130000000003</c:v>
                </c:pt>
                <c:pt idx="9103">
                  <c:v>7845.6040000000003</c:v>
                </c:pt>
                <c:pt idx="9104">
                  <c:v>7845.5890000000009</c:v>
                </c:pt>
                <c:pt idx="9105">
                  <c:v>7845.6360000000004</c:v>
                </c:pt>
                <c:pt idx="9106">
                  <c:v>7845.5990000000002</c:v>
                </c:pt>
                <c:pt idx="9107">
                  <c:v>7845.5720000000001</c:v>
                </c:pt>
                <c:pt idx="9108">
                  <c:v>7845.6100000000024</c:v>
                </c:pt>
                <c:pt idx="9109">
                  <c:v>7845.6250000000036</c:v>
                </c:pt>
                <c:pt idx="9110">
                  <c:v>7845.6150000000034</c:v>
                </c:pt>
                <c:pt idx="9111">
                  <c:v>7845.5920000000024</c:v>
                </c:pt>
                <c:pt idx="9112">
                  <c:v>7845.5810000000001</c:v>
                </c:pt>
                <c:pt idx="9113">
                  <c:v>7845.6460000000034</c:v>
                </c:pt>
                <c:pt idx="9114">
                  <c:v>7845.6</c:v>
                </c:pt>
                <c:pt idx="9115">
                  <c:v>7845.6330000000007</c:v>
                </c:pt>
                <c:pt idx="9116">
                  <c:v>7845.6490000000003</c:v>
                </c:pt>
                <c:pt idx="9117">
                  <c:v>7845.6200000000035</c:v>
                </c:pt>
                <c:pt idx="9118">
                  <c:v>7845.6220000000039</c:v>
                </c:pt>
                <c:pt idx="9119">
                  <c:v>7845.6710000000003</c:v>
                </c:pt>
                <c:pt idx="9120">
                  <c:v>7845.6090000000004</c:v>
                </c:pt>
                <c:pt idx="9121">
                  <c:v>7845.6410000000014</c:v>
                </c:pt>
                <c:pt idx="9122">
                  <c:v>7845.6350000000002</c:v>
                </c:pt>
                <c:pt idx="9123">
                  <c:v>7845.6610000000037</c:v>
                </c:pt>
                <c:pt idx="9124">
                  <c:v>7845.6260000000038</c:v>
                </c:pt>
                <c:pt idx="9125">
                  <c:v>7845.6860000000024</c:v>
                </c:pt>
                <c:pt idx="9126">
                  <c:v>7845.6190000000024</c:v>
                </c:pt>
                <c:pt idx="9127">
                  <c:v>7845.6200000000035</c:v>
                </c:pt>
                <c:pt idx="9128">
                  <c:v>7845.6450000000004</c:v>
                </c:pt>
                <c:pt idx="9129">
                  <c:v>7845.6670000000004</c:v>
                </c:pt>
                <c:pt idx="9130">
                  <c:v>7845.6270000000004</c:v>
                </c:pt>
                <c:pt idx="9131">
                  <c:v>7845.6590000000024</c:v>
                </c:pt>
                <c:pt idx="9132">
                  <c:v>7845.6660000000038</c:v>
                </c:pt>
                <c:pt idx="9133">
                  <c:v>7845.6030000000001</c:v>
                </c:pt>
                <c:pt idx="9134">
                  <c:v>7845.64</c:v>
                </c:pt>
                <c:pt idx="9135">
                  <c:v>7845.6270000000004</c:v>
                </c:pt>
                <c:pt idx="9136">
                  <c:v>7845.6120000000037</c:v>
                </c:pt>
                <c:pt idx="9137">
                  <c:v>7845.6030000000001</c:v>
                </c:pt>
                <c:pt idx="9138">
                  <c:v>7845.6480000000001</c:v>
                </c:pt>
                <c:pt idx="9139">
                  <c:v>7845.6620000000039</c:v>
                </c:pt>
                <c:pt idx="9140">
                  <c:v>7845.5880000000006</c:v>
                </c:pt>
                <c:pt idx="9141">
                  <c:v>7845.6780000000008</c:v>
                </c:pt>
                <c:pt idx="9142">
                  <c:v>7845.6530000000002</c:v>
                </c:pt>
                <c:pt idx="9143">
                  <c:v>7845.6530000000002</c:v>
                </c:pt>
                <c:pt idx="9144">
                  <c:v>7845.6550000000034</c:v>
                </c:pt>
                <c:pt idx="9145">
                  <c:v>7845.674</c:v>
                </c:pt>
                <c:pt idx="9146">
                  <c:v>7845.67</c:v>
                </c:pt>
                <c:pt idx="9147">
                  <c:v>7845.6870000000008</c:v>
                </c:pt>
                <c:pt idx="9148">
                  <c:v>7845.6180000000004</c:v>
                </c:pt>
                <c:pt idx="9149">
                  <c:v>7845.6640000000034</c:v>
                </c:pt>
                <c:pt idx="9150">
                  <c:v>7845.6390000000001</c:v>
                </c:pt>
                <c:pt idx="9151">
                  <c:v>7845.6930000000002</c:v>
                </c:pt>
                <c:pt idx="9152">
                  <c:v>7845.6320000000014</c:v>
                </c:pt>
                <c:pt idx="9153">
                  <c:v>7845.6860000000024</c:v>
                </c:pt>
                <c:pt idx="9154">
                  <c:v>7845.6860000000024</c:v>
                </c:pt>
                <c:pt idx="9155">
                  <c:v>7845.6670000000004</c:v>
                </c:pt>
                <c:pt idx="9156">
                  <c:v>7845.6770000000006</c:v>
                </c:pt>
                <c:pt idx="9157">
                  <c:v>7845.68</c:v>
                </c:pt>
                <c:pt idx="9158">
                  <c:v>7845.6610000000037</c:v>
                </c:pt>
                <c:pt idx="9159">
                  <c:v>7845.6560000000045</c:v>
                </c:pt>
                <c:pt idx="9160">
                  <c:v>7845.6490000000003</c:v>
                </c:pt>
                <c:pt idx="9161">
                  <c:v>7845.6260000000038</c:v>
                </c:pt>
                <c:pt idx="9162">
                  <c:v>7845.63</c:v>
                </c:pt>
                <c:pt idx="9163">
                  <c:v>7845.6170000000002</c:v>
                </c:pt>
                <c:pt idx="9164">
                  <c:v>7845.6160000000036</c:v>
                </c:pt>
                <c:pt idx="9165">
                  <c:v>7845.6190000000024</c:v>
                </c:pt>
                <c:pt idx="9166">
                  <c:v>7845.6460000000034</c:v>
                </c:pt>
                <c:pt idx="9167">
                  <c:v>7845.6160000000036</c:v>
                </c:pt>
                <c:pt idx="9168">
                  <c:v>7845.6360000000004</c:v>
                </c:pt>
                <c:pt idx="9169">
                  <c:v>7845.6910000000034</c:v>
                </c:pt>
                <c:pt idx="9170">
                  <c:v>7845.634</c:v>
                </c:pt>
                <c:pt idx="9171">
                  <c:v>7845.6680000000024</c:v>
                </c:pt>
                <c:pt idx="9172">
                  <c:v>7845.6680000000024</c:v>
                </c:pt>
                <c:pt idx="9173">
                  <c:v>7845.6360000000004</c:v>
                </c:pt>
                <c:pt idx="9174">
                  <c:v>7845.6190000000024</c:v>
                </c:pt>
                <c:pt idx="9175">
                  <c:v>7845.6810000000014</c:v>
                </c:pt>
                <c:pt idx="9176">
                  <c:v>7845.674</c:v>
                </c:pt>
                <c:pt idx="9177">
                  <c:v>7845.701</c:v>
                </c:pt>
                <c:pt idx="9178">
                  <c:v>7845.6980000000003</c:v>
                </c:pt>
                <c:pt idx="9179">
                  <c:v>7845.6730000000016</c:v>
                </c:pt>
                <c:pt idx="9180">
                  <c:v>7845.6720000000014</c:v>
                </c:pt>
                <c:pt idx="9181">
                  <c:v>7845.6530000000002</c:v>
                </c:pt>
                <c:pt idx="9182">
                  <c:v>7845.6560000000045</c:v>
                </c:pt>
                <c:pt idx="9183">
                  <c:v>7845.6720000000014</c:v>
                </c:pt>
                <c:pt idx="9184">
                  <c:v>7845.6870000000008</c:v>
                </c:pt>
                <c:pt idx="9185">
                  <c:v>7845.6780000000008</c:v>
                </c:pt>
                <c:pt idx="9186">
                  <c:v>7845.634</c:v>
                </c:pt>
                <c:pt idx="9187">
                  <c:v>7845.6570000000002</c:v>
                </c:pt>
                <c:pt idx="9188">
                  <c:v>7845.6510000000035</c:v>
                </c:pt>
                <c:pt idx="9189">
                  <c:v>7845.6320000000014</c:v>
                </c:pt>
                <c:pt idx="9190">
                  <c:v>7845.6520000000037</c:v>
                </c:pt>
                <c:pt idx="9191">
                  <c:v>7845.6640000000034</c:v>
                </c:pt>
                <c:pt idx="9192">
                  <c:v>7845.6500000000024</c:v>
                </c:pt>
                <c:pt idx="9193">
                  <c:v>7845.6250000000036</c:v>
                </c:pt>
                <c:pt idx="9194">
                  <c:v>7845.67</c:v>
                </c:pt>
                <c:pt idx="9195">
                  <c:v>7845.6690000000035</c:v>
                </c:pt>
                <c:pt idx="9196">
                  <c:v>7845.6690000000035</c:v>
                </c:pt>
                <c:pt idx="9197">
                  <c:v>7845.6320000000014</c:v>
                </c:pt>
                <c:pt idx="9198">
                  <c:v>7845.6620000000039</c:v>
                </c:pt>
                <c:pt idx="9199">
                  <c:v>7845.6890000000003</c:v>
                </c:pt>
                <c:pt idx="9200">
                  <c:v>7845.6670000000004</c:v>
                </c:pt>
                <c:pt idx="9201">
                  <c:v>7845.6330000000007</c:v>
                </c:pt>
                <c:pt idx="9202">
                  <c:v>7845.6970000000001</c:v>
                </c:pt>
                <c:pt idx="9203">
                  <c:v>7845.6040000000003</c:v>
                </c:pt>
                <c:pt idx="9204">
                  <c:v>7845.6850000000004</c:v>
                </c:pt>
                <c:pt idx="9205">
                  <c:v>7845.6900000000014</c:v>
                </c:pt>
                <c:pt idx="9206">
                  <c:v>7845.6810000000014</c:v>
                </c:pt>
                <c:pt idx="9207">
                  <c:v>7845.6390000000001</c:v>
                </c:pt>
                <c:pt idx="9208">
                  <c:v>7845.7260000000024</c:v>
                </c:pt>
                <c:pt idx="9209">
                  <c:v>7845.643</c:v>
                </c:pt>
                <c:pt idx="9210">
                  <c:v>7845.7190000000001</c:v>
                </c:pt>
                <c:pt idx="9211">
                  <c:v>7845.7040000000006</c:v>
                </c:pt>
                <c:pt idx="9212">
                  <c:v>7845.6790000000001</c:v>
                </c:pt>
                <c:pt idx="9213">
                  <c:v>7845.6810000000014</c:v>
                </c:pt>
                <c:pt idx="9214">
                  <c:v>7845.6230000000023</c:v>
                </c:pt>
                <c:pt idx="9215">
                  <c:v>7845.59</c:v>
                </c:pt>
                <c:pt idx="9216">
                  <c:v>7845.5970000000007</c:v>
                </c:pt>
                <c:pt idx="9217">
                  <c:v>7845.64</c:v>
                </c:pt>
                <c:pt idx="9218">
                  <c:v>7845.6730000000016</c:v>
                </c:pt>
                <c:pt idx="9219">
                  <c:v>7845.6160000000036</c:v>
                </c:pt>
                <c:pt idx="9220">
                  <c:v>7845.6230000000023</c:v>
                </c:pt>
                <c:pt idx="9221">
                  <c:v>7845.6250000000036</c:v>
                </c:pt>
                <c:pt idx="9222">
                  <c:v>7845.5860000000002</c:v>
                </c:pt>
                <c:pt idx="9223">
                  <c:v>7845.567</c:v>
                </c:pt>
                <c:pt idx="9224">
                  <c:v>7845.6190000000024</c:v>
                </c:pt>
                <c:pt idx="9225">
                  <c:v>7845.6320000000014</c:v>
                </c:pt>
                <c:pt idx="9226">
                  <c:v>7845.5960000000014</c:v>
                </c:pt>
                <c:pt idx="9227">
                  <c:v>7845.6390000000001</c:v>
                </c:pt>
                <c:pt idx="9228">
                  <c:v>7845.6750000000002</c:v>
                </c:pt>
                <c:pt idx="9229">
                  <c:v>7845.6350000000002</c:v>
                </c:pt>
                <c:pt idx="9230">
                  <c:v>7845.6040000000003</c:v>
                </c:pt>
                <c:pt idx="9231">
                  <c:v>7845.6040000000003</c:v>
                </c:pt>
                <c:pt idx="9232">
                  <c:v>7845.6200000000035</c:v>
                </c:pt>
                <c:pt idx="9233">
                  <c:v>7845.63</c:v>
                </c:pt>
                <c:pt idx="9234">
                  <c:v>7845.6550000000034</c:v>
                </c:pt>
                <c:pt idx="9235">
                  <c:v>7845.6630000000014</c:v>
                </c:pt>
                <c:pt idx="9236">
                  <c:v>7845.6120000000037</c:v>
                </c:pt>
                <c:pt idx="9237">
                  <c:v>7845.6170000000002</c:v>
                </c:pt>
                <c:pt idx="9238">
                  <c:v>7845.6320000000014</c:v>
                </c:pt>
                <c:pt idx="9239">
                  <c:v>7845.6410000000014</c:v>
                </c:pt>
                <c:pt idx="9240">
                  <c:v>7845.6080000000002</c:v>
                </c:pt>
                <c:pt idx="9241">
                  <c:v>7845.6530000000002</c:v>
                </c:pt>
                <c:pt idx="9242">
                  <c:v>7845.6040000000003</c:v>
                </c:pt>
                <c:pt idx="9243">
                  <c:v>7845.5910000000003</c:v>
                </c:pt>
                <c:pt idx="9244">
                  <c:v>7845.6120000000037</c:v>
                </c:pt>
                <c:pt idx="9245">
                  <c:v>7845.6280000000024</c:v>
                </c:pt>
                <c:pt idx="9246">
                  <c:v>7845.5790000000006</c:v>
                </c:pt>
                <c:pt idx="9247">
                  <c:v>7845.6580000000004</c:v>
                </c:pt>
                <c:pt idx="9248">
                  <c:v>7845.6040000000003</c:v>
                </c:pt>
                <c:pt idx="9249">
                  <c:v>7845.6240000000034</c:v>
                </c:pt>
                <c:pt idx="9250">
                  <c:v>7845.607</c:v>
                </c:pt>
                <c:pt idx="9251">
                  <c:v>7845.6110000000044</c:v>
                </c:pt>
                <c:pt idx="9252">
                  <c:v>7845.6080000000002</c:v>
                </c:pt>
                <c:pt idx="9253">
                  <c:v>7845.6330000000007</c:v>
                </c:pt>
                <c:pt idx="9254">
                  <c:v>7845.607</c:v>
                </c:pt>
                <c:pt idx="9255">
                  <c:v>7845.6350000000002</c:v>
                </c:pt>
                <c:pt idx="9256">
                  <c:v>7845.58</c:v>
                </c:pt>
                <c:pt idx="9257">
                  <c:v>7845.5420000000004</c:v>
                </c:pt>
                <c:pt idx="9258">
                  <c:v>7845.5420000000004</c:v>
                </c:pt>
                <c:pt idx="9259">
                  <c:v>7845.5810000000001</c:v>
                </c:pt>
                <c:pt idx="9260">
                  <c:v>7845.5720000000001</c:v>
                </c:pt>
                <c:pt idx="9261">
                  <c:v>7845.5630000000001</c:v>
                </c:pt>
                <c:pt idx="9262">
                  <c:v>7845.5830000000005</c:v>
                </c:pt>
                <c:pt idx="9263">
                  <c:v>7845.576</c:v>
                </c:pt>
                <c:pt idx="9264">
                  <c:v>7845.5839999999998</c:v>
                </c:pt>
                <c:pt idx="9265">
                  <c:v>7845.5570000000016</c:v>
                </c:pt>
                <c:pt idx="9266">
                  <c:v>7845.5610000000024</c:v>
                </c:pt>
                <c:pt idx="9267">
                  <c:v>7845.5530000000008</c:v>
                </c:pt>
                <c:pt idx="9268">
                  <c:v>7845.5839999999998</c:v>
                </c:pt>
                <c:pt idx="9269">
                  <c:v>7845.5620000000035</c:v>
                </c:pt>
                <c:pt idx="9270">
                  <c:v>7845.5520000000024</c:v>
                </c:pt>
                <c:pt idx="9271">
                  <c:v>7845.5839999999998</c:v>
                </c:pt>
                <c:pt idx="9272">
                  <c:v>7845.6310000000003</c:v>
                </c:pt>
                <c:pt idx="9273">
                  <c:v>7845.5590000000002</c:v>
                </c:pt>
                <c:pt idx="9274">
                  <c:v>7845.5479999999998</c:v>
                </c:pt>
                <c:pt idx="9275">
                  <c:v>7845.585</c:v>
                </c:pt>
                <c:pt idx="9276">
                  <c:v>7845.6170000000002</c:v>
                </c:pt>
                <c:pt idx="9277">
                  <c:v>7845.6530000000002</c:v>
                </c:pt>
                <c:pt idx="9278">
                  <c:v>7845.6090000000004</c:v>
                </c:pt>
                <c:pt idx="9279">
                  <c:v>7845.55</c:v>
                </c:pt>
                <c:pt idx="9280">
                  <c:v>7845.5880000000006</c:v>
                </c:pt>
                <c:pt idx="9281">
                  <c:v>7845.585</c:v>
                </c:pt>
                <c:pt idx="9282">
                  <c:v>7845.59</c:v>
                </c:pt>
                <c:pt idx="9283">
                  <c:v>7845.5560000000014</c:v>
                </c:pt>
                <c:pt idx="9284">
                  <c:v>7845.5540000000001</c:v>
                </c:pt>
                <c:pt idx="9285">
                  <c:v>7845.5650000000014</c:v>
                </c:pt>
                <c:pt idx="9286">
                  <c:v>7845.5630000000001</c:v>
                </c:pt>
                <c:pt idx="9287">
                  <c:v>7845.5820000000003</c:v>
                </c:pt>
                <c:pt idx="9288">
                  <c:v>7845.5450000000001</c:v>
                </c:pt>
                <c:pt idx="9289">
                  <c:v>7845.5320000000002</c:v>
                </c:pt>
                <c:pt idx="9290">
                  <c:v>7845.5190000000002</c:v>
                </c:pt>
                <c:pt idx="9291">
                  <c:v>7845.56</c:v>
                </c:pt>
                <c:pt idx="9292">
                  <c:v>7845.558</c:v>
                </c:pt>
                <c:pt idx="9293">
                  <c:v>7845.5309999999999</c:v>
                </c:pt>
                <c:pt idx="9294">
                  <c:v>7845.5940000000001</c:v>
                </c:pt>
                <c:pt idx="9295">
                  <c:v>7845.5440000000008</c:v>
                </c:pt>
                <c:pt idx="9296">
                  <c:v>7845.5020000000004</c:v>
                </c:pt>
                <c:pt idx="9297">
                  <c:v>7845.5540000000001</c:v>
                </c:pt>
                <c:pt idx="9298">
                  <c:v>7845.5440000000008</c:v>
                </c:pt>
                <c:pt idx="9299">
                  <c:v>7845.5470000000005</c:v>
                </c:pt>
                <c:pt idx="9300">
                  <c:v>7845.5610000000024</c:v>
                </c:pt>
                <c:pt idx="9301">
                  <c:v>7845.5130000000017</c:v>
                </c:pt>
                <c:pt idx="9302">
                  <c:v>7845.5309999999999</c:v>
                </c:pt>
                <c:pt idx="9303">
                  <c:v>7845.5220000000045</c:v>
                </c:pt>
                <c:pt idx="9304">
                  <c:v>7845.518</c:v>
                </c:pt>
                <c:pt idx="9305">
                  <c:v>7845.5190000000002</c:v>
                </c:pt>
                <c:pt idx="9306">
                  <c:v>7845.5460000000003</c:v>
                </c:pt>
                <c:pt idx="9307">
                  <c:v>7845.51</c:v>
                </c:pt>
                <c:pt idx="9308">
                  <c:v>7845.5340000000006</c:v>
                </c:pt>
                <c:pt idx="9309">
                  <c:v>7845.5710000000008</c:v>
                </c:pt>
                <c:pt idx="9310">
                  <c:v>7845.4990000000007</c:v>
                </c:pt>
                <c:pt idx="9311">
                  <c:v>7845.5280000000002</c:v>
                </c:pt>
                <c:pt idx="9312">
                  <c:v>7845.4759999999997</c:v>
                </c:pt>
                <c:pt idx="9313">
                  <c:v>7845.5020000000004</c:v>
                </c:pt>
                <c:pt idx="9314">
                  <c:v>7845.5660000000034</c:v>
                </c:pt>
                <c:pt idx="9315">
                  <c:v>7845.54</c:v>
                </c:pt>
                <c:pt idx="9316">
                  <c:v>7845.5</c:v>
                </c:pt>
                <c:pt idx="9317">
                  <c:v>7845.5420000000004</c:v>
                </c:pt>
                <c:pt idx="9318">
                  <c:v>7845.5479999999998</c:v>
                </c:pt>
                <c:pt idx="9319">
                  <c:v>7845.509</c:v>
                </c:pt>
                <c:pt idx="9320">
                  <c:v>7845.5</c:v>
                </c:pt>
                <c:pt idx="9321">
                  <c:v>7845.4260000000004</c:v>
                </c:pt>
                <c:pt idx="9322">
                  <c:v>7845.4620000000004</c:v>
                </c:pt>
                <c:pt idx="9323">
                  <c:v>7845.5020000000004</c:v>
                </c:pt>
                <c:pt idx="9324">
                  <c:v>7845.5210000000034</c:v>
                </c:pt>
                <c:pt idx="9325">
                  <c:v>7845.5050000000001</c:v>
                </c:pt>
                <c:pt idx="9326">
                  <c:v>7845.5210000000034</c:v>
                </c:pt>
                <c:pt idx="9327">
                  <c:v>7845.5329999999994</c:v>
                </c:pt>
                <c:pt idx="9328">
                  <c:v>7845.5190000000002</c:v>
                </c:pt>
                <c:pt idx="9329">
                  <c:v>7845.4939999999997</c:v>
                </c:pt>
                <c:pt idx="9330">
                  <c:v>7845.5039999999999</c:v>
                </c:pt>
                <c:pt idx="9331">
                  <c:v>7845.5010000000002</c:v>
                </c:pt>
                <c:pt idx="9332">
                  <c:v>7845.5130000000017</c:v>
                </c:pt>
                <c:pt idx="9333">
                  <c:v>7845.5020000000004</c:v>
                </c:pt>
                <c:pt idx="9334">
                  <c:v>7845.5260000000035</c:v>
                </c:pt>
                <c:pt idx="9335">
                  <c:v>7845.5010000000002</c:v>
                </c:pt>
                <c:pt idx="9336">
                  <c:v>7845.4939999999997</c:v>
                </c:pt>
                <c:pt idx="9337">
                  <c:v>7845.4929999999995</c:v>
                </c:pt>
                <c:pt idx="9338">
                  <c:v>7845.5280000000002</c:v>
                </c:pt>
                <c:pt idx="9339">
                  <c:v>7845.5030000000015</c:v>
                </c:pt>
                <c:pt idx="9340">
                  <c:v>7845.4890000000005</c:v>
                </c:pt>
                <c:pt idx="9341">
                  <c:v>7845.51</c:v>
                </c:pt>
                <c:pt idx="9342">
                  <c:v>7845.5030000000015</c:v>
                </c:pt>
                <c:pt idx="9343">
                  <c:v>7845.509</c:v>
                </c:pt>
                <c:pt idx="9344">
                  <c:v>7845.5630000000001</c:v>
                </c:pt>
                <c:pt idx="9345">
                  <c:v>7845.49</c:v>
                </c:pt>
                <c:pt idx="9346">
                  <c:v>7845.549</c:v>
                </c:pt>
                <c:pt idx="9347">
                  <c:v>7845.4949999999999</c:v>
                </c:pt>
                <c:pt idx="9348">
                  <c:v>7845.4960000000001</c:v>
                </c:pt>
                <c:pt idx="9349">
                  <c:v>7845.527</c:v>
                </c:pt>
                <c:pt idx="9350">
                  <c:v>7845.5210000000034</c:v>
                </c:pt>
                <c:pt idx="9351">
                  <c:v>7845.5220000000045</c:v>
                </c:pt>
                <c:pt idx="9352">
                  <c:v>7845.5050000000001</c:v>
                </c:pt>
                <c:pt idx="9353">
                  <c:v>7845.4949999999999</c:v>
                </c:pt>
                <c:pt idx="9354">
                  <c:v>7845.4830000000002</c:v>
                </c:pt>
                <c:pt idx="9355">
                  <c:v>7845.5030000000015</c:v>
                </c:pt>
                <c:pt idx="9356">
                  <c:v>7845.4969999999994</c:v>
                </c:pt>
                <c:pt idx="9357">
                  <c:v>7845.46</c:v>
                </c:pt>
                <c:pt idx="9358">
                  <c:v>7845.518</c:v>
                </c:pt>
                <c:pt idx="9359">
                  <c:v>7845.5640000000003</c:v>
                </c:pt>
                <c:pt idx="9360">
                  <c:v>7845.4839999999995</c:v>
                </c:pt>
                <c:pt idx="9361">
                  <c:v>7845.5290000000014</c:v>
                </c:pt>
                <c:pt idx="9362">
                  <c:v>7845.4789999999994</c:v>
                </c:pt>
                <c:pt idx="9363">
                  <c:v>7845.4810000000007</c:v>
                </c:pt>
                <c:pt idx="9364">
                  <c:v>7845.5</c:v>
                </c:pt>
                <c:pt idx="9365">
                  <c:v>7845.4920000000002</c:v>
                </c:pt>
                <c:pt idx="9366">
                  <c:v>7845.4699999999993</c:v>
                </c:pt>
                <c:pt idx="9367">
                  <c:v>7845.4610000000002</c:v>
                </c:pt>
                <c:pt idx="9368">
                  <c:v>7845.5260000000035</c:v>
                </c:pt>
                <c:pt idx="9369">
                  <c:v>7845.4929999999995</c:v>
                </c:pt>
                <c:pt idx="9370">
                  <c:v>7845.4749999999995</c:v>
                </c:pt>
                <c:pt idx="9371">
                  <c:v>7845.4879999999994</c:v>
                </c:pt>
                <c:pt idx="9372">
                  <c:v>7845.5190000000002</c:v>
                </c:pt>
                <c:pt idx="9373">
                  <c:v>7845.4710000000005</c:v>
                </c:pt>
                <c:pt idx="9374">
                  <c:v>7845.4759999999997</c:v>
                </c:pt>
                <c:pt idx="9375">
                  <c:v>7845.4789999999994</c:v>
                </c:pt>
                <c:pt idx="9376">
                  <c:v>7845.4710000000005</c:v>
                </c:pt>
                <c:pt idx="9377">
                  <c:v>7845.4530000000004</c:v>
                </c:pt>
                <c:pt idx="9378">
                  <c:v>7845.4779999999992</c:v>
                </c:pt>
                <c:pt idx="9379">
                  <c:v>7845.5060000000003</c:v>
                </c:pt>
                <c:pt idx="9380">
                  <c:v>7845.4969999999994</c:v>
                </c:pt>
                <c:pt idx="9381">
                  <c:v>7845.5080000000007</c:v>
                </c:pt>
                <c:pt idx="9382">
                  <c:v>7845.54</c:v>
                </c:pt>
                <c:pt idx="9383">
                  <c:v>7845.5010000000002</c:v>
                </c:pt>
                <c:pt idx="9384">
                  <c:v>7845.5060000000003</c:v>
                </c:pt>
                <c:pt idx="9385">
                  <c:v>7845.4720000000007</c:v>
                </c:pt>
                <c:pt idx="9386">
                  <c:v>7845.4830000000002</c:v>
                </c:pt>
                <c:pt idx="9387">
                  <c:v>7845.4550000000008</c:v>
                </c:pt>
                <c:pt idx="9388">
                  <c:v>7845.4429999999993</c:v>
                </c:pt>
                <c:pt idx="9389">
                  <c:v>7845.5020000000004</c:v>
                </c:pt>
                <c:pt idx="9390">
                  <c:v>7845.5110000000004</c:v>
                </c:pt>
                <c:pt idx="9391">
                  <c:v>7845.509</c:v>
                </c:pt>
                <c:pt idx="9392">
                  <c:v>7845.5110000000004</c:v>
                </c:pt>
                <c:pt idx="9393">
                  <c:v>7845.482</c:v>
                </c:pt>
                <c:pt idx="9394">
                  <c:v>7845.5010000000002</c:v>
                </c:pt>
                <c:pt idx="9395">
                  <c:v>7845.4849999999997</c:v>
                </c:pt>
                <c:pt idx="9396">
                  <c:v>7845.52</c:v>
                </c:pt>
                <c:pt idx="9397">
                  <c:v>7845.5020000000004</c:v>
                </c:pt>
                <c:pt idx="9398">
                  <c:v>7845.4810000000007</c:v>
                </c:pt>
                <c:pt idx="9399">
                  <c:v>7845.4530000000004</c:v>
                </c:pt>
                <c:pt idx="9400">
                  <c:v>7845.4540000000006</c:v>
                </c:pt>
                <c:pt idx="9401">
                  <c:v>7845.4769999999999</c:v>
                </c:pt>
                <c:pt idx="9402">
                  <c:v>7845.4640000000009</c:v>
                </c:pt>
                <c:pt idx="9403">
                  <c:v>7845.4699999999993</c:v>
                </c:pt>
                <c:pt idx="9404">
                  <c:v>7845.5250000000024</c:v>
                </c:pt>
                <c:pt idx="9405">
                  <c:v>7845.4350000000004</c:v>
                </c:pt>
                <c:pt idx="9406">
                  <c:v>7845.451</c:v>
                </c:pt>
                <c:pt idx="9407">
                  <c:v>7845.4779999999992</c:v>
                </c:pt>
                <c:pt idx="9408">
                  <c:v>7845.5190000000002</c:v>
                </c:pt>
                <c:pt idx="9409">
                  <c:v>7845.4769999999999</c:v>
                </c:pt>
                <c:pt idx="9410">
                  <c:v>7845.46</c:v>
                </c:pt>
                <c:pt idx="9411">
                  <c:v>7845.5260000000035</c:v>
                </c:pt>
                <c:pt idx="9412">
                  <c:v>7845.5230000000001</c:v>
                </c:pt>
                <c:pt idx="9413">
                  <c:v>7845.5039999999999</c:v>
                </c:pt>
                <c:pt idx="9414">
                  <c:v>7845.4589999999998</c:v>
                </c:pt>
                <c:pt idx="9415">
                  <c:v>7845.5520000000024</c:v>
                </c:pt>
                <c:pt idx="9416">
                  <c:v>7845.4839999999995</c:v>
                </c:pt>
                <c:pt idx="9417">
                  <c:v>7845.5320000000002</c:v>
                </c:pt>
                <c:pt idx="9418">
                  <c:v>7845.5470000000005</c:v>
                </c:pt>
                <c:pt idx="9419">
                  <c:v>7845.5440000000008</c:v>
                </c:pt>
                <c:pt idx="9420">
                  <c:v>7845.5050000000001</c:v>
                </c:pt>
                <c:pt idx="9421">
                  <c:v>7845.4849999999997</c:v>
                </c:pt>
                <c:pt idx="9422">
                  <c:v>7845.5050000000001</c:v>
                </c:pt>
                <c:pt idx="9423">
                  <c:v>7845.4540000000006</c:v>
                </c:pt>
                <c:pt idx="9424">
                  <c:v>7845.43</c:v>
                </c:pt>
                <c:pt idx="9425">
                  <c:v>7845.4360000000006</c:v>
                </c:pt>
                <c:pt idx="9426">
                  <c:v>7845.4540000000006</c:v>
                </c:pt>
                <c:pt idx="9427">
                  <c:v>7845.4739999999965</c:v>
                </c:pt>
                <c:pt idx="9428">
                  <c:v>7845.527</c:v>
                </c:pt>
                <c:pt idx="9429">
                  <c:v>7845.5030000000015</c:v>
                </c:pt>
                <c:pt idx="9430">
                  <c:v>7845.4699999999993</c:v>
                </c:pt>
                <c:pt idx="9431">
                  <c:v>7845.442</c:v>
                </c:pt>
                <c:pt idx="9432">
                  <c:v>7845.5210000000034</c:v>
                </c:pt>
                <c:pt idx="9433">
                  <c:v>7845.5190000000002</c:v>
                </c:pt>
                <c:pt idx="9434">
                  <c:v>7845.5329999999994</c:v>
                </c:pt>
                <c:pt idx="9435">
                  <c:v>7845.5060000000003</c:v>
                </c:pt>
                <c:pt idx="9436">
                  <c:v>7845.4839999999995</c:v>
                </c:pt>
                <c:pt idx="9437">
                  <c:v>7845.4739999999965</c:v>
                </c:pt>
                <c:pt idx="9438">
                  <c:v>7845.5230000000001</c:v>
                </c:pt>
                <c:pt idx="9439">
                  <c:v>7845.4939999999997</c:v>
                </c:pt>
                <c:pt idx="9440">
                  <c:v>7845.5050000000001</c:v>
                </c:pt>
                <c:pt idx="9441">
                  <c:v>7845.4960000000001</c:v>
                </c:pt>
                <c:pt idx="9442">
                  <c:v>7845.4920000000002</c:v>
                </c:pt>
                <c:pt idx="9443">
                  <c:v>7845.4710000000005</c:v>
                </c:pt>
                <c:pt idx="9444">
                  <c:v>7845.4690000000001</c:v>
                </c:pt>
                <c:pt idx="9445">
                  <c:v>7845.509</c:v>
                </c:pt>
                <c:pt idx="9446">
                  <c:v>7845.4440000000004</c:v>
                </c:pt>
                <c:pt idx="9447">
                  <c:v>7845.5170000000007</c:v>
                </c:pt>
                <c:pt idx="9448">
                  <c:v>7845.4749999999995</c:v>
                </c:pt>
                <c:pt idx="9449">
                  <c:v>7845.4540000000006</c:v>
                </c:pt>
                <c:pt idx="9450">
                  <c:v>7845.4560000000001</c:v>
                </c:pt>
                <c:pt idx="9451">
                  <c:v>7845.4520000000002</c:v>
                </c:pt>
                <c:pt idx="9452">
                  <c:v>7845.3830000000007</c:v>
                </c:pt>
                <c:pt idx="9453">
                  <c:v>7845.3890000000001</c:v>
                </c:pt>
                <c:pt idx="9454">
                  <c:v>7845.451</c:v>
                </c:pt>
                <c:pt idx="9455">
                  <c:v>7845.5190000000002</c:v>
                </c:pt>
                <c:pt idx="9456">
                  <c:v>7845.4640000000009</c:v>
                </c:pt>
                <c:pt idx="9457">
                  <c:v>7845.46</c:v>
                </c:pt>
                <c:pt idx="9458">
                  <c:v>7845.4550000000008</c:v>
                </c:pt>
                <c:pt idx="9459">
                  <c:v>7845.3779999999997</c:v>
                </c:pt>
                <c:pt idx="9460">
                  <c:v>7845.4429999999993</c:v>
                </c:pt>
                <c:pt idx="9461">
                  <c:v>7845.451</c:v>
                </c:pt>
                <c:pt idx="9462">
                  <c:v>7845.4710000000005</c:v>
                </c:pt>
                <c:pt idx="9463">
                  <c:v>7845.442</c:v>
                </c:pt>
                <c:pt idx="9464">
                  <c:v>7845.491</c:v>
                </c:pt>
                <c:pt idx="9465">
                  <c:v>7845.4779999999992</c:v>
                </c:pt>
                <c:pt idx="9466">
                  <c:v>7845.45</c:v>
                </c:pt>
                <c:pt idx="9467">
                  <c:v>7845.4180000000006</c:v>
                </c:pt>
                <c:pt idx="9468">
                  <c:v>7845.4540000000006</c:v>
                </c:pt>
                <c:pt idx="9469">
                  <c:v>7845.4560000000001</c:v>
                </c:pt>
                <c:pt idx="9470">
                  <c:v>7845.4</c:v>
                </c:pt>
                <c:pt idx="9471">
                  <c:v>7845.45</c:v>
                </c:pt>
                <c:pt idx="9472">
                  <c:v>7845.424</c:v>
                </c:pt>
                <c:pt idx="9473">
                  <c:v>7845.3920000000035</c:v>
                </c:pt>
                <c:pt idx="9474">
                  <c:v>7845.4589999999998</c:v>
                </c:pt>
                <c:pt idx="9475">
                  <c:v>7845.4389999999985</c:v>
                </c:pt>
                <c:pt idx="9476">
                  <c:v>7845.4309999999996</c:v>
                </c:pt>
                <c:pt idx="9477">
                  <c:v>7845.4230000000016</c:v>
                </c:pt>
                <c:pt idx="9478">
                  <c:v>7845.4520000000002</c:v>
                </c:pt>
                <c:pt idx="9479">
                  <c:v>7845.5110000000004</c:v>
                </c:pt>
                <c:pt idx="9480">
                  <c:v>7845.4160000000002</c:v>
                </c:pt>
                <c:pt idx="9481">
                  <c:v>7845.4</c:v>
                </c:pt>
                <c:pt idx="9482">
                  <c:v>7845.3460000000014</c:v>
                </c:pt>
                <c:pt idx="9483">
                  <c:v>7845.3220000000038</c:v>
                </c:pt>
                <c:pt idx="9484">
                  <c:v>7845.375</c:v>
                </c:pt>
                <c:pt idx="9485">
                  <c:v>7845.4190000000008</c:v>
                </c:pt>
                <c:pt idx="9486">
                  <c:v>7845.3769999999995</c:v>
                </c:pt>
                <c:pt idx="9487">
                  <c:v>7845.4350000000004</c:v>
                </c:pt>
                <c:pt idx="9488">
                  <c:v>7845.3970000000018</c:v>
                </c:pt>
                <c:pt idx="9489">
                  <c:v>7845.3890000000001</c:v>
                </c:pt>
                <c:pt idx="9490">
                  <c:v>7845.317</c:v>
                </c:pt>
                <c:pt idx="9491">
                  <c:v>7845.3530000000001</c:v>
                </c:pt>
                <c:pt idx="9492">
                  <c:v>7845.3600000000024</c:v>
                </c:pt>
                <c:pt idx="9493">
                  <c:v>7845.299</c:v>
                </c:pt>
                <c:pt idx="9494">
                  <c:v>7845.3670000000002</c:v>
                </c:pt>
                <c:pt idx="9495">
                  <c:v>7845.3140000000003</c:v>
                </c:pt>
                <c:pt idx="9496">
                  <c:v>7845.3060000000014</c:v>
                </c:pt>
                <c:pt idx="9497">
                  <c:v>7845.2879999999996</c:v>
                </c:pt>
                <c:pt idx="9498">
                  <c:v>7845.28</c:v>
                </c:pt>
                <c:pt idx="9499">
                  <c:v>7845.2920000000004</c:v>
                </c:pt>
                <c:pt idx="9500">
                  <c:v>7845.3040000000001</c:v>
                </c:pt>
                <c:pt idx="9501">
                  <c:v>7845.357</c:v>
                </c:pt>
                <c:pt idx="9502">
                  <c:v>7845.2630000000017</c:v>
                </c:pt>
                <c:pt idx="9503">
                  <c:v>7845.2220000000034</c:v>
                </c:pt>
                <c:pt idx="9504">
                  <c:v>7845.2739999999994</c:v>
                </c:pt>
                <c:pt idx="9505">
                  <c:v>7845.2719999999999</c:v>
                </c:pt>
                <c:pt idx="9506">
                  <c:v>7845.2349999999997</c:v>
                </c:pt>
                <c:pt idx="9507">
                  <c:v>7845.2560000000003</c:v>
                </c:pt>
                <c:pt idx="9508">
                  <c:v>7845.2510000000002</c:v>
                </c:pt>
                <c:pt idx="9509">
                  <c:v>7845.2179999999998</c:v>
                </c:pt>
                <c:pt idx="9510">
                  <c:v>7845.2580000000007</c:v>
                </c:pt>
                <c:pt idx="9511">
                  <c:v>7845.2359999999999</c:v>
                </c:pt>
                <c:pt idx="9512">
                  <c:v>7845.2160000000003</c:v>
                </c:pt>
                <c:pt idx="9513">
                  <c:v>7845.2420000000002</c:v>
                </c:pt>
                <c:pt idx="9514">
                  <c:v>7845.2520000000004</c:v>
                </c:pt>
                <c:pt idx="9515">
                  <c:v>7845.2420000000002</c:v>
                </c:pt>
                <c:pt idx="9516">
                  <c:v>7845.2030000000004</c:v>
                </c:pt>
                <c:pt idx="9517">
                  <c:v>7845.2290000000003</c:v>
                </c:pt>
                <c:pt idx="9518">
                  <c:v>7845.2349999999997</c:v>
                </c:pt>
                <c:pt idx="9519">
                  <c:v>7845.2750000000005</c:v>
                </c:pt>
                <c:pt idx="9520">
                  <c:v>7845.223</c:v>
                </c:pt>
                <c:pt idx="9521">
                  <c:v>7845.2670000000007</c:v>
                </c:pt>
                <c:pt idx="9522">
                  <c:v>7845.23</c:v>
                </c:pt>
                <c:pt idx="9523">
                  <c:v>7845.2170000000015</c:v>
                </c:pt>
                <c:pt idx="9524">
                  <c:v>7845.2290000000003</c:v>
                </c:pt>
                <c:pt idx="9525">
                  <c:v>7845.2690000000002</c:v>
                </c:pt>
                <c:pt idx="9526">
                  <c:v>7845.2220000000034</c:v>
                </c:pt>
                <c:pt idx="9527">
                  <c:v>7845.1970000000001</c:v>
                </c:pt>
                <c:pt idx="9528">
                  <c:v>7845.2510000000002</c:v>
                </c:pt>
                <c:pt idx="9529">
                  <c:v>7845.2550000000001</c:v>
                </c:pt>
                <c:pt idx="9530">
                  <c:v>7845.2429999999995</c:v>
                </c:pt>
                <c:pt idx="9531">
                  <c:v>7845.2570000000005</c:v>
                </c:pt>
                <c:pt idx="9532">
                  <c:v>7845.2280000000001</c:v>
                </c:pt>
                <c:pt idx="9533">
                  <c:v>7845.2330000000002</c:v>
                </c:pt>
                <c:pt idx="9534">
                  <c:v>7845.2570000000005</c:v>
                </c:pt>
                <c:pt idx="9535">
                  <c:v>7845.2280000000001</c:v>
                </c:pt>
                <c:pt idx="9536">
                  <c:v>7845.2270000000017</c:v>
                </c:pt>
                <c:pt idx="9537">
                  <c:v>7845.2359999999999</c:v>
                </c:pt>
                <c:pt idx="9538">
                  <c:v>7845.2349999999997</c:v>
                </c:pt>
                <c:pt idx="9539">
                  <c:v>7845.26</c:v>
                </c:pt>
                <c:pt idx="9540">
                  <c:v>7845.2610000000004</c:v>
                </c:pt>
                <c:pt idx="9541">
                  <c:v>7845.268</c:v>
                </c:pt>
                <c:pt idx="9542">
                  <c:v>7845.1770000000006</c:v>
                </c:pt>
                <c:pt idx="9543">
                  <c:v>7845.21</c:v>
                </c:pt>
                <c:pt idx="9544">
                  <c:v>7845.1670000000004</c:v>
                </c:pt>
                <c:pt idx="9545">
                  <c:v>7845.2349999999997</c:v>
                </c:pt>
                <c:pt idx="9546">
                  <c:v>7845.183</c:v>
                </c:pt>
                <c:pt idx="9547">
                  <c:v>7845.2120000000004</c:v>
                </c:pt>
                <c:pt idx="9548">
                  <c:v>7845.2079999999996</c:v>
                </c:pt>
                <c:pt idx="9549">
                  <c:v>7845.1980000000003</c:v>
                </c:pt>
                <c:pt idx="9550">
                  <c:v>7845.2120000000004</c:v>
                </c:pt>
                <c:pt idx="9551">
                  <c:v>7845.2310000000007</c:v>
                </c:pt>
                <c:pt idx="9552">
                  <c:v>7845.21</c:v>
                </c:pt>
                <c:pt idx="9553">
                  <c:v>7845.1880000000001</c:v>
                </c:pt>
                <c:pt idx="9554">
                  <c:v>7845.2359999999999</c:v>
                </c:pt>
                <c:pt idx="9555">
                  <c:v>7845.2179999999998</c:v>
                </c:pt>
                <c:pt idx="9556">
                  <c:v>7845.2250000000004</c:v>
                </c:pt>
                <c:pt idx="9557">
                  <c:v>7845.2280000000001</c:v>
                </c:pt>
                <c:pt idx="9558">
                  <c:v>7845.2220000000034</c:v>
                </c:pt>
                <c:pt idx="9559">
                  <c:v>7845.2179999999998</c:v>
                </c:pt>
                <c:pt idx="9560">
                  <c:v>7845.1660000000038</c:v>
                </c:pt>
                <c:pt idx="9561">
                  <c:v>7845.241</c:v>
                </c:pt>
                <c:pt idx="9562">
                  <c:v>7845.1820000000034</c:v>
                </c:pt>
                <c:pt idx="9563">
                  <c:v>7845.1710000000003</c:v>
                </c:pt>
                <c:pt idx="9564">
                  <c:v>7845.1900000000014</c:v>
                </c:pt>
                <c:pt idx="9565">
                  <c:v>7845.1970000000001</c:v>
                </c:pt>
                <c:pt idx="9566">
                  <c:v>7845.2060000000001</c:v>
                </c:pt>
                <c:pt idx="9567">
                  <c:v>7845.1990000000014</c:v>
                </c:pt>
                <c:pt idx="9568">
                  <c:v>7845.2060000000001</c:v>
                </c:pt>
                <c:pt idx="9569">
                  <c:v>7845.2089999999998</c:v>
                </c:pt>
                <c:pt idx="9570">
                  <c:v>7845.2060000000001</c:v>
                </c:pt>
                <c:pt idx="9571">
                  <c:v>7845.2020000000002</c:v>
                </c:pt>
                <c:pt idx="9572">
                  <c:v>7845.1520000000037</c:v>
                </c:pt>
                <c:pt idx="9573">
                  <c:v>7845.17</c:v>
                </c:pt>
                <c:pt idx="9574">
                  <c:v>7845.1560000000045</c:v>
                </c:pt>
                <c:pt idx="9575">
                  <c:v>7845.1970000000001</c:v>
                </c:pt>
                <c:pt idx="9576">
                  <c:v>7845.1660000000038</c:v>
                </c:pt>
                <c:pt idx="9577">
                  <c:v>7845.1770000000006</c:v>
                </c:pt>
                <c:pt idx="9578">
                  <c:v>7845.223</c:v>
                </c:pt>
                <c:pt idx="9579">
                  <c:v>7845.22</c:v>
                </c:pt>
                <c:pt idx="9580">
                  <c:v>7845.1630000000014</c:v>
                </c:pt>
                <c:pt idx="9581">
                  <c:v>7845.1640000000034</c:v>
                </c:pt>
                <c:pt idx="9582">
                  <c:v>7845.1530000000002</c:v>
                </c:pt>
                <c:pt idx="9583">
                  <c:v>7845.1640000000034</c:v>
                </c:pt>
                <c:pt idx="9584">
                  <c:v>7845.2290000000003</c:v>
                </c:pt>
                <c:pt idx="9585">
                  <c:v>7845.1930000000002</c:v>
                </c:pt>
                <c:pt idx="9586">
                  <c:v>7845.1190000000024</c:v>
                </c:pt>
                <c:pt idx="9587">
                  <c:v>7845.1670000000004</c:v>
                </c:pt>
                <c:pt idx="9588">
                  <c:v>7845.1290000000045</c:v>
                </c:pt>
                <c:pt idx="9589">
                  <c:v>7845.1720000000014</c:v>
                </c:pt>
                <c:pt idx="9590">
                  <c:v>7845.1110000000044</c:v>
                </c:pt>
                <c:pt idx="9591">
                  <c:v>7845.1620000000039</c:v>
                </c:pt>
                <c:pt idx="9592">
                  <c:v>7845.1720000000014</c:v>
                </c:pt>
                <c:pt idx="9593">
                  <c:v>7845.1650000000036</c:v>
                </c:pt>
                <c:pt idx="9594">
                  <c:v>7845.1170000000002</c:v>
                </c:pt>
                <c:pt idx="9595">
                  <c:v>7845.1480000000001</c:v>
                </c:pt>
                <c:pt idx="9596">
                  <c:v>7845.1410000000014</c:v>
                </c:pt>
                <c:pt idx="9597">
                  <c:v>7845.134</c:v>
                </c:pt>
                <c:pt idx="9598">
                  <c:v>7845.1470000000018</c:v>
                </c:pt>
                <c:pt idx="9599">
                  <c:v>7845.1280000000024</c:v>
                </c:pt>
                <c:pt idx="9600">
                  <c:v>7845.1370000000015</c:v>
                </c:pt>
                <c:pt idx="9601">
                  <c:v>7845.1490000000003</c:v>
                </c:pt>
                <c:pt idx="9602">
                  <c:v>7845.1670000000004</c:v>
                </c:pt>
                <c:pt idx="9603">
                  <c:v>7845.1100000000024</c:v>
                </c:pt>
                <c:pt idx="9604">
                  <c:v>7845.14</c:v>
                </c:pt>
                <c:pt idx="9605">
                  <c:v>7845.1260000000038</c:v>
                </c:pt>
                <c:pt idx="9606">
                  <c:v>7845.1390000000001</c:v>
                </c:pt>
                <c:pt idx="9607">
                  <c:v>7845.1390000000001</c:v>
                </c:pt>
                <c:pt idx="9608">
                  <c:v>7845.1210000000037</c:v>
                </c:pt>
                <c:pt idx="9609">
                  <c:v>7845.1730000000016</c:v>
                </c:pt>
                <c:pt idx="9610">
                  <c:v>7845.1460000000034</c:v>
                </c:pt>
                <c:pt idx="9611">
                  <c:v>7845.1910000000034</c:v>
                </c:pt>
                <c:pt idx="9612">
                  <c:v>7845.1630000000014</c:v>
                </c:pt>
                <c:pt idx="9613">
                  <c:v>7845.1200000000035</c:v>
                </c:pt>
                <c:pt idx="9614">
                  <c:v>7845.1120000000037</c:v>
                </c:pt>
                <c:pt idx="9615">
                  <c:v>7845.1450000000004</c:v>
                </c:pt>
                <c:pt idx="9616">
                  <c:v>7845.1280000000024</c:v>
                </c:pt>
                <c:pt idx="9617">
                  <c:v>7845.1390000000001</c:v>
                </c:pt>
                <c:pt idx="9618">
                  <c:v>7845.1750000000002</c:v>
                </c:pt>
                <c:pt idx="9619">
                  <c:v>7845.1170000000002</c:v>
                </c:pt>
                <c:pt idx="9620">
                  <c:v>7845.1090000000004</c:v>
                </c:pt>
                <c:pt idx="9621">
                  <c:v>7845.1310000000003</c:v>
                </c:pt>
                <c:pt idx="9622">
                  <c:v>7845.1310000000003</c:v>
                </c:pt>
                <c:pt idx="9623">
                  <c:v>7845.1760000000004</c:v>
                </c:pt>
                <c:pt idx="9624">
                  <c:v>7845.134</c:v>
                </c:pt>
                <c:pt idx="9625">
                  <c:v>7845.1670000000004</c:v>
                </c:pt>
                <c:pt idx="9626">
                  <c:v>7845.1120000000037</c:v>
                </c:pt>
                <c:pt idx="9627">
                  <c:v>7845.1150000000034</c:v>
                </c:pt>
                <c:pt idx="9628">
                  <c:v>7845.1310000000003</c:v>
                </c:pt>
                <c:pt idx="9629">
                  <c:v>7845.1280000000024</c:v>
                </c:pt>
                <c:pt idx="9630">
                  <c:v>7845.1600000000035</c:v>
                </c:pt>
                <c:pt idx="9631">
                  <c:v>7845.1500000000024</c:v>
                </c:pt>
                <c:pt idx="9632">
                  <c:v>7845.1130000000003</c:v>
                </c:pt>
                <c:pt idx="9633">
                  <c:v>7845.1350000000002</c:v>
                </c:pt>
                <c:pt idx="9634">
                  <c:v>7845.1</c:v>
                </c:pt>
                <c:pt idx="9635">
                  <c:v>7845.1</c:v>
                </c:pt>
                <c:pt idx="9636">
                  <c:v>7845.1110000000044</c:v>
                </c:pt>
                <c:pt idx="9637">
                  <c:v>7845.1290000000045</c:v>
                </c:pt>
                <c:pt idx="9638">
                  <c:v>7845.13</c:v>
                </c:pt>
                <c:pt idx="9639">
                  <c:v>7845.1350000000002</c:v>
                </c:pt>
                <c:pt idx="9640">
                  <c:v>7845.0860000000002</c:v>
                </c:pt>
                <c:pt idx="9641">
                  <c:v>7845.1270000000004</c:v>
                </c:pt>
                <c:pt idx="9642">
                  <c:v>7845.085</c:v>
                </c:pt>
                <c:pt idx="9643">
                  <c:v>7845.0910000000003</c:v>
                </c:pt>
                <c:pt idx="9644">
                  <c:v>7845.1220000000039</c:v>
                </c:pt>
                <c:pt idx="9645">
                  <c:v>7845.1730000000016</c:v>
                </c:pt>
                <c:pt idx="9646">
                  <c:v>7845.1140000000014</c:v>
                </c:pt>
                <c:pt idx="9647">
                  <c:v>7845.1060000000034</c:v>
                </c:pt>
                <c:pt idx="9648">
                  <c:v>7845.1790000000001</c:v>
                </c:pt>
                <c:pt idx="9649">
                  <c:v>7845.1310000000003</c:v>
                </c:pt>
                <c:pt idx="9650">
                  <c:v>7845.1</c:v>
                </c:pt>
                <c:pt idx="9651">
                  <c:v>7845.1260000000038</c:v>
                </c:pt>
                <c:pt idx="9652">
                  <c:v>7845.1370000000015</c:v>
                </c:pt>
                <c:pt idx="9653">
                  <c:v>7845.1150000000034</c:v>
                </c:pt>
                <c:pt idx="9654">
                  <c:v>7845.1270000000004</c:v>
                </c:pt>
                <c:pt idx="9655">
                  <c:v>7845.1040000000003</c:v>
                </c:pt>
                <c:pt idx="9656">
                  <c:v>7845.1460000000034</c:v>
                </c:pt>
                <c:pt idx="9657">
                  <c:v>7845.134</c:v>
                </c:pt>
                <c:pt idx="9658">
                  <c:v>7845.1500000000024</c:v>
                </c:pt>
                <c:pt idx="9659">
                  <c:v>7845.098</c:v>
                </c:pt>
                <c:pt idx="9660">
                  <c:v>7845.1</c:v>
                </c:pt>
                <c:pt idx="9661">
                  <c:v>7845.0870000000004</c:v>
                </c:pt>
                <c:pt idx="9662">
                  <c:v>7845.1210000000037</c:v>
                </c:pt>
                <c:pt idx="9663">
                  <c:v>7845.0970000000007</c:v>
                </c:pt>
                <c:pt idx="9664">
                  <c:v>7845.1320000000014</c:v>
                </c:pt>
                <c:pt idx="9665">
                  <c:v>7845.1</c:v>
                </c:pt>
                <c:pt idx="9666">
                  <c:v>7845.1420000000035</c:v>
                </c:pt>
                <c:pt idx="9667">
                  <c:v>7845.1090000000004</c:v>
                </c:pt>
                <c:pt idx="9668">
                  <c:v>7845.0440000000008</c:v>
                </c:pt>
                <c:pt idx="9669">
                  <c:v>7845.1240000000034</c:v>
                </c:pt>
                <c:pt idx="9670">
                  <c:v>7845.1060000000034</c:v>
                </c:pt>
                <c:pt idx="9671">
                  <c:v>7845.0370000000003</c:v>
                </c:pt>
                <c:pt idx="9672">
                  <c:v>7845.0690000000004</c:v>
                </c:pt>
                <c:pt idx="9673">
                  <c:v>7845.08</c:v>
                </c:pt>
                <c:pt idx="9674">
                  <c:v>7845.0960000000014</c:v>
                </c:pt>
                <c:pt idx="9675">
                  <c:v>7845.1040000000003</c:v>
                </c:pt>
                <c:pt idx="9676">
                  <c:v>7845.1040000000003</c:v>
                </c:pt>
                <c:pt idx="9677">
                  <c:v>7845.067</c:v>
                </c:pt>
                <c:pt idx="9678">
                  <c:v>7845.0920000000024</c:v>
                </c:pt>
                <c:pt idx="9679">
                  <c:v>7845.06</c:v>
                </c:pt>
                <c:pt idx="9680">
                  <c:v>7845.0930000000017</c:v>
                </c:pt>
                <c:pt idx="9681">
                  <c:v>7845.0739999999996</c:v>
                </c:pt>
                <c:pt idx="9682">
                  <c:v>7845.1020000000044</c:v>
                </c:pt>
                <c:pt idx="9683">
                  <c:v>7845.0640000000003</c:v>
                </c:pt>
                <c:pt idx="9684">
                  <c:v>7845.0720000000001</c:v>
                </c:pt>
                <c:pt idx="9685">
                  <c:v>7845.1280000000024</c:v>
                </c:pt>
                <c:pt idx="9686">
                  <c:v>7845.0680000000002</c:v>
                </c:pt>
                <c:pt idx="9687">
                  <c:v>7845.0830000000005</c:v>
                </c:pt>
                <c:pt idx="9688">
                  <c:v>7845.1020000000044</c:v>
                </c:pt>
                <c:pt idx="9689">
                  <c:v>7845.085</c:v>
                </c:pt>
                <c:pt idx="9690">
                  <c:v>7845.076</c:v>
                </c:pt>
                <c:pt idx="9691">
                  <c:v>7845.1130000000003</c:v>
                </c:pt>
                <c:pt idx="9692">
                  <c:v>7845.1390000000001</c:v>
                </c:pt>
                <c:pt idx="9693">
                  <c:v>7845.1110000000044</c:v>
                </c:pt>
                <c:pt idx="9694">
                  <c:v>7845.0880000000006</c:v>
                </c:pt>
                <c:pt idx="9695">
                  <c:v>7845.04</c:v>
                </c:pt>
                <c:pt idx="9696">
                  <c:v>7845.0350000000008</c:v>
                </c:pt>
                <c:pt idx="9697">
                  <c:v>7845.0769999999993</c:v>
                </c:pt>
                <c:pt idx="9698">
                  <c:v>7845.1450000000004</c:v>
                </c:pt>
                <c:pt idx="9699">
                  <c:v>7845.09</c:v>
                </c:pt>
                <c:pt idx="9700">
                  <c:v>7845.0749999999998</c:v>
                </c:pt>
                <c:pt idx="9701">
                  <c:v>7845.0920000000024</c:v>
                </c:pt>
                <c:pt idx="9702">
                  <c:v>7845.0389999999998</c:v>
                </c:pt>
                <c:pt idx="9703">
                  <c:v>7845.0309999999999</c:v>
                </c:pt>
                <c:pt idx="9704">
                  <c:v>7845.0590000000002</c:v>
                </c:pt>
                <c:pt idx="9705">
                  <c:v>7845.0680000000002</c:v>
                </c:pt>
                <c:pt idx="9706">
                  <c:v>7845.06</c:v>
                </c:pt>
                <c:pt idx="9707">
                  <c:v>7845.049</c:v>
                </c:pt>
                <c:pt idx="9708">
                  <c:v>7845.0950000000003</c:v>
                </c:pt>
                <c:pt idx="9709">
                  <c:v>7845.0860000000002</c:v>
                </c:pt>
                <c:pt idx="9710">
                  <c:v>7845.0749999999998</c:v>
                </c:pt>
                <c:pt idx="9711">
                  <c:v>7845.0420000000004</c:v>
                </c:pt>
                <c:pt idx="9712">
                  <c:v>7845.0920000000024</c:v>
                </c:pt>
                <c:pt idx="9713">
                  <c:v>7845.05</c:v>
                </c:pt>
                <c:pt idx="9714">
                  <c:v>7845.1030000000001</c:v>
                </c:pt>
                <c:pt idx="9715">
                  <c:v>7845.1320000000014</c:v>
                </c:pt>
                <c:pt idx="9716">
                  <c:v>7845.0720000000001</c:v>
                </c:pt>
                <c:pt idx="9717">
                  <c:v>7845.0370000000003</c:v>
                </c:pt>
                <c:pt idx="9718">
                  <c:v>7845.0540000000001</c:v>
                </c:pt>
                <c:pt idx="9719">
                  <c:v>7845.1200000000035</c:v>
                </c:pt>
                <c:pt idx="9720">
                  <c:v>7845.0690000000004</c:v>
                </c:pt>
                <c:pt idx="9721">
                  <c:v>7845.0610000000024</c:v>
                </c:pt>
                <c:pt idx="9722">
                  <c:v>7845.1100000000024</c:v>
                </c:pt>
                <c:pt idx="9723">
                  <c:v>7845.0839999999998</c:v>
                </c:pt>
                <c:pt idx="9724">
                  <c:v>7845.0970000000007</c:v>
                </c:pt>
                <c:pt idx="9725">
                  <c:v>7845.1200000000035</c:v>
                </c:pt>
                <c:pt idx="9726">
                  <c:v>7845.1060000000034</c:v>
                </c:pt>
                <c:pt idx="9727">
                  <c:v>7845.1760000000004</c:v>
                </c:pt>
                <c:pt idx="9728">
                  <c:v>7845.1350000000002</c:v>
                </c:pt>
                <c:pt idx="9729">
                  <c:v>7845.1150000000034</c:v>
                </c:pt>
                <c:pt idx="9730">
                  <c:v>7845.1379999999999</c:v>
                </c:pt>
                <c:pt idx="9731">
                  <c:v>7845.1640000000034</c:v>
                </c:pt>
                <c:pt idx="9732">
                  <c:v>7845.1550000000034</c:v>
                </c:pt>
                <c:pt idx="9733">
                  <c:v>7845.1220000000039</c:v>
                </c:pt>
                <c:pt idx="9734">
                  <c:v>7845.0870000000004</c:v>
                </c:pt>
                <c:pt idx="9735">
                  <c:v>7845.1690000000035</c:v>
                </c:pt>
                <c:pt idx="9736">
                  <c:v>7845.1460000000034</c:v>
                </c:pt>
                <c:pt idx="9737">
                  <c:v>7845.1610000000037</c:v>
                </c:pt>
                <c:pt idx="9738">
                  <c:v>7845.0660000000034</c:v>
                </c:pt>
                <c:pt idx="9739">
                  <c:v>7845.1480000000001</c:v>
                </c:pt>
                <c:pt idx="9740">
                  <c:v>7845.0769999999993</c:v>
                </c:pt>
                <c:pt idx="9741">
                  <c:v>7845.1550000000034</c:v>
                </c:pt>
                <c:pt idx="9742">
                  <c:v>7845.1480000000001</c:v>
                </c:pt>
                <c:pt idx="9743">
                  <c:v>7845.1200000000035</c:v>
                </c:pt>
                <c:pt idx="9744">
                  <c:v>7845.1550000000034</c:v>
                </c:pt>
                <c:pt idx="9745">
                  <c:v>7845.1780000000008</c:v>
                </c:pt>
                <c:pt idx="9746">
                  <c:v>7845.1440000000002</c:v>
                </c:pt>
                <c:pt idx="9747">
                  <c:v>7845.2</c:v>
                </c:pt>
                <c:pt idx="9748">
                  <c:v>7845.1780000000008</c:v>
                </c:pt>
                <c:pt idx="9749">
                  <c:v>7845.1180000000004</c:v>
                </c:pt>
                <c:pt idx="9750">
                  <c:v>7845.1060000000034</c:v>
                </c:pt>
                <c:pt idx="9751">
                  <c:v>7845.1590000000024</c:v>
                </c:pt>
                <c:pt idx="9752">
                  <c:v>7845.1470000000018</c:v>
                </c:pt>
                <c:pt idx="9753">
                  <c:v>7845.1960000000036</c:v>
                </c:pt>
                <c:pt idx="9754">
                  <c:v>7845.1310000000003</c:v>
                </c:pt>
                <c:pt idx="9755">
                  <c:v>7845.2220000000034</c:v>
                </c:pt>
                <c:pt idx="9756">
                  <c:v>7845.1020000000044</c:v>
                </c:pt>
                <c:pt idx="9757">
                  <c:v>7845.174</c:v>
                </c:pt>
                <c:pt idx="9758">
                  <c:v>7845.174</c:v>
                </c:pt>
                <c:pt idx="9759">
                  <c:v>7845.2040000000006</c:v>
                </c:pt>
                <c:pt idx="9760">
                  <c:v>7845.1390000000001</c:v>
                </c:pt>
                <c:pt idx="9761">
                  <c:v>7845.1490000000003</c:v>
                </c:pt>
                <c:pt idx="9762">
                  <c:v>7845.1690000000035</c:v>
                </c:pt>
                <c:pt idx="9763">
                  <c:v>7845.1870000000008</c:v>
                </c:pt>
                <c:pt idx="9764">
                  <c:v>7845.1670000000004</c:v>
                </c:pt>
                <c:pt idx="9765">
                  <c:v>7845.1890000000003</c:v>
                </c:pt>
                <c:pt idx="9766">
                  <c:v>7845.2079999999996</c:v>
                </c:pt>
                <c:pt idx="9767">
                  <c:v>7845.2060000000001</c:v>
                </c:pt>
                <c:pt idx="9768">
                  <c:v>7845.2040000000006</c:v>
                </c:pt>
                <c:pt idx="9769">
                  <c:v>7845.2</c:v>
                </c:pt>
                <c:pt idx="9770">
                  <c:v>7845.183</c:v>
                </c:pt>
                <c:pt idx="9771">
                  <c:v>7845.2120000000004</c:v>
                </c:pt>
                <c:pt idx="9772">
                  <c:v>7845.1940000000004</c:v>
                </c:pt>
                <c:pt idx="9773">
                  <c:v>7845.2359999999999</c:v>
                </c:pt>
                <c:pt idx="9774">
                  <c:v>7845.2190000000001</c:v>
                </c:pt>
                <c:pt idx="9775">
                  <c:v>7845.1770000000006</c:v>
                </c:pt>
                <c:pt idx="9776">
                  <c:v>7845.2040000000006</c:v>
                </c:pt>
                <c:pt idx="9777">
                  <c:v>7845.201</c:v>
                </c:pt>
                <c:pt idx="9778">
                  <c:v>7845.2580000000007</c:v>
                </c:pt>
                <c:pt idx="9779">
                  <c:v>7845.1860000000024</c:v>
                </c:pt>
                <c:pt idx="9780">
                  <c:v>7845.2040000000006</c:v>
                </c:pt>
                <c:pt idx="9781">
                  <c:v>7845.2310000000007</c:v>
                </c:pt>
                <c:pt idx="9782">
                  <c:v>7845.2240000000002</c:v>
                </c:pt>
                <c:pt idx="9783">
                  <c:v>7845.1810000000014</c:v>
                </c:pt>
                <c:pt idx="9784">
                  <c:v>7845.2170000000015</c:v>
                </c:pt>
                <c:pt idx="9785">
                  <c:v>7845.2179999999998</c:v>
                </c:pt>
                <c:pt idx="9786">
                  <c:v>7845.1820000000034</c:v>
                </c:pt>
                <c:pt idx="9787">
                  <c:v>7845.2469999999994</c:v>
                </c:pt>
                <c:pt idx="9788">
                  <c:v>7845.2870000000003</c:v>
                </c:pt>
                <c:pt idx="9789">
                  <c:v>7845.299</c:v>
                </c:pt>
                <c:pt idx="9790">
                  <c:v>7845.2610000000004</c:v>
                </c:pt>
                <c:pt idx="9791">
                  <c:v>7845.2510000000002</c:v>
                </c:pt>
                <c:pt idx="9792">
                  <c:v>7845.2330000000002</c:v>
                </c:pt>
                <c:pt idx="9793">
                  <c:v>7845.232</c:v>
                </c:pt>
                <c:pt idx="9794">
                  <c:v>7845.2449999999999</c:v>
                </c:pt>
                <c:pt idx="9795">
                  <c:v>7845.2729999999992</c:v>
                </c:pt>
                <c:pt idx="9796">
                  <c:v>7845.2709999999997</c:v>
                </c:pt>
                <c:pt idx="9797">
                  <c:v>7845.24</c:v>
                </c:pt>
                <c:pt idx="9798">
                  <c:v>7845.2690000000002</c:v>
                </c:pt>
                <c:pt idx="9799">
                  <c:v>7845.2860000000001</c:v>
                </c:pt>
                <c:pt idx="9800">
                  <c:v>7845.2369999999992</c:v>
                </c:pt>
                <c:pt idx="9801">
                  <c:v>7845.38</c:v>
                </c:pt>
                <c:pt idx="9802">
                  <c:v>7845.3210000000036</c:v>
                </c:pt>
                <c:pt idx="9803">
                  <c:v>7845.2439999999997</c:v>
                </c:pt>
                <c:pt idx="9804">
                  <c:v>7845.2190000000001</c:v>
                </c:pt>
                <c:pt idx="9805">
                  <c:v>7845.2750000000005</c:v>
                </c:pt>
                <c:pt idx="9806">
                  <c:v>7845.2610000000004</c:v>
                </c:pt>
                <c:pt idx="9807">
                  <c:v>7845.3130000000001</c:v>
                </c:pt>
                <c:pt idx="9808">
                  <c:v>7845.317</c:v>
                </c:pt>
                <c:pt idx="9809">
                  <c:v>7845.3390000000009</c:v>
                </c:pt>
                <c:pt idx="9810">
                  <c:v>7845.3090000000002</c:v>
                </c:pt>
                <c:pt idx="9811">
                  <c:v>7845.2739999999994</c:v>
                </c:pt>
                <c:pt idx="9812">
                  <c:v>7845.3130000000001</c:v>
                </c:pt>
                <c:pt idx="9813">
                  <c:v>7845.3220000000038</c:v>
                </c:pt>
                <c:pt idx="9814">
                  <c:v>7845.3030000000008</c:v>
                </c:pt>
                <c:pt idx="9815">
                  <c:v>7845.3310000000001</c:v>
                </c:pt>
                <c:pt idx="9816">
                  <c:v>7845.2960000000003</c:v>
                </c:pt>
                <c:pt idx="9817">
                  <c:v>7845.3060000000014</c:v>
                </c:pt>
                <c:pt idx="9818">
                  <c:v>7845.3120000000035</c:v>
                </c:pt>
                <c:pt idx="9819">
                  <c:v>7845.335</c:v>
                </c:pt>
                <c:pt idx="9820">
                  <c:v>7845.3070000000016</c:v>
                </c:pt>
                <c:pt idx="9821">
                  <c:v>7845.35</c:v>
                </c:pt>
                <c:pt idx="9822">
                  <c:v>7845.34</c:v>
                </c:pt>
                <c:pt idx="9823">
                  <c:v>7845.308</c:v>
                </c:pt>
                <c:pt idx="9824">
                  <c:v>7845.37</c:v>
                </c:pt>
                <c:pt idx="9825">
                  <c:v>7845.3330000000005</c:v>
                </c:pt>
                <c:pt idx="9826">
                  <c:v>7845.3620000000037</c:v>
                </c:pt>
                <c:pt idx="9827">
                  <c:v>7845.3910000000014</c:v>
                </c:pt>
                <c:pt idx="9828">
                  <c:v>7845.3220000000038</c:v>
                </c:pt>
                <c:pt idx="9829">
                  <c:v>7845.335</c:v>
                </c:pt>
                <c:pt idx="9830">
                  <c:v>7845.3520000000044</c:v>
                </c:pt>
                <c:pt idx="9831">
                  <c:v>7845.3030000000008</c:v>
                </c:pt>
                <c:pt idx="9832">
                  <c:v>7845.3540000000003</c:v>
                </c:pt>
                <c:pt idx="9833">
                  <c:v>7845.3410000000003</c:v>
                </c:pt>
                <c:pt idx="9834">
                  <c:v>7845.3360000000002</c:v>
                </c:pt>
                <c:pt idx="9835">
                  <c:v>7845.3580000000002</c:v>
                </c:pt>
                <c:pt idx="9836">
                  <c:v>7845.3130000000001</c:v>
                </c:pt>
                <c:pt idx="9837">
                  <c:v>7845.3680000000004</c:v>
                </c:pt>
                <c:pt idx="9838">
                  <c:v>7845.3370000000004</c:v>
                </c:pt>
                <c:pt idx="9839">
                  <c:v>7845.3610000000044</c:v>
                </c:pt>
                <c:pt idx="9840">
                  <c:v>7845.3380000000006</c:v>
                </c:pt>
                <c:pt idx="9841">
                  <c:v>7845.3890000000001</c:v>
                </c:pt>
                <c:pt idx="9842">
                  <c:v>7845.4049999999997</c:v>
                </c:pt>
                <c:pt idx="9843">
                  <c:v>7845.37</c:v>
                </c:pt>
                <c:pt idx="9844">
                  <c:v>7845.3440000000001</c:v>
                </c:pt>
                <c:pt idx="9845">
                  <c:v>7845.3430000000017</c:v>
                </c:pt>
                <c:pt idx="9846">
                  <c:v>7845.3280000000004</c:v>
                </c:pt>
                <c:pt idx="9847">
                  <c:v>7845.3460000000014</c:v>
                </c:pt>
                <c:pt idx="9848">
                  <c:v>7845.3540000000003</c:v>
                </c:pt>
                <c:pt idx="9849">
                  <c:v>7845.4069999999992</c:v>
                </c:pt>
                <c:pt idx="9850">
                  <c:v>7845.3560000000034</c:v>
                </c:pt>
                <c:pt idx="9851">
                  <c:v>7845.384</c:v>
                </c:pt>
                <c:pt idx="9852">
                  <c:v>7845.3490000000002</c:v>
                </c:pt>
                <c:pt idx="9853">
                  <c:v>7845.3370000000004</c:v>
                </c:pt>
                <c:pt idx="9854">
                  <c:v>7845.3690000000024</c:v>
                </c:pt>
                <c:pt idx="9855">
                  <c:v>7845.3470000000007</c:v>
                </c:pt>
                <c:pt idx="9856">
                  <c:v>7845.3920000000035</c:v>
                </c:pt>
                <c:pt idx="9857">
                  <c:v>7845.4059999999999</c:v>
                </c:pt>
                <c:pt idx="9858">
                  <c:v>7845.4040000000005</c:v>
                </c:pt>
                <c:pt idx="9859">
                  <c:v>7845.3810000000003</c:v>
                </c:pt>
                <c:pt idx="9860">
                  <c:v>7845.3769999999995</c:v>
                </c:pt>
                <c:pt idx="9861">
                  <c:v>7845.4160000000002</c:v>
                </c:pt>
                <c:pt idx="9862">
                  <c:v>7845.3830000000007</c:v>
                </c:pt>
                <c:pt idx="9863">
                  <c:v>7845.4170000000004</c:v>
                </c:pt>
                <c:pt idx="9864">
                  <c:v>7845.3540000000003</c:v>
                </c:pt>
                <c:pt idx="9865">
                  <c:v>7845.4120000000003</c:v>
                </c:pt>
                <c:pt idx="9866">
                  <c:v>7845.393</c:v>
                </c:pt>
                <c:pt idx="9867">
                  <c:v>7845.393</c:v>
                </c:pt>
                <c:pt idx="9868">
                  <c:v>7845.4079999999994</c:v>
                </c:pt>
                <c:pt idx="9869">
                  <c:v>7845.3910000000014</c:v>
                </c:pt>
                <c:pt idx="9870">
                  <c:v>7845.3640000000014</c:v>
                </c:pt>
                <c:pt idx="9871">
                  <c:v>7845.3920000000035</c:v>
                </c:pt>
                <c:pt idx="9872">
                  <c:v>7845.4440000000004</c:v>
                </c:pt>
                <c:pt idx="9873">
                  <c:v>7845.4069999999992</c:v>
                </c:pt>
                <c:pt idx="9874">
                  <c:v>7845.3810000000003</c:v>
                </c:pt>
                <c:pt idx="9875">
                  <c:v>7845.4440000000004</c:v>
                </c:pt>
                <c:pt idx="9876">
                  <c:v>7845.4230000000016</c:v>
                </c:pt>
                <c:pt idx="9877">
                  <c:v>7845.4280000000008</c:v>
                </c:pt>
                <c:pt idx="9878">
                  <c:v>7845.4350000000004</c:v>
                </c:pt>
                <c:pt idx="9879">
                  <c:v>7845.4230000000016</c:v>
                </c:pt>
                <c:pt idx="9880">
                  <c:v>7845.4610000000002</c:v>
                </c:pt>
                <c:pt idx="9881">
                  <c:v>7845.4810000000007</c:v>
                </c:pt>
                <c:pt idx="9882">
                  <c:v>7845.4579999999996</c:v>
                </c:pt>
                <c:pt idx="9883">
                  <c:v>7845.4470000000001</c:v>
                </c:pt>
                <c:pt idx="9884">
                  <c:v>7845.3879999999999</c:v>
                </c:pt>
                <c:pt idx="9885">
                  <c:v>7845.4769999999999</c:v>
                </c:pt>
                <c:pt idx="9886">
                  <c:v>7845.4690000000001</c:v>
                </c:pt>
                <c:pt idx="9887">
                  <c:v>7845.473</c:v>
                </c:pt>
                <c:pt idx="9888">
                  <c:v>7845.4620000000004</c:v>
                </c:pt>
                <c:pt idx="9889">
                  <c:v>7845.4699999999993</c:v>
                </c:pt>
                <c:pt idx="9890">
                  <c:v>7845.4460000000008</c:v>
                </c:pt>
                <c:pt idx="9891">
                  <c:v>7845.4630000000006</c:v>
                </c:pt>
                <c:pt idx="9892">
                  <c:v>7845.4570000000003</c:v>
                </c:pt>
                <c:pt idx="9893">
                  <c:v>7845.4849999999997</c:v>
                </c:pt>
                <c:pt idx="9894">
                  <c:v>7845.451</c:v>
                </c:pt>
                <c:pt idx="9895">
                  <c:v>7845.4990000000007</c:v>
                </c:pt>
                <c:pt idx="9896">
                  <c:v>7845.4550000000008</c:v>
                </c:pt>
                <c:pt idx="9897">
                  <c:v>7845.4479999999985</c:v>
                </c:pt>
                <c:pt idx="9898">
                  <c:v>7845.4699999999993</c:v>
                </c:pt>
                <c:pt idx="9899">
                  <c:v>7845.4190000000008</c:v>
                </c:pt>
                <c:pt idx="9900">
                  <c:v>7845.4329999999991</c:v>
                </c:pt>
                <c:pt idx="9901">
                  <c:v>7845.4280000000008</c:v>
                </c:pt>
                <c:pt idx="9902">
                  <c:v>7845.4450000000006</c:v>
                </c:pt>
                <c:pt idx="9903">
                  <c:v>7845.3789999999999</c:v>
                </c:pt>
                <c:pt idx="9904">
                  <c:v>7845.4350000000004</c:v>
                </c:pt>
                <c:pt idx="9905">
                  <c:v>7845.4630000000006</c:v>
                </c:pt>
                <c:pt idx="9906">
                  <c:v>7845.4749999999995</c:v>
                </c:pt>
                <c:pt idx="9907">
                  <c:v>7845.4290000000001</c:v>
                </c:pt>
                <c:pt idx="9908">
                  <c:v>7845.4759999999997</c:v>
                </c:pt>
                <c:pt idx="9909">
                  <c:v>7845.4429999999993</c:v>
                </c:pt>
                <c:pt idx="9910">
                  <c:v>7845.4450000000006</c:v>
                </c:pt>
                <c:pt idx="9911">
                  <c:v>7845.4260000000004</c:v>
                </c:pt>
                <c:pt idx="9912">
                  <c:v>7845.4710000000005</c:v>
                </c:pt>
                <c:pt idx="9913">
                  <c:v>7845.4319999999998</c:v>
                </c:pt>
                <c:pt idx="9914">
                  <c:v>7845.4759999999997</c:v>
                </c:pt>
                <c:pt idx="9915">
                  <c:v>7845.473</c:v>
                </c:pt>
                <c:pt idx="9916">
                  <c:v>7845.4990000000007</c:v>
                </c:pt>
                <c:pt idx="9917">
                  <c:v>7845.4720000000007</c:v>
                </c:pt>
                <c:pt idx="9918">
                  <c:v>7845.4670000000015</c:v>
                </c:pt>
                <c:pt idx="9919">
                  <c:v>7845.4679999999998</c:v>
                </c:pt>
                <c:pt idx="9920">
                  <c:v>7845.4520000000002</c:v>
                </c:pt>
                <c:pt idx="9921">
                  <c:v>7845.4589999999998</c:v>
                </c:pt>
                <c:pt idx="9922">
                  <c:v>7845.52</c:v>
                </c:pt>
                <c:pt idx="9923">
                  <c:v>7845.4270000000006</c:v>
                </c:pt>
                <c:pt idx="9924">
                  <c:v>7845.4949999999999</c:v>
                </c:pt>
                <c:pt idx="9925">
                  <c:v>7845.48</c:v>
                </c:pt>
                <c:pt idx="9926">
                  <c:v>7845.4779999999992</c:v>
                </c:pt>
                <c:pt idx="9927">
                  <c:v>7845.4890000000005</c:v>
                </c:pt>
                <c:pt idx="9928">
                  <c:v>7845.5140000000001</c:v>
                </c:pt>
                <c:pt idx="9929">
                  <c:v>7845.5070000000005</c:v>
                </c:pt>
                <c:pt idx="9930">
                  <c:v>7845.4869999999992</c:v>
                </c:pt>
                <c:pt idx="9931">
                  <c:v>7845.5120000000024</c:v>
                </c:pt>
                <c:pt idx="9932">
                  <c:v>7845.4849999999997</c:v>
                </c:pt>
                <c:pt idx="9933">
                  <c:v>7845.5060000000003</c:v>
                </c:pt>
                <c:pt idx="9934">
                  <c:v>7845.4789999999994</c:v>
                </c:pt>
                <c:pt idx="9935">
                  <c:v>7845.4620000000004</c:v>
                </c:pt>
                <c:pt idx="9936">
                  <c:v>7845.5010000000002</c:v>
                </c:pt>
                <c:pt idx="9937">
                  <c:v>7845.5080000000007</c:v>
                </c:pt>
                <c:pt idx="9938">
                  <c:v>7845.518</c:v>
                </c:pt>
                <c:pt idx="9939">
                  <c:v>7845.473</c:v>
                </c:pt>
                <c:pt idx="9940">
                  <c:v>7845.5389999999998</c:v>
                </c:pt>
                <c:pt idx="9941">
                  <c:v>7845.5240000000003</c:v>
                </c:pt>
                <c:pt idx="9942">
                  <c:v>7845.4890000000005</c:v>
                </c:pt>
                <c:pt idx="9943">
                  <c:v>7845.5110000000004</c:v>
                </c:pt>
                <c:pt idx="9944">
                  <c:v>7845.4960000000001</c:v>
                </c:pt>
                <c:pt idx="9945">
                  <c:v>7845.4939999999997</c:v>
                </c:pt>
                <c:pt idx="9946">
                  <c:v>7845.4520000000002</c:v>
                </c:pt>
                <c:pt idx="9947">
                  <c:v>7845.4630000000006</c:v>
                </c:pt>
                <c:pt idx="9948">
                  <c:v>7845.5160000000014</c:v>
                </c:pt>
                <c:pt idx="9949">
                  <c:v>7845.5360000000001</c:v>
                </c:pt>
                <c:pt idx="9950">
                  <c:v>7845.5220000000045</c:v>
                </c:pt>
                <c:pt idx="9951">
                  <c:v>7845.5520000000024</c:v>
                </c:pt>
                <c:pt idx="9952">
                  <c:v>7845.5420000000004</c:v>
                </c:pt>
                <c:pt idx="9953">
                  <c:v>7845.5230000000001</c:v>
                </c:pt>
                <c:pt idx="9954">
                  <c:v>7845.5320000000002</c:v>
                </c:pt>
                <c:pt idx="9955">
                  <c:v>7845.5070000000005</c:v>
                </c:pt>
                <c:pt idx="9956">
                  <c:v>7845.4739999999965</c:v>
                </c:pt>
                <c:pt idx="9957">
                  <c:v>7845.5329999999994</c:v>
                </c:pt>
                <c:pt idx="9958">
                  <c:v>7845.5309999999999</c:v>
                </c:pt>
                <c:pt idx="9959">
                  <c:v>7845.5230000000001</c:v>
                </c:pt>
                <c:pt idx="9960">
                  <c:v>7845.5680000000002</c:v>
                </c:pt>
                <c:pt idx="9961">
                  <c:v>7845.5460000000003</c:v>
                </c:pt>
                <c:pt idx="9962">
                  <c:v>7845.5360000000001</c:v>
                </c:pt>
                <c:pt idx="9963">
                  <c:v>7845.5620000000035</c:v>
                </c:pt>
                <c:pt idx="9964">
                  <c:v>7845.5140000000001</c:v>
                </c:pt>
                <c:pt idx="9965">
                  <c:v>7845.5170000000007</c:v>
                </c:pt>
                <c:pt idx="9966">
                  <c:v>7845.5340000000006</c:v>
                </c:pt>
                <c:pt idx="9967">
                  <c:v>7845.4890000000005</c:v>
                </c:pt>
                <c:pt idx="9968">
                  <c:v>7845.5350000000008</c:v>
                </c:pt>
                <c:pt idx="9969">
                  <c:v>7845.5140000000001</c:v>
                </c:pt>
                <c:pt idx="9970">
                  <c:v>7845.5280000000002</c:v>
                </c:pt>
                <c:pt idx="9971">
                  <c:v>7845.5160000000014</c:v>
                </c:pt>
                <c:pt idx="9972">
                  <c:v>7845.5620000000035</c:v>
                </c:pt>
                <c:pt idx="9973">
                  <c:v>7845.5780000000004</c:v>
                </c:pt>
                <c:pt idx="9974">
                  <c:v>7845.5560000000014</c:v>
                </c:pt>
                <c:pt idx="9975">
                  <c:v>7845.5150000000003</c:v>
                </c:pt>
                <c:pt idx="9976">
                  <c:v>7845.5080000000007</c:v>
                </c:pt>
                <c:pt idx="9977">
                  <c:v>7845.5690000000004</c:v>
                </c:pt>
                <c:pt idx="9978">
                  <c:v>7845.518</c:v>
                </c:pt>
                <c:pt idx="9979">
                  <c:v>7845.6130000000003</c:v>
                </c:pt>
                <c:pt idx="9980">
                  <c:v>7845.5570000000016</c:v>
                </c:pt>
                <c:pt idx="9981">
                  <c:v>7845.5810000000001</c:v>
                </c:pt>
                <c:pt idx="9982">
                  <c:v>7845.5860000000002</c:v>
                </c:pt>
                <c:pt idx="9983">
                  <c:v>7845.57</c:v>
                </c:pt>
                <c:pt idx="9984">
                  <c:v>7845.5790000000006</c:v>
                </c:pt>
                <c:pt idx="9985">
                  <c:v>7845.6040000000003</c:v>
                </c:pt>
                <c:pt idx="9986">
                  <c:v>7845.5320000000002</c:v>
                </c:pt>
                <c:pt idx="9987">
                  <c:v>7845.5130000000017</c:v>
                </c:pt>
                <c:pt idx="9988">
                  <c:v>7845.5620000000035</c:v>
                </c:pt>
                <c:pt idx="9989">
                  <c:v>7845.5610000000024</c:v>
                </c:pt>
                <c:pt idx="9990">
                  <c:v>7845.5810000000001</c:v>
                </c:pt>
                <c:pt idx="9991">
                  <c:v>7845.5410000000002</c:v>
                </c:pt>
                <c:pt idx="9992">
                  <c:v>7845.57</c:v>
                </c:pt>
                <c:pt idx="9993">
                  <c:v>7845.5870000000004</c:v>
                </c:pt>
                <c:pt idx="9994">
                  <c:v>7845.6360000000004</c:v>
                </c:pt>
                <c:pt idx="9995">
                  <c:v>7845.5610000000024</c:v>
                </c:pt>
                <c:pt idx="9996">
                  <c:v>7845.5340000000006</c:v>
                </c:pt>
                <c:pt idx="9997">
                  <c:v>7845.5870000000004</c:v>
                </c:pt>
                <c:pt idx="9998">
                  <c:v>7845.5860000000002</c:v>
                </c:pt>
                <c:pt idx="9999">
                  <c:v>7845.5680000000002</c:v>
                </c:pt>
                <c:pt idx="10000">
                  <c:v>7845.5860000000002</c:v>
                </c:pt>
                <c:pt idx="10001">
                  <c:v>7845.6120000000037</c:v>
                </c:pt>
                <c:pt idx="10002">
                  <c:v>7845.5920000000024</c:v>
                </c:pt>
                <c:pt idx="10003">
                  <c:v>7845.6090000000004</c:v>
                </c:pt>
                <c:pt idx="10004">
                  <c:v>7845.5860000000002</c:v>
                </c:pt>
                <c:pt idx="10005">
                  <c:v>7845.6010000000024</c:v>
                </c:pt>
                <c:pt idx="10006">
                  <c:v>7845.5870000000004</c:v>
                </c:pt>
                <c:pt idx="10007">
                  <c:v>7845.5830000000005</c:v>
                </c:pt>
                <c:pt idx="10008">
                  <c:v>7845.6150000000034</c:v>
                </c:pt>
                <c:pt idx="10009">
                  <c:v>7845.6090000000004</c:v>
                </c:pt>
                <c:pt idx="10010">
                  <c:v>7845.6230000000023</c:v>
                </c:pt>
                <c:pt idx="10011">
                  <c:v>7845.6180000000004</c:v>
                </c:pt>
                <c:pt idx="10012">
                  <c:v>7845.5769999999993</c:v>
                </c:pt>
                <c:pt idx="10013">
                  <c:v>7845.5550000000003</c:v>
                </c:pt>
                <c:pt idx="10014">
                  <c:v>7845.567</c:v>
                </c:pt>
                <c:pt idx="10015">
                  <c:v>7845.5470000000005</c:v>
                </c:pt>
                <c:pt idx="10016">
                  <c:v>7845.5039999999999</c:v>
                </c:pt>
                <c:pt idx="10017">
                  <c:v>7845.5749999999998</c:v>
                </c:pt>
                <c:pt idx="10018">
                  <c:v>7845.5190000000002</c:v>
                </c:pt>
                <c:pt idx="10019">
                  <c:v>7845.5710000000008</c:v>
                </c:pt>
                <c:pt idx="10020">
                  <c:v>7845.5210000000034</c:v>
                </c:pt>
                <c:pt idx="10021">
                  <c:v>7845.5450000000001</c:v>
                </c:pt>
                <c:pt idx="10022">
                  <c:v>7845.5450000000001</c:v>
                </c:pt>
                <c:pt idx="10023">
                  <c:v>7845.5640000000003</c:v>
                </c:pt>
                <c:pt idx="10024">
                  <c:v>7845.5260000000035</c:v>
                </c:pt>
                <c:pt idx="10025">
                  <c:v>7845.5110000000004</c:v>
                </c:pt>
                <c:pt idx="10026">
                  <c:v>7845.5520000000024</c:v>
                </c:pt>
                <c:pt idx="10027">
                  <c:v>7845.5510000000004</c:v>
                </c:pt>
                <c:pt idx="10028">
                  <c:v>7845.5320000000002</c:v>
                </c:pt>
                <c:pt idx="10029">
                  <c:v>7845.5230000000001</c:v>
                </c:pt>
                <c:pt idx="10030">
                  <c:v>7845.4969999999994</c:v>
                </c:pt>
                <c:pt idx="10031">
                  <c:v>7845.5820000000003</c:v>
                </c:pt>
                <c:pt idx="10032">
                  <c:v>7845.5470000000005</c:v>
                </c:pt>
                <c:pt idx="10033">
                  <c:v>7845.5280000000002</c:v>
                </c:pt>
                <c:pt idx="10034">
                  <c:v>7845.5190000000002</c:v>
                </c:pt>
                <c:pt idx="10035">
                  <c:v>7845.5930000000017</c:v>
                </c:pt>
                <c:pt idx="10036">
                  <c:v>7845.5280000000002</c:v>
                </c:pt>
                <c:pt idx="10037">
                  <c:v>7845.527</c:v>
                </c:pt>
                <c:pt idx="10038">
                  <c:v>7845.5320000000002</c:v>
                </c:pt>
                <c:pt idx="10039">
                  <c:v>7845.5620000000035</c:v>
                </c:pt>
                <c:pt idx="10040">
                  <c:v>7845.5920000000024</c:v>
                </c:pt>
                <c:pt idx="10041">
                  <c:v>7845.53</c:v>
                </c:pt>
                <c:pt idx="10042">
                  <c:v>7845.5039999999999</c:v>
                </c:pt>
                <c:pt idx="10043">
                  <c:v>7845.5039999999999</c:v>
                </c:pt>
                <c:pt idx="10044">
                  <c:v>7845.53</c:v>
                </c:pt>
                <c:pt idx="10045">
                  <c:v>7845.5610000000024</c:v>
                </c:pt>
                <c:pt idx="10046">
                  <c:v>7845.567</c:v>
                </c:pt>
                <c:pt idx="10047">
                  <c:v>7845.5739999999996</c:v>
                </c:pt>
                <c:pt idx="10048">
                  <c:v>7845.57</c:v>
                </c:pt>
                <c:pt idx="10049">
                  <c:v>7845.5110000000004</c:v>
                </c:pt>
                <c:pt idx="10050">
                  <c:v>7845.5210000000034</c:v>
                </c:pt>
                <c:pt idx="10051">
                  <c:v>7845.55</c:v>
                </c:pt>
                <c:pt idx="10052">
                  <c:v>7845.6</c:v>
                </c:pt>
                <c:pt idx="10053">
                  <c:v>7845.576</c:v>
                </c:pt>
                <c:pt idx="10054">
                  <c:v>7845.5479999999998</c:v>
                </c:pt>
                <c:pt idx="10055">
                  <c:v>7845.5940000000001</c:v>
                </c:pt>
                <c:pt idx="10056">
                  <c:v>7845.518</c:v>
                </c:pt>
                <c:pt idx="10057">
                  <c:v>7845.5769999999993</c:v>
                </c:pt>
                <c:pt idx="10058">
                  <c:v>7845.509</c:v>
                </c:pt>
                <c:pt idx="10059">
                  <c:v>7845.5610000000024</c:v>
                </c:pt>
                <c:pt idx="10060">
                  <c:v>7845.5620000000035</c:v>
                </c:pt>
                <c:pt idx="10061">
                  <c:v>7845.6</c:v>
                </c:pt>
                <c:pt idx="10062">
                  <c:v>7845.5720000000001</c:v>
                </c:pt>
                <c:pt idx="10063">
                  <c:v>7845.5880000000006</c:v>
                </c:pt>
                <c:pt idx="10064">
                  <c:v>7845.5050000000001</c:v>
                </c:pt>
                <c:pt idx="10065">
                  <c:v>7845.6170000000002</c:v>
                </c:pt>
                <c:pt idx="10066">
                  <c:v>7845.5470000000005</c:v>
                </c:pt>
                <c:pt idx="10067">
                  <c:v>7845.56</c:v>
                </c:pt>
                <c:pt idx="10068">
                  <c:v>7845.5610000000024</c:v>
                </c:pt>
                <c:pt idx="10069">
                  <c:v>7845.5860000000002</c:v>
                </c:pt>
                <c:pt idx="10070">
                  <c:v>7845.6040000000003</c:v>
                </c:pt>
                <c:pt idx="10071">
                  <c:v>7845.58</c:v>
                </c:pt>
                <c:pt idx="10072">
                  <c:v>7845.5880000000006</c:v>
                </c:pt>
                <c:pt idx="10073">
                  <c:v>7845.5610000000024</c:v>
                </c:pt>
                <c:pt idx="10074">
                  <c:v>7845.5910000000003</c:v>
                </c:pt>
                <c:pt idx="10075">
                  <c:v>7845.55</c:v>
                </c:pt>
                <c:pt idx="10076">
                  <c:v>7845.5769999999993</c:v>
                </c:pt>
                <c:pt idx="10077">
                  <c:v>7845.5530000000008</c:v>
                </c:pt>
                <c:pt idx="10078">
                  <c:v>7845.5749999999998</c:v>
                </c:pt>
                <c:pt idx="10079">
                  <c:v>7845.6360000000004</c:v>
                </c:pt>
                <c:pt idx="10080">
                  <c:v>7845.5450000000001</c:v>
                </c:pt>
                <c:pt idx="10081">
                  <c:v>7845.6050000000014</c:v>
                </c:pt>
                <c:pt idx="10082">
                  <c:v>7845.5940000000001</c:v>
                </c:pt>
                <c:pt idx="10083">
                  <c:v>7845.5470000000005</c:v>
                </c:pt>
                <c:pt idx="10084">
                  <c:v>7845.6160000000036</c:v>
                </c:pt>
                <c:pt idx="10085">
                  <c:v>7845.5880000000006</c:v>
                </c:pt>
                <c:pt idx="10086">
                  <c:v>7845.5640000000003</c:v>
                </c:pt>
                <c:pt idx="10087">
                  <c:v>7845.6030000000001</c:v>
                </c:pt>
                <c:pt idx="10088">
                  <c:v>7845.598</c:v>
                </c:pt>
                <c:pt idx="10089">
                  <c:v>7845.6240000000034</c:v>
                </c:pt>
                <c:pt idx="10090">
                  <c:v>7845.5690000000004</c:v>
                </c:pt>
                <c:pt idx="10091">
                  <c:v>7845.5870000000004</c:v>
                </c:pt>
                <c:pt idx="10092">
                  <c:v>7845.6040000000003</c:v>
                </c:pt>
                <c:pt idx="10093">
                  <c:v>7845.5910000000003</c:v>
                </c:pt>
                <c:pt idx="10094">
                  <c:v>7845.6270000000004</c:v>
                </c:pt>
                <c:pt idx="10095">
                  <c:v>7845.5720000000001</c:v>
                </c:pt>
                <c:pt idx="10096">
                  <c:v>7845.5970000000007</c:v>
                </c:pt>
                <c:pt idx="10097">
                  <c:v>7845.6010000000024</c:v>
                </c:pt>
                <c:pt idx="10098">
                  <c:v>7845.5470000000005</c:v>
                </c:pt>
                <c:pt idx="10099">
                  <c:v>7845.5950000000003</c:v>
                </c:pt>
                <c:pt idx="10100">
                  <c:v>7845.5830000000005</c:v>
                </c:pt>
                <c:pt idx="10101">
                  <c:v>7845.6060000000034</c:v>
                </c:pt>
                <c:pt idx="10102">
                  <c:v>7845.6010000000024</c:v>
                </c:pt>
                <c:pt idx="10103">
                  <c:v>7845.57</c:v>
                </c:pt>
                <c:pt idx="10104">
                  <c:v>7845.6060000000034</c:v>
                </c:pt>
                <c:pt idx="10105">
                  <c:v>7845.6020000000044</c:v>
                </c:pt>
                <c:pt idx="10106">
                  <c:v>7845.5560000000014</c:v>
                </c:pt>
                <c:pt idx="10107">
                  <c:v>7845.5820000000003</c:v>
                </c:pt>
                <c:pt idx="10108">
                  <c:v>7845.6379999999999</c:v>
                </c:pt>
                <c:pt idx="10109">
                  <c:v>7845.6050000000014</c:v>
                </c:pt>
                <c:pt idx="10110">
                  <c:v>7845.5550000000003</c:v>
                </c:pt>
                <c:pt idx="10111">
                  <c:v>7845.6100000000024</c:v>
                </c:pt>
                <c:pt idx="10112">
                  <c:v>7845.6050000000014</c:v>
                </c:pt>
                <c:pt idx="10113">
                  <c:v>7845.576</c:v>
                </c:pt>
                <c:pt idx="10114">
                  <c:v>7845.5990000000002</c:v>
                </c:pt>
                <c:pt idx="10115">
                  <c:v>7845.6180000000004</c:v>
                </c:pt>
                <c:pt idx="10116">
                  <c:v>7845.6180000000004</c:v>
                </c:pt>
                <c:pt idx="10117">
                  <c:v>7845.6650000000036</c:v>
                </c:pt>
                <c:pt idx="10118">
                  <c:v>7845.607</c:v>
                </c:pt>
                <c:pt idx="10119">
                  <c:v>7845.6010000000024</c:v>
                </c:pt>
                <c:pt idx="10120">
                  <c:v>7845.5320000000002</c:v>
                </c:pt>
                <c:pt idx="10121">
                  <c:v>7845.6280000000024</c:v>
                </c:pt>
                <c:pt idx="10122">
                  <c:v>7845.58</c:v>
                </c:pt>
                <c:pt idx="10123">
                  <c:v>7845.5960000000014</c:v>
                </c:pt>
                <c:pt idx="10124">
                  <c:v>7845.6330000000007</c:v>
                </c:pt>
                <c:pt idx="10125">
                  <c:v>7845.64</c:v>
                </c:pt>
                <c:pt idx="10126">
                  <c:v>7845.5790000000006</c:v>
                </c:pt>
                <c:pt idx="10127">
                  <c:v>7845.5960000000014</c:v>
                </c:pt>
                <c:pt idx="10128">
                  <c:v>7845.6280000000024</c:v>
                </c:pt>
                <c:pt idx="10129">
                  <c:v>7845.6180000000004</c:v>
                </c:pt>
                <c:pt idx="10130">
                  <c:v>7845.5990000000002</c:v>
                </c:pt>
                <c:pt idx="10131">
                  <c:v>7845.6230000000023</c:v>
                </c:pt>
                <c:pt idx="10132">
                  <c:v>7845.6320000000014</c:v>
                </c:pt>
                <c:pt idx="10133">
                  <c:v>7845.6110000000044</c:v>
                </c:pt>
                <c:pt idx="10134">
                  <c:v>7845.6620000000039</c:v>
                </c:pt>
                <c:pt idx="10135">
                  <c:v>7845.6630000000014</c:v>
                </c:pt>
                <c:pt idx="10136">
                  <c:v>7845.6440000000002</c:v>
                </c:pt>
                <c:pt idx="10137">
                  <c:v>7845.6020000000044</c:v>
                </c:pt>
                <c:pt idx="10138">
                  <c:v>7845.6460000000034</c:v>
                </c:pt>
                <c:pt idx="10139">
                  <c:v>7845.643</c:v>
                </c:pt>
                <c:pt idx="10140">
                  <c:v>7845.5930000000017</c:v>
                </c:pt>
                <c:pt idx="10141">
                  <c:v>7845.5690000000004</c:v>
                </c:pt>
                <c:pt idx="10142">
                  <c:v>7845.6290000000045</c:v>
                </c:pt>
                <c:pt idx="10143">
                  <c:v>7845.5520000000024</c:v>
                </c:pt>
                <c:pt idx="10144">
                  <c:v>7845.55</c:v>
                </c:pt>
                <c:pt idx="10145">
                  <c:v>7845.607</c:v>
                </c:pt>
                <c:pt idx="10146">
                  <c:v>7845.5730000000003</c:v>
                </c:pt>
                <c:pt idx="10147">
                  <c:v>7845.6040000000003</c:v>
                </c:pt>
                <c:pt idx="10148">
                  <c:v>7845.6160000000036</c:v>
                </c:pt>
                <c:pt idx="10149">
                  <c:v>7845.6150000000034</c:v>
                </c:pt>
                <c:pt idx="10150">
                  <c:v>7845.5610000000024</c:v>
                </c:pt>
                <c:pt idx="10151">
                  <c:v>7845.6060000000034</c:v>
                </c:pt>
                <c:pt idx="10152">
                  <c:v>7845.6020000000044</c:v>
                </c:pt>
                <c:pt idx="10153">
                  <c:v>7845.5830000000005</c:v>
                </c:pt>
                <c:pt idx="10154">
                  <c:v>7845.5810000000001</c:v>
                </c:pt>
                <c:pt idx="10155">
                  <c:v>7845.57</c:v>
                </c:pt>
                <c:pt idx="10156">
                  <c:v>7845.6050000000014</c:v>
                </c:pt>
                <c:pt idx="10157">
                  <c:v>7845.5630000000001</c:v>
                </c:pt>
                <c:pt idx="10158">
                  <c:v>7845.6280000000024</c:v>
                </c:pt>
                <c:pt idx="10159">
                  <c:v>7845.576</c:v>
                </c:pt>
                <c:pt idx="10160">
                  <c:v>7845.5610000000024</c:v>
                </c:pt>
                <c:pt idx="10161">
                  <c:v>7845.576</c:v>
                </c:pt>
                <c:pt idx="10162">
                  <c:v>7845.6030000000001</c:v>
                </c:pt>
                <c:pt idx="10163">
                  <c:v>7845.5540000000001</c:v>
                </c:pt>
                <c:pt idx="10164">
                  <c:v>7845.5769999999993</c:v>
                </c:pt>
                <c:pt idx="10165">
                  <c:v>7845.5790000000006</c:v>
                </c:pt>
                <c:pt idx="10166">
                  <c:v>7845.56</c:v>
                </c:pt>
                <c:pt idx="10167">
                  <c:v>7845.5560000000014</c:v>
                </c:pt>
                <c:pt idx="10168">
                  <c:v>7845.5690000000004</c:v>
                </c:pt>
                <c:pt idx="10169">
                  <c:v>7845.6110000000044</c:v>
                </c:pt>
                <c:pt idx="10170">
                  <c:v>7845.5630000000001</c:v>
                </c:pt>
                <c:pt idx="10171">
                  <c:v>7845.6090000000004</c:v>
                </c:pt>
                <c:pt idx="10172">
                  <c:v>7845.5710000000008</c:v>
                </c:pt>
                <c:pt idx="10173">
                  <c:v>7845.5710000000008</c:v>
                </c:pt>
                <c:pt idx="10174">
                  <c:v>7845.5920000000024</c:v>
                </c:pt>
                <c:pt idx="10175">
                  <c:v>7845.5680000000002</c:v>
                </c:pt>
                <c:pt idx="10176">
                  <c:v>7845.5460000000003</c:v>
                </c:pt>
                <c:pt idx="10177">
                  <c:v>7845.5620000000035</c:v>
                </c:pt>
                <c:pt idx="10178">
                  <c:v>7845.6310000000003</c:v>
                </c:pt>
                <c:pt idx="10179">
                  <c:v>7845.6170000000002</c:v>
                </c:pt>
                <c:pt idx="10180">
                  <c:v>7845.6030000000001</c:v>
                </c:pt>
                <c:pt idx="10181">
                  <c:v>7845.6620000000039</c:v>
                </c:pt>
                <c:pt idx="10182">
                  <c:v>7845.5920000000024</c:v>
                </c:pt>
                <c:pt idx="10183">
                  <c:v>7845.6310000000003</c:v>
                </c:pt>
                <c:pt idx="10184">
                  <c:v>7845.6220000000039</c:v>
                </c:pt>
                <c:pt idx="10185">
                  <c:v>7845.5450000000001</c:v>
                </c:pt>
                <c:pt idx="10186">
                  <c:v>7845.5830000000005</c:v>
                </c:pt>
                <c:pt idx="10187">
                  <c:v>7845.5970000000007</c:v>
                </c:pt>
                <c:pt idx="10188">
                  <c:v>7845.5720000000001</c:v>
                </c:pt>
                <c:pt idx="10189">
                  <c:v>7845.6090000000004</c:v>
                </c:pt>
                <c:pt idx="10190">
                  <c:v>7845.5860000000002</c:v>
                </c:pt>
                <c:pt idx="10191">
                  <c:v>7845.5450000000001</c:v>
                </c:pt>
                <c:pt idx="10192">
                  <c:v>7845.6150000000034</c:v>
                </c:pt>
                <c:pt idx="10193">
                  <c:v>7845.5570000000016</c:v>
                </c:pt>
                <c:pt idx="10194">
                  <c:v>7845.54</c:v>
                </c:pt>
                <c:pt idx="10195">
                  <c:v>7845.6150000000034</c:v>
                </c:pt>
                <c:pt idx="10196">
                  <c:v>7845.5470000000005</c:v>
                </c:pt>
                <c:pt idx="10197">
                  <c:v>7845.5570000000016</c:v>
                </c:pt>
                <c:pt idx="10198">
                  <c:v>7845.5930000000017</c:v>
                </c:pt>
                <c:pt idx="10199">
                  <c:v>7845.5830000000005</c:v>
                </c:pt>
                <c:pt idx="10200">
                  <c:v>7845.5530000000008</c:v>
                </c:pt>
                <c:pt idx="10201">
                  <c:v>7845.53</c:v>
                </c:pt>
                <c:pt idx="10202">
                  <c:v>7845.5660000000034</c:v>
                </c:pt>
                <c:pt idx="10203">
                  <c:v>7845.5790000000006</c:v>
                </c:pt>
                <c:pt idx="10204">
                  <c:v>7845.5280000000002</c:v>
                </c:pt>
                <c:pt idx="10205">
                  <c:v>7845.5170000000007</c:v>
                </c:pt>
                <c:pt idx="10206">
                  <c:v>7845.5739999999996</c:v>
                </c:pt>
                <c:pt idx="10207">
                  <c:v>7845.56</c:v>
                </c:pt>
                <c:pt idx="10208">
                  <c:v>7845.5210000000034</c:v>
                </c:pt>
                <c:pt idx="10209">
                  <c:v>7845.5550000000003</c:v>
                </c:pt>
                <c:pt idx="10210">
                  <c:v>7845.558</c:v>
                </c:pt>
                <c:pt idx="10211">
                  <c:v>7845.5520000000024</c:v>
                </c:pt>
                <c:pt idx="10212">
                  <c:v>7845.6010000000024</c:v>
                </c:pt>
                <c:pt idx="10213">
                  <c:v>7845.56</c:v>
                </c:pt>
                <c:pt idx="10214">
                  <c:v>7845.5610000000024</c:v>
                </c:pt>
                <c:pt idx="10215">
                  <c:v>7845.5440000000008</c:v>
                </c:pt>
                <c:pt idx="10216">
                  <c:v>7845.5190000000002</c:v>
                </c:pt>
                <c:pt idx="10217">
                  <c:v>7845.5710000000008</c:v>
                </c:pt>
                <c:pt idx="10218">
                  <c:v>7845.5410000000002</c:v>
                </c:pt>
                <c:pt idx="10219">
                  <c:v>7845.5860000000002</c:v>
                </c:pt>
                <c:pt idx="10220">
                  <c:v>7845.5550000000003</c:v>
                </c:pt>
                <c:pt idx="10221">
                  <c:v>7845.607</c:v>
                </c:pt>
                <c:pt idx="10222">
                  <c:v>7845.56</c:v>
                </c:pt>
                <c:pt idx="10223">
                  <c:v>7845.54</c:v>
                </c:pt>
                <c:pt idx="10224">
                  <c:v>7845.5460000000003</c:v>
                </c:pt>
                <c:pt idx="10225">
                  <c:v>7845.5530000000008</c:v>
                </c:pt>
                <c:pt idx="10226">
                  <c:v>7845.5420000000004</c:v>
                </c:pt>
                <c:pt idx="10227">
                  <c:v>7845.5460000000003</c:v>
                </c:pt>
                <c:pt idx="10228">
                  <c:v>7845.5540000000001</c:v>
                </c:pt>
                <c:pt idx="10229">
                  <c:v>7845.5340000000006</c:v>
                </c:pt>
                <c:pt idx="10230">
                  <c:v>7845.5280000000002</c:v>
                </c:pt>
                <c:pt idx="10231">
                  <c:v>7845.56</c:v>
                </c:pt>
                <c:pt idx="10232">
                  <c:v>7845.5430000000006</c:v>
                </c:pt>
                <c:pt idx="10233">
                  <c:v>7845.5540000000001</c:v>
                </c:pt>
                <c:pt idx="10234">
                  <c:v>7845.5190000000002</c:v>
                </c:pt>
                <c:pt idx="10235">
                  <c:v>7845.6090000000004</c:v>
                </c:pt>
                <c:pt idx="10236">
                  <c:v>7845.5710000000008</c:v>
                </c:pt>
                <c:pt idx="10237">
                  <c:v>7845.5150000000003</c:v>
                </c:pt>
                <c:pt idx="10238">
                  <c:v>7845.5570000000016</c:v>
                </c:pt>
                <c:pt idx="10239">
                  <c:v>7845.55</c:v>
                </c:pt>
                <c:pt idx="10240">
                  <c:v>7845.5810000000001</c:v>
                </c:pt>
                <c:pt idx="10241">
                  <c:v>7845.53</c:v>
                </c:pt>
                <c:pt idx="10242">
                  <c:v>7845.5790000000006</c:v>
                </c:pt>
                <c:pt idx="10243">
                  <c:v>7845.5470000000005</c:v>
                </c:pt>
                <c:pt idx="10244">
                  <c:v>7845.5930000000017</c:v>
                </c:pt>
                <c:pt idx="10245">
                  <c:v>7845.5810000000001</c:v>
                </c:pt>
                <c:pt idx="10246">
                  <c:v>7845.5810000000001</c:v>
                </c:pt>
                <c:pt idx="10247">
                  <c:v>7845.5240000000003</c:v>
                </c:pt>
                <c:pt idx="10248">
                  <c:v>7845.5650000000014</c:v>
                </c:pt>
                <c:pt idx="10249">
                  <c:v>7845.5550000000003</c:v>
                </c:pt>
                <c:pt idx="10250">
                  <c:v>7845.5730000000003</c:v>
                </c:pt>
                <c:pt idx="10251">
                  <c:v>7845.5450000000001</c:v>
                </c:pt>
                <c:pt idx="10252">
                  <c:v>7845.558</c:v>
                </c:pt>
                <c:pt idx="10253">
                  <c:v>7845.5190000000002</c:v>
                </c:pt>
                <c:pt idx="10254">
                  <c:v>7845.5470000000005</c:v>
                </c:pt>
                <c:pt idx="10255">
                  <c:v>7845.5230000000001</c:v>
                </c:pt>
                <c:pt idx="10256">
                  <c:v>7845.558</c:v>
                </c:pt>
                <c:pt idx="10257">
                  <c:v>7845.5420000000004</c:v>
                </c:pt>
                <c:pt idx="10258">
                  <c:v>7845.56</c:v>
                </c:pt>
                <c:pt idx="10259">
                  <c:v>7845.549</c:v>
                </c:pt>
                <c:pt idx="10260">
                  <c:v>7845.5620000000035</c:v>
                </c:pt>
                <c:pt idx="10261">
                  <c:v>7845.5630000000001</c:v>
                </c:pt>
                <c:pt idx="10262">
                  <c:v>7845.5210000000034</c:v>
                </c:pt>
                <c:pt idx="10263">
                  <c:v>7845.5260000000035</c:v>
                </c:pt>
                <c:pt idx="10264">
                  <c:v>7845.567</c:v>
                </c:pt>
                <c:pt idx="10265">
                  <c:v>7845.5260000000035</c:v>
                </c:pt>
                <c:pt idx="10266">
                  <c:v>7845.4869999999992</c:v>
                </c:pt>
                <c:pt idx="10267">
                  <c:v>7845.4969999999994</c:v>
                </c:pt>
                <c:pt idx="10268">
                  <c:v>7845.5379999999996</c:v>
                </c:pt>
                <c:pt idx="10269">
                  <c:v>7845.5690000000004</c:v>
                </c:pt>
                <c:pt idx="10270">
                  <c:v>7845.5230000000001</c:v>
                </c:pt>
                <c:pt idx="10271">
                  <c:v>7845.5830000000005</c:v>
                </c:pt>
                <c:pt idx="10272">
                  <c:v>7845.5220000000045</c:v>
                </c:pt>
                <c:pt idx="10273">
                  <c:v>7845.5230000000001</c:v>
                </c:pt>
                <c:pt idx="10274">
                  <c:v>7845.5</c:v>
                </c:pt>
                <c:pt idx="10275">
                  <c:v>7845.5610000000024</c:v>
                </c:pt>
                <c:pt idx="10276">
                  <c:v>7845.5389999999998</c:v>
                </c:pt>
                <c:pt idx="10277">
                  <c:v>7845.558</c:v>
                </c:pt>
                <c:pt idx="10278">
                  <c:v>7845.5630000000001</c:v>
                </c:pt>
                <c:pt idx="10279">
                  <c:v>7845.5070000000005</c:v>
                </c:pt>
                <c:pt idx="10280">
                  <c:v>7845.49</c:v>
                </c:pt>
                <c:pt idx="10281">
                  <c:v>7845.5389999999998</c:v>
                </c:pt>
                <c:pt idx="10282">
                  <c:v>7845.5230000000001</c:v>
                </c:pt>
                <c:pt idx="10283">
                  <c:v>7845.5260000000035</c:v>
                </c:pt>
                <c:pt idx="10284">
                  <c:v>7845.54</c:v>
                </c:pt>
                <c:pt idx="10285">
                  <c:v>7845.5350000000008</c:v>
                </c:pt>
                <c:pt idx="10286">
                  <c:v>7845.5170000000007</c:v>
                </c:pt>
                <c:pt idx="10287">
                  <c:v>7845.5329999999994</c:v>
                </c:pt>
                <c:pt idx="10288">
                  <c:v>7845.5680000000002</c:v>
                </c:pt>
                <c:pt idx="10289">
                  <c:v>7845.4939999999997</c:v>
                </c:pt>
                <c:pt idx="10290">
                  <c:v>7845.4969999999994</c:v>
                </c:pt>
                <c:pt idx="10291">
                  <c:v>7845.5739999999996</c:v>
                </c:pt>
                <c:pt idx="10292">
                  <c:v>7845.4830000000002</c:v>
                </c:pt>
                <c:pt idx="10293">
                  <c:v>7845.509</c:v>
                </c:pt>
                <c:pt idx="10294">
                  <c:v>7845.4640000000009</c:v>
                </c:pt>
                <c:pt idx="10295">
                  <c:v>7845.5010000000002</c:v>
                </c:pt>
                <c:pt idx="10296">
                  <c:v>7845.5140000000001</c:v>
                </c:pt>
                <c:pt idx="10297">
                  <c:v>7845.5430000000006</c:v>
                </c:pt>
                <c:pt idx="10298">
                  <c:v>7845.518</c:v>
                </c:pt>
                <c:pt idx="10299">
                  <c:v>7845.5460000000003</c:v>
                </c:pt>
                <c:pt idx="10300">
                  <c:v>7845.4839999999995</c:v>
                </c:pt>
                <c:pt idx="10301">
                  <c:v>7845.5320000000002</c:v>
                </c:pt>
                <c:pt idx="10302">
                  <c:v>7845.5130000000017</c:v>
                </c:pt>
                <c:pt idx="10303">
                  <c:v>7845.5320000000002</c:v>
                </c:pt>
                <c:pt idx="10304">
                  <c:v>7845.4779999999992</c:v>
                </c:pt>
                <c:pt idx="10305">
                  <c:v>7845.5020000000004</c:v>
                </c:pt>
                <c:pt idx="10306">
                  <c:v>7845.4980000000005</c:v>
                </c:pt>
                <c:pt idx="10307">
                  <c:v>7845.4560000000001</c:v>
                </c:pt>
                <c:pt idx="10308">
                  <c:v>7845.4980000000005</c:v>
                </c:pt>
                <c:pt idx="10309">
                  <c:v>7845.5329999999994</c:v>
                </c:pt>
                <c:pt idx="10310">
                  <c:v>7845.4859999999999</c:v>
                </c:pt>
                <c:pt idx="10311">
                  <c:v>7845.4589999999998</c:v>
                </c:pt>
                <c:pt idx="10312">
                  <c:v>7845.5010000000002</c:v>
                </c:pt>
                <c:pt idx="10313">
                  <c:v>7845.51</c:v>
                </c:pt>
                <c:pt idx="10314">
                  <c:v>7845.4839999999995</c:v>
                </c:pt>
                <c:pt idx="10315">
                  <c:v>7845.5309999999999</c:v>
                </c:pt>
                <c:pt idx="10316">
                  <c:v>7845.4440000000004</c:v>
                </c:pt>
                <c:pt idx="10317">
                  <c:v>7845.4949999999999</c:v>
                </c:pt>
                <c:pt idx="10318">
                  <c:v>7845.4779999999992</c:v>
                </c:pt>
                <c:pt idx="10319">
                  <c:v>7845.491</c:v>
                </c:pt>
                <c:pt idx="10320">
                  <c:v>7845.4660000000003</c:v>
                </c:pt>
                <c:pt idx="10321">
                  <c:v>7845.5240000000003</c:v>
                </c:pt>
                <c:pt idx="10322">
                  <c:v>7845.5440000000008</c:v>
                </c:pt>
                <c:pt idx="10323">
                  <c:v>7845.5050000000001</c:v>
                </c:pt>
                <c:pt idx="10324">
                  <c:v>7845.49</c:v>
                </c:pt>
                <c:pt idx="10325">
                  <c:v>7845.5170000000007</c:v>
                </c:pt>
                <c:pt idx="10326">
                  <c:v>7845.4630000000006</c:v>
                </c:pt>
                <c:pt idx="10327">
                  <c:v>7845.48</c:v>
                </c:pt>
                <c:pt idx="10328">
                  <c:v>7845.5460000000003</c:v>
                </c:pt>
                <c:pt idx="10329">
                  <c:v>7845.5060000000003</c:v>
                </c:pt>
                <c:pt idx="10330">
                  <c:v>7845.5420000000004</c:v>
                </c:pt>
                <c:pt idx="10331">
                  <c:v>7845.4779999999992</c:v>
                </c:pt>
                <c:pt idx="10332">
                  <c:v>7845.45</c:v>
                </c:pt>
                <c:pt idx="10333">
                  <c:v>7845.4839999999995</c:v>
                </c:pt>
                <c:pt idx="10334">
                  <c:v>7845.4749999999995</c:v>
                </c:pt>
                <c:pt idx="10335">
                  <c:v>7845.5130000000017</c:v>
                </c:pt>
                <c:pt idx="10336">
                  <c:v>7845.4690000000001</c:v>
                </c:pt>
                <c:pt idx="10337">
                  <c:v>7845.5220000000045</c:v>
                </c:pt>
                <c:pt idx="10338">
                  <c:v>7845.4690000000001</c:v>
                </c:pt>
                <c:pt idx="10339">
                  <c:v>7845.5060000000003</c:v>
                </c:pt>
                <c:pt idx="10340">
                  <c:v>7845.4949999999999</c:v>
                </c:pt>
                <c:pt idx="10341">
                  <c:v>7845.5240000000003</c:v>
                </c:pt>
                <c:pt idx="10342">
                  <c:v>7845.4409999999998</c:v>
                </c:pt>
                <c:pt idx="10343">
                  <c:v>7845.46</c:v>
                </c:pt>
                <c:pt idx="10344">
                  <c:v>7845.5260000000035</c:v>
                </c:pt>
                <c:pt idx="10345">
                  <c:v>7845.5280000000002</c:v>
                </c:pt>
                <c:pt idx="10346">
                  <c:v>7845.5020000000004</c:v>
                </c:pt>
                <c:pt idx="10347">
                  <c:v>7845.5250000000024</c:v>
                </c:pt>
                <c:pt idx="10348">
                  <c:v>7845.5080000000007</c:v>
                </c:pt>
                <c:pt idx="10349">
                  <c:v>7845.4759999999997</c:v>
                </c:pt>
                <c:pt idx="10350">
                  <c:v>7845.4759999999997</c:v>
                </c:pt>
                <c:pt idx="10351">
                  <c:v>7845.51</c:v>
                </c:pt>
                <c:pt idx="10352">
                  <c:v>7845.5160000000014</c:v>
                </c:pt>
                <c:pt idx="10353">
                  <c:v>7845.4610000000002</c:v>
                </c:pt>
                <c:pt idx="10354">
                  <c:v>7845.4579999999996</c:v>
                </c:pt>
                <c:pt idx="10355">
                  <c:v>7845.5050000000001</c:v>
                </c:pt>
                <c:pt idx="10356">
                  <c:v>7845.46</c:v>
                </c:pt>
                <c:pt idx="10357">
                  <c:v>7845.5160000000014</c:v>
                </c:pt>
                <c:pt idx="10358">
                  <c:v>7845.4670000000015</c:v>
                </c:pt>
                <c:pt idx="10359">
                  <c:v>7845.482</c:v>
                </c:pt>
                <c:pt idx="10360">
                  <c:v>7845.4949999999999</c:v>
                </c:pt>
                <c:pt idx="10361">
                  <c:v>7845.4739999999965</c:v>
                </c:pt>
                <c:pt idx="10362">
                  <c:v>7845.5210000000034</c:v>
                </c:pt>
                <c:pt idx="10363">
                  <c:v>7845.5050000000001</c:v>
                </c:pt>
                <c:pt idx="10364">
                  <c:v>7845.4920000000002</c:v>
                </c:pt>
                <c:pt idx="10365">
                  <c:v>7845.4939999999997</c:v>
                </c:pt>
                <c:pt idx="10366">
                  <c:v>7845.4450000000006</c:v>
                </c:pt>
                <c:pt idx="10367">
                  <c:v>7845.4650000000001</c:v>
                </c:pt>
                <c:pt idx="10368">
                  <c:v>7845.5170000000007</c:v>
                </c:pt>
                <c:pt idx="10369">
                  <c:v>7845.5210000000034</c:v>
                </c:pt>
                <c:pt idx="10370">
                  <c:v>7845.4530000000004</c:v>
                </c:pt>
                <c:pt idx="10371">
                  <c:v>7845.53</c:v>
                </c:pt>
                <c:pt idx="10372">
                  <c:v>7845.5130000000017</c:v>
                </c:pt>
                <c:pt idx="10373">
                  <c:v>7845.4679999999998</c:v>
                </c:pt>
                <c:pt idx="10374">
                  <c:v>7845.4690000000001</c:v>
                </c:pt>
                <c:pt idx="10375">
                  <c:v>7845.4769999999999</c:v>
                </c:pt>
                <c:pt idx="10376">
                  <c:v>7845.5170000000007</c:v>
                </c:pt>
                <c:pt idx="10377">
                  <c:v>7845.4920000000002</c:v>
                </c:pt>
                <c:pt idx="10378">
                  <c:v>7845.5010000000002</c:v>
                </c:pt>
                <c:pt idx="10379">
                  <c:v>7845.5039999999999</c:v>
                </c:pt>
                <c:pt idx="10380">
                  <c:v>7845.5050000000001</c:v>
                </c:pt>
                <c:pt idx="10381">
                  <c:v>7845.4810000000007</c:v>
                </c:pt>
                <c:pt idx="10382">
                  <c:v>7845.5070000000005</c:v>
                </c:pt>
                <c:pt idx="10383">
                  <c:v>7845.4759999999997</c:v>
                </c:pt>
                <c:pt idx="10384">
                  <c:v>7845.4640000000009</c:v>
                </c:pt>
                <c:pt idx="10385">
                  <c:v>7845.4830000000002</c:v>
                </c:pt>
                <c:pt idx="10386">
                  <c:v>7845.4640000000009</c:v>
                </c:pt>
                <c:pt idx="10387">
                  <c:v>7845.4759999999997</c:v>
                </c:pt>
                <c:pt idx="10388">
                  <c:v>7845.4530000000004</c:v>
                </c:pt>
                <c:pt idx="10389">
                  <c:v>7845.4749999999995</c:v>
                </c:pt>
                <c:pt idx="10390">
                  <c:v>7845.4710000000005</c:v>
                </c:pt>
                <c:pt idx="10391">
                  <c:v>7845.5080000000007</c:v>
                </c:pt>
                <c:pt idx="10392">
                  <c:v>7845.4749999999995</c:v>
                </c:pt>
                <c:pt idx="10393">
                  <c:v>7845.51</c:v>
                </c:pt>
                <c:pt idx="10394">
                  <c:v>7845.4589999999998</c:v>
                </c:pt>
                <c:pt idx="10395">
                  <c:v>7845.5020000000004</c:v>
                </c:pt>
                <c:pt idx="10396">
                  <c:v>7845.4550000000008</c:v>
                </c:pt>
                <c:pt idx="10397">
                  <c:v>7845.4710000000005</c:v>
                </c:pt>
                <c:pt idx="10398">
                  <c:v>7845.482</c:v>
                </c:pt>
                <c:pt idx="10399">
                  <c:v>7845.4589999999998</c:v>
                </c:pt>
                <c:pt idx="10400">
                  <c:v>7845.4720000000007</c:v>
                </c:pt>
                <c:pt idx="10401">
                  <c:v>7845.4589999999998</c:v>
                </c:pt>
                <c:pt idx="10402">
                  <c:v>7845.5110000000004</c:v>
                </c:pt>
                <c:pt idx="10403">
                  <c:v>7845.4450000000006</c:v>
                </c:pt>
                <c:pt idx="10404">
                  <c:v>7845.4869999999992</c:v>
                </c:pt>
                <c:pt idx="10405">
                  <c:v>7845.482</c:v>
                </c:pt>
                <c:pt idx="10406">
                  <c:v>7845.46</c:v>
                </c:pt>
                <c:pt idx="10407">
                  <c:v>7845.518</c:v>
                </c:pt>
                <c:pt idx="10408">
                  <c:v>7845.4589999999998</c:v>
                </c:pt>
                <c:pt idx="10409">
                  <c:v>7845.4769999999999</c:v>
                </c:pt>
                <c:pt idx="10410">
                  <c:v>7845.4859999999999</c:v>
                </c:pt>
                <c:pt idx="10411">
                  <c:v>7845.4640000000009</c:v>
                </c:pt>
                <c:pt idx="10412">
                  <c:v>7845.4479999999985</c:v>
                </c:pt>
                <c:pt idx="10413">
                  <c:v>7845.4759999999997</c:v>
                </c:pt>
                <c:pt idx="10414">
                  <c:v>7845.4650000000001</c:v>
                </c:pt>
                <c:pt idx="10415">
                  <c:v>7845.5020000000004</c:v>
                </c:pt>
                <c:pt idx="10416">
                  <c:v>7845.4739999999965</c:v>
                </c:pt>
                <c:pt idx="10417">
                  <c:v>7845.4520000000002</c:v>
                </c:pt>
                <c:pt idx="10418">
                  <c:v>7845.4630000000006</c:v>
                </c:pt>
                <c:pt idx="10419">
                  <c:v>7845.4460000000008</c:v>
                </c:pt>
                <c:pt idx="10420">
                  <c:v>7845.482</c:v>
                </c:pt>
                <c:pt idx="10421">
                  <c:v>7845.4640000000009</c:v>
                </c:pt>
                <c:pt idx="10422">
                  <c:v>7845.5240000000003</c:v>
                </c:pt>
                <c:pt idx="10423">
                  <c:v>7845.4489999999996</c:v>
                </c:pt>
                <c:pt idx="10424">
                  <c:v>7845.4460000000008</c:v>
                </c:pt>
                <c:pt idx="10425">
                  <c:v>7845.4779999999992</c:v>
                </c:pt>
                <c:pt idx="10426">
                  <c:v>7845.4660000000003</c:v>
                </c:pt>
                <c:pt idx="10427">
                  <c:v>7845.4769999999999</c:v>
                </c:pt>
                <c:pt idx="10428">
                  <c:v>7845.4389999999985</c:v>
                </c:pt>
                <c:pt idx="10429">
                  <c:v>7845.5220000000045</c:v>
                </c:pt>
                <c:pt idx="10430">
                  <c:v>7845.4690000000001</c:v>
                </c:pt>
                <c:pt idx="10431">
                  <c:v>7845.4890000000005</c:v>
                </c:pt>
                <c:pt idx="10432">
                  <c:v>7845.4610000000002</c:v>
                </c:pt>
                <c:pt idx="10433">
                  <c:v>7845.4699999999993</c:v>
                </c:pt>
                <c:pt idx="10434">
                  <c:v>7845.4890000000005</c:v>
                </c:pt>
                <c:pt idx="10435">
                  <c:v>7845.4170000000004</c:v>
                </c:pt>
                <c:pt idx="10436">
                  <c:v>7845.4929999999995</c:v>
                </c:pt>
                <c:pt idx="10437">
                  <c:v>7845.4660000000003</c:v>
                </c:pt>
                <c:pt idx="10438">
                  <c:v>7845.4969999999994</c:v>
                </c:pt>
                <c:pt idx="10439">
                  <c:v>7845.45</c:v>
                </c:pt>
                <c:pt idx="10440">
                  <c:v>7845.4479999999985</c:v>
                </c:pt>
                <c:pt idx="10441">
                  <c:v>7845.482</c:v>
                </c:pt>
                <c:pt idx="10442">
                  <c:v>7845.4779999999992</c:v>
                </c:pt>
                <c:pt idx="10443">
                  <c:v>7845.4779999999992</c:v>
                </c:pt>
                <c:pt idx="10444">
                  <c:v>7845.46</c:v>
                </c:pt>
                <c:pt idx="10445">
                  <c:v>7845.51</c:v>
                </c:pt>
                <c:pt idx="10446">
                  <c:v>7845.4560000000001</c:v>
                </c:pt>
                <c:pt idx="10447">
                  <c:v>7845.4710000000005</c:v>
                </c:pt>
                <c:pt idx="10448">
                  <c:v>7845.4550000000008</c:v>
                </c:pt>
                <c:pt idx="10449">
                  <c:v>7845.4530000000004</c:v>
                </c:pt>
                <c:pt idx="10450">
                  <c:v>7845.4530000000004</c:v>
                </c:pt>
                <c:pt idx="10451">
                  <c:v>7845.4810000000007</c:v>
                </c:pt>
                <c:pt idx="10452">
                  <c:v>7845.4749999999995</c:v>
                </c:pt>
                <c:pt idx="10453">
                  <c:v>7845.4920000000002</c:v>
                </c:pt>
                <c:pt idx="10454">
                  <c:v>7845.451</c:v>
                </c:pt>
                <c:pt idx="10455">
                  <c:v>7845.4540000000006</c:v>
                </c:pt>
                <c:pt idx="10456">
                  <c:v>7845.4329999999991</c:v>
                </c:pt>
                <c:pt idx="10457">
                  <c:v>7845.4810000000007</c:v>
                </c:pt>
                <c:pt idx="10458">
                  <c:v>7845.4520000000002</c:v>
                </c:pt>
                <c:pt idx="10459">
                  <c:v>7845.442</c:v>
                </c:pt>
                <c:pt idx="10460">
                  <c:v>7845.4489999999996</c:v>
                </c:pt>
                <c:pt idx="10461">
                  <c:v>7845.5290000000014</c:v>
                </c:pt>
                <c:pt idx="10462">
                  <c:v>7845.5010000000002</c:v>
                </c:pt>
                <c:pt idx="10463">
                  <c:v>7845.4560000000001</c:v>
                </c:pt>
                <c:pt idx="10464">
                  <c:v>7845.4990000000007</c:v>
                </c:pt>
                <c:pt idx="10465">
                  <c:v>7845.4759999999997</c:v>
                </c:pt>
                <c:pt idx="10466">
                  <c:v>7845.4890000000005</c:v>
                </c:pt>
                <c:pt idx="10467">
                  <c:v>7845.4699999999993</c:v>
                </c:pt>
                <c:pt idx="10468">
                  <c:v>7845.4579999999996</c:v>
                </c:pt>
                <c:pt idx="10469">
                  <c:v>7845.4560000000001</c:v>
                </c:pt>
                <c:pt idx="10470">
                  <c:v>7845.4720000000007</c:v>
                </c:pt>
                <c:pt idx="10471">
                  <c:v>7845.5110000000004</c:v>
                </c:pt>
                <c:pt idx="10472">
                  <c:v>7845.5190000000002</c:v>
                </c:pt>
                <c:pt idx="10473">
                  <c:v>7845.49</c:v>
                </c:pt>
                <c:pt idx="10474">
                  <c:v>7845.5010000000002</c:v>
                </c:pt>
                <c:pt idx="10475">
                  <c:v>7845.4969999999994</c:v>
                </c:pt>
                <c:pt idx="10476">
                  <c:v>7845.4640000000009</c:v>
                </c:pt>
                <c:pt idx="10477">
                  <c:v>7845.45</c:v>
                </c:pt>
                <c:pt idx="10478">
                  <c:v>7845.4579999999996</c:v>
                </c:pt>
                <c:pt idx="10479">
                  <c:v>7845.4630000000006</c:v>
                </c:pt>
                <c:pt idx="10480">
                  <c:v>7845.4699999999993</c:v>
                </c:pt>
                <c:pt idx="10481">
                  <c:v>7845.4450000000006</c:v>
                </c:pt>
                <c:pt idx="10482">
                  <c:v>7845.4690000000001</c:v>
                </c:pt>
                <c:pt idx="10483">
                  <c:v>7845.4929999999995</c:v>
                </c:pt>
                <c:pt idx="10484">
                  <c:v>7845.4620000000004</c:v>
                </c:pt>
                <c:pt idx="10485">
                  <c:v>7845.4489999999996</c:v>
                </c:pt>
                <c:pt idx="10486">
                  <c:v>7845.4660000000003</c:v>
                </c:pt>
                <c:pt idx="10487">
                  <c:v>7845.4479999999985</c:v>
                </c:pt>
                <c:pt idx="10488">
                  <c:v>7845.4869999999992</c:v>
                </c:pt>
                <c:pt idx="10489">
                  <c:v>7845.4530000000004</c:v>
                </c:pt>
                <c:pt idx="10490">
                  <c:v>7845.44</c:v>
                </c:pt>
                <c:pt idx="10491">
                  <c:v>7845.4869999999992</c:v>
                </c:pt>
                <c:pt idx="10492">
                  <c:v>7845.4859999999999</c:v>
                </c:pt>
                <c:pt idx="10493">
                  <c:v>7845.4479999999985</c:v>
                </c:pt>
                <c:pt idx="10494">
                  <c:v>7845.4679999999998</c:v>
                </c:pt>
                <c:pt idx="10495">
                  <c:v>7845.5190000000002</c:v>
                </c:pt>
                <c:pt idx="10496">
                  <c:v>7845.4530000000004</c:v>
                </c:pt>
                <c:pt idx="10497">
                  <c:v>7845.5160000000014</c:v>
                </c:pt>
                <c:pt idx="10498">
                  <c:v>7845.4550000000008</c:v>
                </c:pt>
                <c:pt idx="10499">
                  <c:v>7845.424</c:v>
                </c:pt>
                <c:pt idx="10500">
                  <c:v>7845.4620000000004</c:v>
                </c:pt>
                <c:pt idx="10501">
                  <c:v>7845.46</c:v>
                </c:pt>
                <c:pt idx="10502">
                  <c:v>7845.4779999999992</c:v>
                </c:pt>
                <c:pt idx="10503">
                  <c:v>7845.4520000000002</c:v>
                </c:pt>
                <c:pt idx="10504">
                  <c:v>7845.4560000000001</c:v>
                </c:pt>
                <c:pt idx="10505">
                  <c:v>7845.4520000000002</c:v>
                </c:pt>
                <c:pt idx="10506">
                  <c:v>7845.5030000000015</c:v>
                </c:pt>
                <c:pt idx="10507">
                  <c:v>7845.4540000000006</c:v>
                </c:pt>
                <c:pt idx="10508">
                  <c:v>7845.4479999999985</c:v>
                </c:pt>
                <c:pt idx="10509">
                  <c:v>7845.4690000000001</c:v>
                </c:pt>
                <c:pt idx="10510">
                  <c:v>7845.4969999999994</c:v>
                </c:pt>
                <c:pt idx="10511">
                  <c:v>7845.4610000000002</c:v>
                </c:pt>
                <c:pt idx="10512">
                  <c:v>7845.4640000000009</c:v>
                </c:pt>
                <c:pt idx="10513">
                  <c:v>7845.4579999999996</c:v>
                </c:pt>
                <c:pt idx="10514">
                  <c:v>7845.46</c:v>
                </c:pt>
                <c:pt idx="10515">
                  <c:v>7845.4920000000002</c:v>
                </c:pt>
                <c:pt idx="10516">
                  <c:v>7845.4710000000005</c:v>
                </c:pt>
                <c:pt idx="10517">
                  <c:v>7845.4550000000008</c:v>
                </c:pt>
                <c:pt idx="10518">
                  <c:v>7845.5020000000004</c:v>
                </c:pt>
                <c:pt idx="10519">
                  <c:v>7845.49</c:v>
                </c:pt>
                <c:pt idx="10520">
                  <c:v>7845.4210000000003</c:v>
                </c:pt>
                <c:pt idx="10521">
                  <c:v>7845.4230000000016</c:v>
                </c:pt>
                <c:pt idx="10522">
                  <c:v>7845.46</c:v>
                </c:pt>
                <c:pt idx="10523">
                  <c:v>7845.4789999999994</c:v>
                </c:pt>
                <c:pt idx="10524">
                  <c:v>7845.4929999999995</c:v>
                </c:pt>
                <c:pt idx="10525">
                  <c:v>7845.4769999999999</c:v>
                </c:pt>
                <c:pt idx="10526">
                  <c:v>7845.451</c:v>
                </c:pt>
                <c:pt idx="10527">
                  <c:v>7845.5070000000005</c:v>
                </c:pt>
                <c:pt idx="10528">
                  <c:v>7845.5140000000001</c:v>
                </c:pt>
                <c:pt idx="10529">
                  <c:v>7845.4779999999992</c:v>
                </c:pt>
                <c:pt idx="10530">
                  <c:v>7845.4319999999998</c:v>
                </c:pt>
                <c:pt idx="10531">
                  <c:v>7845.4379999999965</c:v>
                </c:pt>
                <c:pt idx="10532">
                  <c:v>7845.4789999999994</c:v>
                </c:pt>
                <c:pt idx="10533">
                  <c:v>7845.4720000000007</c:v>
                </c:pt>
                <c:pt idx="10534">
                  <c:v>7845.4990000000007</c:v>
                </c:pt>
                <c:pt idx="10535">
                  <c:v>7845.4720000000007</c:v>
                </c:pt>
                <c:pt idx="10536">
                  <c:v>7845.4620000000004</c:v>
                </c:pt>
                <c:pt idx="10537">
                  <c:v>7845.5010000000002</c:v>
                </c:pt>
                <c:pt idx="10538">
                  <c:v>7845.5020000000004</c:v>
                </c:pt>
                <c:pt idx="10539">
                  <c:v>7845.5060000000003</c:v>
                </c:pt>
                <c:pt idx="10540">
                  <c:v>7845.4920000000002</c:v>
                </c:pt>
                <c:pt idx="10541">
                  <c:v>7845.5060000000003</c:v>
                </c:pt>
                <c:pt idx="10542">
                  <c:v>7845.5210000000034</c:v>
                </c:pt>
                <c:pt idx="10543">
                  <c:v>7845.4990000000007</c:v>
                </c:pt>
                <c:pt idx="10544">
                  <c:v>7845.4980000000005</c:v>
                </c:pt>
                <c:pt idx="10545">
                  <c:v>7845.5250000000024</c:v>
                </c:pt>
                <c:pt idx="10546">
                  <c:v>7845.4929999999995</c:v>
                </c:pt>
                <c:pt idx="10547">
                  <c:v>7845.4969999999994</c:v>
                </c:pt>
                <c:pt idx="10548">
                  <c:v>7845.4990000000007</c:v>
                </c:pt>
                <c:pt idx="10549">
                  <c:v>7845.5350000000008</c:v>
                </c:pt>
                <c:pt idx="10550">
                  <c:v>7845.4779999999992</c:v>
                </c:pt>
                <c:pt idx="10551">
                  <c:v>7845.5230000000001</c:v>
                </c:pt>
                <c:pt idx="10552">
                  <c:v>7845.518</c:v>
                </c:pt>
                <c:pt idx="10553">
                  <c:v>7845.5010000000002</c:v>
                </c:pt>
                <c:pt idx="10554">
                  <c:v>7845.5340000000006</c:v>
                </c:pt>
                <c:pt idx="10555">
                  <c:v>7845.5560000000014</c:v>
                </c:pt>
                <c:pt idx="10556">
                  <c:v>7845.4929999999995</c:v>
                </c:pt>
                <c:pt idx="10557">
                  <c:v>7845.5260000000035</c:v>
                </c:pt>
                <c:pt idx="10558">
                  <c:v>7845.4749999999995</c:v>
                </c:pt>
                <c:pt idx="10559">
                  <c:v>7845.4960000000001</c:v>
                </c:pt>
                <c:pt idx="10560">
                  <c:v>7845.4920000000002</c:v>
                </c:pt>
                <c:pt idx="10561">
                  <c:v>7845.518</c:v>
                </c:pt>
                <c:pt idx="10562">
                  <c:v>7845.4949999999999</c:v>
                </c:pt>
                <c:pt idx="10563">
                  <c:v>7845.5309999999999</c:v>
                </c:pt>
                <c:pt idx="10564">
                  <c:v>7845.51</c:v>
                </c:pt>
                <c:pt idx="10565">
                  <c:v>7845.5309999999999</c:v>
                </c:pt>
                <c:pt idx="10566">
                  <c:v>7845.4969999999994</c:v>
                </c:pt>
                <c:pt idx="10567">
                  <c:v>7845.5210000000034</c:v>
                </c:pt>
                <c:pt idx="10568">
                  <c:v>7845.509</c:v>
                </c:pt>
                <c:pt idx="10569">
                  <c:v>7845.5120000000024</c:v>
                </c:pt>
                <c:pt idx="10570">
                  <c:v>7845.5610000000024</c:v>
                </c:pt>
                <c:pt idx="10571">
                  <c:v>7845.5240000000003</c:v>
                </c:pt>
                <c:pt idx="10572">
                  <c:v>7845.5030000000015</c:v>
                </c:pt>
                <c:pt idx="10573">
                  <c:v>7845.4939999999997</c:v>
                </c:pt>
                <c:pt idx="10574">
                  <c:v>7845.5309999999999</c:v>
                </c:pt>
                <c:pt idx="10575">
                  <c:v>7845.5350000000008</c:v>
                </c:pt>
                <c:pt idx="10576">
                  <c:v>7845.5240000000003</c:v>
                </c:pt>
                <c:pt idx="10577">
                  <c:v>7845.4540000000006</c:v>
                </c:pt>
                <c:pt idx="10578">
                  <c:v>7845.5720000000001</c:v>
                </c:pt>
                <c:pt idx="10579">
                  <c:v>7845.5130000000017</c:v>
                </c:pt>
                <c:pt idx="10580">
                  <c:v>7845.5460000000003</c:v>
                </c:pt>
                <c:pt idx="10581">
                  <c:v>7845.5650000000014</c:v>
                </c:pt>
                <c:pt idx="10582">
                  <c:v>7845.51</c:v>
                </c:pt>
                <c:pt idx="10583">
                  <c:v>7845.5070000000005</c:v>
                </c:pt>
                <c:pt idx="10584">
                  <c:v>7845.518</c:v>
                </c:pt>
                <c:pt idx="10585">
                  <c:v>7845.5410000000002</c:v>
                </c:pt>
                <c:pt idx="10586">
                  <c:v>7845.4679999999998</c:v>
                </c:pt>
                <c:pt idx="10587">
                  <c:v>7845.5440000000008</c:v>
                </c:pt>
                <c:pt idx="10588">
                  <c:v>7845.5620000000035</c:v>
                </c:pt>
                <c:pt idx="10589">
                  <c:v>7845.5780000000004</c:v>
                </c:pt>
                <c:pt idx="10590">
                  <c:v>7845.518</c:v>
                </c:pt>
                <c:pt idx="10591">
                  <c:v>7845.5690000000004</c:v>
                </c:pt>
                <c:pt idx="10592">
                  <c:v>7845.5460000000003</c:v>
                </c:pt>
                <c:pt idx="10593">
                  <c:v>7845.5309999999999</c:v>
                </c:pt>
                <c:pt idx="10594">
                  <c:v>7845.5130000000017</c:v>
                </c:pt>
                <c:pt idx="10595">
                  <c:v>7845.5160000000014</c:v>
                </c:pt>
                <c:pt idx="10596">
                  <c:v>7845.5250000000024</c:v>
                </c:pt>
                <c:pt idx="10597">
                  <c:v>7845.5350000000008</c:v>
                </c:pt>
                <c:pt idx="10598">
                  <c:v>7845.5620000000035</c:v>
                </c:pt>
                <c:pt idx="10599">
                  <c:v>7845.4920000000002</c:v>
                </c:pt>
                <c:pt idx="10600">
                  <c:v>7845.491</c:v>
                </c:pt>
                <c:pt idx="10601">
                  <c:v>7845.5420000000004</c:v>
                </c:pt>
                <c:pt idx="10602">
                  <c:v>7845.5379999999996</c:v>
                </c:pt>
                <c:pt idx="10603">
                  <c:v>7845.5010000000002</c:v>
                </c:pt>
                <c:pt idx="10604">
                  <c:v>7845.5610000000024</c:v>
                </c:pt>
                <c:pt idx="10605">
                  <c:v>7845.4890000000005</c:v>
                </c:pt>
                <c:pt idx="10606">
                  <c:v>7845.4960000000001</c:v>
                </c:pt>
                <c:pt idx="10607">
                  <c:v>7845.5550000000003</c:v>
                </c:pt>
                <c:pt idx="10608">
                  <c:v>7845.49</c:v>
                </c:pt>
                <c:pt idx="10609">
                  <c:v>7845.5650000000014</c:v>
                </c:pt>
                <c:pt idx="10610">
                  <c:v>7845.5230000000001</c:v>
                </c:pt>
                <c:pt idx="10611">
                  <c:v>7845.5320000000002</c:v>
                </c:pt>
                <c:pt idx="10612">
                  <c:v>7845.4920000000002</c:v>
                </c:pt>
                <c:pt idx="10613">
                  <c:v>7845.5440000000008</c:v>
                </c:pt>
                <c:pt idx="10614">
                  <c:v>7845.4869999999992</c:v>
                </c:pt>
                <c:pt idx="10615">
                  <c:v>7845.54</c:v>
                </c:pt>
                <c:pt idx="10616">
                  <c:v>7845.5420000000004</c:v>
                </c:pt>
                <c:pt idx="10617">
                  <c:v>7845.5470000000005</c:v>
                </c:pt>
                <c:pt idx="10618">
                  <c:v>7845.5769999999993</c:v>
                </c:pt>
                <c:pt idx="10619">
                  <c:v>7845.5370000000003</c:v>
                </c:pt>
                <c:pt idx="10620">
                  <c:v>7845.5150000000003</c:v>
                </c:pt>
                <c:pt idx="10621">
                  <c:v>7845.5340000000006</c:v>
                </c:pt>
                <c:pt idx="10622">
                  <c:v>7845.53</c:v>
                </c:pt>
                <c:pt idx="10623">
                  <c:v>7845.5630000000001</c:v>
                </c:pt>
                <c:pt idx="10624">
                  <c:v>7845.56</c:v>
                </c:pt>
                <c:pt idx="10625">
                  <c:v>7845.5320000000002</c:v>
                </c:pt>
                <c:pt idx="10626">
                  <c:v>7845.5420000000004</c:v>
                </c:pt>
                <c:pt idx="10627">
                  <c:v>7845.585</c:v>
                </c:pt>
                <c:pt idx="10628">
                  <c:v>7845.6200000000035</c:v>
                </c:pt>
                <c:pt idx="10629">
                  <c:v>7845.585</c:v>
                </c:pt>
                <c:pt idx="10630">
                  <c:v>7845.56</c:v>
                </c:pt>
                <c:pt idx="10631">
                  <c:v>7845.5620000000035</c:v>
                </c:pt>
                <c:pt idx="10632">
                  <c:v>7845.576</c:v>
                </c:pt>
                <c:pt idx="10633">
                  <c:v>7845.5340000000006</c:v>
                </c:pt>
                <c:pt idx="10634">
                  <c:v>7845.6010000000024</c:v>
                </c:pt>
                <c:pt idx="10635">
                  <c:v>7845.5990000000002</c:v>
                </c:pt>
                <c:pt idx="10636">
                  <c:v>7845.5940000000001</c:v>
                </c:pt>
                <c:pt idx="10637">
                  <c:v>7845.53</c:v>
                </c:pt>
                <c:pt idx="10638">
                  <c:v>7845.5940000000001</c:v>
                </c:pt>
                <c:pt idx="10639">
                  <c:v>7845.5880000000006</c:v>
                </c:pt>
                <c:pt idx="10640">
                  <c:v>7845.5940000000001</c:v>
                </c:pt>
                <c:pt idx="10641">
                  <c:v>7845.585</c:v>
                </c:pt>
                <c:pt idx="10642">
                  <c:v>7845.576</c:v>
                </c:pt>
                <c:pt idx="10643">
                  <c:v>7845.5389999999998</c:v>
                </c:pt>
                <c:pt idx="10644">
                  <c:v>7845.5720000000001</c:v>
                </c:pt>
                <c:pt idx="10645">
                  <c:v>7845.6260000000038</c:v>
                </c:pt>
                <c:pt idx="10646">
                  <c:v>7845.5890000000009</c:v>
                </c:pt>
                <c:pt idx="10647">
                  <c:v>7845.576</c:v>
                </c:pt>
                <c:pt idx="10648">
                  <c:v>7845.6750000000002</c:v>
                </c:pt>
                <c:pt idx="10649">
                  <c:v>7845.6540000000014</c:v>
                </c:pt>
                <c:pt idx="10650">
                  <c:v>7845.5530000000008</c:v>
                </c:pt>
                <c:pt idx="10651">
                  <c:v>7845.5860000000002</c:v>
                </c:pt>
                <c:pt idx="10652">
                  <c:v>7845.5960000000014</c:v>
                </c:pt>
                <c:pt idx="10653">
                  <c:v>7845.57</c:v>
                </c:pt>
                <c:pt idx="10654">
                  <c:v>7845.5870000000004</c:v>
                </c:pt>
                <c:pt idx="10655">
                  <c:v>7845.5640000000003</c:v>
                </c:pt>
                <c:pt idx="10656">
                  <c:v>7845.6420000000035</c:v>
                </c:pt>
                <c:pt idx="10657">
                  <c:v>7845.6050000000014</c:v>
                </c:pt>
                <c:pt idx="10658">
                  <c:v>7845.567</c:v>
                </c:pt>
                <c:pt idx="10659">
                  <c:v>7845.5420000000004</c:v>
                </c:pt>
                <c:pt idx="10660">
                  <c:v>7845.607</c:v>
                </c:pt>
                <c:pt idx="10661">
                  <c:v>7845.6050000000014</c:v>
                </c:pt>
                <c:pt idx="10662">
                  <c:v>7845.6170000000002</c:v>
                </c:pt>
                <c:pt idx="10663">
                  <c:v>7845.6470000000018</c:v>
                </c:pt>
                <c:pt idx="10664">
                  <c:v>7845.6020000000044</c:v>
                </c:pt>
                <c:pt idx="10665">
                  <c:v>7845.6040000000003</c:v>
                </c:pt>
                <c:pt idx="10666">
                  <c:v>7845.5890000000009</c:v>
                </c:pt>
                <c:pt idx="10667">
                  <c:v>7845.5810000000001</c:v>
                </c:pt>
                <c:pt idx="10668">
                  <c:v>7845.5940000000001</c:v>
                </c:pt>
                <c:pt idx="10669">
                  <c:v>7845.5940000000001</c:v>
                </c:pt>
                <c:pt idx="10670">
                  <c:v>7845.6110000000044</c:v>
                </c:pt>
                <c:pt idx="10671">
                  <c:v>7845.6310000000003</c:v>
                </c:pt>
                <c:pt idx="10672">
                  <c:v>7845.6210000000037</c:v>
                </c:pt>
                <c:pt idx="10673">
                  <c:v>7845.6060000000034</c:v>
                </c:pt>
                <c:pt idx="10674">
                  <c:v>7845.5570000000016</c:v>
                </c:pt>
                <c:pt idx="10675">
                  <c:v>7845.6260000000038</c:v>
                </c:pt>
                <c:pt idx="10676">
                  <c:v>7845.5990000000002</c:v>
                </c:pt>
                <c:pt idx="10677">
                  <c:v>7845.59</c:v>
                </c:pt>
                <c:pt idx="10678">
                  <c:v>7845.6310000000003</c:v>
                </c:pt>
                <c:pt idx="10679">
                  <c:v>7845.5890000000009</c:v>
                </c:pt>
                <c:pt idx="10680">
                  <c:v>7845.5620000000035</c:v>
                </c:pt>
                <c:pt idx="10681">
                  <c:v>7845.585</c:v>
                </c:pt>
                <c:pt idx="10682">
                  <c:v>7845.5810000000001</c:v>
                </c:pt>
                <c:pt idx="10683">
                  <c:v>7845.6080000000002</c:v>
                </c:pt>
                <c:pt idx="10684">
                  <c:v>7845.58</c:v>
                </c:pt>
                <c:pt idx="10685">
                  <c:v>7845.6210000000037</c:v>
                </c:pt>
                <c:pt idx="10686">
                  <c:v>7845.56</c:v>
                </c:pt>
                <c:pt idx="10687">
                  <c:v>7845.6160000000036</c:v>
                </c:pt>
                <c:pt idx="10688">
                  <c:v>7845.5690000000004</c:v>
                </c:pt>
                <c:pt idx="10689">
                  <c:v>7845.6060000000034</c:v>
                </c:pt>
                <c:pt idx="10690">
                  <c:v>7845.5930000000017</c:v>
                </c:pt>
                <c:pt idx="10691">
                  <c:v>7845.6160000000036</c:v>
                </c:pt>
                <c:pt idx="10692">
                  <c:v>7845.6060000000034</c:v>
                </c:pt>
                <c:pt idx="10693">
                  <c:v>7845.6090000000004</c:v>
                </c:pt>
                <c:pt idx="10694">
                  <c:v>7845.6520000000037</c:v>
                </c:pt>
                <c:pt idx="10695">
                  <c:v>7845.6379999999999</c:v>
                </c:pt>
                <c:pt idx="10696">
                  <c:v>7845.6220000000039</c:v>
                </c:pt>
                <c:pt idx="10697">
                  <c:v>7845.6020000000044</c:v>
                </c:pt>
                <c:pt idx="10698">
                  <c:v>7845.6390000000001</c:v>
                </c:pt>
                <c:pt idx="10699">
                  <c:v>7845.5910000000003</c:v>
                </c:pt>
                <c:pt idx="10700">
                  <c:v>7845.5940000000001</c:v>
                </c:pt>
                <c:pt idx="10701">
                  <c:v>7845.6250000000036</c:v>
                </c:pt>
                <c:pt idx="10702">
                  <c:v>7845.6020000000044</c:v>
                </c:pt>
                <c:pt idx="10703">
                  <c:v>7845.6310000000003</c:v>
                </c:pt>
                <c:pt idx="10704">
                  <c:v>7845.5790000000006</c:v>
                </c:pt>
                <c:pt idx="10705">
                  <c:v>7845.6190000000024</c:v>
                </c:pt>
                <c:pt idx="10706">
                  <c:v>7845.6100000000024</c:v>
                </c:pt>
                <c:pt idx="10707">
                  <c:v>7845.6090000000004</c:v>
                </c:pt>
                <c:pt idx="10708">
                  <c:v>7845.6420000000035</c:v>
                </c:pt>
                <c:pt idx="10709">
                  <c:v>7845.6170000000002</c:v>
                </c:pt>
                <c:pt idx="10710">
                  <c:v>7845.57</c:v>
                </c:pt>
                <c:pt idx="10711">
                  <c:v>7845.6280000000024</c:v>
                </c:pt>
                <c:pt idx="10712">
                  <c:v>7845.6540000000014</c:v>
                </c:pt>
                <c:pt idx="10713">
                  <c:v>7845.576</c:v>
                </c:pt>
                <c:pt idx="10714">
                  <c:v>7845.5540000000001</c:v>
                </c:pt>
                <c:pt idx="10715">
                  <c:v>7845.6320000000014</c:v>
                </c:pt>
                <c:pt idx="10716">
                  <c:v>7845.63</c:v>
                </c:pt>
                <c:pt idx="10717">
                  <c:v>7845.6030000000001</c:v>
                </c:pt>
                <c:pt idx="10718">
                  <c:v>7845.643</c:v>
                </c:pt>
                <c:pt idx="10719">
                  <c:v>7845.6150000000034</c:v>
                </c:pt>
                <c:pt idx="10720">
                  <c:v>7845.5769999999993</c:v>
                </c:pt>
                <c:pt idx="10721">
                  <c:v>7845.6330000000007</c:v>
                </c:pt>
                <c:pt idx="10722">
                  <c:v>7845.5970000000007</c:v>
                </c:pt>
                <c:pt idx="10723">
                  <c:v>7845.5530000000008</c:v>
                </c:pt>
                <c:pt idx="10724">
                  <c:v>7845.55</c:v>
                </c:pt>
                <c:pt idx="10725">
                  <c:v>7845.5780000000004</c:v>
                </c:pt>
                <c:pt idx="10726">
                  <c:v>7845.5920000000024</c:v>
                </c:pt>
                <c:pt idx="10727">
                  <c:v>7845.57</c:v>
                </c:pt>
                <c:pt idx="10728">
                  <c:v>7845.567</c:v>
                </c:pt>
                <c:pt idx="10729">
                  <c:v>7845.57</c:v>
                </c:pt>
                <c:pt idx="10730">
                  <c:v>7845.5250000000024</c:v>
                </c:pt>
                <c:pt idx="10731">
                  <c:v>7845.509</c:v>
                </c:pt>
                <c:pt idx="10732">
                  <c:v>7845.5460000000003</c:v>
                </c:pt>
                <c:pt idx="10733">
                  <c:v>7845.5570000000016</c:v>
                </c:pt>
                <c:pt idx="10734">
                  <c:v>7845.5260000000035</c:v>
                </c:pt>
                <c:pt idx="10735">
                  <c:v>7845.5470000000005</c:v>
                </c:pt>
                <c:pt idx="10736">
                  <c:v>7845.5170000000007</c:v>
                </c:pt>
                <c:pt idx="10737">
                  <c:v>7845.5460000000003</c:v>
                </c:pt>
                <c:pt idx="10738">
                  <c:v>7845.54</c:v>
                </c:pt>
                <c:pt idx="10739">
                  <c:v>7845.5360000000001</c:v>
                </c:pt>
                <c:pt idx="10740">
                  <c:v>7845.5570000000016</c:v>
                </c:pt>
                <c:pt idx="10741">
                  <c:v>7845.5130000000017</c:v>
                </c:pt>
                <c:pt idx="10742">
                  <c:v>7845.5560000000014</c:v>
                </c:pt>
                <c:pt idx="10743">
                  <c:v>7845.51</c:v>
                </c:pt>
                <c:pt idx="10744">
                  <c:v>7845.5110000000004</c:v>
                </c:pt>
                <c:pt idx="10745">
                  <c:v>7845.4679999999998</c:v>
                </c:pt>
                <c:pt idx="10746">
                  <c:v>7845.4610000000002</c:v>
                </c:pt>
                <c:pt idx="10747">
                  <c:v>7845.5160000000014</c:v>
                </c:pt>
                <c:pt idx="10748">
                  <c:v>7845.509</c:v>
                </c:pt>
                <c:pt idx="10749">
                  <c:v>7845.5</c:v>
                </c:pt>
                <c:pt idx="10750">
                  <c:v>7845.4550000000008</c:v>
                </c:pt>
                <c:pt idx="10751">
                  <c:v>7845.5420000000004</c:v>
                </c:pt>
                <c:pt idx="10752">
                  <c:v>7845.5440000000008</c:v>
                </c:pt>
                <c:pt idx="10753">
                  <c:v>7845.5010000000002</c:v>
                </c:pt>
                <c:pt idx="10754">
                  <c:v>7845.4660000000003</c:v>
                </c:pt>
                <c:pt idx="10755">
                  <c:v>7845.4939999999997</c:v>
                </c:pt>
                <c:pt idx="10756">
                  <c:v>7845.4429999999993</c:v>
                </c:pt>
                <c:pt idx="10757">
                  <c:v>7845.451</c:v>
                </c:pt>
                <c:pt idx="10758">
                  <c:v>7845.4540000000006</c:v>
                </c:pt>
                <c:pt idx="10759">
                  <c:v>7845.4670000000015</c:v>
                </c:pt>
                <c:pt idx="10760">
                  <c:v>7845.4479999999985</c:v>
                </c:pt>
                <c:pt idx="10761">
                  <c:v>7845.4290000000001</c:v>
                </c:pt>
                <c:pt idx="10762">
                  <c:v>7845.4460000000008</c:v>
                </c:pt>
                <c:pt idx="10763">
                  <c:v>7845.4379999999965</c:v>
                </c:pt>
                <c:pt idx="10764">
                  <c:v>7845.4920000000002</c:v>
                </c:pt>
                <c:pt idx="10765">
                  <c:v>7845.5210000000034</c:v>
                </c:pt>
                <c:pt idx="10766">
                  <c:v>7845.4969999999994</c:v>
                </c:pt>
                <c:pt idx="10767">
                  <c:v>7845.4769999999999</c:v>
                </c:pt>
                <c:pt idx="10768">
                  <c:v>7845.4230000000016</c:v>
                </c:pt>
                <c:pt idx="10769">
                  <c:v>7845.4859999999999</c:v>
                </c:pt>
                <c:pt idx="10770">
                  <c:v>7845.4630000000006</c:v>
                </c:pt>
                <c:pt idx="10771">
                  <c:v>7845.3940000000002</c:v>
                </c:pt>
                <c:pt idx="10772">
                  <c:v>7845.402</c:v>
                </c:pt>
                <c:pt idx="10773">
                  <c:v>7845.3640000000014</c:v>
                </c:pt>
                <c:pt idx="10774">
                  <c:v>7845.48</c:v>
                </c:pt>
                <c:pt idx="10775">
                  <c:v>7845.4960000000001</c:v>
                </c:pt>
                <c:pt idx="10776">
                  <c:v>7845.49</c:v>
                </c:pt>
                <c:pt idx="10777">
                  <c:v>7845.4610000000002</c:v>
                </c:pt>
                <c:pt idx="10778">
                  <c:v>7845.4090000000006</c:v>
                </c:pt>
                <c:pt idx="10779">
                  <c:v>7845.4090000000006</c:v>
                </c:pt>
                <c:pt idx="10780">
                  <c:v>7845.3970000000018</c:v>
                </c:pt>
                <c:pt idx="10781">
                  <c:v>7845.4250000000002</c:v>
                </c:pt>
                <c:pt idx="10782">
                  <c:v>7845.3940000000002</c:v>
                </c:pt>
                <c:pt idx="10783">
                  <c:v>7845.4210000000003</c:v>
                </c:pt>
                <c:pt idx="10784">
                  <c:v>7845.3960000000034</c:v>
                </c:pt>
                <c:pt idx="10785">
                  <c:v>7845.4160000000002</c:v>
                </c:pt>
                <c:pt idx="10786">
                  <c:v>7845.4180000000006</c:v>
                </c:pt>
                <c:pt idx="10787">
                  <c:v>7845.3970000000018</c:v>
                </c:pt>
                <c:pt idx="10788">
                  <c:v>7845.3890000000001</c:v>
                </c:pt>
                <c:pt idx="10789">
                  <c:v>7845.4450000000006</c:v>
                </c:pt>
                <c:pt idx="10790">
                  <c:v>7845.4210000000003</c:v>
                </c:pt>
                <c:pt idx="10791">
                  <c:v>7845.4069999999992</c:v>
                </c:pt>
                <c:pt idx="10792">
                  <c:v>7845.4110000000001</c:v>
                </c:pt>
                <c:pt idx="10793">
                  <c:v>7845.3879999999999</c:v>
                </c:pt>
                <c:pt idx="10794">
                  <c:v>7845.3769999999995</c:v>
                </c:pt>
                <c:pt idx="10795">
                  <c:v>7845.4210000000003</c:v>
                </c:pt>
                <c:pt idx="10796">
                  <c:v>7845.3620000000037</c:v>
                </c:pt>
                <c:pt idx="10797">
                  <c:v>7845.3920000000035</c:v>
                </c:pt>
                <c:pt idx="10798">
                  <c:v>7845.3280000000004</c:v>
                </c:pt>
                <c:pt idx="10799">
                  <c:v>7845.3860000000004</c:v>
                </c:pt>
                <c:pt idx="10800">
                  <c:v>7845.3740000000007</c:v>
                </c:pt>
                <c:pt idx="10801">
                  <c:v>7845.3820000000014</c:v>
                </c:pt>
                <c:pt idx="10802">
                  <c:v>7845.3370000000004</c:v>
                </c:pt>
                <c:pt idx="10803">
                  <c:v>7845.3600000000024</c:v>
                </c:pt>
                <c:pt idx="10804">
                  <c:v>7845.3789999999999</c:v>
                </c:pt>
                <c:pt idx="10805">
                  <c:v>7845.3430000000017</c:v>
                </c:pt>
                <c:pt idx="10806">
                  <c:v>7845.3510000000024</c:v>
                </c:pt>
                <c:pt idx="10807">
                  <c:v>7845.3380000000006</c:v>
                </c:pt>
                <c:pt idx="10808">
                  <c:v>7845.3560000000034</c:v>
                </c:pt>
                <c:pt idx="10809">
                  <c:v>7845.3270000000002</c:v>
                </c:pt>
                <c:pt idx="10810">
                  <c:v>7845.3290000000034</c:v>
                </c:pt>
                <c:pt idx="10811">
                  <c:v>7845.37</c:v>
                </c:pt>
                <c:pt idx="10812">
                  <c:v>7845.3220000000038</c:v>
                </c:pt>
                <c:pt idx="10813">
                  <c:v>7845.2920000000004</c:v>
                </c:pt>
                <c:pt idx="10814">
                  <c:v>7845.3310000000001</c:v>
                </c:pt>
                <c:pt idx="10815">
                  <c:v>7845.3200000000024</c:v>
                </c:pt>
                <c:pt idx="10816">
                  <c:v>7845.3450000000003</c:v>
                </c:pt>
                <c:pt idx="10817">
                  <c:v>7845.3310000000001</c:v>
                </c:pt>
                <c:pt idx="10818">
                  <c:v>7845.2979999999998</c:v>
                </c:pt>
                <c:pt idx="10819">
                  <c:v>7845.3270000000002</c:v>
                </c:pt>
                <c:pt idx="10820">
                  <c:v>7845.3420000000024</c:v>
                </c:pt>
                <c:pt idx="10821">
                  <c:v>7845.2940000000008</c:v>
                </c:pt>
                <c:pt idx="10822">
                  <c:v>7845.2690000000002</c:v>
                </c:pt>
                <c:pt idx="10823">
                  <c:v>7845.2719999999999</c:v>
                </c:pt>
                <c:pt idx="10824">
                  <c:v>7845.3590000000004</c:v>
                </c:pt>
                <c:pt idx="10825">
                  <c:v>7845.3190000000004</c:v>
                </c:pt>
                <c:pt idx="10826">
                  <c:v>7845.2910000000002</c:v>
                </c:pt>
                <c:pt idx="10827">
                  <c:v>7845.3460000000014</c:v>
                </c:pt>
                <c:pt idx="10828">
                  <c:v>7845.3310000000001</c:v>
                </c:pt>
                <c:pt idx="10829">
                  <c:v>7845.2870000000003</c:v>
                </c:pt>
                <c:pt idx="10830">
                  <c:v>7845.3110000000024</c:v>
                </c:pt>
                <c:pt idx="10831">
                  <c:v>7845.3230000000003</c:v>
                </c:pt>
                <c:pt idx="10832">
                  <c:v>7845.3150000000014</c:v>
                </c:pt>
                <c:pt idx="10833">
                  <c:v>7845.3030000000008</c:v>
                </c:pt>
                <c:pt idx="10834">
                  <c:v>7845.3180000000002</c:v>
                </c:pt>
                <c:pt idx="10835">
                  <c:v>7845.2750000000005</c:v>
                </c:pt>
                <c:pt idx="10836">
                  <c:v>7845.2280000000001</c:v>
                </c:pt>
                <c:pt idx="10837">
                  <c:v>7845.2950000000001</c:v>
                </c:pt>
                <c:pt idx="10838">
                  <c:v>7845.2650000000003</c:v>
                </c:pt>
                <c:pt idx="10839">
                  <c:v>7845.2879999999996</c:v>
                </c:pt>
                <c:pt idx="10840">
                  <c:v>7845.268</c:v>
                </c:pt>
                <c:pt idx="10841">
                  <c:v>7845.3060000000014</c:v>
                </c:pt>
                <c:pt idx="10842">
                  <c:v>7845.2110000000002</c:v>
                </c:pt>
                <c:pt idx="10843">
                  <c:v>7845.3050000000003</c:v>
                </c:pt>
                <c:pt idx="10844">
                  <c:v>7845.2480000000005</c:v>
                </c:pt>
                <c:pt idx="10845">
                  <c:v>7845.3110000000024</c:v>
                </c:pt>
                <c:pt idx="10846">
                  <c:v>7845.2829999999994</c:v>
                </c:pt>
                <c:pt idx="10847">
                  <c:v>7845.2940000000008</c:v>
                </c:pt>
                <c:pt idx="10848">
                  <c:v>7845.2530000000015</c:v>
                </c:pt>
                <c:pt idx="10849">
                  <c:v>7845.3150000000014</c:v>
                </c:pt>
                <c:pt idx="10850">
                  <c:v>7845.3280000000004</c:v>
                </c:pt>
                <c:pt idx="10851">
                  <c:v>7845.2699999999995</c:v>
                </c:pt>
                <c:pt idx="10852">
                  <c:v>7845.2879999999996</c:v>
                </c:pt>
                <c:pt idx="10853">
                  <c:v>7845.268</c:v>
                </c:pt>
                <c:pt idx="10854">
                  <c:v>7845.2610000000004</c:v>
                </c:pt>
                <c:pt idx="10855">
                  <c:v>7845.2359999999999</c:v>
                </c:pt>
                <c:pt idx="10856">
                  <c:v>7845.2040000000006</c:v>
                </c:pt>
                <c:pt idx="10857">
                  <c:v>7845.23</c:v>
                </c:pt>
                <c:pt idx="10858">
                  <c:v>7845.2709999999997</c:v>
                </c:pt>
                <c:pt idx="10859">
                  <c:v>7845.2690000000002</c:v>
                </c:pt>
                <c:pt idx="10860">
                  <c:v>7845.2860000000001</c:v>
                </c:pt>
                <c:pt idx="10861">
                  <c:v>7845.2490000000007</c:v>
                </c:pt>
                <c:pt idx="10862">
                  <c:v>7845.2079999999996</c:v>
                </c:pt>
                <c:pt idx="10863">
                  <c:v>7845.2070000000003</c:v>
                </c:pt>
                <c:pt idx="10864">
                  <c:v>7845.2580000000007</c:v>
                </c:pt>
                <c:pt idx="10865">
                  <c:v>7845.2439999999997</c:v>
                </c:pt>
                <c:pt idx="10866">
                  <c:v>7845.1660000000038</c:v>
                </c:pt>
                <c:pt idx="10867">
                  <c:v>7845.2130000000006</c:v>
                </c:pt>
                <c:pt idx="10868">
                  <c:v>7845.1920000000036</c:v>
                </c:pt>
                <c:pt idx="10869">
                  <c:v>7845.2369999999992</c:v>
                </c:pt>
                <c:pt idx="10870">
                  <c:v>7845.1720000000014</c:v>
                </c:pt>
                <c:pt idx="10871">
                  <c:v>7845.232</c:v>
                </c:pt>
                <c:pt idx="10872">
                  <c:v>7845.1710000000003</c:v>
                </c:pt>
                <c:pt idx="10873">
                  <c:v>7845.2290000000003</c:v>
                </c:pt>
                <c:pt idx="10874">
                  <c:v>7845.1170000000002</c:v>
                </c:pt>
                <c:pt idx="10875">
                  <c:v>7845.1790000000001</c:v>
                </c:pt>
                <c:pt idx="10876">
                  <c:v>7845.1770000000006</c:v>
                </c:pt>
                <c:pt idx="10877">
                  <c:v>7845.1180000000004</c:v>
                </c:pt>
                <c:pt idx="10878">
                  <c:v>7845.1690000000035</c:v>
                </c:pt>
                <c:pt idx="10879">
                  <c:v>7845.1390000000001</c:v>
                </c:pt>
                <c:pt idx="10880">
                  <c:v>7845.1350000000002</c:v>
                </c:pt>
                <c:pt idx="10881">
                  <c:v>7845.1350000000002</c:v>
                </c:pt>
                <c:pt idx="10882">
                  <c:v>7845.134</c:v>
                </c:pt>
                <c:pt idx="10883">
                  <c:v>7845.1670000000004</c:v>
                </c:pt>
                <c:pt idx="10884">
                  <c:v>7845.1100000000024</c:v>
                </c:pt>
                <c:pt idx="10885">
                  <c:v>7845.1390000000001</c:v>
                </c:pt>
                <c:pt idx="10886">
                  <c:v>7845.1270000000004</c:v>
                </c:pt>
                <c:pt idx="10887">
                  <c:v>7845.1910000000034</c:v>
                </c:pt>
                <c:pt idx="10888">
                  <c:v>7845.1370000000015</c:v>
                </c:pt>
                <c:pt idx="10889">
                  <c:v>7845.1940000000004</c:v>
                </c:pt>
                <c:pt idx="10890">
                  <c:v>7845.1080000000002</c:v>
                </c:pt>
                <c:pt idx="10891">
                  <c:v>7845.1620000000039</c:v>
                </c:pt>
                <c:pt idx="10892">
                  <c:v>7845.1390000000001</c:v>
                </c:pt>
                <c:pt idx="10893">
                  <c:v>7845.1379999999999</c:v>
                </c:pt>
                <c:pt idx="10894">
                  <c:v>7845.1360000000004</c:v>
                </c:pt>
                <c:pt idx="10895">
                  <c:v>7845.1880000000001</c:v>
                </c:pt>
                <c:pt idx="10896">
                  <c:v>7845.1350000000002</c:v>
                </c:pt>
                <c:pt idx="10897">
                  <c:v>7845.1200000000035</c:v>
                </c:pt>
                <c:pt idx="10898">
                  <c:v>7845.1090000000004</c:v>
                </c:pt>
                <c:pt idx="10899">
                  <c:v>7845.1460000000034</c:v>
                </c:pt>
                <c:pt idx="10900">
                  <c:v>7845.1170000000002</c:v>
                </c:pt>
                <c:pt idx="10901">
                  <c:v>7845.1210000000037</c:v>
                </c:pt>
                <c:pt idx="10902">
                  <c:v>7845.1540000000014</c:v>
                </c:pt>
                <c:pt idx="10903">
                  <c:v>7845.0550000000003</c:v>
                </c:pt>
                <c:pt idx="10904">
                  <c:v>7845.0910000000003</c:v>
                </c:pt>
                <c:pt idx="10905">
                  <c:v>7845.1170000000002</c:v>
                </c:pt>
                <c:pt idx="10906">
                  <c:v>7845.1030000000001</c:v>
                </c:pt>
                <c:pt idx="10907">
                  <c:v>7845.0790000000006</c:v>
                </c:pt>
                <c:pt idx="10908">
                  <c:v>7845.1140000000014</c:v>
                </c:pt>
                <c:pt idx="10909">
                  <c:v>7845.085</c:v>
                </c:pt>
                <c:pt idx="10910">
                  <c:v>7845.06</c:v>
                </c:pt>
                <c:pt idx="10911">
                  <c:v>7845.0990000000002</c:v>
                </c:pt>
                <c:pt idx="10912">
                  <c:v>7845.0680000000002</c:v>
                </c:pt>
                <c:pt idx="10913">
                  <c:v>7845.1190000000024</c:v>
                </c:pt>
                <c:pt idx="10914">
                  <c:v>7845.0910000000003</c:v>
                </c:pt>
                <c:pt idx="10915">
                  <c:v>7845.1110000000044</c:v>
                </c:pt>
                <c:pt idx="10916">
                  <c:v>7845.1020000000044</c:v>
                </c:pt>
                <c:pt idx="10917">
                  <c:v>7845.1140000000014</c:v>
                </c:pt>
                <c:pt idx="10918">
                  <c:v>7845.0930000000017</c:v>
                </c:pt>
                <c:pt idx="10919">
                  <c:v>7845.0320000000002</c:v>
                </c:pt>
                <c:pt idx="10920">
                  <c:v>7845.04</c:v>
                </c:pt>
                <c:pt idx="10921">
                  <c:v>7845.0440000000008</c:v>
                </c:pt>
                <c:pt idx="10922">
                  <c:v>7845.0970000000007</c:v>
                </c:pt>
                <c:pt idx="10923">
                  <c:v>7845.0620000000035</c:v>
                </c:pt>
                <c:pt idx="10924">
                  <c:v>7845.0640000000003</c:v>
                </c:pt>
                <c:pt idx="10925">
                  <c:v>7845.1110000000044</c:v>
                </c:pt>
                <c:pt idx="10926">
                  <c:v>7845.0910000000003</c:v>
                </c:pt>
                <c:pt idx="10927">
                  <c:v>7845.0920000000024</c:v>
                </c:pt>
                <c:pt idx="10928">
                  <c:v>7845.0790000000006</c:v>
                </c:pt>
                <c:pt idx="10929">
                  <c:v>7845.0470000000005</c:v>
                </c:pt>
                <c:pt idx="10930">
                  <c:v>7845.06</c:v>
                </c:pt>
                <c:pt idx="10931">
                  <c:v>7845.067</c:v>
                </c:pt>
                <c:pt idx="10932">
                  <c:v>7845.0620000000035</c:v>
                </c:pt>
                <c:pt idx="10933">
                  <c:v>7845.0910000000003</c:v>
                </c:pt>
                <c:pt idx="10934">
                  <c:v>7845.0420000000004</c:v>
                </c:pt>
                <c:pt idx="10935">
                  <c:v>7845.0520000000024</c:v>
                </c:pt>
                <c:pt idx="10936">
                  <c:v>7845.0130000000017</c:v>
                </c:pt>
                <c:pt idx="10937">
                  <c:v>7845.049</c:v>
                </c:pt>
                <c:pt idx="10938">
                  <c:v>7845.0410000000002</c:v>
                </c:pt>
                <c:pt idx="10939">
                  <c:v>7845.0620000000035</c:v>
                </c:pt>
                <c:pt idx="10940">
                  <c:v>7845.0560000000014</c:v>
                </c:pt>
                <c:pt idx="10941">
                  <c:v>7845.0769999999993</c:v>
                </c:pt>
                <c:pt idx="10942">
                  <c:v>7845.0710000000008</c:v>
                </c:pt>
                <c:pt idx="10943">
                  <c:v>7845.03</c:v>
                </c:pt>
                <c:pt idx="10944">
                  <c:v>7845.0730000000003</c:v>
                </c:pt>
                <c:pt idx="10945">
                  <c:v>7845.076</c:v>
                </c:pt>
                <c:pt idx="10946">
                  <c:v>7845.0560000000014</c:v>
                </c:pt>
                <c:pt idx="10947">
                  <c:v>7845.0870000000004</c:v>
                </c:pt>
                <c:pt idx="10948">
                  <c:v>7845.1060000000034</c:v>
                </c:pt>
                <c:pt idx="10949">
                  <c:v>7845.0950000000003</c:v>
                </c:pt>
                <c:pt idx="10950">
                  <c:v>7845.08</c:v>
                </c:pt>
                <c:pt idx="10951">
                  <c:v>7845.0410000000002</c:v>
                </c:pt>
                <c:pt idx="10952">
                  <c:v>7845.0550000000003</c:v>
                </c:pt>
                <c:pt idx="10953">
                  <c:v>7844.9869999999992</c:v>
                </c:pt>
                <c:pt idx="10954">
                  <c:v>7845.0170000000007</c:v>
                </c:pt>
                <c:pt idx="10955">
                  <c:v>7844.9679999999998</c:v>
                </c:pt>
                <c:pt idx="10956">
                  <c:v>7844.9779999999992</c:v>
                </c:pt>
                <c:pt idx="10957">
                  <c:v>7844.9890000000005</c:v>
                </c:pt>
                <c:pt idx="10958">
                  <c:v>7845.049</c:v>
                </c:pt>
                <c:pt idx="10959">
                  <c:v>7844.9579999999996</c:v>
                </c:pt>
                <c:pt idx="10960">
                  <c:v>7844.9839999999995</c:v>
                </c:pt>
                <c:pt idx="10961">
                  <c:v>7845.0450000000001</c:v>
                </c:pt>
                <c:pt idx="10962">
                  <c:v>7845.0290000000014</c:v>
                </c:pt>
                <c:pt idx="10963">
                  <c:v>7844.9890000000005</c:v>
                </c:pt>
                <c:pt idx="10964">
                  <c:v>7845</c:v>
                </c:pt>
                <c:pt idx="10965">
                  <c:v>7845.0479999999998</c:v>
                </c:pt>
                <c:pt idx="10966">
                  <c:v>7845.0060000000003</c:v>
                </c:pt>
                <c:pt idx="10967">
                  <c:v>7845.0050000000001</c:v>
                </c:pt>
                <c:pt idx="10968">
                  <c:v>7845.049</c:v>
                </c:pt>
                <c:pt idx="10969">
                  <c:v>7845.0010000000002</c:v>
                </c:pt>
                <c:pt idx="10970">
                  <c:v>7844.9949999999999</c:v>
                </c:pt>
                <c:pt idx="10971">
                  <c:v>7845.0039999999999</c:v>
                </c:pt>
                <c:pt idx="10972">
                  <c:v>7844.9779999999992</c:v>
                </c:pt>
                <c:pt idx="10973">
                  <c:v>7844.9779999999992</c:v>
                </c:pt>
                <c:pt idx="10974">
                  <c:v>7845.0050000000001</c:v>
                </c:pt>
                <c:pt idx="10975">
                  <c:v>7844.99</c:v>
                </c:pt>
                <c:pt idx="10976">
                  <c:v>7844.9660000000003</c:v>
                </c:pt>
                <c:pt idx="10977">
                  <c:v>7844.982</c:v>
                </c:pt>
                <c:pt idx="10978">
                  <c:v>7845.0160000000014</c:v>
                </c:pt>
                <c:pt idx="10979">
                  <c:v>7845.0230000000001</c:v>
                </c:pt>
                <c:pt idx="10980">
                  <c:v>7844.9980000000005</c:v>
                </c:pt>
                <c:pt idx="10981">
                  <c:v>7844.9830000000002</c:v>
                </c:pt>
                <c:pt idx="10982">
                  <c:v>7844.9789999999994</c:v>
                </c:pt>
                <c:pt idx="10983">
                  <c:v>7844.9720000000007</c:v>
                </c:pt>
                <c:pt idx="10984">
                  <c:v>7844.99</c:v>
                </c:pt>
                <c:pt idx="10985">
                  <c:v>7845.0020000000004</c:v>
                </c:pt>
                <c:pt idx="10986">
                  <c:v>7844.99</c:v>
                </c:pt>
                <c:pt idx="10987">
                  <c:v>7844.9749999999995</c:v>
                </c:pt>
                <c:pt idx="10988">
                  <c:v>7844.9869999999992</c:v>
                </c:pt>
                <c:pt idx="10989">
                  <c:v>7844.9130000000005</c:v>
                </c:pt>
                <c:pt idx="10990">
                  <c:v>7844.9869999999992</c:v>
                </c:pt>
                <c:pt idx="10991">
                  <c:v>7844.9710000000005</c:v>
                </c:pt>
                <c:pt idx="10992">
                  <c:v>7844.9319999999998</c:v>
                </c:pt>
                <c:pt idx="10993">
                  <c:v>7844.9849999999997</c:v>
                </c:pt>
                <c:pt idx="10994">
                  <c:v>7844.9389999999985</c:v>
                </c:pt>
                <c:pt idx="10995">
                  <c:v>7844.9450000000006</c:v>
                </c:pt>
                <c:pt idx="10996">
                  <c:v>7844.982</c:v>
                </c:pt>
                <c:pt idx="10997">
                  <c:v>7844.94</c:v>
                </c:pt>
                <c:pt idx="10998">
                  <c:v>7844.9579999999996</c:v>
                </c:pt>
                <c:pt idx="10999">
                  <c:v>7844.9929999999995</c:v>
                </c:pt>
                <c:pt idx="11000">
                  <c:v>7844.9160000000002</c:v>
                </c:pt>
                <c:pt idx="11001">
                  <c:v>7844.9679999999998</c:v>
                </c:pt>
                <c:pt idx="11002">
                  <c:v>7844.9470000000001</c:v>
                </c:pt>
                <c:pt idx="11003">
                  <c:v>7844.9540000000006</c:v>
                </c:pt>
                <c:pt idx="11004">
                  <c:v>7844.9440000000004</c:v>
                </c:pt>
                <c:pt idx="11005">
                  <c:v>7844.9920000000002</c:v>
                </c:pt>
                <c:pt idx="11006">
                  <c:v>7844.9440000000004</c:v>
                </c:pt>
                <c:pt idx="11007">
                  <c:v>7844.9640000000009</c:v>
                </c:pt>
                <c:pt idx="11008">
                  <c:v>7844.9379999999965</c:v>
                </c:pt>
                <c:pt idx="11009">
                  <c:v>7844.9640000000009</c:v>
                </c:pt>
                <c:pt idx="11010">
                  <c:v>7844.9440000000004</c:v>
                </c:pt>
                <c:pt idx="11011">
                  <c:v>7844.9220000000014</c:v>
                </c:pt>
                <c:pt idx="11012">
                  <c:v>7844.9679999999998</c:v>
                </c:pt>
                <c:pt idx="11013">
                  <c:v>7844.9350000000004</c:v>
                </c:pt>
                <c:pt idx="11014">
                  <c:v>7844.9270000000006</c:v>
                </c:pt>
                <c:pt idx="11015">
                  <c:v>7844.8920000000035</c:v>
                </c:pt>
                <c:pt idx="11016">
                  <c:v>7844.9450000000006</c:v>
                </c:pt>
                <c:pt idx="11017">
                  <c:v>7844.9270000000006</c:v>
                </c:pt>
                <c:pt idx="11018">
                  <c:v>7844.9939999999997</c:v>
                </c:pt>
                <c:pt idx="11019">
                  <c:v>7844.9570000000003</c:v>
                </c:pt>
                <c:pt idx="11020">
                  <c:v>7844.92</c:v>
                </c:pt>
                <c:pt idx="11021">
                  <c:v>7844.9190000000008</c:v>
                </c:pt>
                <c:pt idx="11022">
                  <c:v>7844.9429999999993</c:v>
                </c:pt>
                <c:pt idx="11023">
                  <c:v>7844.9110000000001</c:v>
                </c:pt>
                <c:pt idx="11024">
                  <c:v>7844.9409999999998</c:v>
                </c:pt>
                <c:pt idx="11025">
                  <c:v>7844.8940000000002</c:v>
                </c:pt>
                <c:pt idx="11026">
                  <c:v>7844.8560000000034</c:v>
                </c:pt>
                <c:pt idx="11027">
                  <c:v>7844.8910000000014</c:v>
                </c:pt>
                <c:pt idx="11028">
                  <c:v>7844.915</c:v>
                </c:pt>
                <c:pt idx="11029">
                  <c:v>7844.8990000000003</c:v>
                </c:pt>
                <c:pt idx="11030">
                  <c:v>7844.8940000000002</c:v>
                </c:pt>
                <c:pt idx="11031">
                  <c:v>7844.9369999999999</c:v>
                </c:pt>
                <c:pt idx="11032">
                  <c:v>7844.893</c:v>
                </c:pt>
                <c:pt idx="11033">
                  <c:v>7844.9379999999965</c:v>
                </c:pt>
                <c:pt idx="11034">
                  <c:v>7844.951</c:v>
                </c:pt>
                <c:pt idx="11035">
                  <c:v>7844.8960000000034</c:v>
                </c:pt>
                <c:pt idx="11036">
                  <c:v>7844.9059999999999</c:v>
                </c:pt>
                <c:pt idx="11037">
                  <c:v>7844.8220000000038</c:v>
                </c:pt>
                <c:pt idx="11038">
                  <c:v>7844.8640000000014</c:v>
                </c:pt>
                <c:pt idx="11039">
                  <c:v>7844.9260000000004</c:v>
                </c:pt>
                <c:pt idx="11040">
                  <c:v>7844.8970000000018</c:v>
                </c:pt>
                <c:pt idx="11041">
                  <c:v>7844.9079999999994</c:v>
                </c:pt>
                <c:pt idx="11042">
                  <c:v>7844.8980000000001</c:v>
                </c:pt>
                <c:pt idx="11043">
                  <c:v>7844.9079999999994</c:v>
                </c:pt>
                <c:pt idx="11044">
                  <c:v>7844.8520000000044</c:v>
                </c:pt>
                <c:pt idx="11045">
                  <c:v>7844.94</c:v>
                </c:pt>
                <c:pt idx="11046">
                  <c:v>7844.8960000000034</c:v>
                </c:pt>
                <c:pt idx="11047">
                  <c:v>7844.8779999999997</c:v>
                </c:pt>
                <c:pt idx="11048">
                  <c:v>7844.8540000000003</c:v>
                </c:pt>
                <c:pt idx="11049">
                  <c:v>7844.8870000000015</c:v>
                </c:pt>
                <c:pt idx="11050">
                  <c:v>7844.9160000000002</c:v>
                </c:pt>
                <c:pt idx="11051">
                  <c:v>7844.915</c:v>
                </c:pt>
                <c:pt idx="11052">
                  <c:v>7844.8680000000004</c:v>
                </c:pt>
                <c:pt idx="11053">
                  <c:v>7844.8640000000014</c:v>
                </c:pt>
                <c:pt idx="11054">
                  <c:v>7844.875</c:v>
                </c:pt>
                <c:pt idx="11055">
                  <c:v>7844.8940000000002</c:v>
                </c:pt>
                <c:pt idx="11056">
                  <c:v>7844.8769999999995</c:v>
                </c:pt>
                <c:pt idx="11057">
                  <c:v>7844.9049999999997</c:v>
                </c:pt>
                <c:pt idx="11058">
                  <c:v>7844.875</c:v>
                </c:pt>
                <c:pt idx="11059">
                  <c:v>7844.8650000000034</c:v>
                </c:pt>
                <c:pt idx="11060">
                  <c:v>7844.8860000000004</c:v>
                </c:pt>
                <c:pt idx="11061">
                  <c:v>7844.893</c:v>
                </c:pt>
                <c:pt idx="11062">
                  <c:v>7844.8810000000003</c:v>
                </c:pt>
                <c:pt idx="11063">
                  <c:v>7844.8779999999997</c:v>
                </c:pt>
                <c:pt idx="11064">
                  <c:v>7844.8879999999999</c:v>
                </c:pt>
                <c:pt idx="11065">
                  <c:v>7844.8940000000002</c:v>
                </c:pt>
                <c:pt idx="11066">
                  <c:v>7844.81</c:v>
                </c:pt>
                <c:pt idx="11067">
                  <c:v>7844.9170000000004</c:v>
                </c:pt>
                <c:pt idx="11068">
                  <c:v>7844.9210000000003</c:v>
                </c:pt>
                <c:pt idx="11069">
                  <c:v>7844.857</c:v>
                </c:pt>
                <c:pt idx="11070">
                  <c:v>7844.8690000000024</c:v>
                </c:pt>
                <c:pt idx="11071">
                  <c:v>7844.8730000000005</c:v>
                </c:pt>
                <c:pt idx="11072">
                  <c:v>7844.8680000000004</c:v>
                </c:pt>
                <c:pt idx="11073">
                  <c:v>7844.875</c:v>
                </c:pt>
                <c:pt idx="11074">
                  <c:v>7844.8779999999997</c:v>
                </c:pt>
                <c:pt idx="11075">
                  <c:v>7844.91</c:v>
                </c:pt>
                <c:pt idx="11076">
                  <c:v>7844.8730000000005</c:v>
                </c:pt>
                <c:pt idx="11077">
                  <c:v>7844.89</c:v>
                </c:pt>
                <c:pt idx="11078">
                  <c:v>7844.9030000000002</c:v>
                </c:pt>
                <c:pt idx="11079">
                  <c:v>7844.884</c:v>
                </c:pt>
                <c:pt idx="11080">
                  <c:v>7844.8820000000014</c:v>
                </c:pt>
                <c:pt idx="11081">
                  <c:v>7844.8769999999995</c:v>
                </c:pt>
                <c:pt idx="11082">
                  <c:v>7844.8650000000034</c:v>
                </c:pt>
                <c:pt idx="11083">
                  <c:v>7844.8460000000014</c:v>
                </c:pt>
                <c:pt idx="11084">
                  <c:v>7844.8850000000002</c:v>
                </c:pt>
                <c:pt idx="11085">
                  <c:v>7844.8510000000024</c:v>
                </c:pt>
                <c:pt idx="11086">
                  <c:v>7844.8740000000007</c:v>
                </c:pt>
                <c:pt idx="11087">
                  <c:v>7844.8620000000037</c:v>
                </c:pt>
                <c:pt idx="11088">
                  <c:v>7844.8830000000007</c:v>
                </c:pt>
                <c:pt idx="11089">
                  <c:v>7844.8990000000003</c:v>
                </c:pt>
                <c:pt idx="11090">
                  <c:v>7844.884</c:v>
                </c:pt>
                <c:pt idx="11091">
                  <c:v>7844.8470000000007</c:v>
                </c:pt>
                <c:pt idx="11092">
                  <c:v>7844.8950000000004</c:v>
                </c:pt>
                <c:pt idx="11093">
                  <c:v>7844.8330000000005</c:v>
                </c:pt>
                <c:pt idx="11094">
                  <c:v>7844.8670000000002</c:v>
                </c:pt>
                <c:pt idx="11095">
                  <c:v>7844.9059999999999</c:v>
                </c:pt>
                <c:pt idx="11096">
                  <c:v>7844.8410000000003</c:v>
                </c:pt>
                <c:pt idx="11097">
                  <c:v>7844.8440000000001</c:v>
                </c:pt>
                <c:pt idx="11098">
                  <c:v>7844.9</c:v>
                </c:pt>
                <c:pt idx="11099">
                  <c:v>7844.8870000000015</c:v>
                </c:pt>
                <c:pt idx="11100">
                  <c:v>7844.8590000000004</c:v>
                </c:pt>
                <c:pt idx="11101">
                  <c:v>7844.8370000000004</c:v>
                </c:pt>
                <c:pt idx="11102">
                  <c:v>7844.9049999999997</c:v>
                </c:pt>
                <c:pt idx="11103">
                  <c:v>7844.8920000000035</c:v>
                </c:pt>
                <c:pt idx="11104">
                  <c:v>7844.857</c:v>
                </c:pt>
                <c:pt idx="11105">
                  <c:v>7844.9040000000005</c:v>
                </c:pt>
                <c:pt idx="11106">
                  <c:v>7844.893</c:v>
                </c:pt>
                <c:pt idx="11107">
                  <c:v>7844.8330000000005</c:v>
                </c:pt>
                <c:pt idx="11108">
                  <c:v>7844.8970000000018</c:v>
                </c:pt>
                <c:pt idx="11109">
                  <c:v>7844.8710000000001</c:v>
                </c:pt>
                <c:pt idx="11110">
                  <c:v>7844.8730000000005</c:v>
                </c:pt>
                <c:pt idx="11111">
                  <c:v>7844.8990000000003</c:v>
                </c:pt>
                <c:pt idx="11112">
                  <c:v>7844.8920000000035</c:v>
                </c:pt>
                <c:pt idx="11113">
                  <c:v>7844.8560000000034</c:v>
                </c:pt>
                <c:pt idx="11114">
                  <c:v>7844.857</c:v>
                </c:pt>
                <c:pt idx="11115">
                  <c:v>7844.8420000000024</c:v>
                </c:pt>
                <c:pt idx="11116">
                  <c:v>7844.8920000000035</c:v>
                </c:pt>
                <c:pt idx="11117">
                  <c:v>7844.8610000000044</c:v>
                </c:pt>
                <c:pt idx="11118">
                  <c:v>7844.8610000000044</c:v>
                </c:pt>
                <c:pt idx="11119">
                  <c:v>7844.8260000000037</c:v>
                </c:pt>
                <c:pt idx="11120">
                  <c:v>7844.8779999999997</c:v>
                </c:pt>
                <c:pt idx="11121">
                  <c:v>7844.8910000000014</c:v>
                </c:pt>
                <c:pt idx="11122">
                  <c:v>7844.9270000000006</c:v>
                </c:pt>
                <c:pt idx="11123">
                  <c:v>7844.8250000000044</c:v>
                </c:pt>
                <c:pt idx="11124">
                  <c:v>7844.8460000000014</c:v>
                </c:pt>
                <c:pt idx="11125">
                  <c:v>7844.9369999999999</c:v>
                </c:pt>
                <c:pt idx="11126">
                  <c:v>7844.8980000000001</c:v>
                </c:pt>
                <c:pt idx="11127">
                  <c:v>7844.8330000000005</c:v>
                </c:pt>
                <c:pt idx="11128">
                  <c:v>7844.835</c:v>
                </c:pt>
                <c:pt idx="11129">
                  <c:v>7844.8470000000007</c:v>
                </c:pt>
                <c:pt idx="11130">
                  <c:v>7844.8520000000044</c:v>
                </c:pt>
                <c:pt idx="11131">
                  <c:v>7844.8980000000001</c:v>
                </c:pt>
                <c:pt idx="11132">
                  <c:v>7844.8339999999998</c:v>
                </c:pt>
                <c:pt idx="11133">
                  <c:v>7844.8810000000003</c:v>
                </c:pt>
                <c:pt idx="11134">
                  <c:v>7844.8600000000024</c:v>
                </c:pt>
                <c:pt idx="11135">
                  <c:v>7844.87</c:v>
                </c:pt>
                <c:pt idx="11136">
                  <c:v>7844.8830000000007</c:v>
                </c:pt>
                <c:pt idx="11137">
                  <c:v>7844.875</c:v>
                </c:pt>
                <c:pt idx="11138">
                  <c:v>7844.89</c:v>
                </c:pt>
                <c:pt idx="11139">
                  <c:v>7844.9130000000005</c:v>
                </c:pt>
                <c:pt idx="11140">
                  <c:v>7844.8740000000007</c:v>
                </c:pt>
                <c:pt idx="11141">
                  <c:v>7844.8510000000024</c:v>
                </c:pt>
                <c:pt idx="11142">
                  <c:v>7844.8530000000001</c:v>
                </c:pt>
                <c:pt idx="11143">
                  <c:v>7844.8460000000014</c:v>
                </c:pt>
                <c:pt idx="11144">
                  <c:v>7844.9059999999999</c:v>
                </c:pt>
                <c:pt idx="11145">
                  <c:v>7844.8990000000003</c:v>
                </c:pt>
                <c:pt idx="11146">
                  <c:v>7844.8620000000037</c:v>
                </c:pt>
                <c:pt idx="11147">
                  <c:v>7844.8940000000002</c:v>
                </c:pt>
                <c:pt idx="11148">
                  <c:v>7844.8960000000034</c:v>
                </c:pt>
                <c:pt idx="11149">
                  <c:v>7844.8250000000044</c:v>
                </c:pt>
                <c:pt idx="11150">
                  <c:v>7844.8550000000014</c:v>
                </c:pt>
                <c:pt idx="11151">
                  <c:v>7844.8410000000003</c:v>
                </c:pt>
                <c:pt idx="11152">
                  <c:v>7844.8779999999997</c:v>
                </c:pt>
                <c:pt idx="11153">
                  <c:v>7844.85</c:v>
                </c:pt>
                <c:pt idx="11154">
                  <c:v>7844.9230000000016</c:v>
                </c:pt>
                <c:pt idx="11155">
                  <c:v>7844.9290000000001</c:v>
                </c:pt>
                <c:pt idx="11156">
                  <c:v>7844.8950000000004</c:v>
                </c:pt>
                <c:pt idx="11157">
                  <c:v>7844.8730000000005</c:v>
                </c:pt>
                <c:pt idx="11158">
                  <c:v>7844.9049999999997</c:v>
                </c:pt>
                <c:pt idx="11159">
                  <c:v>7844.8890000000001</c:v>
                </c:pt>
                <c:pt idx="11160">
                  <c:v>7844.8720000000003</c:v>
                </c:pt>
                <c:pt idx="11161">
                  <c:v>7844.8520000000044</c:v>
                </c:pt>
                <c:pt idx="11162">
                  <c:v>7844.884</c:v>
                </c:pt>
                <c:pt idx="11163">
                  <c:v>7844.8720000000003</c:v>
                </c:pt>
                <c:pt idx="11164">
                  <c:v>7844.8970000000018</c:v>
                </c:pt>
                <c:pt idx="11165">
                  <c:v>7844.8620000000037</c:v>
                </c:pt>
                <c:pt idx="11166">
                  <c:v>7844.875</c:v>
                </c:pt>
                <c:pt idx="11167">
                  <c:v>7844.8990000000003</c:v>
                </c:pt>
                <c:pt idx="11168">
                  <c:v>7844.9429999999993</c:v>
                </c:pt>
                <c:pt idx="11169">
                  <c:v>7844.8860000000004</c:v>
                </c:pt>
                <c:pt idx="11170">
                  <c:v>7844.89</c:v>
                </c:pt>
                <c:pt idx="11171">
                  <c:v>7844.9180000000006</c:v>
                </c:pt>
                <c:pt idx="11172">
                  <c:v>7844.9290000000001</c:v>
                </c:pt>
                <c:pt idx="11173">
                  <c:v>7844.9120000000003</c:v>
                </c:pt>
                <c:pt idx="11174">
                  <c:v>7844.8360000000002</c:v>
                </c:pt>
                <c:pt idx="11175">
                  <c:v>7844.9079999999994</c:v>
                </c:pt>
                <c:pt idx="11176">
                  <c:v>7844.8380000000006</c:v>
                </c:pt>
                <c:pt idx="11177">
                  <c:v>7844.8610000000044</c:v>
                </c:pt>
                <c:pt idx="11178">
                  <c:v>7844.9030000000002</c:v>
                </c:pt>
                <c:pt idx="11179">
                  <c:v>7844.8850000000002</c:v>
                </c:pt>
                <c:pt idx="11180">
                  <c:v>7844.8990000000003</c:v>
                </c:pt>
                <c:pt idx="11181">
                  <c:v>7844.9280000000008</c:v>
                </c:pt>
                <c:pt idx="11182">
                  <c:v>7844.9049999999997</c:v>
                </c:pt>
                <c:pt idx="11183">
                  <c:v>7844.8980000000001</c:v>
                </c:pt>
                <c:pt idx="11184">
                  <c:v>7844.9280000000008</c:v>
                </c:pt>
                <c:pt idx="11185">
                  <c:v>7844.875</c:v>
                </c:pt>
                <c:pt idx="11186">
                  <c:v>7844.875</c:v>
                </c:pt>
                <c:pt idx="11187">
                  <c:v>7844.8690000000024</c:v>
                </c:pt>
                <c:pt idx="11188">
                  <c:v>7844.93</c:v>
                </c:pt>
                <c:pt idx="11189">
                  <c:v>7844.915</c:v>
                </c:pt>
                <c:pt idx="11190">
                  <c:v>7844.9059999999999</c:v>
                </c:pt>
                <c:pt idx="11191">
                  <c:v>7844.942</c:v>
                </c:pt>
                <c:pt idx="11192">
                  <c:v>7844.87</c:v>
                </c:pt>
                <c:pt idx="11193">
                  <c:v>7844.8660000000036</c:v>
                </c:pt>
                <c:pt idx="11194">
                  <c:v>7844.8420000000024</c:v>
                </c:pt>
                <c:pt idx="11195">
                  <c:v>7844.915</c:v>
                </c:pt>
                <c:pt idx="11196">
                  <c:v>7844.9079999999994</c:v>
                </c:pt>
                <c:pt idx="11197">
                  <c:v>7844.8879999999999</c:v>
                </c:pt>
                <c:pt idx="11198">
                  <c:v>7844.9160000000002</c:v>
                </c:pt>
                <c:pt idx="11199">
                  <c:v>7844.9130000000005</c:v>
                </c:pt>
                <c:pt idx="11200">
                  <c:v>7844.857</c:v>
                </c:pt>
                <c:pt idx="11201">
                  <c:v>7844.9230000000016</c:v>
                </c:pt>
                <c:pt idx="11202">
                  <c:v>7844.8670000000002</c:v>
                </c:pt>
                <c:pt idx="11203">
                  <c:v>7844.87</c:v>
                </c:pt>
                <c:pt idx="11204">
                  <c:v>7844.8760000000002</c:v>
                </c:pt>
                <c:pt idx="11205">
                  <c:v>7844.8970000000018</c:v>
                </c:pt>
                <c:pt idx="11206">
                  <c:v>7844.9190000000008</c:v>
                </c:pt>
                <c:pt idx="11207">
                  <c:v>7844.8910000000014</c:v>
                </c:pt>
                <c:pt idx="11208">
                  <c:v>7844.9139999999998</c:v>
                </c:pt>
                <c:pt idx="11209">
                  <c:v>7844.8760000000002</c:v>
                </c:pt>
                <c:pt idx="11210">
                  <c:v>7844.8670000000002</c:v>
                </c:pt>
                <c:pt idx="11211">
                  <c:v>7844.8820000000014</c:v>
                </c:pt>
                <c:pt idx="11212">
                  <c:v>7844.9220000000014</c:v>
                </c:pt>
                <c:pt idx="11213">
                  <c:v>7844.8940000000002</c:v>
                </c:pt>
                <c:pt idx="11214">
                  <c:v>7844.8860000000004</c:v>
                </c:pt>
                <c:pt idx="11215">
                  <c:v>7844.8910000000014</c:v>
                </c:pt>
                <c:pt idx="11216">
                  <c:v>7844.8540000000003</c:v>
                </c:pt>
                <c:pt idx="11217">
                  <c:v>7844.8590000000004</c:v>
                </c:pt>
                <c:pt idx="11218">
                  <c:v>7844.8879999999999</c:v>
                </c:pt>
                <c:pt idx="11219">
                  <c:v>7844.9059999999999</c:v>
                </c:pt>
                <c:pt idx="11220">
                  <c:v>7844.8769999999995</c:v>
                </c:pt>
                <c:pt idx="11221">
                  <c:v>7844.9069999999992</c:v>
                </c:pt>
                <c:pt idx="11222">
                  <c:v>7844.9040000000005</c:v>
                </c:pt>
                <c:pt idx="11223">
                  <c:v>7844.85</c:v>
                </c:pt>
                <c:pt idx="11224">
                  <c:v>7844.8970000000018</c:v>
                </c:pt>
                <c:pt idx="11225">
                  <c:v>7844.8470000000007</c:v>
                </c:pt>
                <c:pt idx="11226">
                  <c:v>7844.9319999999998</c:v>
                </c:pt>
                <c:pt idx="11227">
                  <c:v>7844.875</c:v>
                </c:pt>
                <c:pt idx="11228">
                  <c:v>7844.8820000000014</c:v>
                </c:pt>
                <c:pt idx="11229">
                  <c:v>7844.8560000000034</c:v>
                </c:pt>
                <c:pt idx="11230">
                  <c:v>7844.8520000000044</c:v>
                </c:pt>
                <c:pt idx="11231">
                  <c:v>7844.8690000000024</c:v>
                </c:pt>
                <c:pt idx="11232">
                  <c:v>7844.8620000000037</c:v>
                </c:pt>
                <c:pt idx="11233">
                  <c:v>7844.8590000000004</c:v>
                </c:pt>
                <c:pt idx="11234">
                  <c:v>7844.8690000000024</c:v>
                </c:pt>
                <c:pt idx="11235">
                  <c:v>7844.8760000000002</c:v>
                </c:pt>
                <c:pt idx="11236">
                  <c:v>7844.8290000000034</c:v>
                </c:pt>
                <c:pt idx="11237">
                  <c:v>7844.8870000000015</c:v>
                </c:pt>
                <c:pt idx="11238">
                  <c:v>7844.8390000000009</c:v>
                </c:pt>
                <c:pt idx="11239">
                  <c:v>7844.8680000000004</c:v>
                </c:pt>
                <c:pt idx="11240">
                  <c:v>7844.8320000000003</c:v>
                </c:pt>
                <c:pt idx="11241">
                  <c:v>7844.875</c:v>
                </c:pt>
                <c:pt idx="11242">
                  <c:v>7844.8540000000003</c:v>
                </c:pt>
                <c:pt idx="11243">
                  <c:v>7844.8460000000014</c:v>
                </c:pt>
                <c:pt idx="11244">
                  <c:v>7844.8690000000024</c:v>
                </c:pt>
                <c:pt idx="11245">
                  <c:v>7844.835</c:v>
                </c:pt>
                <c:pt idx="11246">
                  <c:v>7844.8360000000002</c:v>
                </c:pt>
                <c:pt idx="11247">
                  <c:v>7844.8090000000002</c:v>
                </c:pt>
                <c:pt idx="11248">
                  <c:v>7844.8520000000044</c:v>
                </c:pt>
                <c:pt idx="11249">
                  <c:v>7844.8260000000037</c:v>
                </c:pt>
                <c:pt idx="11250">
                  <c:v>7844.7979999999998</c:v>
                </c:pt>
                <c:pt idx="11251">
                  <c:v>7844.87</c:v>
                </c:pt>
                <c:pt idx="11252">
                  <c:v>7844.8670000000002</c:v>
                </c:pt>
                <c:pt idx="11253">
                  <c:v>7844.8420000000024</c:v>
                </c:pt>
                <c:pt idx="11254">
                  <c:v>7844.84</c:v>
                </c:pt>
                <c:pt idx="11255">
                  <c:v>7844.8370000000004</c:v>
                </c:pt>
                <c:pt idx="11256">
                  <c:v>7844.8380000000006</c:v>
                </c:pt>
                <c:pt idx="11257">
                  <c:v>7844.8210000000036</c:v>
                </c:pt>
                <c:pt idx="11258">
                  <c:v>7844.8530000000001</c:v>
                </c:pt>
                <c:pt idx="11259">
                  <c:v>7844.8290000000034</c:v>
                </c:pt>
                <c:pt idx="11260">
                  <c:v>7844.8670000000002</c:v>
                </c:pt>
                <c:pt idx="11261">
                  <c:v>7844.8390000000009</c:v>
                </c:pt>
                <c:pt idx="11262">
                  <c:v>7844.8470000000007</c:v>
                </c:pt>
                <c:pt idx="11263">
                  <c:v>7844.87</c:v>
                </c:pt>
                <c:pt idx="11264">
                  <c:v>7844.8310000000001</c:v>
                </c:pt>
                <c:pt idx="11265">
                  <c:v>7844.7930000000006</c:v>
                </c:pt>
                <c:pt idx="11266">
                  <c:v>7844.8290000000034</c:v>
                </c:pt>
                <c:pt idx="11267">
                  <c:v>7844.81</c:v>
                </c:pt>
                <c:pt idx="11268">
                  <c:v>7844.8010000000004</c:v>
                </c:pt>
                <c:pt idx="11269">
                  <c:v>7844.7870000000003</c:v>
                </c:pt>
                <c:pt idx="11270">
                  <c:v>7844.8600000000024</c:v>
                </c:pt>
                <c:pt idx="11271">
                  <c:v>7844.8450000000003</c:v>
                </c:pt>
                <c:pt idx="11272">
                  <c:v>7844.8630000000003</c:v>
                </c:pt>
                <c:pt idx="11273">
                  <c:v>7844.8310000000001</c:v>
                </c:pt>
                <c:pt idx="11274">
                  <c:v>7844.8860000000004</c:v>
                </c:pt>
                <c:pt idx="11275">
                  <c:v>7844.848</c:v>
                </c:pt>
                <c:pt idx="11276">
                  <c:v>7844.8360000000002</c:v>
                </c:pt>
                <c:pt idx="11277">
                  <c:v>7844.8310000000001</c:v>
                </c:pt>
                <c:pt idx="11278">
                  <c:v>7844.857</c:v>
                </c:pt>
                <c:pt idx="11279">
                  <c:v>7844.8320000000003</c:v>
                </c:pt>
                <c:pt idx="11280">
                  <c:v>7844.8440000000001</c:v>
                </c:pt>
                <c:pt idx="11281">
                  <c:v>7844.8270000000002</c:v>
                </c:pt>
                <c:pt idx="11282">
                  <c:v>7844.8450000000003</c:v>
                </c:pt>
                <c:pt idx="11283">
                  <c:v>7844.8380000000006</c:v>
                </c:pt>
                <c:pt idx="11284">
                  <c:v>7844.8490000000002</c:v>
                </c:pt>
                <c:pt idx="11285">
                  <c:v>7844.848</c:v>
                </c:pt>
                <c:pt idx="11286">
                  <c:v>7844.84</c:v>
                </c:pt>
                <c:pt idx="11287">
                  <c:v>7844.8610000000044</c:v>
                </c:pt>
                <c:pt idx="11288">
                  <c:v>7844.8510000000024</c:v>
                </c:pt>
                <c:pt idx="11289">
                  <c:v>7844.8510000000024</c:v>
                </c:pt>
                <c:pt idx="11290">
                  <c:v>7844.8540000000003</c:v>
                </c:pt>
                <c:pt idx="11291">
                  <c:v>7844.8490000000002</c:v>
                </c:pt>
                <c:pt idx="11292">
                  <c:v>7844.8769999999995</c:v>
                </c:pt>
                <c:pt idx="11293">
                  <c:v>7844.8050000000003</c:v>
                </c:pt>
                <c:pt idx="11294">
                  <c:v>7844.88</c:v>
                </c:pt>
                <c:pt idx="11295">
                  <c:v>7844.9040000000005</c:v>
                </c:pt>
                <c:pt idx="11296">
                  <c:v>7844.8730000000005</c:v>
                </c:pt>
                <c:pt idx="11297">
                  <c:v>7844.8850000000002</c:v>
                </c:pt>
                <c:pt idx="11298">
                  <c:v>7844.9040000000005</c:v>
                </c:pt>
                <c:pt idx="11299">
                  <c:v>7844.8680000000004</c:v>
                </c:pt>
                <c:pt idx="11300">
                  <c:v>7844.8460000000014</c:v>
                </c:pt>
                <c:pt idx="11301">
                  <c:v>7844.9170000000004</c:v>
                </c:pt>
                <c:pt idx="11302">
                  <c:v>7844.8650000000034</c:v>
                </c:pt>
                <c:pt idx="11303">
                  <c:v>7844.8710000000001</c:v>
                </c:pt>
                <c:pt idx="11304">
                  <c:v>7844.8960000000034</c:v>
                </c:pt>
                <c:pt idx="11305">
                  <c:v>7844.89</c:v>
                </c:pt>
                <c:pt idx="11306">
                  <c:v>7844.8610000000044</c:v>
                </c:pt>
                <c:pt idx="11307">
                  <c:v>7844.9190000000008</c:v>
                </c:pt>
                <c:pt idx="11308">
                  <c:v>7844.9069999999992</c:v>
                </c:pt>
                <c:pt idx="11309">
                  <c:v>7844.8339999999998</c:v>
                </c:pt>
                <c:pt idx="11310">
                  <c:v>7844.8690000000024</c:v>
                </c:pt>
                <c:pt idx="11311">
                  <c:v>7844.9069999999992</c:v>
                </c:pt>
                <c:pt idx="11312">
                  <c:v>7844.8860000000004</c:v>
                </c:pt>
                <c:pt idx="11313">
                  <c:v>7844.8830000000007</c:v>
                </c:pt>
                <c:pt idx="11314">
                  <c:v>7844.9180000000006</c:v>
                </c:pt>
                <c:pt idx="11315">
                  <c:v>7844.8860000000004</c:v>
                </c:pt>
                <c:pt idx="11316">
                  <c:v>7844.88</c:v>
                </c:pt>
                <c:pt idx="11317">
                  <c:v>7844.8810000000003</c:v>
                </c:pt>
                <c:pt idx="11318">
                  <c:v>7844.9139999999998</c:v>
                </c:pt>
                <c:pt idx="11319">
                  <c:v>7844.9010000000007</c:v>
                </c:pt>
                <c:pt idx="11320">
                  <c:v>7844.89</c:v>
                </c:pt>
                <c:pt idx="11321">
                  <c:v>7844.942</c:v>
                </c:pt>
                <c:pt idx="11322">
                  <c:v>7844.8920000000035</c:v>
                </c:pt>
                <c:pt idx="11323">
                  <c:v>7844.9120000000003</c:v>
                </c:pt>
                <c:pt idx="11324">
                  <c:v>7844.9120000000003</c:v>
                </c:pt>
                <c:pt idx="11325">
                  <c:v>7844.8970000000018</c:v>
                </c:pt>
                <c:pt idx="11326">
                  <c:v>7844.9110000000001</c:v>
                </c:pt>
                <c:pt idx="11327">
                  <c:v>7844.8760000000002</c:v>
                </c:pt>
                <c:pt idx="11328">
                  <c:v>7844.9479999999985</c:v>
                </c:pt>
                <c:pt idx="11329">
                  <c:v>7844.9170000000004</c:v>
                </c:pt>
                <c:pt idx="11330">
                  <c:v>7844.8779999999997</c:v>
                </c:pt>
                <c:pt idx="11331">
                  <c:v>7844.9059999999999</c:v>
                </c:pt>
                <c:pt idx="11332">
                  <c:v>7844.9139999999998</c:v>
                </c:pt>
                <c:pt idx="11333">
                  <c:v>7844.9139999999998</c:v>
                </c:pt>
                <c:pt idx="11334">
                  <c:v>7844.884</c:v>
                </c:pt>
                <c:pt idx="11335">
                  <c:v>7844.915</c:v>
                </c:pt>
                <c:pt idx="11336">
                  <c:v>7844.8890000000001</c:v>
                </c:pt>
                <c:pt idx="11337">
                  <c:v>7844.924</c:v>
                </c:pt>
                <c:pt idx="11338">
                  <c:v>7844.8960000000034</c:v>
                </c:pt>
                <c:pt idx="11339">
                  <c:v>7844.9369999999999</c:v>
                </c:pt>
                <c:pt idx="11340">
                  <c:v>7844.9589999999998</c:v>
                </c:pt>
                <c:pt idx="11341">
                  <c:v>7844.9</c:v>
                </c:pt>
                <c:pt idx="11342">
                  <c:v>7844.8779999999997</c:v>
                </c:pt>
                <c:pt idx="11343">
                  <c:v>7844.8820000000014</c:v>
                </c:pt>
                <c:pt idx="11344">
                  <c:v>7844.9160000000002</c:v>
                </c:pt>
                <c:pt idx="11345">
                  <c:v>7844.9069999999992</c:v>
                </c:pt>
                <c:pt idx="11346">
                  <c:v>7844.9479999999985</c:v>
                </c:pt>
                <c:pt idx="11347">
                  <c:v>7844.8970000000018</c:v>
                </c:pt>
                <c:pt idx="11348">
                  <c:v>7844.9630000000006</c:v>
                </c:pt>
                <c:pt idx="11349">
                  <c:v>7844.951</c:v>
                </c:pt>
                <c:pt idx="11350">
                  <c:v>7844.93</c:v>
                </c:pt>
                <c:pt idx="11351">
                  <c:v>7844.8810000000003</c:v>
                </c:pt>
                <c:pt idx="11352">
                  <c:v>7844.951</c:v>
                </c:pt>
                <c:pt idx="11353">
                  <c:v>7844.9290000000001</c:v>
                </c:pt>
                <c:pt idx="11354">
                  <c:v>7844.94</c:v>
                </c:pt>
                <c:pt idx="11355">
                  <c:v>7844.9379999999965</c:v>
                </c:pt>
                <c:pt idx="11356">
                  <c:v>7844.9379999999965</c:v>
                </c:pt>
                <c:pt idx="11357">
                  <c:v>7844.9620000000004</c:v>
                </c:pt>
                <c:pt idx="11358">
                  <c:v>7844.9460000000008</c:v>
                </c:pt>
                <c:pt idx="11359">
                  <c:v>7844.93</c:v>
                </c:pt>
                <c:pt idx="11360">
                  <c:v>7844.8990000000003</c:v>
                </c:pt>
                <c:pt idx="11361">
                  <c:v>7844.9640000000009</c:v>
                </c:pt>
                <c:pt idx="11362">
                  <c:v>7844.9319999999998</c:v>
                </c:pt>
                <c:pt idx="11363">
                  <c:v>7844.9069999999992</c:v>
                </c:pt>
                <c:pt idx="11364">
                  <c:v>7844.9170000000004</c:v>
                </c:pt>
                <c:pt idx="11365">
                  <c:v>7844.9409999999998</c:v>
                </c:pt>
                <c:pt idx="11366">
                  <c:v>7844.9720000000007</c:v>
                </c:pt>
                <c:pt idx="11367">
                  <c:v>7844.9230000000016</c:v>
                </c:pt>
                <c:pt idx="11368">
                  <c:v>7844.95</c:v>
                </c:pt>
                <c:pt idx="11369">
                  <c:v>7844.9810000000007</c:v>
                </c:pt>
                <c:pt idx="11370">
                  <c:v>7844.9369999999999</c:v>
                </c:pt>
                <c:pt idx="11371">
                  <c:v>7844.9540000000006</c:v>
                </c:pt>
                <c:pt idx="11372">
                  <c:v>7844.9670000000015</c:v>
                </c:pt>
                <c:pt idx="11373">
                  <c:v>7844.9479999999985</c:v>
                </c:pt>
                <c:pt idx="11374">
                  <c:v>7844.9789999999994</c:v>
                </c:pt>
                <c:pt idx="11375">
                  <c:v>7844.9969999999994</c:v>
                </c:pt>
                <c:pt idx="11376">
                  <c:v>7844.9290000000001</c:v>
                </c:pt>
                <c:pt idx="11377">
                  <c:v>7844.96</c:v>
                </c:pt>
                <c:pt idx="11378">
                  <c:v>7845.0010000000002</c:v>
                </c:pt>
                <c:pt idx="11379">
                  <c:v>7844.9920000000002</c:v>
                </c:pt>
                <c:pt idx="11380">
                  <c:v>7844.95</c:v>
                </c:pt>
                <c:pt idx="11381">
                  <c:v>7844.9929999999995</c:v>
                </c:pt>
                <c:pt idx="11382">
                  <c:v>7844.9670000000015</c:v>
                </c:pt>
                <c:pt idx="11383">
                  <c:v>7844.9890000000005</c:v>
                </c:pt>
                <c:pt idx="11384">
                  <c:v>7844.9890000000005</c:v>
                </c:pt>
                <c:pt idx="11385">
                  <c:v>7845.0120000000024</c:v>
                </c:pt>
                <c:pt idx="11386">
                  <c:v>7844.9470000000001</c:v>
                </c:pt>
                <c:pt idx="11387">
                  <c:v>7844.9969999999994</c:v>
                </c:pt>
                <c:pt idx="11388">
                  <c:v>7844.991</c:v>
                </c:pt>
                <c:pt idx="11389">
                  <c:v>7845.0210000000034</c:v>
                </c:pt>
                <c:pt idx="11390">
                  <c:v>7844.9949999999999</c:v>
                </c:pt>
                <c:pt idx="11391">
                  <c:v>7845.0080000000007</c:v>
                </c:pt>
                <c:pt idx="11392">
                  <c:v>7845.0160000000014</c:v>
                </c:pt>
                <c:pt idx="11393">
                  <c:v>7845.0110000000004</c:v>
                </c:pt>
                <c:pt idx="11394">
                  <c:v>7845.0230000000001</c:v>
                </c:pt>
                <c:pt idx="11395">
                  <c:v>7845.0280000000002</c:v>
                </c:pt>
                <c:pt idx="11396">
                  <c:v>7845.0190000000002</c:v>
                </c:pt>
                <c:pt idx="11397">
                  <c:v>7844.9479999999985</c:v>
                </c:pt>
                <c:pt idx="11398">
                  <c:v>7845.0160000000014</c:v>
                </c:pt>
                <c:pt idx="11399">
                  <c:v>7844.9699999999993</c:v>
                </c:pt>
                <c:pt idx="11400">
                  <c:v>7845.0150000000003</c:v>
                </c:pt>
                <c:pt idx="11401">
                  <c:v>7844.9929999999995</c:v>
                </c:pt>
                <c:pt idx="11402">
                  <c:v>7844.9670000000015</c:v>
                </c:pt>
                <c:pt idx="11403">
                  <c:v>7845.0230000000001</c:v>
                </c:pt>
                <c:pt idx="11404">
                  <c:v>7845.0060000000003</c:v>
                </c:pt>
                <c:pt idx="11405">
                  <c:v>7845.01</c:v>
                </c:pt>
                <c:pt idx="11406">
                  <c:v>7844.9610000000002</c:v>
                </c:pt>
                <c:pt idx="11407">
                  <c:v>7845.0160000000014</c:v>
                </c:pt>
                <c:pt idx="11408">
                  <c:v>7845</c:v>
                </c:pt>
                <c:pt idx="11409">
                  <c:v>7845.0230000000001</c:v>
                </c:pt>
                <c:pt idx="11410">
                  <c:v>7845.0379999999996</c:v>
                </c:pt>
                <c:pt idx="11411">
                  <c:v>7845.0140000000001</c:v>
                </c:pt>
                <c:pt idx="11412">
                  <c:v>7844.9929999999995</c:v>
                </c:pt>
                <c:pt idx="11413">
                  <c:v>7845</c:v>
                </c:pt>
                <c:pt idx="11414">
                  <c:v>7844.9699999999993</c:v>
                </c:pt>
                <c:pt idx="11415">
                  <c:v>7845.0420000000004</c:v>
                </c:pt>
                <c:pt idx="11416">
                  <c:v>7844.9720000000007</c:v>
                </c:pt>
                <c:pt idx="11417">
                  <c:v>7844.9890000000005</c:v>
                </c:pt>
                <c:pt idx="11418">
                  <c:v>7845.0360000000001</c:v>
                </c:pt>
                <c:pt idx="11419">
                  <c:v>7845.0260000000035</c:v>
                </c:pt>
                <c:pt idx="11420">
                  <c:v>7845.0260000000035</c:v>
                </c:pt>
                <c:pt idx="11421">
                  <c:v>7845.0479999999998</c:v>
                </c:pt>
                <c:pt idx="11422">
                  <c:v>7845.0110000000004</c:v>
                </c:pt>
                <c:pt idx="11423">
                  <c:v>7845.0730000000003</c:v>
                </c:pt>
                <c:pt idx="11424">
                  <c:v>7845.0230000000001</c:v>
                </c:pt>
                <c:pt idx="11425">
                  <c:v>7845.1040000000003</c:v>
                </c:pt>
                <c:pt idx="11426">
                  <c:v>7845.0570000000016</c:v>
                </c:pt>
                <c:pt idx="11427">
                  <c:v>7845.06</c:v>
                </c:pt>
                <c:pt idx="11428">
                  <c:v>7845.03</c:v>
                </c:pt>
                <c:pt idx="11429">
                  <c:v>7845.107</c:v>
                </c:pt>
                <c:pt idx="11430">
                  <c:v>7845.08</c:v>
                </c:pt>
                <c:pt idx="11431">
                  <c:v>7845.0470000000005</c:v>
                </c:pt>
                <c:pt idx="11432">
                  <c:v>7845.0830000000005</c:v>
                </c:pt>
                <c:pt idx="11433">
                  <c:v>7845.0610000000024</c:v>
                </c:pt>
                <c:pt idx="11434">
                  <c:v>7845.0570000000016</c:v>
                </c:pt>
                <c:pt idx="11435">
                  <c:v>7845.05</c:v>
                </c:pt>
                <c:pt idx="11436">
                  <c:v>7845.0630000000001</c:v>
                </c:pt>
                <c:pt idx="11437">
                  <c:v>7845.0460000000003</c:v>
                </c:pt>
                <c:pt idx="11438">
                  <c:v>7845.0520000000024</c:v>
                </c:pt>
                <c:pt idx="11439">
                  <c:v>7845.0690000000004</c:v>
                </c:pt>
                <c:pt idx="11440">
                  <c:v>7845.0680000000002</c:v>
                </c:pt>
                <c:pt idx="11441">
                  <c:v>7845.098</c:v>
                </c:pt>
                <c:pt idx="11442">
                  <c:v>7845.0309999999999</c:v>
                </c:pt>
                <c:pt idx="11443">
                  <c:v>7845.06</c:v>
                </c:pt>
                <c:pt idx="11444">
                  <c:v>7845.107</c:v>
                </c:pt>
                <c:pt idx="11445">
                  <c:v>7845.0460000000003</c:v>
                </c:pt>
                <c:pt idx="11446">
                  <c:v>7845.0839999999998</c:v>
                </c:pt>
                <c:pt idx="11447">
                  <c:v>7845.0830000000005</c:v>
                </c:pt>
                <c:pt idx="11448">
                  <c:v>7845.0780000000004</c:v>
                </c:pt>
                <c:pt idx="11449">
                  <c:v>7845.0690000000004</c:v>
                </c:pt>
                <c:pt idx="11450">
                  <c:v>7845.04</c:v>
                </c:pt>
                <c:pt idx="11451">
                  <c:v>7845.085</c:v>
                </c:pt>
                <c:pt idx="11452">
                  <c:v>7845.0560000000014</c:v>
                </c:pt>
                <c:pt idx="11453">
                  <c:v>7845.0620000000035</c:v>
                </c:pt>
                <c:pt idx="11454">
                  <c:v>7845.0309999999999</c:v>
                </c:pt>
                <c:pt idx="11455">
                  <c:v>7845.0650000000014</c:v>
                </c:pt>
                <c:pt idx="11456">
                  <c:v>7845.0680000000002</c:v>
                </c:pt>
                <c:pt idx="11457">
                  <c:v>7845.076</c:v>
                </c:pt>
                <c:pt idx="11458">
                  <c:v>7845.1130000000003</c:v>
                </c:pt>
                <c:pt idx="11459">
                  <c:v>7845.134</c:v>
                </c:pt>
                <c:pt idx="11460">
                  <c:v>7845.0210000000034</c:v>
                </c:pt>
                <c:pt idx="11461">
                  <c:v>7845.0990000000002</c:v>
                </c:pt>
                <c:pt idx="11462">
                  <c:v>7845.0749999999998</c:v>
                </c:pt>
                <c:pt idx="11463">
                  <c:v>7845.0150000000003</c:v>
                </c:pt>
                <c:pt idx="11464">
                  <c:v>7845.0060000000003</c:v>
                </c:pt>
                <c:pt idx="11465">
                  <c:v>7845.03</c:v>
                </c:pt>
                <c:pt idx="11466">
                  <c:v>7845.0389999999998</c:v>
                </c:pt>
                <c:pt idx="11467">
                  <c:v>7845.0379999999996</c:v>
                </c:pt>
                <c:pt idx="11468">
                  <c:v>7845.0880000000006</c:v>
                </c:pt>
                <c:pt idx="11469">
                  <c:v>7845.0839999999998</c:v>
                </c:pt>
                <c:pt idx="11470">
                  <c:v>7845.0170000000007</c:v>
                </c:pt>
                <c:pt idx="11471">
                  <c:v>7845.09</c:v>
                </c:pt>
                <c:pt idx="11472">
                  <c:v>7845.049</c:v>
                </c:pt>
                <c:pt idx="11473">
                  <c:v>7845.0520000000024</c:v>
                </c:pt>
                <c:pt idx="11474">
                  <c:v>7845.0460000000003</c:v>
                </c:pt>
                <c:pt idx="11475">
                  <c:v>7845.06</c:v>
                </c:pt>
                <c:pt idx="11476">
                  <c:v>7845.0930000000017</c:v>
                </c:pt>
                <c:pt idx="11477">
                  <c:v>7845.0420000000004</c:v>
                </c:pt>
                <c:pt idx="11478">
                  <c:v>7845.1</c:v>
                </c:pt>
                <c:pt idx="11479">
                  <c:v>7845.107</c:v>
                </c:pt>
                <c:pt idx="11480">
                  <c:v>7845.0630000000001</c:v>
                </c:pt>
                <c:pt idx="11481">
                  <c:v>7845.1170000000002</c:v>
                </c:pt>
                <c:pt idx="11482">
                  <c:v>7845.0550000000003</c:v>
                </c:pt>
                <c:pt idx="11483">
                  <c:v>7845.0410000000002</c:v>
                </c:pt>
                <c:pt idx="11484">
                  <c:v>7845</c:v>
                </c:pt>
                <c:pt idx="11485">
                  <c:v>7845.107</c:v>
                </c:pt>
                <c:pt idx="11486">
                  <c:v>7845.0460000000003</c:v>
                </c:pt>
                <c:pt idx="11487">
                  <c:v>7845.0420000000004</c:v>
                </c:pt>
                <c:pt idx="11488">
                  <c:v>7845.0940000000001</c:v>
                </c:pt>
                <c:pt idx="11489">
                  <c:v>7845.0960000000014</c:v>
                </c:pt>
                <c:pt idx="11490">
                  <c:v>7845.0460000000003</c:v>
                </c:pt>
                <c:pt idx="11491">
                  <c:v>7845.1230000000023</c:v>
                </c:pt>
                <c:pt idx="11492">
                  <c:v>7845.0749999999998</c:v>
                </c:pt>
                <c:pt idx="11493">
                  <c:v>7845.1620000000039</c:v>
                </c:pt>
                <c:pt idx="11494">
                  <c:v>7845.0730000000003</c:v>
                </c:pt>
                <c:pt idx="11495">
                  <c:v>7845.1010000000024</c:v>
                </c:pt>
                <c:pt idx="11496">
                  <c:v>7845.1150000000034</c:v>
                </c:pt>
                <c:pt idx="11497">
                  <c:v>7845.0780000000004</c:v>
                </c:pt>
                <c:pt idx="11498">
                  <c:v>7845.1180000000004</c:v>
                </c:pt>
                <c:pt idx="11499">
                  <c:v>7845.1470000000018</c:v>
                </c:pt>
                <c:pt idx="11500">
                  <c:v>7845.1080000000002</c:v>
                </c:pt>
                <c:pt idx="11501">
                  <c:v>7845.1060000000034</c:v>
                </c:pt>
                <c:pt idx="11502">
                  <c:v>7845.0950000000003</c:v>
                </c:pt>
                <c:pt idx="11503">
                  <c:v>7845.058</c:v>
                </c:pt>
                <c:pt idx="11504">
                  <c:v>7845.0680000000002</c:v>
                </c:pt>
                <c:pt idx="11505">
                  <c:v>7845.0860000000002</c:v>
                </c:pt>
                <c:pt idx="11506">
                  <c:v>7845.058</c:v>
                </c:pt>
                <c:pt idx="11507">
                  <c:v>7845.0890000000009</c:v>
                </c:pt>
                <c:pt idx="11508">
                  <c:v>7845.08</c:v>
                </c:pt>
                <c:pt idx="11509">
                  <c:v>7845.1080000000002</c:v>
                </c:pt>
                <c:pt idx="11510">
                  <c:v>7845.1330000000007</c:v>
                </c:pt>
                <c:pt idx="11511">
                  <c:v>7845.1030000000001</c:v>
                </c:pt>
                <c:pt idx="11512">
                  <c:v>7845.0880000000006</c:v>
                </c:pt>
                <c:pt idx="11513">
                  <c:v>7845.1390000000001</c:v>
                </c:pt>
                <c:pt idx="11514">
                  <c:v>7845.0690000000004</c:v>
                </c:pt>
                <c:pt idx="11515">
                  <c:v>7845.1120000000037</c:v>
                </c:pt>
                <c:pt idx="11516">
                  <c:v>7845.1280000000024</c:v>
                </c:pt>
                <c:pt idx="11517">
                  <c:v>7845.0990000000002</c:v>
                </c:pt>
                <c:pt idx="11518">
                  <c:v>7845.1330000000007</c:v>
                </c:pt>
                <c:pt idx="11519">
                  <c:v>7845.1030000000001</c:v>
                </c:pt>
                <c:pt idx="11520">
                  <c:v>7845.0720000000001</c:v>
                </c:pt>
                <c:pt idx="11521">
                  <c:v>7845.1020000000044</c:v>
                </c:pt>
                <c:pt idx="11522">
                  <c:v>7845.1330000000007</c:v>
                </c:pt>
                <c:pt idx="11523">
                  <c:v>7845.0930000000017</c:v>
                </c:pt>
                <c:pt idx="11524">
                  <c:v>7845.1290000000045</c:v>
                </c:pt>
                <c:pt idx="11525">
                  <c:v>7845.1260000000038</c:v>
                </c:pt>
                <c:pt idx="11526">
                  <c:v>7845.1150000000034</c:v>
                </c:pt>
                <c:pt idx="11527">
                  <c:v>7845.1100000000024</c:v>
                </c:pt>
                <c:pt idx="11528">
                  <c:v>7845.0970000000007</c:v>
                </c:pt>
                <c:pt idx="11529">
                  <c:v>7845.0810000000001</c:v>
                </c:pt>
                <c:pt idx="11530">
                  <c:v>7845.1560000000045</c:v>
                </c:pt>
                <c:pt idx="11531">
                  <c:v>7845.058</c:v>
                </c:pt>
                <c:pt idx="11532">
                  <c:v>7845.1</c:v>
                </c:pt>
                <c:pt idx="11533">
                  <c:v>7845.0620000000035</c:v>
                </c:pt>
                <c:pt idx="11534">
                  <c:v>7845.1190000000024</c:v>
                </c:pt>
                <c:pt idx="11535">
                  <c:v>7845.1040000000003</c:v>
                </c:pt>
                <c:pt idx="11536">
                  <c:v>7845.0940000000001</c:v>
                </c:pt>
                <c:pt idx="11537">
                  <c:v>7845.0389999999998</c:v>
                </c:pt>
                <c:pt idx="11538">
                  <c:v>7845.0550000000003</c:v>
                </c:pt>
                <c:pt idx="11539">
                  <c:v>7845.1140000000014</c:v>
                </c:pt>
                <c:pt idx="11540">
                  <c:v>7845.1040000000003</c:v>
                </c:pt>
                <c:pt idx="11541">
                  <c:v>7845.0769999999993</c:v>
                </c:pt>
                <c:pt idx="11542">
                  <c:v>7845.0739999999996</c:v>
                </c:pt>
                <c:pt idx="11543">
                  <c:v>7845.0690000000004</c:v>
                </c:pt>
                <c:pt idx="11544">
                  <c:v>7845.0950000000003</c:v>
                </c:pt>
                <c:pt idx="11545">
                  <c:v>7845.1</c:v>
                </c:pt>
                <c:pt idx="11546">
                  <c:v>7845.0839999999998</c:v>
                </c:pt>
                <c:pt idx="11547">
                  <c:v>7845.0890000000009</c:v>
                </c:pt>
                <c:pt idx="11548">
                  <c:v>7845.0860000000002</c:v>
                </c:pt>
                <c:pt idx="11549">
                  <c:v>7845.085</c:v>
                </c:pt>
                <c:pt idx="11550">
                  <c:v>7845.0620000000035</c:v>
                </c:pt>
                <c:pt idx="11551">
                  <c:v>7845.1160000000036</c:v>
                </c:pt>
                <c:pt idx="11552">
                  <c:v>7845.1100000000024</c:v>
                </c:pt>
                <c:pt idx="11553">
                  <c:v>7845.107</c:v>
                </c:pt>
                <c:pt idx="11554">
                  <c:v>7845.1210000000037</c:v>
                </c:pt>
                <c:pt idx="11555">
                  <c:v>7845.1460000000034</c:v>
                </c:pt>
                <c:pt idx="11556">
                  <c:v>7845.07</c:v>
                </c:pt>
                <c:pt idx="11557">
                  <c:v>7845.0990000000002</c:v>
                </c:pt>
                <c:pt idx="11558">
                  <c:v>7845.1090000000004</c:v>
                </c:pt>
                <c:pt idx="11559">
                  <c:v>7845.1280000000024</c:v>
                </c:pt>
                <c:pt idx="11560">
                  <c:v>7845.0940000000001</c:v>
                </c:pt>
                <c:pt idx="11561">
                  <c:v>7845.0910000000003</c:v>
                </c:pt>
                <c:pt idx="11562">
                  <c:v>7845.0920000000024</c:v>
                </c:pt>
                <c:pt idx="11563">
                  <c:v>7845.1090000000004</c:v>
                </c:pt>
                <c:pt idx="11564">
                  <c:v>7845.09</c:v>
                </c:pt>
                <c:pt idx="11565">
                  <c:v>7845.1780000000008</c:v>
                </c:pt>
                <c:pt idx="11566">
                  <c:v>7845.1230000000023</c:v>
                </c:pt>
                <c:pt idx="11567">
                  <c:v>7845.1200000000035</c:v>
                </c:pt>
                <c:pt idx="11568">
                  <c:v>7845.1650000000036</c:v>
                </c:pt>
                <c:pt idx="11569">
                  <c:v>7845.0730000000003</c:v>
                </c:pt>
                <c:pt idx="11570">
                  <c:v>7845.14</c:v>
                </c:pt>
                <c:pt idx="11571">
                  <c:v>7845.1450000000004</c:v>
                </c:pt>
                <c:pt idx="11572">
                  <c:v>7845.067</c:v>
                </c:pt>
                <c:pt idx="11573">
                  <c:v>7845.067</c:v>
                </c:pt>
                <c:pt idx="11574">
                  <c:v>7845.0620000000035</c:v>
                </c:pt>
                <c:pt idx="11575">
                  <c:v>7845.1120000000037</c:v>
                </c:pt>
                <c:pt idx="11576">
                  <c:v>7845.1180000000004</c:v>
                </c:pt>
                <c:pt idx="11577">
                  <c:v>7845.0790000000006</c:v>
                </c:pt>
                <c:pt idx="11578">
                  <c:v>7845.0970000000007</c:v>
                </c:pt>
                <c:pt idx="11579">
                  <c:v>7845.0749999999998</c:v>
                </c:pt>
                <c:pt idx="11580">
                  <c:v>7845.0940000000001</c:v>
                </c:pt>
                <c:pt idx="11581">
                  <c:v>7845.1690000000035</c:v>
                </c:pt>
                <c:pt idx="11582">
                  <c:v>7845.1410000000014</c:v>
                </c:pt>
                <c:pt idx="11583">
                  <c:v>7845.1220000000039</c:v>
                </c:pt>
                <c:pt idx="11584">
                  <c:v>7845.1370000000015</c:v>
                </c:pt>
                <c:pt idx="11585">
                  <c:v>7845.1490000000003</c:v>
                </c:pt>
                <c:pt idx="11586">
                  <c:v>7845.0880000000006</c:v>
                </c:pt>
                <c:pt idx="11587">
                  <c:v>7845.1290000000045</c:v>
                </c:pt>
                <c:pt idx="11588">
                  <c:v>7845.0860000000002</c:v>
                </c:pt>
                <c:pt idx="11589">
                  <c:v>7845.1590000000024</c:v>
                </c:pt>
                <c:pt idx="11590">
                  <c:v>7845.1040000000003</c:v>
                </c:pt>
                <c:pt idx="11591">
                  <c:v>7845.1560000000045</c:v>
                </c:pt>
                <c:pt idx="11592">
                  <c:v>7845.1040000000003</c:v>
                </c:pt>
                <c:pt idx="11593">
                  <c:v>7845.0860000000002</c:v>
                </c:pt>
                <c:pt idx="11594">
                  <c:v>7845.1640000000034</c:v>
                </c:pt>
                <c:pt idx="11595">
                  <c:v>7845.0950000000003</c:v>
                </c:pt>
                <c:pt idx="11596">
                  <c:v>7845.0880000000006</c:v>
                </c:pt>
                <c:pt idx="11597">
                  <c:v>7845.1270000000004</c:v>
                </c:pt>
                <c:pt idx="11598">
                  <c:v>7845.0990000000002</c:v>
                </c:pt>
                <c:pt idx="11599">
                  <c:v>7845.1100000000024</c:v>
                </c:pt>
                <c:pt idx="11600">
                  <c:v>7845.0920000000024</c:v>
                </c:pt>
                <c:pt idx="11601">
                  <c:v>7845.1090000000004</c:v>
                </c:pt>
                <c:pt idx="11602">
                  <c:v>7845.174</c:v>
                </c:pt>
                <c:pt idx="11603">
                  <c:v>7845.1460000000034</c:v>
                </c:pt>
                <c:pt idx="11604">
                  <c:v>7845.0890000000009</c:v>
                </c:pt>
                <c:pt idx="11605">
                  <c:v>7845.1040000000003</c:v>
                </c:pt>
                <c:pt idx="11606">
                  <c:v>7845.1090000000004</c:v>
                </c:pt>
                <c:pt idx="11607">
                  <c:v>7845.0950000000003</c:v>
                </c:pt>
                <c:pt idx="11608">
                  <c:v>7845.1620000000039</c:v>
                </c:pt>
                <c:pt idx="11609">
                  <c:v>7845.1420000000035</c:v>
                </c:pt>
                <c:pt idx="11610">
                  <c:v>7845.143</c:v>
                </c:pt>
                <c:pt idx="11611">
                  <c:v>7845.1410000000014</c:v>
                </c:pt>
                <c:pt idx="11612">
                  <c:v>7845.08</c:v>
                </c:pt>
                <c:pt idx="11613">
                  <c:v>7845.0780000000004</c:v>
                </c:pt>
                <c:pt idx="11614">
                  <c:v>7845.1100000000024</c:v>
                </c:pt>
                <c:pt idx="11615">
                  <c:v>7845.1580000000004</c:v>
                </c:pt>
                <c:pt idx="11616">
                  <c:v>7845.1220000000039</c:v>
                </c:pt>
                <c:pt idx="11617">
                  <c:v>7845.1050000000014</c:v>
                </c:pt>
                <c:pt idx="11618">
                  <c:v>7845.1410000000014</c:v>
                </c:pt>
                <c:pt idx="11619">
                  <c:v>7845.0960000000014</c:v>
                </c:pt>
                <c:pt idx="11620">
                  <c:v>7845.1090000000004</c:v>
                </c:pt>
                <c:pt idx="11621">
                  <c:v>7845.1280000000024</c:v>
                </c:pt>
                <c:pt idx="11622">
                  <c:v>7845.1440000000002</c:v>
                </c:pt>
                <c:pt idx="11623">
                  <c:v>7845.107</c:v>
                </c:pt>
                <c:pt idx="11624">
                  <c:v>7845.1100000000024</c:v>
                </c:pt>
                <c:pt idx="11625">
                  <c:v>7845.1550000000034</c:v>
                </c:pt>
                <c:pt idx="11626">
                  <c:v>7845.1420000000035</c:v>
                </c:pt>
                <c:pt idx="11627">
                  <c:v>7845.1230000000023</c:v>
                </c:pt>
                <c:pt idx="11628">
                  <c:v>7845.1170000000002</c:v>
                </c:pt>
                <c:pt idx="11629">
                  <c:v>7845.1030000000001</c:v>
                </c:pt>
                <c:pt idx="11630">
                  <c:v>7845.0910000000003</c:v>
                </c:pt>
                <c:pt idx="11631">
                  <c:v>7845.1330000000007</c:v>
                </c:pt>
                <c:pt idx="11632">
                  <c:v>7845.1280000000024</c:v>
                </c:pt>
                <c:pt idx="11633">
                  <c:v>7845.1460000000034</c:v>
                </c:pt>
                <c:pt idx="11634">
                  <c:v>7845.1330000000007</c:v>
                </c:pt>
                <c:pt idx="11635">
                  <c:v>7845.17</c:v>
                </c:pt>
                <c:pt idx="11636">
                  <c:v>7845.1440000000002</c:v>
                </c:pt>
                <c:pt idx="11637">
                  <c:v>7845.1040000000003</c:v>
                </c:pt>
                <c:pt idx="11638">
                  <c:v>7845.13</c:v>
                </c:pt>
                <c:pt idx="11639">
                  <c:v>7845.1010000000024</c:v>
                </c:pt>
                <c:pt idx="11640">
                  <c:v>7845.1200000000035</c:v>
                </c:pt>
                <c:pt idx="11641">
                  <c:v>7845.1570000000002</c:v>
                </c:pt>
                <c:pt idx="11642">
                  <c:v>7845.1730000000016</c:v>
                </c:pt>
                <c:pt idx="11643">
                  <c:v>7845.13</c:v>
                </c:pt>
                <c:pt idx="11644">
                  <c:v>7845.1390000000001</c:v>
                </c:pt>
                <c:pt idx="11645">
                  <c:v>7845.1790000000001</c:v>
                </c:pt>
                <c:pt idx="11646">
                  <c:v>7845.1220000000039</c:v>
                </c:pt>
                <c:pt idx="11647">
                  <c:v>7845.0940000000001</c:v>
                </c:pt>
                <c:pt idx="11648">
                  <c:v>7845.1379999999999</c:v>
                </c:pt>
                <c:pt idx="11649">
                  <c:v>7845.1110000000044</c:v>
                </c:pt>
                <c:pt idx="11650">
                  <c:v>7845.0890000000009</c:v>
                </c:pt>
                <c:pt idx="11651">
                  <c:v>7845.18</c:v>
                </c:pt>
                <c:pt idx="11652">
                  <c:v>7845.0830000000005</c:v>
                </c:pt>
                <c:pt idx="11653">
                  <c:v>7845.1460000000034</c:v>
                </c:pt>
                <c:pt idx="11654">
                  <c:v>7845.098</c:v>
                </c:pt>
                <c:pt idx="11655">
                  <c:v>7845.1440000000002</c:v>
                </c:pt>
                <c:pt idx="11656">
                  <c:v>7845.1260000000038</c:v>
                </c:pt>
                <c:pt idx="11657">
                  <c:v>7845.1470000000018</c:v>
                </c:pt>
                <c:pt idx="11658">
                  <c:v>7845.1110000000044</c:v>
                </c:pt>
                <c:pt idx="11659">
                  <c:v>7845.1480000000001</c:v>
                </c:pt>
                <c:pt idx="11660">
                  <c:v>7845.183</c:v>
                </c:pt>
                <c:pt idx="11661">
                  <c:v>7845.201</c:v>
                </c:pt>
                <c:pt idx="11662">
                  <c:v>7845.174</c:v>
                </c:pt>
                <c:pt idx="11663">
                  <c:v>7845.0920000000024</c:v>
                </c:pt>
                <c:pt idx="11664">
                  <c:v>7845.1050000000014</c:v>
                </c:pt>
                <c:pt idx="11665">
                  <c:v>7845.1540000000014</c:v>
                </c:pt>
                <c:pt idx="11666">
                  <c:v>7845.0880000000006</c:v>
                </c:pt>
                <c:pt idx="11667">
                  <c:v>7845.0960000000014</c:v>
                </c:pt>
                <c:pt idx="11668">
                  <c:v>7845.1490000000003</c:v>
                </c:pt>
                <c:pt idx="11669">
                  <c:v>7845.1410000000014</c:v>
                </c:pt>
                <c:pt idx="11670">
                  <c:v>7845.0970000000007</c:v>
                </c:pt>
                <c:pt idx="11671">
                  <c:v>7845.1110000000044</c:v>
                </c:pt>
                <c:pt idx="11672">
                  <c:v>7845.1730000000016</c:v>
                </c:pt>
                <c:pt idx="11673">
                  <c:v>7845.1160000000036</c:v>
                </c:pt>
                <c:pt idx="11674">
                  <c:v>7845.1670000000004</c:v>
                </c:pt>
                <c:pt idx="11675">
                  <c:v>7845.1360000000004</c:v>
                </c:pt>
                <c:pt idx="11676">
                  <c:v>7845.1440000000002</c:v>
                </c:pt>
                <c:pt idx="11677">
                  <c:v>7845.1150000000034</c:v>
                </c:pt>
                <c:pt idx="11678">
                  <c:v>7845.1630000000014</c:v>
                </c:pt>
                <c:pt idx="11679">
                  <c:v>7845.1170000000002</c:v>
                </c:pt>
                <c:pt idx="11680">
                  <c:v>7845.1470000000018</c:v>
                </c:pt>
                <c:pt idx="11681">
                  <c:v>7845.1420000000035</c:v>
                </c:pt>
                <c:pt idx="11682">
                  <c:v>7845.1320000000014</c:v>
                </c:pt>
                <c:pt idx="11683">
                  <c:v>7845.1590000000024</c:v>
                </c:pt>
                <c:pt idx="11684">
                  <c:v>7845.1150000000034</c:v>
                </c:pt>
                <c:pt idx="11685">
                  <c:v>7845.1090000000004</c:v>
                </c:pt>
                <c:pt idx="11686">
                  <c:v>7845.1160000000036</c:v>
                </c:pt>
                <c:pt idx="11687">
                  <c:v>7845.1420000000035</c:v>
                </c:pt>
                <c:pt idx="11688">
                  <c:v>7845.1670000000004</c:v>
                </c:pt>
                <c:pt idx="11689">
                  <c:v>7845.1650000000036</c:v>
                </c:pt>
                <c:pt idx="11690">
                  <c:v>7845.1160000000036</c:v>
                </c:pt>
                <c:pt idx="11691">
                  <c:v>7845.0839999999998</c:v>
                </c:pt>
                <c:pt idx="11692">
                  <c:v>7845.1530000000002</c:v>
                </c:pt>
                <c:pt idx="11693">
                  <c:v>7845.1510000000035</c:v>
                </c:pt>
                <c:pt idx="11694">
                  <c:v>7845.1570000000002</c:v>
                </c:pt>
                <c:pt idx="11695">
                  <c:v>7845.1270000000004</c:v>
                </c:pt>
                <c:pt idx="11696">
                  <c:v>7845.1440000000002</c:v>
                </c:pt>
                <c:pt idx="11697">
                  <c:v>7845.1640000000034</c:v>
                </c:pt>
                <c:pt idx="11698">
                  <c:v>7845.1880000000001</c:v>
                </c:pt>
                <c:pt idx="11699">
                  <c:v>7845.1220000000039</c:v>
                </c:pt>
                <c:pt idx="11700">
                  <c:v>7845.1780000000008</c:v>
                </c:pt>
                <c:pt idx="11701">
                  <c:v>7845.1850000000004</c:v>
                </c:pt>
                <c:pt idx="11702">
                  <c:v>7845.1480000000001</c:v>
                </c:pt>
                <c:pt idx="11703">
                  <c:v>7845.1790000000001</c:v>
                </c:pt>
                <c:pt idx="11704">
                  <c:v>7845.1460000000034</c:v>
                </c:pt>
                <c:pt idx="11705">
                  <c:v>7845.201</c:v>
                </c:pt>
                <c:pt idx="11706">
                  <c:v>7845.1440000000002</c:v>
                </c:pt>
                <c:pt idx="11707">
                  <c:v>7845.1480000000001</c:v>
                </c:pt>
                <c:pt idx="11708">
                  <c:v>7845.1680000000024</c:v>
                </c:pt>
                <c:pt idx="11709">
                  <c:v>7845.1680000000024</c:v>
                </c:pt>
                <c:pt idx="11710">
                  <c:v>7845.1170000000002</c:v>
                </c:pt>
                <c:pt idx="11711">
                  <c:v>7845.13</c:v>
                </c:pt>
                <c:pt idx="11712">
                  <c:v>7845.1670000000004</c:v>
                </c:pt>
                <c:pt idx="11713">
                  <c:v>7845.1480000000001</c:v>
                </c:pt>
                <c:pt idx="11714">
                  <c:v>7845.1460000000034</c:v>
                </c:pt>
                <c:pt idx="11715">
                  <c:v>7845.1379999999999</c:v>
                </c:pt>
                <c:pt idx="11716">
                  <c:v>7845.1230000000023</c:v>
                </c:pt>
                <c:pt idx="11717">
                  <c:v>7845.1050000000014</c:v>
                </c:pt>
                <c:pt idx="11718">
                  <c:v>7845.1040000000003</c:v>
                </c:pt>
                <c:pt idx="11719">
                  <c:v>7845.1670000000004</c:v>
                </c:pt>
                <c:pt idx="11720">
                  <c:v>7845.1670000000004</c:v>
                </c:pt>
                <c:pt idx="11721">
                  <c:v>7845.1180000000004</c:v>
                </c:pt>
                <c:pt idx="11722">
                  <c:v>7845.1630000000014</c:v>
                </c:pt>
                <c:pt idx="11723">
                  <c:v>7845.1620000000039</c:v>
                </c:pt>
                <c:pt idx="11724">
                  <c:v>7845.1310000000003</c:v>
                </c:pt>
                <c:pt idx="11725">
                  <c:v>7845.1320000000014</c:v>
                </c:pt>
                <c:pt idx="11726">
                  <c:v>7845.143</c:v>
                </c:pt>
                <c:pt idx="11727">
                  <c:v>7845.1270000000004</c:v>
                </c:pt>
                <c:pt idx="11728">
                  <c:v>7845.1150000000034</c:v>
                </c:pt>
                <c:pt idx="11729">
                  <c:v>7845.1510000000035</c:v>
                </c:pt>
                <c:pt idx="11730">
                  <c:v>7845.1580000000004</c:v>
                </c:pt>
                <c:pt idx="11731">
                  <c:v>7845.143</c:v>
                </c:pt>
                <c:pt idx="11732">
                  <c:v>7845.1220000000039</c:v>
                </c:pt>
                <c:pt idx="11733">
                  <c:v>7845.1280000000024</c:v>
                </c:pt>
                <c:pt idx="11734">
                  <c:v>7845.0990000000002</c:v>
                </c:pt>
                <c:pt idx="11735">
                  <c:v>7845.2260000000024</c:v>
                </c:pt>
                <c:pt idx="11736">
                  <c:v>7845.1360000000004</c:v>
                </c:pt>
                <c:pt idx="11737">
                  <c:v>7845.1470000000018</c:v>
                </c:pt>
                <c:pt idx="11738">
                  <c:v>7845.1130000000003</c:v>
                </c:pt>
                <c:pt idx="11739">
                  <c:v>7845.1710000000003</c:v>
                </c:pt>
                <c:pt idx="11740">
                  <c:v>7845.1350000000002</c:v>
                </c:pt>
                <c:pt idx="11741">
                  <c:v>7845.1330000000007</c:v>
                </c:pt>
                <c:pt idx="11742">
                  <c:v>7845.1170000000002</c:v>
                </c:pt>
                <c:pt idx="11743">
                  <c:v>7845.1280000000024</c:v>
                </c:pt>
                <c:pt idx="11744">
                  <c:v>7845.1950000000024</c:v>
                </c:pt>
                <c:pt idx="11745">
                  <c:v>7845.1510000000035</c:v>
                </c:pt>
                <c:pt idx="11746">
                  <c:v>7845.1710000000003</c:v>
                </c:pt>
                <c:pt idx="11747">
                  <c:v>7845.1060000000034</c:v>
                </c:pt>
                <c:pt idx="11748">
                  <c:v>7845.1460000000034</c:v>
                </c:pt>
                <c:pt idx="11749">
                  <c:v>7845.1390000000001</c:v>
                </c:pt>
                <c:pt idx="11750">
                  <c:v>7845.1250000000036</c:v>
                </c:pt>
                <c:pt idx="11751">
                  <c:v>7845.1560000000045</c:v>
                </c:pt>
                <c:pt idx="11752">
                  <c:v>7845.1379999999999</c:v>
                </c:pt>
                <c:pt idx="11753">
                  <c:v>7845.1330000000007</c:v>
                </c:pt>
                <c:pt idx="11754">
                  <c:v>7845.1080000000002</c:v>
                </c:pt>
                <c:pt idx="11755">
                  <c:v>7845.1510000000035</c:v>
                </c:pt>
                <c:pt idx="11756">
                  <c:v>7845.1210000000037</c:v>
                </c:pt>
                <c:pt idx="11757">
                  <c:v>7845.1440000000002</c:v>
                </c:pt>
                <c:pt idx="11758">
                  <c:v>7845.0830000000005</c:v>
                </c:pt>
                <c:pt idx="11759">
                  <c:v>7845.1560000000045</c:v>
                </c:pt>
                <c:pt idx="11760">
                  <c:v>7845.1379999999999</c:v>
                </c:pt>
                <c:pt idx="11761">
                  <c:v>7845.1590000000024</c:v>
                </c:pt>
                <c:pt idx="11762">
                  <c:v>7845.1460000000034</c:v>
                </c:pt>
                <c:pt idx="11763">
                  <c:v>7845.1270000000004</c:v>
                </c:pt>
                <c:pt idx="11764">
                  <c:v>7845.1550000000034</c:v>
                </c:pt>
                <c:pt idx="11765">
                  <c:v>7845.1390000000001</c:v>
                </c:pt>
                <c:pt idx="11766">
                  <c:v>7845.0960000000014</c:v>
                </c:pt>
                <c:pt idx="11767">
                  <c:v>7845.1170000000002</c:v>
                </c:pt>
                <c:pt idx="11768">
                  <c:v>7845.1350000000002</c:v>
                </c:pt>
                <c:pt idx="11769">
                  <c:v>7845.143</c:v>
                </c:pt>
                <c:pt idx="11770">
                  <c:v>7845.1130000000003</c:v>
                </c:pt>
                <c:pt idx="11771">
                  <c:v>7845.1420000000035</c:v>
                </c:pt>
                <c:pt idx="11772">
                  <c:v>7845.1150000000034</c:v>
                </c:pt>
                <c:pt idx="11773">
                  <c:v>7845.1450000000004</c:v>
                </c:pt>
                <c:pt idx="11774">
                  <c:v>7845.1770000000006</c:v>
                </c:pt>
                <c:pt idx="11775">
                  <c:v>7845.1870000000008</c:v>
                </c:pt>
                <c:pt idx="11776">
                  <c:v>7845.1100000000024</c:v>
                </c:pt>
                <c:pt idx="11777">
                  <c:v>7845.1560000000045</c:v>
                </c:pt>
                <c:pt idx="11778">
                  <c:v>7845.1410000000014</c:v>
                </c:pt>
                <c:pt idx="11779">
                  <c:v>7845.1190000000024</c:v>
                </c:pt>
                <c:pt idx="11780">
                  <c:v>7845.1280000000024</c:v>
                </c:pt>
                <c:pt idx="11781">
                  <c:v>7845.14</c:v>
                </c:pt>
                <c:pt idx="11782">
                  <c:v>7845.1360000000004</c:v>
                </c:pt>
                <c:pt idx="11783">
                  <c:v>7845.134</c:v>
                </c:pt>
                <c:pt idx="11784">
                  <c:v>7845.0960000000014</c:v>
                </c:pt>
                <c:pt idx="11785">
                  <c:v>7845.1240000000034</c:v>
                </c:pt>
                <c:pt idx="11786">
                  <c:v>7845.1160000000036</c:v>
                </c:pt>
                <c:pt idx="11787">
                  <c:v>7845.1420000000035</c:v>
                </c:pt>
                <c:pt idx="11788">
                  <c:v>7845.1280000000024</c:v>
                </c:pt>
                <c:pt idx="11789">
                  <c:v>7845.1530000000002</c:v>
                </c:pt>
                <c:pt idx="11790">
                  <c:v>7845.1280000000024</c:v>
                </c:pt>
                <c:pt idx="11791">
                  <c:v>7845.1250000000036</c:v>
                </c:pt>
                <c:pt idx="11792">
                  <c:v>7845.1670000000004</c:v>
                </c:pt>
                <c:pt idx="11793">
                  <c:v>7845.1250000000036</c:v>
                </c:pt>
                <c:pt idx="11794">
                  <c:v>7845.1420000000035</c:v>
                </c:pt>
                <c:pt idx="11795">
                  <c:v>7845.1090000000004</c:v>
                </c:pt>
                <c:pt idx="11796">
                  <c:v>7845.1250000000036</c:v>
                </c:pt>
                <c:pt idx="11797">
                  <c:v>7845.1250000000036</c:v>
                </c:pt>
                <c:pt idx="11798">
                  <c:v>7845.1570000000002</c:v>
                </c:pt>
                <c:pt idx="11799">
                  <c:v>7845.0870000000004</c:v>
                </c:pt>
                <c:pt idx="11800">
                  <c:v>7845.1260000000038</c:v>
                </c:pt>
                <c:pt idx="11801">
                  <c:v>7845.1410000000014</c:v>
                </c:pt>
                <c:pt idx="11802">
                  <c:v>7845.1060000000034</c:v>
                </c:pt>
                <c:pt idx="11803">
                  <c:v>7845.1320000000014</c:v>
                </c:pt>
                <c:pt idx="11804">
                  <c:v>7845.134</c:v>
                </c:pt>
                <c:pt idx="11805">
                  <c:v>7845.1379999999999</c:v>
                </c:pt>
                <c:pt idx="11806">
                  <c:v>7845.1200000000035</c:v>
                </c:pt>
                <c:pt idx="11807">
                  <c:v>7845.1150000000034</c:v>
                </c:pt>
                <c:pt idx="11808">
                  <c:v>7845.1360000000004</c:v>
                </c:pt>
                <c:pt idx="11809">
                  <c:v>7845.1210000000037</c:v>
                </c:pt>
                <c:pt idx="11810">
                  <c:v>7845.1210000000037</c:v>
                </c:pt>
                <c:pt idx="11811">
                  <c:v>7845.1280000000024</c:v>
                </c:pt>
                <c:pt idx="11812">
                  <c:v>7845.0870000000004</c:v>
                </c:pt>
                <c:pt idx="11813">
                  <c:v>7845.0690000000004</c:v>
                </c:pt>
                <c:pt idx="11814">
                  <c:v>7845.0680000000002</c:v>
                </c:pt>
                <c:pt idx="11815">
                  <c:v>7845.1270000000004</c:v>
                </c:pt>
                <c:pt idx="11816">
                  <c:v>7845.0839999999998</c:v>
                </c:pt>
                <c:pt idx="11817">
                  <c:v>7845.1050000000014</c:v>
                </c:pt>
                <c:pt idx="11818">
                  <c:v>7845.1190000000024</c:v>
                </c:pt>
                <c:pt idx="11819">
                  <c:v>7845.1250000000036</c:v>
                </c:pt>
                <c:pt idx="11820">
                  <c:v>7845.0839999999998</c:v>
                </c:pt>
                <c:pt idx="11821">
                  <c:v>7845.1550000000034</c:v>
                </c:pt>
                <c:pt idx="11822">
                  <c:v>7845.1170000000002</c:v>
                </c:pt>
                <c:pt idx="11823">
                  <c:v>7845.0940000000001</c:v>
                </c:pt>
                <c:pt idx="11824">
                  <c:v>7845.0890000000009</c:v>
                </c:pt>
                <c:pt idx="11825">
                  <c:v>7845.098</c:v>
                </c:pt>
                <c:pt idx="11826">
                  <c:v>7845.0950000000003</c:v>
                </c:pt>
                <c:pt idx="11827">
                  <c:v>7845.0990000000002</c:v>
                </c:pt>
                <c:pt idx="11828">
                  <c:v>7845.1120000000037</c:v>
                </c:pt>
                <c:pt idx="11829">
                  <c:v>7845.0930000000017</c:v>
                </c:pt>
                <c:pt idx="11830">
                  <c:v>7845.0540000000001</c:v>
                </c:pt>
                <c:pt idx="11831">
                  <c:v>7845.1320000000014</c:v>
                </c:pt>
                <c:pt idx="11832">
                  <c:v>7845.1370000000015</c:v>
                </c:pt>
                <c:pt idx="11833">
                  <c:v>7845.0870000000004</c:v>
                </c:pt>
                <c:pt idx="11834">
                  <c:v>7845.1050000000014</c:v>
                </c:pt>
                <c:pt idx="11835">
                  <c:v>7845.0920000000024</c:v>
                </c:pt>
                <c:pt idx="11836">
                  <c:v>7845.1310000000003</c:v>
                </c:pt>
                <c:pt idx="11837">
                  <c:v>7845.14</c:v>
                </c:pt>
                <c:pt idx="11838">
                  <c:v>7845.1280000000024</c:v>
                </c:pt>
                <c:pt idx="11839">
                  <c:v>7845.0810000000001</c:v>
                </c:pt>
                <c:pt idx="11840">
                  <c:v>7845.1160000000036</c:v>
                </c:pt>
                <c:pt idx="11841">
                  <c:v>7845.1100000000024</c:v>
                </c:pt>
                <c:pt idx="11842">
                  <c:v>7845.134</c:v>
                </c:pt>
                <c:pt idx="11843">
                  <c:v>7845.0620000000035</c:v>
                </c:pt>
                <c:pt idx="11844">
                  <c:v>7845.09</c:v>
                </c:pt>
                <c:pt idx="11845">
                  <c:v>7845.107</c:v>
                </c:pt>
                <c:pt idx="11846">
                  <c:v>7845.0880000000006</c:v>
                </c:pt>
                <c:pt idx="11847">
                  <c:v>7845.1040000000003</c:v>
                </c:pt>
                <c:pt idx="11848">
                  <c:v>7845.1</c:v>
                </c:pt>
                <c:pt idx="11849">
                  <c:v>7845.1320000000014</c:v>
                </c:pt>
                <c:pt idx="11850">
                  <c:v>7845.107</c:v>
                </c:pt>
                <c:pt idx="11851">
                  <c:v>7845.134</c:v>
                </c:pt>
                <c:pt idx="11852">
                  <c:v>7845.0560000000014</c:v>
                </c:pt>
                <c:pt idx="11853">
                  <c:v>7845.1040000000003</c:v>
                </c:pt>
                <c:pt idx="11854">
                  <c:v>7845.0940000000001</c:v>
                </c:pt>
                <c:pt idx="11855">
                  <c:v>7845.0870000000004</c:v>
                </c:pt>
                <c:pt idx="11856">
                  <c:v>7845.0309999999999</c:v>
                </c:pt>
                <c:pt idx="11857">
                  <c:v>7845.107</c:v>
                </c:pt>
                <c:pt idx="11858">
                  <c:v>7845.1310000000003</c:v>
                </c:pt>
                <c:pt idx="11859">
                  <c:v>7845.1170000000002</c:v>
                </c:pt>
                <c:pt idx="11860">
                  <c:v>7845.0540000000001</c:v>
                </c:pt>
                <c:pt idx="11861">
                  <c:v>7845.1150000000034</c:v>
                </c:pt>
                <c:pt idx="11862">
                  <c:v>7845.0910000000003</c:v>
                </c:pt>
                <c:pt idx="11863">
                  <c:v>7845.107</c:v>
                </c:pt>
                <c:pt idx="11864">
                  <c:v>7845.0520000000024</c:v>
                </c:pt>
                <c:pt idx="11865">
                  <c:v>7845.1080000000002</c:v>
                </c:pt>
                <c:pt idx="11866">
                  <c:v>7845.1240000000034</c:v>
                </c:pt>
                <c:pt idx="11867">
                  <c:v>7845.1040000000003</c:v>
                </c:pt>
                <c:pt idx="11868">
                  <c:v>7845.0870000000004</c:v>
                </c:pt>
                <c:pt idx="11869">
                  <c:v>7845.1</c:v>
                </c:pt>
                <c:pt idx="11870">
                  <c:v>7845.1540000000014</c:v>
                </c:pt>
                <c:pt idx="11871">
                  <c:v>7845.1330000000007</c:v>
                </c:pt>
                <c:pt idx="11872">
                  <c:v>7845.085</c:v>
                </c:pt>
                <c:pt idx="11873">
                  <c:v>7845.1410000000014</c:v>
                </c:pt>
                <c:pt idx="11874">
                  <c:v>7845.1020000000044</c:v>
                </c:pt>
                <c:pt idx="11875">
                  <c:v>7845.1</c:v>
                </c:pt>
                <c:pt idx="11876">
                  <c:v>7845.14</c:v>
                </c:pt>
                <c:pt idx="11877">
                  <c:v>7845.1</c:v>
                </c:pt>
                <c:pt idx="11878">
                  <c:v>7845.1440000000002</c:v>
                </c:pt>
                <c:pt idx="11879">
                  <c:v>7845.1220000000039</c:v>
                </c:pt>
                <c:pt idx="11880">
                  <c:v>7845.1080000000002</c:v>
                </c:pt>
                <c:pt idx="11881">
                  <c:v>7845.1890000000003</c:v>
                </c:pt>
                <c:pt idx="11882">
                  <c:v>7845.1560000000045</c:v>
                </c:pt>
                <c:pt idx="11883">
                  <c:v>7845.1040000000003</c:v>
                </c:pt>
                <c:pt idx="11884">
                  <c:v>7845.0950000000003</c:v>
                </c:pt>
                <c:pt idx="11885">
                  <c:v>7845.17</c:v>
                </c:pt>
                <c:pt idx="11886">
                  <c:v>7845.0610000000024</c:v>
                </c:pt>
                <c:pt idx="11887">
                  <c:v>7845.143</c:v>
                </c:pt>
                <c:pt idx="11888">
                  <c:v>7845.0930000000017</c:v>
                </c:pt>
                <c:pt idx="11889">
                  <c:v>7845.1580000000004</c:v>
                </c:pt>
                <c:pt idx="11890">
                  <c:v>7845.0960000000014</c:v>
                </c:pt>
                <c:pt idx="11891">
                  <c:v>7845.1310000000003</c:v>
                </c:pt>
                <c:pt idx="11892">
                  <c:v>7845.1180000000004</c:v>
                </c:pt>
                <c:pt idx="11893">
                  <c:v>7845.1210000000037</c:v>
                </c:pt>
                <c:pt idx="11894">
                  <c:v>7845.0830000000005</c:v>
                </c:pt>
                <c:pt idx="11895">
                  <c:v>7845.1160000000036</c:v>
                </c:pt>
                <c:pt idx="11896">
                  <c:v>7845.1190000000024</c:v>
                </c:pt>
                <c:pt idx="11897">
                  <c:v>7845.1390000000001</c:v>
                </c:pt>
                <c:pt idx="11898">
                  <c:v>7845.1150000000034</c:v>
                </c:pt>
                <c:pt idx="11899">
                  <c:v>7845.14</c:v>
                </c:pt>
                <c:pt idx="11900">
                  <c:v>7845.1010000000024</c:v>
                </c:pt>
                <c:pt idx="11901">
                  <c:v>7845.1710000000003</c:v>
                </c:pt>
                <c:pt idx="11902">
                  <c:v>7845.1050000000014</c:v>
                </c:pt>
                <c:pt idx="11903">
                  <c:v>7845.1390000000001</c:v>
                </c:pt>
                <c:pt idx="11904">
                  <c:v>7845.0910000000003</c:v>
                </c:pt>
                <c:pt idx="11905">
                  <c:v>7845.0870000000004</c:v>
                </c:pt>
                <c:pt idx="11906">
                  <c:v>7845.1180000000004</c:v>
                </c:pt>
                <c:pt idx="11907">
                  <c:v>7845.1250000000036</c:v>
                </c:pt>
                <c:pt idx="11908">
                  <c:v>7845.1630000000014</c:v>
                </c:pt>
                <c:pt idx="11909">
                  <c:v>7845.134</c:v>
                </c:pt>
                <c:pt idx="11910">
                  <c:v>7845.1220000000039</c:v>
                </c:pt>
                <c:pt idx="11911">
                  <c:v>7845.1250000000036</c:v>
                </c:pt>
                <c:pt idx="11912">
                  <c:v>7845.13</c:v>
                </c:pt>
                <c:pt idx="11913">
                  <c:v>7845.1110000000044</c:v>
                </c:pt>
                <c:pt idx="11914">
                  <c:v>7845.1730000000016</c:v>
                </c:pt>
                <c:pt idx="11915">
                  <c:v>7845.1410000000014</c:v>
                </c:pt>
                <c:pt idx="11916">
                  <c:v>7845.1630000000014</c:v>
                </c:pt>
                <c:pt idx="11917">
                  <c:v>7845.0940000000001</c:v>
                </c:pt>
                <c:pt idx="11918">
                  <c:v>7845.1310000000003</c:v>
                </c:pt>
                <c:pt idx="11919">
                  <c:v>7845.1360000000004</c:v>
                </c:pt>
                <c:pt idx="11920">
                  <c:v>7845.1540000000014</c:v>
                </c:pt>
                <c:pt idx="11921">
                  <c:v>7845.174</c:v>
                </c:pt>
                <c:pt idx="11922">
                  <c:v>7845.1360000000004</c:v>
                </c:pt>
                <c:pt idx="11923">
                  <c:v>7845.0930000000017</c:v>
                </c:pt>
                <c:pt idx="11924">
                  <c:v>7845.1270000000004</c:v>
                </c:pt>
                <c:pt idx="11925">
                  <c:v>7845.1620000000039</c:v>
                </c:pt>
                <c:pt idx="11926">
                  <c:v>7845.1570000000002</c:v>
                </c:pt>
                <c:pt idx="11927">
                  <c:v>7845.1720000000014</c:v>
                </c:pt>
                <c:pt idx="11928">
                  <c:v>7845.174</c:v>
                </c:pt>
                <c:pt idx="11929">
                  <c:v>7845.1960000000036</c:v>
                </c:pt>
                <c:pt idx="11930">
                  <c:v>7845.1360000000004</c:v>
                </c:pt>
                <c:pt idx="11931">
                  <c:v>7845.1590000000024</c:v>
                </c:pt>
                <c:pt idx="11932">
                  <c:v>7845.143</c:v>
                </c:pt>
                <c:pt idx="11933">
                  <c:v>7845.1250000000036</c:v>
                </c:pt>
                <c:pt idx="11934">
                  <c:v>7845.1730000000016</c:v>
                </c:pt>
                <c:pt idx="11935">
                  <c:v>7845.1590000000024</c:v>
                </c:pt>
                <c:pt idx="11936">
                  <c:v>7845.1560000000045</c:v>
                </c:pt>
                <c:pt idx="11937">
                  <c:v>7845.18</c:v>
                </c:pt>
                <c:pt idx="11938">
                  <c:v>7845.1890000000003</c:v>
                </c:pt>
                <c:pt idx="11939">
                  <c:v>7845.17</c:v>
                </c:pt>
                <c:pt idx="11940">
                  <c:v>7845.1640000000034</c:v>
                </c:pt>
                <c:pt idx="11941">
                  <c:v>7845.2030000000004</c:v>
                </c:pt>
                <c:pt idx="11942">
                  <c:v>7845.1770000000006</c:v>
                </c:pt>
                <c:pt idx="11943">
                  <c:v>7845.1410000000014</c:v>
                </c:pt>
                <c:pt idx="11944">
                  <c:v>7845.1710000000003</c:v>
                </c:pt>
                <c:pt idx="11945">
                  <c:v>7845.2150000000001</c:v>
                </c:pt>
                <c:pt idx="11946">
                  <c:v>7845.1280000000024</c:v>
                </c:pt>
                <c:pt idx="11947">
                  <c:v>7845.1420000000035</c:v>
                </c:pt>
                <c:pt idx="11948">
                  <c:v>7845.2270000000017</c:v>
                </c:pt>
                <c:pt idx="11949">
                  <c:v>7845.174</c:v>
                </c:pt>
                <c:pt idx="11950">
                  <c:v>7845.1660000000038</c:v>
                </c:pt>
                <c:pt idx="11951">
                  <c:v>7845.2</c:v>
                </c:pt>
                <c:pt idx="11952">
                  <c:v>7845.1570000000002</c:v>
                </c:pt>
                <c:pt idx="11953">
                  <c:v>7845.1720000000014</c:v>
                </c:pt>
                <c:pt idx="11954">
                  <c:v>7845.1900000000014</c:v>
                </c:pt>
                <c:pt idx="11955">
                  <c:v>7845.2550000000001</c:v>
                </c:pt>
                <c:pt idx="11956">
                  <c:v>7845.1820000000034</c:v>
                </c:pt>
                <c:pt idx="11957">
                  <c:v>7845.1750000000002</c:v>
                </c:pt>
                <c:pt idx="11958">
                  <c:v>7845.2310000000007</c:v>
                </c:pt>
                <c:pt idx="11959">
                  <c:v>7845.1990000000014</c:v>
                </c:pt>
                <c:pt idx="11960">
                  <c:v>7845.1770000000006</c:v>
                </c:pt>
                <c:pt idx="11961">
                  <c:v>7845.1930000000002</c:v>
                </c:pt>
                <c:pt idx="11962">
                  <c:v>7845.2580000000007</c:v>
                </c:pt>
                <c:pt idx="11963">
                  <c:v>7845.1720000000014</c:v>
                </c:pt>
                <c:pt idx="11964">
                  <c:v>7845.2160000000003</c:v>
                </c:pt>
                <c:pt idx="11965">
                  <c:v>7845.1990000000014</c:v>
                </c:pt>
                <c:pt idx="11966">
                  <c:v>7845.1680000000024</c:v>
                </c:pt>
                <c:pt idx="11967">
                  <c:v>7845.2170000000015</c:v>
                </c:pt>
                <c:pt idx="11968">
                  <c:v>7845.1690000000035</c:v>
                </c:pt>
                <c:pt idx="11969">
                  <c:v>7845.2240000000002</c:v>
                </c:pt>
                <c:pt idx="11970">
                  <c:v>7845.2190000000001</c:v>
                </c:pt>
                <c:pt idx="11971">
                  <c:v>7845.1970000000001</c:v>
                </c:pt>
                <c:pt idx="11972">
                  <c:v>7845.1860000000024</c:v>
                </c:pt>
                <c:pt idx="11973">
                  <c:v>7845.2060000000001</c:v>
                </c:pt>
                <c:pt idx="11974">
                  <c:v>7845.1640000000034</c:v>
                </c:pt>
                <c:pt idx="11975">
                  <c:v>7845.2030000000004</c:v>
                </c:pt>
                <c:pt idx="11976">
                  <c:v>7845.1770000000006</c:v>
                </c:pt>
                <c:pt idx="11977">
                  <c:v>7845.1950000000024</c:v>
                </c:pt>
                <c:pt idx="11978">
                  <c:v>7845.183</c:v>
                </c:pt>
                <c:pt idx="11979">
                  <c:v>7845.183</c:v>
                </c:pt>
                <c:pt idx="11980">
                  <c:v>7845.1860000000024</c:v>
                </c:pt>
                <c:pt idx="11981">
                  <c:v>7845.2349999999997</c:v>
                </c:pt>
                <c:pt idx="11982">
                  <c:v>7845.2390000000005</c:v>
                </c:pt>
                <c:pt idx="11983">
                  <c:v>7845.2429999999995</c:v>
                </c:pt>
                <c:pt idx="11984">
                  <c:v>7845.2469999999994</c:v>
                </c:pt>
                <c:pt idx="11985">
                  <c:v>7845.2160000000003</c:v>
                </c:pt>
                <c:pt idx="11986">
                  <c:v>7845.1670000000004</c:v>
                </c:pt>
                <c:pt idx="11987">
                  <c:v>7845.1880000000001</c:v>
                </c:pt>
                <c:pt idx="11988">
                  <c:v>7845.2469999999994</c:v>
                </c:pt>
                <c:pt idx="11989">
                  <c:v>7845.2130000000006</c:v>
                </c:pt>
                <c:pt idx="11990">
                  <c:v>7845.1900000000014</c:v>
                </c:pt>
                <c:pt idx="11991">
                  <c:v>7845.1330000000007</c:v>
                </c:pt>
                <c:pt idx="11992">
                  <c:v>7845.1780000000008</c:v>
                </c:pt>
                <c:pt idx="11993">
                  <c:v>7845.2030000000004</c:v>
                </c:pt>
                <c:pt idx="11994">
                  <c:v>7845.1750000000002</c:v>
                </c:pt>
                <c:pt idx="11995">
                  <c:v>7845.1790000000001</c:v>
                </c:pt>
                <c:pt idx="11996">
                  <c:v>7845.1880000000001</c:v>
                </c:pt>
                <c:pt idx="11997">
                  <c:v>7845.1640000000034</c:v>
                </c:pt>
                <c:pt idx="11998">
                  <c:v>7845.1630000000014</c:v>
                </c:pt>
                <c:pt idx="11999">
                  <c:v>7845.183</c:v>
                </c:pt>
                <c:pt idx="12000">
                  <c:v>7845.1880000000001</c:v>
                </c:pt>
                <c:pt idx="12001">
                  <c:v>7845.1390000000001</c:v>
                </c:pt>
                <c:pt idx="12002">
                  <c:v>7845.1900000000014</c:v>
                </c:pt>
                <c:pt idx="12003">
                  <c:v>7845.1280000000024</c:v>
                </c:pt>
                <c:pt idx="12004">
                  <c:v>7845.1250000000036</c:v>
                </c:pt>
                <c:pt idx="12005">
                  <c:v>7845.1410000000014</c:v>
                </c:pt>
                <c:pt idx="12006">
                  <c:v>7845.1500000000024</c:v>
                </c:pt>
                <c:pt idx="12007">
                  <c:v>7845.13</c:v>
                </c:pt>
                <c:pt idx="12008">
                  <c:v>7845.2030000000004</c:v>
                </c:pt>
                <c:pt idx="12009">
                  <c:v>7845.1550000000034</c:v>
                </c:pt>
                <c:pt idx="12010">
                  <c:v>7845.1590000000024</c:v>
                </c:pt>
                <c:pt idx="12011">
                  <c:v>7845.1670000000004</c:v>
                </c:pt>
                <c:pt idx="12012">
                  <c:v>7845.1870000000008</c:v>
                </c:pt>
                <c:pt idx="12013">
                  <c:v>7845.2030000000004</c:v>
                </c:pt>
                <c:pt idx="12014">
                  <c:v>7845.1420000000035</c:v>
                </c:pt>
                <c:pt idx="12015">
                  <c:v>7845.1620000000039</c:v>
                </c:pt>
                <c:pt idx="12016">
                  <c:v>7845.1290000000045</c:v>
                </c:pt>
                <c:pt idx="12017">
                  <c:v>7845.1790000000001</c:v>
                </c:pt>
                <c:pt idx="12018">
                  <c:v>7845.1770000000006</c:v>
                </c:pt>
                <c:pt idx="12019">
                  <c:v>7845.1660000000038</c:v>
                </c:pt>
                <c:pt idx="12020">
                  <c:v>7845.18</c:v>
                </c:pt>
                <c:pt idx="12021">
                  <c:v>7845.1250000000036</c:v>
                </c:pt>
                <c:pt idx="12022">
                  <c:v>7845.1290000000045</c:v>
                </c:pt>
                <c:pt idx="12023">
                  <c:v>7845.1900000000014</c:v>
                </c:pt>
                <c:pt idx="12024">
                  <c:v>7845.1670000000004</c:v>
                </c:pt>
                <c:pt idx="12025">
                  <c:v>7845.1790000000001</c:v>
                </c:pt>
                <c:pt idx="12026">
                  <c:v>7845.1210000000037</c:v>
                </c:pt>
                <c:pt idx="12027">
                  <c:v>7845.143</c:v>
                </c:pt>
                <c:pt idx="12028">
                  <c:v>7845.1760000000004</c:v>
                </c:pt>
                <c:pt idx="12029">
                  <c:v>7845.1650000000036</c:v>
                </c:pt>
                <c:pt idx="12030">
                  <c:v>7845.1150000000034</c:v>
                </c:pt>
                <c:pt idx="12031">
                  <c:v>7845.13</c:v>
                </c:pt>
                <c:pt idx="12032">
                  <c:v>7845.1900000000014</c:v>
                </c:pt>
                <c:pt idx="12033">
                  <c:v>7845.1390000000001</c:v>
                </c:pt>
                <c:pt idx="12034">
                  <c:v>7845.1360000000004</c:v>
                </c:pt>
                <c:pt idx="12035">
                  <c:v>7845.1590000000024</c:v>
                </c:pt>
                <c:pt idx="12036">
                  <c:v>7845.1280000000024</c:v>
                </c:pt>
                <c:pt idx="12037">
                  <c:v>7845.1470000000018</c:v>
                </c:pt>
                <c:pt idx="12038">
                  <c:v>7845.1460000000034</c:v>
                </c:pt>
                <c:pt idx="12039">
                  <c:v>7845.1230000000023</c:v>
                </c:pt>
                <c:pt idx="12040">
                  <c:v>7845.1470000000018</c:v>
                </c:pt>
                <c:pt idx="12041">
                  <c:v>7845.1490000000003</c:v>
                </c:pt>
                <c:pt idx="12042">
                  <c:v>7845.1810000000014</c:v>
                </c:pt>
                <c:pt idx="12043">
                  <c:v>7845.1560000000045</c:v>
                </c:pt>
                <c:pt idx="12044">
                  <c:v>7845.2429999999995</c:v>
                </c:pt>
                <c:pt idx="12045">
                  <c:v>7845.0930000000017</c:v>
                </c:pt>
                <c:pt idx="12046">
                  <c:v>7845.1590000000024</c:v>
                </c:pt>
                <c:pt idx="12047">
                  <c:v>7845.2</c:v>
                </c:pt>
                <c:pt idx="12048">
                  <c:v>7845.1980000000003</c:v>
                </c:pt>
                <c:pt idx="12049">
                  <c:v>7845.1620000000039</c:v>
                </c:pt>
                <c:pt idx="12050">
                  <c:v>7845.1470000000018</c:v>
                </c:pt>
                <c:pt idx="12051">
                  <c:v>7845.2060000000001</c:v>
                </c:pt>
                <c:pt idx="12052">
                  <c:v>7845.2359999999999</c:v>
                </c:pt>
                <c:pt idx="12053">
                  <c:v>7845.1720000000014</c:v>
                </c:pt>
                <c:pt idx="12054">
                  <c:v>7845.1930000000002</c:v>
                </c:pt>
                <c:pt idx="12055">
                  <c:v>7845.1280000000024</c:v>
                </c:pt>
                <c:pt idx="12056">
                  <c:v>7845.1810000000014</c:v>
                </c:pt>
                <c:pt idx="12057">
                  <c:v>7845.14</c:v>
                </c:pt>
                <c:pt idx="12058">
                  <c:v>7845.1930000000002</c:v>
                </c:pt>
                <c:pt idx="12059">
                  <c:v>7845.1560000000045</c:v>
                </c:pt>
                <c:pt idx="12060">
                  <c:v>7845.1890000000003</c:v>
                </c:pt>
                <c:pt idx="12061">
                  <c:v>7845.1760000000004</c:v>
                </c:pt>
                <c:pt idx="12062">
                  <c:v>7845.13</c:v>
                </c:pt>
                <c:pt idx="12063">
                  <c:v>7845.1510000000035</c:v>
                </c:pt>
                <c:pt idx="12064">
                  <c:v>7845.1630000000014</c:v>
                </c:pt>
                <c:pt idx="12065">
                  <c:v>7845.1750000000002</c:v>
                </c:pt>
                <c:pt idx="12066">
                  <c:v>7845.1540000000014</c:v>
                </c:pt>
                <c:pt idx="12067">
                  <c:v>7845.1250000000036</c:v>
                </c:pt>
                <c:pt idx="12068">
                  <c:v>7845.1730000000016</c:v>
                </c:pt>
                <c:pt idx="12069">
                  <c:v>7845.1780000000008</c:v>
                </c:pt>
                <c:pt idx="12070">
                  <c:v>7845.0970000000007</c:v>
                </c:pt>
                <c:pt idx="12071">
                  <c:v>7845.1320000000014</c:v>
                </c:pt>
                <c:pt idx="12072">
                  <c:v>7845.1280000000024</c:v>
                </c:pt>
                <c:pt idx="12073">
                  <c:v>7845.1510000000035</c:v>
                </c:pt>
                <c:pt idx="12074">
                  <c:v>7845.1140000000014</c:v>
                </c:pt>
                <c:pt idx="12075">
                  <c:v>7845.1379999999999</c:v>
                </c:pt>
                <c:pt idx="12076">
                  <c:v>7845.1470000000018</c:v>
                </c:pt>
                <c:pt idx="12077">
                  <c:v>7845.1530000000002</c:v>
                </c:pt>
                <c:pt idx="12078">
                  <c:v>7845.1650000000036</c:v>
                </c:pt>
                <c:pt idx="12079">
                  <c:v>7845.1590000000024</c:v>
                </c:pt>
                <c:pt idx="12080">
                  <c:v>7845.1670000000004</c:v>
                </c:pt>
                <c:pt idx="12081">
                  <c:v>7845.1330000000007</c:v>
                </c:pt>
                <c:pt idx="12082">
                  <c:v>7845.1580000000004</c:v>
                </c:pt>
                <c:pt idx="12083">
                  <c:v>7845.1320000000014</c:v>
                </c:pt>
                <c:pt idx="12084">
                  <c:v>7845.1530000000002</c:v>
                </c:pt>
                <c:pt idx="12085">
                  <c:v>7845.1490000000003</c:v>
                </c:pt>
                <c:pt idx="12086">
                  <c:v>7845.1260000000038</c:v>
                </c:pt>
                <c:pt idx="12087">
                  <c:v>7845.1440000000002</c:v>
                </c:pt>
                <c:pt idx="12088">
                  <c:v>7845.2160000000003</c:v>
                </c:pt>
                <c:pt idx="12089">
                  <c:v>7845.134</c:v>
                </c:pt>
                <c:pt idx="12090">
                  <c:v>7845.1060000000034</c:v>
                </c:pt>
                <c:pt idx="12091">
                  <c:v>7845.2050000000008</c:v>
                </c:pt>
                <c:pt idx="12092">
                  <c:v>7845.1950000000024</c:v>
                </c:pt>
                <c:pt idx="12093">
                  <c:v>7845.1270000000004</c:v>
                </c:pt>
                <c:pt idx="12094">
                  <c:v>7845.1610000000037</c:v>
                </c:pt>
                <c:pt idx="12095">
                  <c:v>7845.1540000000014</c:v>
                </c:pt>
                <c:pt idx="12096">
                  <c:v>7845.1660000000038</c:v>
                </c:pt>
                <c:pt idx="12097">
                  <c:v>7845.1490000000003</c:v>
                </c:pt>
                <c:pt idx="12098">
                  <c:v>7845.1570000000002</c:v>
                </c:pt>
                <c:pt idx="12099">
                  <c:v>7845.1580000000004</c:v>
                </c:pt>
                <c:pt idx="12100">
                  <c:v>7845.1180000000004</c:v>
                </c:pt>
                <c:pt idx="12101">
                  <c:v>7845.1280000000024</c:v>
                </c:pt>
                <c:pt idx="12102">
                  <c:v>7845.1510000000035</c:v>
                </c:pt>
                <c:pt idx="12103">
                  <c:v>7845.1100000000024</c:v>
                </c:pt>
                <c:pt idx="12104">
                  <c:v>7845.1610000000037</c:v>
                </c:pt>
                <c:pt idx="12105">
                  <c:v>7845.1810000000014</c:v>
                </c:pt>
                <c:pt idx="12106">
                  <c:v>7845.1230000000023</c:v>
                </c:pt>
                <c:pt idx="12107">
                  <c:v>7845.1960000000036</c:v>
                </c:pt>
                <c:pt idx="12108">
                  <c:v>7845.1240000000034</c:v>
                </c:pt>
                <c:pt idx="12109">
                  <c:v>7845.1590000000024</c:v>
                </c:pt>
                <c:pt idx="12110">
                  <c:v>7845.1390000000001</c:v>
                </c:pt>
                <c:pt idx="12111">
                  <c:v>7845.1850000000004</c:v>
                </c:pt>
                <c:pt idx="12112">
                  <c:v>7845.0930000000017</c:v>
                </c:pt>
                <c:pt idx="12113">
                  <c:v>7845.1640000000034</c:v>
                </c:pt>
                <c:pt idx="12114">
                  <c:v>7845.1490000000003</c:v>
                </c:pt>
                <c:pt idx="12115">
                  <c:v>7845.1720000000014</c:v>
                </c:pt>
                <c:pt idx="12116">
                  <c:v>7845.1980000000003</c:v>
                </c:pt>
                <c:pt idx="12117">
                  <c:v>7845.1280000000024</c:v>
                </c:pt>
                <c:pt idx="12118">
                  <c:v>7845.1940000000004</c:v>
                </c:pt>
                <c:pt idx="12119">
                  <c:v>7845.1600000000035</c:v>
                </c:pt>
                <c:pt idx="12120">
                  <c:v>7845.1290000000045</c:v>
                </c:pt>
                <c:pt idx="12121">
                  <c:v>7845.1480000000001</c:v>
                </c:pt>
                <c:pt idx="12122">
                  <c:v>7845.1630000000014</c:v>
                </c:pt>
                <c:pt idx="12123">
                  <c:v>7845.1440000000002</c:v>
                </c:pt>
                <c:pt idx="12124">
                  <c:v>7845.1290000000045</c:v>
                </c:pt>
                <c:pt idx="12125">
                  <c:v>7845.1810000000014</c:v>
                </c:pt>
                <c:pt idx="12126">
                  <c:v>7845.1200000000035</c:v>
                </c:pt>
                <c:pt idx="12127">
                  <c:v>7845.1470000000018</c:v>
                </c:pt>
                <c:pt idx="12128">
                  <c:v>7845.1790000000001</c:v>
                </c:pt>
                <c:pt idx="12129">
                  <c:v>7845.1770000000006</c:v>
                </c:pt>
                <c:pt idx="12130">
                  <c:v>7845.1330000000007</c:v>
                </c:pt>
                <c:pt idx="12131">
                  <c:v>7845.18</c:v>
                </c:pt>
                <c:pt idx="12132">
                  <c:v>7845.1730000000016</c:v>
                </c:pt>
                <c:pt idx="12133">
                  <c:v>7845.1320000000014</c:v>
                </c:pt>
                <c:pt idx="12134">
                  <c:v>7845.1190000000024</c:v>
                </c:pt>
                <c:pt idx="12135">
                  <c:v>7845.1490000000003</c:v>
                </c:pt>
                <c:pt idx="12136">
                  <c:v>7845.1170000000002</c:v>
                </c:pt>
                <c:pt idx="12137">
                  <c:v>7845.1220000000039</c:v>
                </c:pt>
                <c:pt idx="12138">
                  <c:v>7845.1670000000004</c:v>
                </c:pt>
                <c:pt idx="12139">
                  <c:v>7845.1690000000035</c:v>
                </c:pt>
                <c:pt idx="12140">
                  <c:v>7845.1390000000001</c:v>
                </c:pt>
                <c:pt idx="12141">
                  <c:v>7845.1780000000008</c:v>
                </c:pt>
                <c:pt idx="12142">
                  <c:v>7845.1250000000036</c:v>
                </c:pt>
                <c:pt idx="12143">
                  <c:v>7845.14</c:v>
                </c:pt>
                <c:pt idx="12144">
                  <c:v>7845.1360000000004</c:v>
                </c:pt>
                <c:pt idx="12145">
                  <c:v>7845.1260000000038</c:v>
                </c:pt>
                <c:pt idx="12146">
                  <c:v>7845.1090000000004</c:v>
                </c:pt>
                <c:pt idx="12147">
                  <c:v>7845.1350000000002</c:v>
                </c:pt>
                <c:pt idx="12148">
                  <c:v>7845.0240000000003</c:v>
                </c:pt>
                <c:pt idx="12149">
                  <c:v>7845.03</c:v>
                </c:pt>
                <c:pt idx="12150">
                  <c:v>7845.0150000000003</c:v>
                </c:pt>
                <c:pt idx="12151">
                  <c:v>7845.0540000000001</c:v>
                </c:pt>
                <c:pt idx="12152">
                  <c:v>7845.0839999999998</c:v>
                </c:pt>
                <c:pt idx="12153">
                  <c:v>7845</c:v>
                </c:pt>
                <c:pt idx="12154">
                  <c:v>7845.0810000000001</c:v>
                </c:pt>
                <c:pt idx="12155">
                  <c:v>7845.0320000000002</c:v>
                </c:pt>
                <c:pt idx="12156">
                  <c:v>7845.0110000000004</c:v>
                </c:pt>
                <c:pt idx="12157">
                  <c:v>7845.0210000000034</c:v>
                </c:pt>
                <c:pt idx="12158">
                  <c:v>7845.0520000000024</c:v>
                </c:pt>
                <c:pt idx="12159">
                  <c:v>7845.018</c:v>
                </c:pt>
                <c:pt idx="12160">
                  <c:v>7845.0210000000034</c:v>
                </c:pt>
                <c:pt idx="12161">
                  <c:v>7845.0320000000002</c:v>
                </c:pt>
                <c:pt idx="12162">
                  <c:v>7845.0450000000001</c:v>
                </c:pt>
                <c:pt idx="12163">
                  <c:v>7845.0160000000014</c:v>
                </c:pt>
                <c:pt idx="12164">
                  <c:v>7845.03</c:v>
                </c:pt>
                <c:pt idx="12165">
                  <c:v>7845.0749999999998</c:v>
                </c:pt>
                <c:pt idx="12166">
                  <c:v>7845.0420000000004</c:v>
                </c:pt>
                <c:pt idx="12167">
                  <c:v>7845.0940000000001</c:v>
                </c:pt>
                <c:pt idx="12168">
                  <c:v>7845.1420000000035</c:v>
                </c:pt>
                <c:pt idx="12169">
                  <c:v>7845.0769999999993</c:v>
                </c:pt>
                <c:pt idx="12170">
                  <c:v>7845.0410000000002</c:v>
                </c:pt>
                <c:pt idx="12171">
                  <c:v>7845.0460000000003</c:v>
                </c:pt>
                <c:pt idx="12172">
                  <c:v>7844.9960000000001</c:v>
                </c:pt>
                <c:pt idx="12173">
                  <c:v>7845.0640000000003</c:v>
                </c:pt>
                <c:pt idx="12174">
                  <c:v>7845.1090000000004</c:v>
                </c:pt>
                <c:pt idx="12175">
                  <c:v>7845.098</c:v>
                </c:pt>
                <c:pt idx="12176">
                  <c:v>7845.0210000000034</c:v>
                </c:pt>
                <c:pt idx="12177">
                  <c:v>7845.0389999999998</c:v>
                </c:pt>
                <c:pt idx="12178">
                  <c:v>7845.0389999999998</c:v>
                </c:pt>
                <c:pt idx="12179">
                  <c:v>7845.0780000000004</c:v>
                </c:pt>
                <c:pt idx="12180">
                  <c:v>7845.0410000000002</c:v>
                </c:pt>
                <c:pt idx="12181">
                  <c:v>7845.0620000000035</c:v>
                </c:pt>
                <c:pt idx="12182">
                  <c:v>7845.0890000000009</c:v>
                </c:pt>
                <c:pt idx="12183">
                  <c:v>7845.0479999999998</c:v>
                </c:pt>
                <c:pt idx="12184">
                  <c:v>7844.9980000000005</c:v>
                </c:pt>
                <c:pt idx="12185">
                  <c:v>7845.0050000000001</c:v>
                </c:pt>
                <c:pt idx="12186">
                  <c:v>7844.9679999999998</c:v>
                </c:pt>
                <c:pt idx="12187">
                  <c:v>7845.05</c:v>
                </c:pt>
                <c:pt idx="12188">
                  <c:v>7845.0370000000003</c:v>
                </c:pt>
                <c:pt idx="12189">
                  <c:v>7845.018</c:v>
                </c:pt>
                <c:pt idx="12190">
                  <c:v>7845.0210000000034</c:v>
                </c:pt>
                <c:pt idx="12191">
                  <c:v>7845.0450000000001</c:v>
                </c:pt>
                <c:pt idx="12192">
                  <c:v>7845.0329999999994</c:v>
                </c:pt>
                <c:pt idx="12193">
                  <c:v>7845.07</c:v>
                </c:pt>
                <c:pt idx="12194">
                  <c:v>7845.04</c:v>
                </c:pt>
                <c:pt idx="12195">
                  <c:v>7844.9789999999994</c:v>
                </c:pt>
                <c:pt idx="12196">
                  <c:v>7845.0540000000001</c:v>
                </c:pt>
                <c:pt idx="12197">
                  <c:v>7844.9849999999997</c:v>
                </c:pt>
                <c:pt idx="12198">
                  <c:v>7845.0070000000005</c:v>
                </c:pt>
                <c:pt idx="12199">
                  <c:v>7844.9759999999997</c:v>
                </c:pt>
                <c:pt idx="12200">
                  <c:v>7845.0150000000003</c:v>
                </c:pt>
                <c:pt idx="12201">
                  <c:v>7844.9830000000002</c:v>
                </c:pt>
                <c:pt idx="12202">
                  <c:v>7845.0570000000016</c:v>
                </c:pt>
                <c:pt idx="12203">
                  <c:v>7845.0010000000002</c:v>
                </c:pt>
                <c:pt idx="12204">
                  <c:v>7844.9890000000005</c:v>
                </c:pt>
                <c:pt idx="12205">
                  <c:v>7845.0170000000007</c:v>
                </c:pt>
                <c:pt idx="12206">
                  <c:v>7845.0220000000045</c:v>
                </c:pt>
                <c:pt idx="12207">
                  <c:v>7844.9749999999995</c:v>
                </c:pt>
                <c:pt idx="12208">
                  <c:v>7845.01</c:v>
                </c:pt>
                <c:pt idx="12209">
                  <c:v>7844.9679999999998</c:v>
                </c:pt>
                <c:pt idx="12210">
                  <c:v>7845.0110000000004</c:v>
                </c:pt>
                <c:pt idx="12211">
                  <c:v>7844.9789999999994</c:v>
                </c:pt>
                <c:pt idx="12212">
                  <c:v>7844.9859999999999</c:v>
                </c:pt>
                <c:pt idx="12213">
                  <c:v>7844.9849999999997</c:v>
                </c:pt>
                <c:pt idx="12214">
                  <c:v>7844.9879999999994</c:v>
                </c:pt>
                <c:pt idx="12215">
                  <c:v>7844.982</c:v>
                </c:pt>
                <c:pt idx="12216">
                  <c:v>7844.9749999999995</c:v>
                </c:pt>
                <c:pt idx="12217">
                  <c:v>7844.9849999999997</c:v>
                </c:pt>
                <c:pt idx="12218">
                  <c:v>7845.0379999999996</c:v>
                </c:pt>
                <c:pt idx="12219">
                  <c:v>7845.0240000000003</c:v>
                </c:pt>
                <c:pt idx="12220">
                  <c:v>7844.9739999999965</c:v>
                </c:pt>
                <c:pt idx="12221">
                  <c:v>7844.9570000000003</c:v>
                </c:pt>
                <c:pt idx="12222">
                  <c:v>7844.9969999999994</c:v>
                </c:pt>
                <c:pt idx="12223">
                  <c:v>7844.9670000000015</c:v>
                </c:pt>
                <c:pt idx="12224">
                  <c:v>7844.9489999999996</c:v>
                </c:pt>
                <c:pt idx="12225">
                  <c:v>7844.9579999999996</c:v>
                </c:pt>
                <c:pt idx="12226">
                  <c:v>7844.9540000000006</c:v>
                </c:pt>
                <c:pt idx="12227">
                  <c:v>7845.0120000000024</c:v>
                </c:pt>
                <c:pt idx="12228">
                  <c:v>7844.9990000000007</c:v>
                </c:pt>
                <c:pt idx="12229">
                  <c:v>7845.0250000000024</c:v>
                </c:pt>
                <c:pt idx="12230">
                  <c:v>7845.0150000000003</c:v>
                </c:pt>
                <c:pt idx="12231">
                  <c:v>7844.9789999999994</c:v>
                </c:pt>
                <c:pt idx="12232">
                  <c:v>7844.9670000000015</c:v>
                </c:pt>
                <c:pt idx="12233">
                  <c:v>7844.9520000000002</c:v>
                </c:pt>
                <c:pt idx="12234">
                  <c:v>7844.991</c:v>
                </c:pt>
                <c:pt idx="12235">
                  <c:v>7844.9830000000002</c:v>
                </c:pt>
                <c:pt idx="12236">
                  <c:v>7844.9849999999997</c:v>
                </c:pt>
                <c:pt idx="12237">
                  <c:v>7844.9849999999997</c:v>
                </c:pt>
                <c:pt idx="12238">
                  <c:v>7844.9779999999992</c:v>
                </c:pt>
                <c:pt idx="12239">
                  <c:v>7844.9949999999999</c:v>
                </c:pt>
                <c:pt idx="12240">
                  <c:v>7844.9579999999996</c:v>
                </c:pt>
                <c:pt idx="12241">
                  <c:v>7844.9859999999999</c:v>
                </c:pt>
                <c:pt idx="12242">
                  <c:v>7844.9489999999996</c:v>
                </c:pt>
                <c:pt idx="12243">
                  <c:v>7844.9470000000001</c:v>
                </c:pt>
                <c:pt idx="12244">
                  <c:v>7844.9969999999994</c:v>
                </c:pt>
                <c:pt idx="12245">
                  <c:v>7844.9779999999992</c:v>
                </c:pt>
                <c:pt idx="12246">
                  <c:v>7844.8990000000003</c:v>
                </c:pt>
                <c:pt idx="12247">
                  <c:v>7844.9369999999999</c:v>
                </c:pt>
                <c:pt idx="12248">
                  <c:v>7844.9570000000003</c:v>
                </c:pt>
                <c:pt idx="12249">
                  <c:v>7844.9739999999965</c:v>
                </c:pt>
                <c:pt idx="12250">
                  <c:v>7844.96</c:v>
                </c:pt>
                <c:pt idx="12251">
                  <c:v>7845.0050000000001</c:v>
                </c:pt>
                <c:pt idx="12252">
                  <c:v>7844.9389999999985</c:v>
                </c:pt>
                <c:pt idx="12253">
                  <c:v>7844.9759999999997</c:v>
                </c:pt>
                <c:pt idx="12254">
                  <c:v>7844.9470000000001</c:v>
                </c:pt>
                <c:pt idx="12255">
                  <c:v>7844.9789999999994</c:v>
                </c:pt>
                <c:pt idx="12256">
                  <c:v>7844.9890000000005</c:v>
                </c:pt>
                <c:pt idx="12257">
                  <c:v>7844.9749999999995</c:v>
                </c:pt>
                <c:pt idx="12258">
                  <c:v>7844.9230000000016</c:v>
                </c:pt>
                <c:pt idx="12259">
                  <c:v>7844.9869999999992</c:v>
                </c:pt>
                <c:pt idx="12260">
                  <c:v>7844.9620000000004</c:v>
                </c:pt>
                <c:pt idx="12261">
                  <c:v>7844.9579999999996</c:v>
                </c:pt>
                <c:pt idx="12262">
                  <c:v>7844.951</c:v>
                </c:pt>
                <c:pt idx="12263">
                  <c:v>7844.9560000000001</c:v>
                </c:pt>
                <c:pt idx="12264">
                  <c:v>7844.942</c:v>
                </c:pt>
                <c:pt idx="12265">
                  <c:v>7844.93</c:v>
                </c:pt>
                <c:pt idx="12266">
                  <c:v>7844.9530000000004</c:v>
                </c:pt>
                <c:pt idx="12267">
                  <c:v>7844.915</c:v>
                </c:pt>
                <c:pt idx="12268">
                  <c:v>7844.9710000000005</c:v>
                </c:pt>
                <c:pt idx="12269">
                  <c:v>7844.9530000000004</c:v>
                </c:pt>
                <c:pt idx="12270">
                  <c:v>7844.9749999999995</c:v>
                </c:pt>
                <c:pt idx="12271">
                  <c:v>7844.9630000000006</c:v>
                </c:pt>
                <c:pt idx="12272">
                  <c:v>7844.9350000000004</c:v>
                </c:pt>
                <c:pt idx="12273">
                  <c:v>7844.9759999999997</c:v>
                </c:pt>
                <c:pt idx="12274">
                  <c:v>7844.9450000000006</c:v>
                </c:pt>
                <c:pt idx="12275">
                  <c:v>7844.96</c:v>
                </c:pt>
                <c:pt idx="12276">
                  <c:v>7844.9280000000008</c:v>
                </c:pt>
                <c:pt idx="12277">
                  <c:v>7844.9710000000005</c:v>
                </c:pt>
                <c:pt idx="12278">
                  <c:v>7844.9460000000008</c:v>
                </c:pt>
                <c:pt idx="12279">
                  <c:v>7844.9830000000002</c:v>
                </c:pt>
                <c:pt idx="12280">
                  <c:v>7844.9749999999995</c:v>
                </c:pt>
                <c:pt idx="12281">
                  <c:v>7844.9479999999985</c:v>
                </c:pt>
                <c:pt idx="12282">
                  <c:v>7844.9220000000014</c:v>
                </c:pt>
                <c:pt idx="12283">
                  <c:v>7844.95</c:v>
                </c:pt>
                <c:pt idx="12284">
                  <c:v>7844.9220000000014</c:v>
                </c:pt>
                <c:pt idx="12285">
                  <c:v>7844.9540000000006</c:v>
                </c:pt>
                <c:pt idx="12286">
                  <c:v>7844.924</c:v>
                </c:pt>
                <c:pt idx="12287">
                  <c:v>7844.9160000000002</c:v>
                </c:pt>
                <c:pt idx="12288">
                  <c:v>7844.9920000000002</c:v>
                </c:pt>
                <c:pt idx="12289">
                  <c:v>7844.942</c:v>
                </c:pt>
                <c:pt idx="12290">
                  <c:v>7844.9540000000006</c:v>
                </c:pt>
                <c:pt idx="12291">
                  <c:v>7844.9319999999998</c:v>
                </c:pt>
                <c:pt idx="12292">
                  <c:v>7844.9920000000002</c:v>
                </c:pt>
                <c:pt idx="12293">
                  <c:v>7844.9440000000004</c:v>
                </c:pt>
                <c:pt idx="12294">
                  <c:v>7844.9570000000003</c:v>
                </c:pt>
                <c:pt idx="12295">
                  <c:v>7844.93</c:v>
                </c:pt>
                <c:pt idx="12296">
                  <c:v>7844.9769999999999</c:v>
                </c:pt>
                <c:pt idx="12297">
                  <c:v>7844.9329999999991</c:v>
                </c:pt>
                <c:pt idx="12298">
                  <c:v>7844.9090000000006</c:v>
                </c:pt>
                <c:pt idx="12299">
                  <c:v>7844.9170000000004</c:v>
                </c:pt>
                <c:pt idx="12300">
                  <c:v>7844.87</c:v>
                </c:pt>
                <c:pt idx="12301">
                  <c:v>7844.8970000000018</c:v>
                </c:pt>
                <c:pt idx="12302">
                  <c:v>7844.8850000000002</c:v>
                </c:pt>
                <c:pt idx="12303">
                  <c:v>7844.8640000000014</c:v>
                </c:pt>
                <c:pt idx="12304">
                  <c:v>7844.8720000000003</c:v>
                </c:pt>
                <c:pt idx="12305">
                  <c:v>7844.8830000000007</c:v>
                </c:pt>
                <c:pt idx="12306">
                  <c:v>7844.9280000000008</c:v>
                </c:pt>
                <c:pt idx="12307">
                  <c:v>7844.8710000000001</c:v>
                </c:pt>
                <c:pt idx="12308">
                  <c:v>7844.9260000000004</c:v>
                </c:pt>
                <c:pt idx="12309">
                  <c:v>7844.8779999999997</c:v>
                </c:pt>
                <c:pt idx="12310">
                  <c:v>7844.8820000000014</c:v>
                </c:pt>
                <c:pt idx="12311">
                  <c:v>7844.8560000000034</c:v>
                </c:pt>
                <c:pt idx="12312">
                  <c:v>7844.91</c:v>
                </c:pt>
                <c:pt idx="12313">
                  <c:v>7844.9769999999999</c:v>
                </c:pt>
                <c:pt idx="12314">
                  <c:v>7844.8810000000003</c:v>
                </c:pt>
                <c:pt idx="12315">
                  <c:v>7844.9339999999993</c:v>
                </c:pt>
                <c:pt idx="12316">
                  <c:v>7844.9090000000006</c:v>
                </c:pt>
                <c:pt idx="12317">
                  <c:v>7844.8440000000001</c:v>
                </c:pt>
                <c:pt idx="12318">
                  <c:v>7844.9440000000004</c:v>
                </c:pt>
                <c:pt idx="12319">
                  <c:v>7844.8730000000005</c:v>
                </c:pt>
                <c:pt idx="12320">
                  <c:v>7844.8730000000005</c:v>
                </c:pt>
                <c:pt idx="12321">
                  <c:v>7844.9230000000016</c:v>
                </c:pt>
                <c:pt idx="12322">
                  <c:v>7844.8850000000002</c:v>
                </c:pt>
                <c:pt idx="12323">
                  <c:v>7844.89</c:v>
                </c:pt>
                <c:pt idx="12324">
                  <c:v>7844.8620000000037</c:v>
                </c:pt>
                <c:pt idx="12325">
                  <c:v>7844.902</c:v>
                </c:pt>
                <c:pt idx="12326">
                  <c:v>7844.8850000000002</c:v>
                </c:pt>
                <c:pt idx="12327">
                  <c:v>7844.8879999999999</c:v>
                </c:pt>
                <c:pt idx="12328">
                  <c:v>7844.8920000000035</c:v>
                </c:pt>
                <c:pt idx="12329">
                  <c:v>7844.9309999999996</c:v>
                </c:pt>
                <c:pt idx="12330">
                  <c:v>7844.8879999999999</c:v>
                </c:pt>
                <c:pt idx="12331">
                  <c:v>7844.8440000000001</c:v>
                </c:pt>
                <c:pt idx="12332">
                  <c:v>7844.8810000000003</c:v>
                </c:pt>
                <c:pt idx="12333">
                  <c:v>7844.8960000000034</c:v>
                </c:pt>
                <c:pt idx="12334">
                  <c:v>7844.8970000000018</c:v>
                </c:pt>
                <c:pt idx="12335">
                  <c:v>7844.9130000000005</c:v>
                </c:pt>
                <c:pt idx="12336">
                  <c:v>7844.8690000000024</c:v>
                </c:pt>
                <c:pt idx="12337">
                  <c:v>7844.8960000000034</c:v>
                </c:pt>
                <c:pt idx="12338">
                  <c:v>7844.9210000000003</c:v>
                </c:pt>
                <c:pt idx="12339">
                  <c:v>7845.03</c:v>
                </c:pt>
                <c:pt idx="12340">
                  <c:v>7844.9479999999985</c:v>
                </c:pt>
                <c:pt idx="12341">
                  <c:v>7844.9170000000004</c:v>
                </c:pt>
                <c:pt idx="12342">
                  <c:v>7844.8879999999999</c:v>
                </c:pt>
                <c:pt idx="12343">
                  <c:v>7844.8740000000007</c:v>
                </c:pt>
                <c:pt idx="12344">
                  <c:v>7844.875</c:v>
                </c:pt>
                <c:pt idx="12345">
                  <c:v>7844.8740000000007</c:v>
                </c:pt>
                <c:pt idx="12346">
                  <c:v>7844.8670000000002</c:v>
                </c:pt>
                <c:pt idx="12347">
                  <c:v>7844.9059999999999</c:v>
                </c:pt>
                <c:pt idx="12348">
                  <c:v>7844.9030000000002</c:v>
                </c:pt>
                <c:pt idx="12349">
                  <c:v>7844.8960000000034</c:v>
                </c:pt>
                <c:pt idx="12350">
                  <c:v>7844.9090000000006</c:v>
                </c:pt>
                <c:pt idx="12351">
                  <c:v>7844.9</c:v>
                </c:pt>
                <c:pt idx="12352">
                  <c:v>7844.85</c:v>
                </c:pt>
                <c:pt idx="12353">
                  <c:v>7844.8520000000044</c:v>
                </c:pt>
                <c:pt idx="12354">
                  <c:v>7844.88</c:v>
                </c:pt>
                <c:pt idx="12355">
                  <c:v>7844.8860000000004</c:v>
                </c:pt>
                <c:pt idx="12356">
                  <c:v>7844.8630000000003</c:v>
                </c:pt>
                <c:pt idx="12357">
                  <c:v>7844.9230000000016</c:v>
                </c:pt>
                <c:pt idx="12358">
                  <c:v>7844.8890000000001</c:v>
                </c:pt>
                <c:pt idx="12359">
                  <c:v>7844.88</c:v>
                </c:pt>
                <c:pt idx="12360">
                  <c:v>7844.8640000000014</c:v>
                </c:pt>
                <c:pt idx="12361">
                  <c:v>7844.915</c:v>
                </c:pt>
                <c:pt idx="12362">
                  <c:v>7844.8850000000002</c:v>
                </c:pt>
                <c:pt idx="12363">
                  <c:v>7844.9479999999985</c:v>
                </c:pt>
                <c:pt idx="12364">
                  <c:v>7844.9520000000002</c:v>
                </c:pt>
                <c:pt idx="12365">
                  <c:v>7844.9520000000002</c:v>
                </c:pt>
                <c:pt idx="12366">
                  <c:v>7844.9290000000001</c:v>
                </c:pt>
                <c:pt idx="12367">
                  <c:v>7844.8650000000034</c:v>
                </c:pt>
                <c:pt idx="12368">
                  <c:v>7844.79</c:v>
                </c:pt>
                <c:pt idx="12369">
                  <c:v>7844.8450000000003</c:v>
                </c:pt>
                <c:pt idx="12370">
                  <c:v>7844.7660000000014</c:v>
                </c:pt>
                <c:pt idx="12371">
                  <c:v>7844.7580000000007</c:v>
                </c:pt>
                <c:pt idx="12372">
                  <c:v>7844.7379999999994</c:v>
                </c:pt>
                <c:pt idx="12373">
                  <c:v>7844.7490000000007</c:v>
                </c:pt>
                <c:pt idx="12374">
                  <c:v>7844.8560000000034</c:v>
                </c:pt>
                <c:pt idx="12375">
                  <c:v>7844.7920000000004</c:v>
                </c:pt>
                <c:pt idx="12376">
                  <c:v>7844.7570000000005</c:v>
                </c:pt>
                <c:pt idx="12377">
                  <c:v>7844.7829999999994</c:v>
                </c:pt>
                <c:pt idx="12378">
                  <c:v>7844.78</c:v>
                </c:pt>
                <c:pt idx="12379">
                  <c:v>7844.808</c:v>
                </c:pt>
                <c:pt idx="12380">
                  <c:v>7844.8410000000003</c:v>
                </c:pt>
                <c:pt idx="12381">
                  <c:v>7844.7910000000002</c:v>
                </c:pt>
                <c:pt idx="12382">
                  <c:v>7844.8410000000003</c:v>
                </c:pt>
                <c:pt idx="12383">
                  <c:v>7844.8</c:v>
                </c:pt>
                <c:pt idx="12384">
                  <c:v>7844.7950000000001</c:v>
                </c:pt>
                <c:pt idx="12385">
                  <c:v>7844.8110000000024</c:v>
                </c:pt>
                <c:pt idx="12386">
                  <c:v>7844.8130000000001</c:v>
                </c:pt>
                <c:pt idx="12387">
                  <c:v>7844.7979999999998</c:v>
                </c:pt>
                <c:pt idx="12388">
                  <c:v>7844.8430000000017</c:v>
                </c:pt>
                <c:pt idx="12389">
                  <c:v>7844.8310000000001</c:v>
                </c:pt>
                <c:pt idx="12390">
                  <c:v>7844.8250000000044</c:v>
                </c:pt>
                <c:pt idx="12391">
                  <c:v>7844.8520000000044</c:v>
                </c:pt>
                <c:pt idx="12392">
                  <c:v>7844.8430000000017</c:v>
                </c:pt>
                <c:pt idx="12393">
                  <c:v>7844.8230000000003</c:v>
                </c:pt>
                <c:pt idx="12394">
                  <c:v>7844.79</c:v>
                </c:pt>
                <c:pt idx="12395">
                  <c:v>7844.8</c:v>
                </c:pt>
                <c:pt idx="12396">
                  <c:v>7844.7979999999998</c:v>
                </c:pt>
                <c:pt idx="12397">
                  <c:v>7844.8040000000001</c:v>
                </c:pt>
                <c:pt idx="12398">
                  <c:v>7844.7790000000005</c:v>
                </c:pt>
                <c:pt idx="12399">
                  <c:v>7844.8310000000001</c:v>
                </c:pt>
                <c:pt idx="12400">
                  <c:v>7844.8130000000001</c:v>
                </c:pt>
                <c:pt idx="12401">
                  <c:v>7844.7760000000007</c:v>
                </c:pt>
                <c:pt idx="12402">
                  <c:v>7844.83</c:v>
                </c:pt>
                <c:pt idx="12403">
                  <c:v>7844.7960000000003</c:v>
                </c:pt>
                <c:pt idx="12404">
                  <c:v>7844.8210000000036</c:v>
                </c:pt>
                <c:pt idx="12405">
                  <c:v>7844.7829999999994</c:v>
                </c:pt>
                <c:pt idx="12406">
                  <c:v>7844.8260000000037</c:v>
                </c:pt>
                <c:pt idx="12407">
                  <c:v>7844.8050000000003</c:v>
                </c:pt>
                <c:pt idx="12408">
                  <c:v>7844.7650000000003</c:v>
                </c:pt>
                <c:pt idx="12409">
                  <c:v>7844.7879999999996</c:v>
                </c:pt>
                <c:pt idx="12410">
                  <c:v>7844.8120000000035</c:v>
                </c:pt>
                <c:pt idx="12411">
                  <c:v>7844.8070000000016</c:v>
                </c:pt>
                <c:pt idx="12412">
                  <c:v>7844.8130000000001</c:v>
                </c:pt>
                <c:pt idx="12413">
                  <c:v>7844.8060000000014</c:v>
                </c:pt>
                <c:pt idx="12414">
                  <c:v>7844.81</c:v>
                </c:pt>
                <c:pt idx="12415">
                  <c:v>7844.8330000000005</c:v>
                </c:pt>
                <c:pt idx="12416">
                  <c:v>7844.74</c:v>
                </c:pt>
                <c:pt idx="12417">
                  <c:v>7844.7870000000003</c:v>
                </c:pt>
                <c:pt idx="12418">
                  <c:v>7844.8180000000002</c:v>
                </c:pt>
                <c:pt idx="12419">
                  <c:v>7844.8339999999998</c:v>
                </c:pt>
                <c:pt idx="12420">
                  <c:v>7844.768</c:v>
                </c:pt>
                <c:pt idx="12421">
                  <c:v>7844.7940000000008</c:v>
                </c:pt>
                <c:pt idx="12422">
                  <c:v>7844.7860000000001</c:v>
                </c:pt>
                <c:pt idx="12423">
                  <c:v>7844.8560000000034</c:v>
                </c:pt>
                <c:pt idx="12424">
                  <c:v>7844.7670000000007</c:v>
                </c:pt>
                <c:pt idx="12425">
                  <c:v>7844.8190000000004</c:v>
                </c:pt>
                <c:pt idx="12426">
                  <c:v>7844.83</c:v>
                </c:pt>
                <c:pt idx="12427">
                  <c:v>7844.85</c:v>
                </c:pt>
                <c:pt idx="12428">
                  <c:v>7844.8060000000014</c:v>
                </c:pt>
                <c:pt idx="12429">
                  <c:v>7844.8130000000001</c:v>
                </c:pt>
                <c:pt idx="12430">
                  <c:v>7844.7650000000003</c:v>
                </c:pt>
                <c:pt idx="12431">
                  <c:v>7844.8270000000002</c:v>
                </c:pt>
                <c:pt idx="12432">
                  <c:v>7844.7650000000003</c:v>
                </c:pt>
                <c:pt idx="12433">
                  <c:v>7844.7940000000008</c:v>
                </c:pt>
                <c:pt idx="12434">
                  <c:v>7844.7719999999999</c:v>
                </c:pt>
                <c:pt idx="12435">
                  <c:v>7844.7729999999992</c:v>
                </c:pt>
                <c:pt idx="12436">
                  <c:v>7844.7699999999995</c:v>
                </c:pt>
                <c:pt idx="12437">
                  <c:v>7844.7879999999996</c:v>
                </c:pt>
                <c:pt idx="12438">
                  <c:v>7844.7860000000001</c:v>
                </c:pt>
                <c:pt idx="12439">
                  <c:v>7844.7469999999994</c:v>
                </c:pt>
                <c:pt idx="12440">
                  <c:v>7844.7660000000014</c:v>
                </c:pt>
                <c:pt idx="12441">
                  <c:v>7844.7979999999998</c:v>
                </c:pt>
                <c:pt idx="12442">
                  <c:v>7844.7719999999999</c:v>
                </c:pt>
                <c:pt idx="12443">
                  <c:v>7844.7670000000007</c:v>
                </c:pt>
                <c:pt idx="12444">
                  <c:v>7844.8020000000024</c:v>
                </c:pt>
                <c:pt idx="12445">
                  <c:v>7844.81</c:v>
                </c:pt>
                <c:pt idx="12446">
                  <c:v>7844.7310000000007</c:v>
                </c:pt>
                <c:pt idx="12447">
                  <c:v>7844.8040000000001</c:v>
                </c:pt>
                <c:pt idx="12448">
                  <c:v>7844.79</c:v>
                </c:pt>
                <c:pt idx="12449">
                  <c:v>7844.7520000000004</c:v>
                </c:pt>
                <c:pt idx="12450">
                  <c:v>7844.7660000000014</c:v>
                </c:pt>
                <c:pt idx="12451">
                  <c:v>7844.7709999999997</c:v>
                </c:pt>
                <c:pt idx="12452">
                  <c:v>7844.7640000000001</c:v>
                </c:pt>
                <c:pt idx="12453">
                  <c:v>7844.79</c:v>
                </c:pt>
                <c:pt idx="12454">
                  <c:v>7844.8</c:v>
                </c:pt>
                <c:pt idx="12455">
                  <c:v>7844.7699999999995</c:v>
                </c:pt>
                <c:pt idx="12456">
                  <c:v>7844.7390000000005</c:v>
                </c:pt>
                <c:pt idx="12457">
                  <c:v>7844.7630000000017</c:v>
                </c:pt>
                <c:pt idx="12458">
                  <c:v>7844.7699999999995</c:v>
                </c:pt>
                <c:pt idx="12459">
                  <c:v>7844.7449999999999</c:v>
                </c:pt>
                <c:pt idx="12460">
                  <c:v>7844.7630000000017</c:v>
                </c:pt>
                <c:pt idx="12461">
                  <c:v>7844.8070000000016</c:v>
                </c:pt>
                <c:pt idx="12462">
                  <c:v>7844.7630000000017</c:v>
                </c:pt>
                <c:pt idx="12463">
                  <c:v>7844.72</c:v>
                </c:pt>
                <c:pt idx="12464">
                  <c:v>7844.76</c:v>
                </c:pt>
                <c:pt idx="12465">
                  <c:v>7844.808</c:v>
                </c:pt>
                <c:pt idx="12466">
                  <c:v>7844.76</c:v>
                </c:pt>
                <c:pt idx="12467">
                  <c:v>7844.7420000000002</c:v>
                </c:pt>
                <c:pt idx="12468">
                  <c:v>7844.7820000000002</c:v>
                </c:pt>
                <c:pt idx="12469">
                  <c:v>7844.8</c:v>
                </c:pt>
                <c:pt idx="12470">
                  <c:v>7844.7429999999995</c:v>
                </c:pt>
                <c:pt idx="12471">
                  <c:v>7844.7850000000008</c:v>
                </c:pt>
                <c:pt idx="12472">
                  <c:v>7844.75</c:v>
                </c:pt>
                <c:pt idx="12473">
                  <c:v>7844.7820000000002</c:v>
                </c:pt>
                <c:pt idx="12474">
                  <c:v>7844.7510000000002</c:v>
                </c:pt>
                <c:pt idx="12475">
                  <c:v>7844.7820000000002</c:v>
                </c:pt>
                <c:pt idx="12476">
                  <c:v>7844.7699999999995</c:v>
                </c:pt>
                <c:pt idx="12477">
                  <c:v>7844.741</c:v>
                </c:pt>
                <c:pt idx="12478">
                  <c:v>7844.768</c:v>
                </c:pt>
                <c:pt idx="12479">
                  <c:v>7844.7930000000006</c:v>
                </c:pt>
                <c:pt idx="12480">
                  <c:v>7844.7179999999998</c:v>
                </c:pt>
                <c:pt idx="12481">
                  <c:v>7844.7520000000004</c:v>
                </c:pt>
                <c:pt idx="12482">
                  <c:v>7844.7760000000007</c:v>
                </c:pt>
                <c:pt idx="12483">
                  <c:v>7844.7820000000002</c:v>
                </c:pt>
                <c:pt idx="12484">
                  <c:v>7844.7439999999997</c:v>
                </c:pt>
                <c:pt idx="12485">
                  <c:v>7844.7809999999999</c:v>
                </c:pt>
                <c:pt idx="12486">
                  <c:v>7844.7960000000003</c:v>
                </c:pt>
                <c:pt idx="12487">
                  <c:v>7844.7130000000006</c:v>
                </c:pt>
                <c:pt idx="12488">
                  <c:v>7844.7460000000001</c:v>
                </c:pt>
                <c:pt idx="12489">
                  <c:v>7844.7610000000004</c:v>
                </c:pt>
                <c:pt idx="12490">
                  <c:v>7844.768</c:v>
                </c:pt>
                <c:pt idx="12491">
                  <c:v>7844.7719999999999</c:v>
                </c:pt>
                <c:pt idx="12492">
                  <c:v>7844.7650000000003</c:v>
                </c:pt>
                <c:pt idx="12493">
                  <c:v>7844.8030000000008</c:v>
                </c:pt>
                <c:pt idx="12494">
                  <c:v>7844.768</c:v>
                </c:pt>
                <c:pt idx="12495">
                  <c:v>7844.7630000000017</c:v>
                </c:pt>
                <c:pt idx="12496">
                  <c:v>7844.7290000000003</c:v>
                </c:pt>
                <c:pt idx="12497">
                  <c:v>7844.723</c:v>
                </c:pt>
                <c:pt idx="12498">
                  <c:v>7844.7920000000004</c:v>
                </c:pt>
                <c:pt idx="12499">
                  <c:v>7844.732</c:v>
                </c:pt>
                <c:pt idx="12500">
                  <c:v>7844.7290000000003</c:v>
                </c:pt>
                <c:pt idx="12501">
                  <c:v>7844.7550000000001</c:v>
                </c:pt>
                <c:pt idx="12502">
                  <c:v>7844.6860000000024</c:v>
                </c:pt>
                <c:pt idx="12503">
                  <c:v>7844.7330000000002</c:v>
                </c:pt>
                <c:pt idx="12504">
                  <c:v>7844.72</c:v>
                </c:pt>
                <c:pt idx="12505">
                  <c:v>7844.7339999999995</c:v>
                </c:pt>
                <c:pt idx="12506">
                  <c:v>7844.7179999999998</c:v>
                </c:pt>
                <c:pt idx="12507">
                  <c:v>7844.71</c:v>
                </c:pt>
                <c:pt idx="12508">
                  <c:v>7844.7290000000003</c:v>
                </c:pt>
                <c:pt idx="12509">
                  <c:v>7844.7220000000034</c:v>
                </c:pt>
                <c:pt idx="12510">
                  <c:v>7844.732</c:v>
                </c:pt>
                <c:pt idx="12511">
                  <c:v>7844.8</c:v>
                </c:pt>
                <c:pt idx="12512">
                  <c:v>7844.701</c:v>
                </c:pt>
                <c:pt idx="12513">
                  <c:v>7844.7130000000006</c:v>
                </c:pt>
                <c:pt idx="12514">
                  <c:v>7844.701</c:v>
                </c:pt>
                <c:pt idx="12515">
                  <c:v>7844.7310000000007</c:v>
                </c:pt>
                <c:pt idx="12516">
                  <c:v>7844.7</c:v>
                </c:pt>
                <c:pt idx="12517">
                  <c:v>7844.7359999999999</c:v>
                </c:pt>
                <c:pt idx="12518">
                  <c:v>7844.7240000000002</c:v>
                </c:pt>
                <c:pt idx="12519">
                  <c:v>7844.7520000000004</c:v>
                </c:pt>
                <c:pt idx="12520">
                  <c:v>7844.7170000000015</c:v>
                </c:pt>
                <c:pt idx="12521">
                  <c:v>7844.74</c:v>
                </c:pt>
                <c:pt idx="12522">
                  <c:v>7844.723</c:v>
                </c:pt>
                <c:pt idx="12523">
                  <c:v>7844.73</c:v>
                </c:pt>
                <c:pt idx="12524">
                  <c:v>7844.7179999999998</c:v>
                </c:pt>
                <c:pt idx="12525">
                  <c:v>7844.7979999999998</c:v>
                </c:pt>
                <c:pt idx="12526">
                  <c:v>7844.7190000000001</c:v>
                </c:pt>
                <c:pt idx="12527">
                  <c:v>7844.723</c:v>
                </c:pt>
                <c:pt idx="12528">
                  <c:v>7844.7140000000009</c:v>
                </c:pt>
                <c:pt idx="12529">
                  <c:v>7844.7220000000034</c:v>
                </c:pt>
                <c:pt idx="12530">
                  <c:v>7844.6780000000008</c:v>
                </c:pt>
                <c:pt idx="12531">
                  <c:v>7844.7449999999999</c:v>
                </c:pt>
                <c:pt idx="12532">
                  <c:v>7844.7670000000007</c:v>
                </c:pt>
                <c:pt idx="12533">
                  <c:v>7844.71</c:v>
                </c:pt>
                <c:pt idx="12534">
                  <c:v>7844.723</c:v>
                </c:pt>
                <c:pt idx="12535">
                  <c:v>7844.7449999999999</c:v>
                </c:pt>
                <c:pt idx="12536">
                  <c:v>7844.7339999999995</c:v>
                </c:pt>
                <c:pt idx="12537">
                  <c:v>7844.7510000000002</c:v>
                </c:pt>
                <c:pt idx="12538">
                  <c:v>7844.74</c:v>
                </c:pt>
                <c:pt idx="12539">
                  <c:v>7844.7349999999997</c:v>
                </c:pt>
                <c:pt idx="12540">
                  <c:v>7844.7699999999995</c:v>
                </c:pt>
                <c:pt idx="12541">
                  <c:v>7844.7719999999999</c:v>
                </c:pt>
                <c:pt idx="12542">
                  <c:v>7844.7660000000014</c:v>
                </c:pt>
                <c:pt idx="12543">
                  <c:v>7844.7260000000024</c:v>
                </c:pt>
                <c:pt idx="12544">
                  <c:v>7844.732</c:v>
                </c:pt>
                <c:pt idx="12545">
                  <c:v>7844.7539999999999</c:v>
                </c:pt>
                <c:pt idx="12546">
                  <c:v>7844.7290000000003</c:v>
                </c:pt>
                <c:pt idx="12547">
                  <c:v>7844.759</c:v>
                </c:pt>
                <c:pt idx="12548">
                  <c:v>7844.7520000000004</c:v>
                </c:pt>
                <c:pt idx="12549">
                  <c:v>7844.7349999999997</c:v>
                </c:pt>
                <c:pt idx="12550">
                  <c:v>7844.7420000000002</c:v>
                </c:pt>
                <c:pt idx="12551">
                  <c:v>7844.7970000000005</c:v>
                </c:pt>
                <c:pt idx="12552">
                  <c:v>7844.81</c:v>
                </c:pt>
                <c:pt idx="12553">
                  <c:v>7844.7650000000003</c:v>
                </c:pt>
                <c:pt idx="12554">
                  <c:v>7844.7050000000008</c:v>
                </c:pt>
                <c:pt idx="12555">
                  <c:v>7844.7349999999997</c:v>
                </c:pt>
                <c:pt idx="12556">
                  <c:v>7844.741</c:v>
                </c:pt>
                <c:pt idx="12557">
                  <c:v>7844.6970000000001</c:v>
                </c:pt>
                <c:pt idx="12558">
                  <c:v>7844.7260000000024</c:v>
                </c:pt>
                <c:pt idx="12559">
                  <c:v>7844.7310000000007</c:v>
                </c:pt>
                <c:pt idx="12560">
                  <c:v>7844.71</c:v>
                </c:pt>
                <c:pt idx="12561">
                  <c:v>7844.74</c:v>
                </c:pt>
                <c:pt idx="12562">
                  <c:v>7844.7870000000003</c:v>
                </c:pt>
                <c:pt idx="12563">
                  <c:v>7844.6900000000014</c:v>
                </c:pt>
                <c:pt idx="12564">
                  <c:v>7844.7170000000015</c:v>
                </c:pt>
                <c:pt idx="12565">
                  <c:v>7844.7469999999994</c:v>
                </c:pt>
                <c:pt idx="12566">
                  <c:v>7844.7040000000006</c:v>
                </c:pt>
                <c:pt idx="12567">
                  <c:v>7844.7020000000002</c:v>
                </c:pt>
                <c:pt idx="12568">
                  <c:v>7844.7449999999999</c:v>
                </c:pt>
                <c:pt idx="12569">
                  <c:v>7844.6910000000034</c:v>
                </c:pt>
                <c:pt idx="12570">
                  <c:v>7844.6810000000014</c:v>
                </c:pt>
                <c:pt idx="12571">
                  <c:v>7844.7660000000014</c:v>
                </c:pt>
                <c:pt idx="12572">
                  <c:v>7844.7179999999998</c:v>
                </c:pt>
                <c:pt idx="12573">
                  <c:v>7844.7170000000015</c:v>
                </c:pt>
                <c:pt idx="12574">
                  <c:v>7844.7379999999994</c:v>
                </c:pt>
                <c:pt idx="12575">
                  <c:v>7844.7089999999998</c:v>
                </c:pt>
                <c:pt idx="12576">
                  <c:v>7844.7120000000004</c:v>
                </c:pt>
                <c:pt idx="12577">
                  <c:v>7844.7240000000002</c:v>
                </c:pt>
                <c:pt idx="12578">
                  <c:v>7844.7</c:v>
                </c:pt>
                <c:pt idx="12579">
                  <c:v>7844.7910000000002</c:v>
                </c:pt>
                <c:pt idx="12580">
                  <c:v>7844.7250000000004</c:v>
                </c:pt>
                <c:pt idx="12581">
                  <c:v>7844.7739999999994</c:v>
                </c:pt>
                <c:pt idx="12582">
                  <c:v>7844.6990000000014</c:v>
                </c:pt>
                <c:pt idx="12583">
                  <c:v>7844.6970000000001</c:v>
                </c:pt>
                <c:pt idx="12584">
                  <c:v>7844.732</c:v>
                </c:pt>
                <c:pt idx="12585">
                  <c:v>7844.75</c:v>
                </c:pt>
                <c:pt idx="12586">
                  <c:v>7844.6810000000014</c:v>
                </c:pt>
                <c:pt idx="12587">
                  <c:v>7844.7050000000008</c:v>
                </c:pt>
                <c:pt idx="12588">
                  <c:v>7844.7160000000003</c:v>
                </c:pt>
                <c:pt idx="12589">
                  <c:v>7844.7330000000002</c:v>
                </c:pt>
                <c:pt idx="12590">
                  <c:v>7844.732</c:v>
                </c:pt>
                <c:pt idx="12591">
                  <c:v>7844.7140000000009</c:v>
                </c:pt>
                <c:pt idx="12592">
                  <c:v>7844.6880000000001</c:v>
                </c:pt>
                <c:pt idx="12593">
                  <c:v>7844.7140000000009</c:v>
                </c:pt>
                <c:pt idx="12594">
                  <c:v>7844.7140000000009</c:v>
                </c:pt>
                <c:pt idx="12595">
                  <c:v>7844.7709999999997</c:v>
                </c:pt>
                <c:pt idx="12596">
                  <c:v>7844.6910000000034</c:v>
                </c:pt>
                <c:pt idx="12597">
                  <c:v>7844.6920000000036</c:v>
                </c:pt>
                <c:pt idx="12598">
                  <c:v>7844.7160000000003</c:v>
                </c:pt>
                <c:pt idx="12599">
                  <c:v>7844.7270000000017</c:v>
                </c:pt>
                <c:pt idx="12600">
                  <c:v>7844.7240000000002</c:v>
                </c:pt>
                <c:pt idx="12601">
                  <c:v>7844.7079999999996</c:v>
                </c:pt>
                <c:pt idx="12602">
                  <c:v>7844.7310000000007</c:v>
                </c:pt>
                <c:pt idx="12603">
                  <c:v>7844.6820000000034</c:v>
                </c:pt>
                <c:pt idx="12604">
                  <c:v>7844.8</c:v>
                </c:pt>
                <c:pt idx="12605">
                  <c:v>7844.7240000000002</c:v>
                </c:pt>
                <c:pt idx="12606">
                  <c:v>7844.7030000000004</c:v>
                </c:pt>
                <c:pt idx="12607">
                  <c:v>7844.7630000000017</c:v>
                </c:pt>
                <c:pt idx="12608">
                  <c:v>7844.7650000000003</c:v>
                </c:pt>
                <c:pt idx="12609">
                  <c:v>7844.7369999999992</c:v>
                </c:pt>
                <c:pt idx="12610">
                  <c:v>7844.7140000000009</c:v>
                </c:pt>
                <c:pt idx="12611">
                  <c:v>7844.7140000000009</c:v>
                </c:pt>
                <c:pt idx="12612">
                  <c:v>7844.7040000000006</c:v>
                </c:pt>
                <c:pt idx="12613">
                  <c:v>7844.7550000000001</c:v>
                </c:pt>
                <c:pt idx="12614">
                  <c:v>7844.72</c:v>
                </c:pt>
                <c:pt idx="12615">
                  <c:v>7844.7310000000007</c:v>
                </c:pt>
                <c:pt idx="12616">
                  <c:v>7844.73</c:v>
                </c:pt>
                <c:pt idx="12617">
                  <c:v>7844.7170000000015</c:v>
                </c:pt>
                <c:pt idx="12618">
                  <c:v>7844.7250000000004</c:v>
                </c:pt>
                <c:pt idx="12619">
                  <c:v>7844.7040000000006</c:v>
                </c:pt>
                <c:pt idx="12620">
                  <c:v>7844.7570000000005</c:v>
                </c:pt>
                <c:pt idx="12621">
                  <c:v>7844.741</c:v>
                </c:pt>
                <c:pt idx="12622">
                  <c:v>7844.7130000000006</c:v>
                </c:pt>
                <c:pt idx="12623">
                  <c:v>7844.7280000000001</c:v>
                </c:pt>
                <c:pt idx="12624">
                  <c:v>7844.7429999999995</c:v>
                </c:pt>
                <c:pt idx="12625">
                  <c:v>7844.7339999999995</c:v>
                </c:pt>
                <c:pt idx="12626">
                  <c:v>7844.7150000000001</c:v>
                </c:pt>
                <c:pt idx="12627">
                  <c:v>7844.7250000000004</c:v>
                </c:pt>
                <c:pt idx="12628">
                  <c:v>7844.817</c:v>
                </c:pt>
                <c:pt idx="12629">
                  <c:v>7844.7089999999998</c:v>
                </c:pt>
                <c:pt idx="12630">
                  <c:v>7844.7699999999995</c:v>
                </c:pt>
                <c:pt idx="12631">
                  <c:v>7844.7760000000007</c:v>
                </c:pt>
                <c:pt idx="12632">
                  <c:v>7844.7060000000001</c:v>
                </c:pt>
                <c:pt idx="12633">
                  <c:v>7844.7660000000014</c:v>
                </c:pt>
                <c:pt idx="12634">
                  <c:v>7844.7660000000014</c:v>
                </c:pt>
                <c:pt idx="12635">
                  <c:v>7844.7809999999999</c:v>
                </c:pt>
                <c:pt idx="12636">
                  <c:v>7844.6680000000024</c:v>
                </c:pt>
                <c:pt idx="12637">
                  <c:v>7844.7240000000002</c:v>
                </c:pt>
                <c:pt idx="12638">
                  <c:v>7844.7560000000003</c:v>
                </c:pt>
                <c:pt idx="12639">
                  <c:v>7844.7560000000003</c:v>
                </c:pt>
                <c:pt idx="12640">
                  <c:v>7844.6950000000024</c:v>
                </c:pt>
                <c:pt idx="12641">
                  <c:v>7844.7110000000002</c:v>
                </c:pt>
                <c:pt idx="12642">
                  <c:v>7844.7429999999995</c:v>
                </c:pt>
                <c:pt idx="12643">
                  <c:v>7844.75</c:v>
                </c:pt>
                <c:pt idx="12644">
                  <c:v>7844.7240000000002</c:v>
                </c:pt>
                <c:pt idx="12645">
                  <c:v>7844.7020000000002</c:v>
                </c:pt>
                <c:pt idx="12646">
                  <c:v>7844.6480000000001</c:v>
                </c:pt>
                <c:pt idx="12647">
                  <c:v>7844.6600000000035</c:v>
                </c:pt>
                <c:pt idx="12648">
                  <c:v>7844.6940000000004</c:v>
                </c:pt>
                <c:pt idx="12649">
                  <c:v>7844.6670000000004</c:v>
                </c:pt>
                <c:pt idx="12650">
                  <c:v>7844.6390000000001</c:v>
                </c:pt>
                <c:pt idx="12651">
                  <c:v>7844.7020000000002</c:v>
                </c:pt>
                <c:pt idx="12652">
                  <c:v>7844.6570000000002</c:v>
                </c:pt>
                <c:pt idx="12653">
                  <c:v>7844.6570000000002</c:v>
                </c:pt>
                <c:pt idx="12654">
                  <c:v>7844.6970000000001</c:v>
                </c:pt>
                <c:pt idx="12655">
                  <c:v>7844.6840000000002</c:v>
                </c:pt>
                <c:pt idx="12656">
                  <c:v>7844.6190000000024</c:v>
                </c:pt>
                <c:pt idx="12657">
                  <c:v>7844.6410000000014</c:v>
                </c:pt>
                <c:pt idx="12658">
                  <c:v>7844.6820000000034</c:v>
                </c:pt>
                <c:pt idx="12659">
                  <c:v>7844.6870000000008</c:v>
                </c:pt>
                <c:pt idx="12660">
                  <c:v>7844.674</c:v>
                </c:pt>
                <c:pt idx="12661">
                  <c:v>7844.6790000000001</c:v>
                </c:pt>
                <c:pt idx="12662">
                  <c:v>7844.6650000000036</c:v>
                </c:pt>
                <c:pt idx="12663">
                  <c:v>7844.6220000000039</c:v>
                </c:pt>
                <c:pt idx="12664">
                  <c:v>7844.6670000000004</c:v>
                </c:pt>
                <c:pt idx="12665">
                  <c:v>7844.6320000000014</c:v>
                </c:pt>
                <c:pt idx="12666">
                  <c:v>7844.6610000000037</c:v>
                </c:pt>
                <c:pt idx="12667">
                  <c:v>7844.6560000000045</c:v>
                </c:pt>
                <c:pt idx="12668">
                  <c:v>7844.6950000000024</c:v>
                </c:pt>
                <c:pt idx="12669">
                  <c:v>7844.6410000000014</c:v>
                </c:pt>
                <c:pt idx="12670">
                  <c:v>7844.7310000000007</c:v>
                </c:pt>
                <c:pt idx="12671">
                  <c:v>7844.6690000000035</c:v>
                </c:pt>
                <c:pt idx="12672">
                  <c:v>7844.6570000000002</c:v>
                </c:pt>
                <c:pt idx="12673">
                  <c:v>7844.6160000000036</c:v>
                </c:pt>
                <c:pt idx="12674">
                  <c:v>7844.6780000000008</c:v>
                </c:pt>
                <c:pt idx="12675">
                  <c:v>7844.701</c:v>
                </c:pt>
                <c:pt idx="12676">
                  <c:v>7844.6650000000036</c:v>
                </c:pt>
                <c:pt idx="12677">
                  <c:v>7844.701</c:v>
                </c:pt>
                <c:pt idx="12678">
                  <c:v>7844.6550000000034</c:v>
                </c:pt>
                <c:pt idx="12679">
                  <c:v>7844.6650000000036</c:v>
                </c:pt>
                <c:pt idx="12680">
                  <c:v>7844.6860000000024</c:v>
                </c:pt>
                <c:pt idx="12681">
                  <c:v>7844.6910000000034</c:v>
                </c:pt>
                <c:pt idx="12682">
                  <c:v>7844.6760000000004</c:v>
                </c:pt>
                <c:pt idx="12683">
                  <c:v>7844.6820000000034</c:v>
                </c:pt>
                <c:pt idx="12684">
                  <c:v>7844.6930000000002</c:v>
                </c:pt>
                <c:pt idx="12685">
                  <c:v>7844.6480000000001</c:v>
                </c:pt>
                <c:pt idx="12686">
                  <c:v>7844.6880000000001</c:v>
                </c:pt>
                <c:pt idx="12687">
                  <c:v>7844.6880000000001</c:v>
                </c:pt>
                <c:pt idx="12688">
                  <c:v>7844.6990000000014</c:v>
                </c:pt>
                <c:pt idx="12689">
                  <c:v>7844.6670000000004</c:v>
                </c:pt>
                <c:pt idx="12690">
                  <c:v>7844.7079999999996</c:v>
                </c:pt>
                <c:pt idx="12691">
                  <c:v>7844.6530000000002</c:v>
                </c:pt>
                <c:pt idx="12692">
                  <c:v>7844.7060000000001</c:v>
                </c:pt>
                <c:pt idx="12693">
                  <c:v>7844.6720000000014</c:v>
                </c:pt>
                <c:pt idx="12694">
                  <c:v>7844.6980000000003</c:v>
                </c:pt>
                <c:pt idx="12695">
                  <c:v>7844.6970000000001</c:v>
                </c:pt>
                <c:pt idx="12696">
                  <c:v>7844.6440000000002</c:v>
                </c:pt>
                <c:pt idx="12697">
                  <c:v>7844.6920000000036</c:v>
                </c:pt>
                <c:pt idx="12698">
                  <c:v>7844.6360000000004</c:v>
                </c:pt>
                <c:pt idx="12699">
                  <c:v>7844.6730000000016</c:v>
                </c:pt>
                <c:pt idx="12700">
                  <c:v>7844.6670000000004</c:v>
                </c:pt>
                <c:pt idx="12701">
                  <c:v>7844.6870000000008</c:v>
                </c:pt>
                <c:pt idx="12702">
                  <c:v>7844.6750000000002</c:v>
                </c:pt>
                <c:pt idx="12703">
                  <c:v>7844.6650000000036</c:v>
                </c:pt>
                <c:pt idx="12704">
                  <c:v>7844.6560000000045</c:v>
                </c:pt>
                <c:pt idx="12705">
                  <c:v>7844.7070000000003</c:v>
                </c:pt>
                <c:pt idx="12706">
                  <c:v>7844.6710000000003</c:v>
                </c:pt>
                <c:pt idx="12707">
                  <c:v>7844.6900000000014</c:v>
                </c:pt>
                <c:pt idx="12708">
                  <c:v>7844.6500000000024</c:v>
                </c:pt>
                <c:pt idx="12709">
                  <c:v>7844.6750000000002</c:v>
                </c:pt>
                <c:pt idx="12710">
                  <c:v>7844.5790000000006</c:v>
                </c:pt>
                <c:pt idx="12711">
                  <c:v>7844.6730000000016</c:v>
                </c:pt>
                <c:pt idx="12712">
                  <c:v>7844.6200000000035</c:v>
                </c:pt>
                <c:pt idx="12713">
                  <c:v>7844.6260000000038</c:v>
                </c:pt>
                <c:pt idx="12714">
                  <c:v>7844.6420000000035</c:v>
                </c:pt>
                <c:pt idx="12715">
                  <c:v>7844.6240000000034</c:v>
                </c:pt>
                <c:pt idx="12716">
                  <c:v>7844.6440000000002</c:v>
                </c:pt>
                <c:pt idx="12717">
                  <c:v>7844.5920000000024</c:v>
                </c:pt>
                <c:pt idx="12718">
                  <c:v>7844.6550000000034</c:v>
                </c:pt>
                <c:pt idx="12719">
                  <c:v>7844.6170000000002</c:v>
                </c:pt>
                <c:pt idx="12720">
                  <c:v>7844.6020000000044</c:v>
                </c:pt>
                <c:pt idx="12721">
                  <c:v>7844.607</c:v>
                </c:pt>
                <c:pt idx="12722">
                  <c:v>7844.634</c:v>
                </c:pt>
                <c:pt idx="12723">
                  <c:v>7844.5460000000003</c:v>
                </c:pt>
                <c:pt idx="12724">
                  <c:v>7844.5749999999998</c:v>
                </c:pt>
                <c:pt idx="12725">
                  <c:v>7844.5389999999998</c:v>
                </c:pt>
                <c:pt idx="12726">
                  <c:v>7844.5160000000014</c:v>
                </c:pt>
                <c:pt idx="12727">
                  <c:v>7844.5379999999996</c:v>
                </c:pt>
                <c:pt idx="12728">
                  <c:v>7844.5290000000014</c:v>
                </c:pt>
                <c:pt idx="12729">
                  <c:v>7844.5540000000001</c:v>
                </c:pt>
                <c:pt idx="12730">
                  <c:v>7844.527</c:v>
                </c:pt>
                <c:pt idx="12731">
                  <c:v>7844.5410000000002</c:v>
                </c:pt>
                <c:pt idx="12732">
                  <c:v>7844.5140000000001</c:v>
                </c:pt>
                <c:pt idx="12733">
                  <c:v>7844.4949999999999</c:v>
                </c:pt>
                <c:pt idx="12734">
                  <c:v>7844.576</c:v>
                </c:pt>
                <c:pt idx="12735">
                  <c:v>7844.55</c:v>
                </c:pt>
                <c:pt idx="12736">
                  <c:v>7844.5030000000015</c:v>
                </c:pt>
                <c:pt idx="12737">
                  <c:v>7844.5320000000002</c:v>
                </c:pt>
                <c:pt idx="12738">
                  <c:v>7844.5030000000015</c:v>
                </c:pt>
                <c:pt idx="12739">
                  <c:v>7844.5170000000007</c:v>
                </c:pt>
                <c:pt idx="12740">
                  <c:v>7844.4890000000005</c:v>
                </c:pt>
                <c:pt idx="12741">
                  <c:v>7844.55</c:v>
                </c:pt>
                <c:pt idx="12742">
                  <c:v>7844.5420000000004</c:v>
                </c:pt>
                <c:pt idx="12743">
                  <c:v>7844.5370000000003</c:v>
                </c:pt>
                <c:pt idx="12744">
                  <c:v>7844.5190000000002</c:v>
                </c:pt>
                <c:pt idx="12745">
                  <c:v>7844.5250000000024</c:v>
                </c:pt>
                <c:pt idx="12746">
                  <c:v>7844.4990000000007</c:v>
                </c:pt>
                <c:pt idx="12747">
                  <c:v>7844.4980000000005</c:v>
                </c:pt>
                <c:pt idx="12748">
                  <c:v>7844.5340000000006</c:v>
                </c:pt>
                <c:pt idx="12749">
                  <c:v>7844.4570000000003</c:v>
                </c:pt>
                <c:pt idx="12750">
                  <c:v>7844.5190000000002</c:v>
                </c:pt>
                <c:pt idx="12751">
                  <c:v>7844.5240000000003</c:v>
                </c:pt>
                <c:pt idx="12752">
                  <c:v>7844.5830000000005</c:v>
                </c:pt>
                <c:pt idx="12753">
                  <c:v>7844.4610000000002</c:v>
                </c:pt>
                <c:pt idx="12754">
                  <c:v>7844.5030000000015</c:v>
                </c:pt>
                <c:pt idx="12755">
                  <c:v>7844.527</c:v>
                </c:pt>
                <c:pt idx="12756">
                  <c:v>7844.5370000000003</c:v>
                </c:pt>
                <c:pt idx="12757">
                  <c:v>7844.5360000000001</c:v>
                </c:pt>
                <c:pt idx="12758">
                  <c:v>7844.5620000000035</c:v>
                </c:pt>
                <c:pt idx="12759">
                  <c:v>7844.5070000000005</c:v>
                </c:pt>
                <c:pt idx="12760">
                  <c:v>7844.4949999999999</c:v>
                </c:pt>
                <c:pt idx="12761">
                  <c:v>7844.5230000000001</c:v>
                </c:pt>
                <c:pt idx="12762">
                  <c:v>7844.4739999999965</c:v>
                </c:pt>
                <c:pt idx="12763">
                  <c:v>7844.5550000000003</c:v>
                </c:pt>
                <c:pt idx="12764">
                  <c:v>7844.5039999999999</c:v>
                </c:pt>
                <c:pt idx="12765">
                  <c:v>7844.5309999999999</c:v>
                </c:pt>
                <c:pt idx="12766">
                  <c:v>7844.4789999999994</c:v>
                </c:pt>
                <c:pt idx="12767">
                  <c:v>7844.451</c:v>
                </c:pt>
                <c:pt idx="12768">
                  <c:v>7844.5479999999998</c:v>
                </c:pt>
                <c:pt idx="12769">
                  <c:v>7844.5280000000002</c:v>
                </c:pt>
                <c:pt idx="12770">
                  <c:v>7844.5230000000001</c:v>
                </c:pt>
                <c:pt idx="12771">
                  <c:v>7844.58</c:v>
                </c:pt>
                <c:pt idx="12772">
                  <c:v>7844.5240000000003</c:v>
                </c:pt>
                <c:pt idx="12773">
                  <c:v>7844.5280000000002</c:v>
                </c:pt>
                <c:pt idx="12774">
                  <c:v>7844.53</c:v>
                </c:pt>
                <c:pt idx="12775">
                  <c:v>7844.509</c:v>
                </c:pt>
                <c:pt idx="12776">
                  <c:v>7844.5130000000017</c:v>
                </c:pt>
                <c:pt idx="12777">
                  <c:v>7844.5210000000034</c:v>
                </c:pt>
                <c:pt idx="12778">
                  <c:v>7844.5370000000003</c:v>
                </c:pt>
                <c:pt idx="12779">
                  <c:v>7844.5749999999998</c:v>
                </c:pt>
                <c:pt idx="12780">
                  <c:v>7844.5370000000003</c:v>
                </c:pt>
                <c:pt idx="12781">
                  <c:v>7844.5520000000024</c:v>
                </c:pt>
                <c:pt idx="12782">
                  <c:v>7844.4990000000007</c:v>
                </c:pt>
                <c:pt idx="12783">
                  <c:v>7844.5130000000017</c:v>
                </c:pt>
                <c:pt idx="12784">
                  <c:v>7844.5150000000003</c:v>
                </c:pt>
                <c:pt idx="12785">
                  <c:v>7844.5680000000002</c:v>
                </c:pt>
                <c:pt idx="12786">
                  <c:v>7844.4749999999995</c:v>
                </c:pt>
                <c:pt idx="12787">
                  <c:v>7844.518</c:v>
                </c:pt>
                <c:pt idx="12788">
                  <c:v>7844.5630000000001</c:v>
                </c:pt>
                <c:pt idx="12789">
                  <c:v>7844.5210000000034</c:v>
                </c:pt>
                <c:pt idx="12790">
                  <c:v>7844.4779999999992</c:v>
                </c:pt>
                <c:pt idx="12791">
                  <c:v>7844.5620000000035</c:v>
                </c:pt>
                <c:pt idx="12792">
                  <c:v>7844.5560000000014</c:v>
                </c:pt>
                <c:pt idx="12793">
                  <c:v>7844.5230000000001</c:v>
                </c:pt>
                <c:pt idx="12794">
                  <c:v>7844.5540000000001</c:v>
                </c:pt>
                <c:pt idx="12795">
                  <c:v>7844.5080000000007</c:v>
                </c:pt>
                <c:pt idx="12796">
                  <c:v>7844.5690000000004</c:v>
                </c:pt>
                <c:pt idx="12797">
                  <c:v>7844.5520000000024</c:v>
                </c:pt>
                <c:pt idx="12798">
                  <c:v>7844.5790000000006</c:v>
                </c:pt>
                <c:pt idx="12799">
                  <c:v>7844.56</c:v>
                </c:pt>
                <c:pt idx="12800">
                  <c:v>7844.5280000000002</c:v>
                </c:pt>
                <c:pt idx="12801">
                  <c:v>7844.5540000000001</c:v>
                </c:pt>
                <c:pt idx="12802">
                  <c:v>7844.5360000000001</c:v>
                </c:pt>
                <c:pt idx="12803">
                  <c:v>7844.5839999999998</c:v>
                </c:pt>
                <c:pt idx="12804">
                  <c:v>7844.5610000000024</c:v>
                </c:pt>
                <c:pt idx="12805">
                  <c:v>7844.5890000000009</c:v>
                </c:pt>
                <c:pt idx="12806">
                  <c:v>7844.5260000000035</c:v>
                </c:pt>
                <c:pt idx="12807">
                  <c:v>7844.55</c:v>
                </c:pt>
                <c:pt idx="12808">
                  <c:v>7844.5420000000004</c:v>
                </c:pt>
                <c:pt idx="12809">
                  <c:v>7844.5370000000003</c:v>
                </c:pt>
                <c:pt idx="12810">
                  <c:v>7844.52</c:v>
                </c:pt>
                <c:pt idx="12811">
                  <c:v>7844.5830000000005</c:v>
                </c:pt>
                <c:pt idx="12812">
                  <c:v>7844.558</c:v>
                </c:pt>
                <c:pt idx="12813">
                  <c:v>7844.52</c:v>
                </c:pt>
                <c:pt idx="12814">
                  <c:v>7844.5610000000024</c:v>
                </c:pt>
                <c:pt idx="12815">
                  <c:v>7844.5860000000002</c:v>
                </c:pt>
                <c:pt idx="12816">
                  <c:v>7844.54</c:v>
                </c:pt>
                <c:pt idx="12817">
                  <c:v>7844.5970000000007</c:v>
                </c:pt>
                <c:pt idx="12818">
                  <c:v>7844.5650000000014</c:v>
                </c:pt>
                <c:pt idx="12819">
                  <c:v>7844.5610000000024</c:v>
                </c:pt>
                <c:pt idx="12820">
                  <c:v>7844.5320000000002</c:v>
                </c:pt>
                <c:pt idx="12821">
                  <c:v>7844.5620000000035</c:v>
                </c:pt>
                <c:pt idx="12822">
                  <c:v>7844.5520000000024</c:v>
                </c:pt>
                <c:pt idx="12823">
                  <c:v>7844.51</c:v>
                </c:pt>
                <c:pt idx="12824">
                  <c:v>7844.5370000000003</c:v>
                </c:pt>
                <c:pt idx="12825">
                  <c:v>7844.5780000000004</c:v>
                </c:pt>
                <c:pt idx="12826">
                  <c:v>7844.5710000000008</c:v>
                </c:pt>
                <c:pt idx="12827">
                  <c:v>7844.55</c:v>
                </c:pt>
                <c:pt idx="12828">
                  <c:v>7844.5880000000006</c:v>
                </c:pt>
                <c:pt idx="12829">
                  <c:v>7844.5130000000017</c:v>
                </c:pt>
                <c:pt idx="12830">
                  <c:v>7844.6010000000024</c:v>
                </c:pt>
                <c:pt idx="12831">
                  <c:v>7844.5460000000003</c:v>
                </c:pt>
                <c:pt idx="12832">
                  <c:v>7844.5790000000006</c:v>
                </c:pt>
                <c:pt idx="12833">
                  <c:v>7844.5309999999999</c:v>
                </c:pt>
                <c:pt idx="12834">
                  <c:v>7844.6020000000044</c:v>
                </c:pt>
                <c:pt idx="12835">
                  <c:v>7844.5420000000004</c:v>
                </c:pt>
                <c:pt idx="12836">
                  <c:v>7844.5470000000005</c:v>
                </c:pt>
                <c:pt idx="12837">
                  <c:v>7844.5570000000016</c:v>
                </c:pt>
                <c:pt idx="12838">
                  <c:v>7844.6010000000024</c:v>
                </c:pt>
                <c:pt idx="12839">
                  <c:v>7844.5660000000034</c:v>
                </c:pt>
                <c:pt idx="12840">
                  <c:v>7844.5610000000024</c:v>
                </c:pt>
                <c:pt idx="12841">
                  <c:v>7844.5470000000005</c:v>
                </c:pt>
                <c:pt idx="12842">
                  <c:v>7844.5360000000001</c:v>
                </c:pt>
                <c:pt idx="12843">
                  <c:v>7844.6100000000024</c:v>
                </c:pt>
                <c:pt idx="12844">
                  <c:v>7844.6250000000036</c:v>
                </c:pt>
                <c:pt idx="12845">
                  <c:v>7844.6060000000034</c:v>
                </c:pt>
                <c:pt idx="12846">
                  <c:v>7844.5940000000001</c:v>
                </c:pt>
                <c:pt idx="12847">
                  <c:v>7844.5860000000002</c:v>
                </c:pt>
                <c:pt idx="12848">
                  <c:v>7844.6360000000004</c:v>
                </c:pt>
                <c:pt idx="12849">
                  <c:v>7844.5420000000004</c:v>
                </c:pt>
                <c:pt idx="12850">
                  <c:v>7844.5550000000003</c:v>
                </c:pt>
                <c:pt idx="12851">
                  <c:v>7844.5990000000002</c:v>
                </c:pt>
                <c:pt idx="12852">
                  <c:v>7844.5440000000008</c:v>
                </c:pt>
                <c:pt idx="12853">
                  <c:v>7844.5680000000002</c:v>
                </c:pt>
                <c:pt idx="12854">
                  <c:v>7844.5990000000002</c:v>
                </c:pt>
                <c:pt idx="12855">
                  <c:v>7844.5620000000035</c:v>
                </c:pt>
                <c:pt idx="12856">
                  <c:v>7844.54</c:v>
                </c:pt>
                <c:pt idx="12857">
                  <c:v>7844.5730000000003</c:v>
                </c:pt>
                <c:pt idx="12858">
                  <c:v>7844.5970000000007</c:v>
                </c:pt>
                <c:pt idx="12859">
                  <c:v>7844.6220000000039</c:v>
                </c:pt>
                <c:pt idx="12860">
                  <c:v>7844.6030000000001</c:v>
                </c:pt>
                <c:pt idx="12861">
                  <c:v>7844.6550000000034</c:v>
                </c:pt>
                <c:pt idx="12862">
                  <c:v>7844.5810000000001</c:v>
                </c:pt>
                <c:pt idx="12863">
                  <c:v>7844.5830000000005</c:v>
                </c:pt>
                <c:pt idx="12864">
                  <c:v>7844.5769999999993</c:v>
                </c:pt>
                <c:pt idx="12865">
                  <c:v>7844.6520000000037</c:v>
                </c:pt>
                <c:pt idx="12866">
                  <c:v>7844.5749999999998</c:v>
                </c:pt>
                <c:pt idx="12867">
                  <c:v>7844.5940000000001</c:v>
                </c:pt>
                <c:pt idx="12868">
                  <c:v>7844.5830000000005</c:v>
                </c:pt>
                <c:pt idx="12869">
                  <c:v>7844.607</c:v>
                </c:pt>
                <c:pt idx="12870">
                  <c:v>7844.5450000000001</c:v>
                </c:pt>
                <c:pt idx="12871">
                  <c:v>7844.5769999999993</c:v>
                </c:pt>
                <c:pt idx="12872">
                  <c:v>7844.6710000000003</c:v>
                </c:pt>
                <c:pt idx="12873">
                  <c:v>7844.6010000000024</c:v>
                </c:pt>
                <c:pt idx="12874">
                  <c:v>7844.5970000000007</c:v>
                </c:pt>
                <c:pt idx="12875">
                  <c:v>7844.5950000000003</c:v>
                </c:pt>
                <c:pt idx="12876">
                  <c:v>7844.6040000000003</c:v>
                </c:pt>
                <c:pt idx="12877">
                  <c:v>7844.6280000000024</c:v>
                </c:pt>
                <c:pt idx="12878">
                  <c:v>7844.5680000000002</c:v>
                </c:pt>
                <c:pt idx="12879">
                  <c:v>7844.5680000000002</c:v>
                </c:pt>
                <c:pt idx="12880">
                  <c:v>7844.6260000000038</c:v>
                </c:pt>
                <c:pt idx="12881">
                  <c:v>7844.6330000000007</c:v>
                </c:pt>
                <c:pt idx="12882">
                  <c:v>7844.6040000000003</c:v>
                </c:pt>
                <c:pt idx="12883">
                  <c:v>7844.6020000000044</c:v>
                </c:pt>
                <c:pt idx="12884">
                  <c:v>7844.5920000000024</c:v>
                </c:pt>
                <c:pt idx="12885">
                  <c:v>7844.5880000000006</c:v>
                </c:pt>
                <c:pt idx="12886">
                  <c:v>7844.6110000000044</c:v>
                </c:pt>
                <c:pt idx="12887">
                  <c:v>7844.6</c:v>
                </c:pt>
                <c:pt idx="12888">
                  <c:v>7844.6030000000001</c:v>
                </c:pt>
                <c:pt idx="12889">
                  <c:v>7844.6320000000014</c:v>
                </c:pt>
                <c:pt idx="12890">
                  <c:v>7844.6200000000035</c:v>
                </c:pt>
                <c:pt idx="12891">
                  <c:v>7844.6379999999999</c:v>
                </c:pt>
                <c:pt idx="12892">
                  <c:v>7844.6260000000038</c:v>
                </c:pt>
                <c:pt idx="12893">
                  <c:v>7844.5820000000003</c:v>
                </c:pt>
                <c:pt idx="12894">
                  <c:v>7844.5710000000008</c:v>
                </c:pt>
                <c:pt idx="12895">
                  <c:v>7844.6250000000036</c:v>
                </c:pt>
                <c:pt idx="12896">
                  <c:v>7844.6200000000035</c:v>
                </c:pt>
                <c:pt idx="12897">
                  <c:v>7844.6270000000004</c:v>
                </c:pt>
                <c:pt idx="12898">
                  <c:v>7844.6160000000036</c:v>
                </c:pt>
                <c:pt idx="12899">
                  <c:v>7844.6</c:v>
                </c:pt>
                <c:pt idx="12900">
                  <c:v>7844.6120000000037</c:v>
                </c:pt>
                <c:pt idx="12901">
                  <c:v>7844.6360000000004</c:v>
                </c:pt>
                <c:pt idx="12902">
                  <c:v>7844.5839999999998</c:v>
                </c:pt>
                <c:pt idx="12903">
                  <c:v>7844.6240000000034</c:v>
                </c:pt>
                <c:pt idx="12904">
                  <c:v>7844.6030000000001</c:v>
                </c:pt>
                <c:pt idx="12905">
                  <c:v>7844.6610000000037</c:v>
                </c:pt>
                <c:pt idx="12906">
                  <c:v>7844.6710000000003</c:v>
                </c:pt>
                <c:pt idx="12907">
                  <c:v>7844.6460000000034</c:v>
                </c:pt>
                <c:pt idx="12908">
                  <c:v>7844.6540000000014</c:v>
                </c:pt>
                <c:pt idx="12909">
                  <c:v>7844.643</c:v>
                </c:pt>
                <c:pt idx="12910">
                  <c:v>7844.6310000000003</c:v>
                </c:pt>
                <c:pt idx="12911">
                  <c:v>7844.6320000000014</c:v>
                </c:pt>
                <c:pt idx="12912">
                  <c:v>7844.6640000000034</c:v>
                </c:pt>
                <c:pt idx="12913">
                  <c:v>7844.6250000000036</c:v>
                </c:pt>
                <c:pt idx="12914">
                  <c:v>7844.6600000000035</c:v>
                </c:pt>
                <c:pt idx="12915">
                  <c:v>7844.6060000000034</c:v>
                </c:pt>
                <c:pt idx="12916">
                  <c:v>7844.607</c:v>
                </c:pt>
                <c:pt idx="12917">
                  <c:v>7844.6640000000034</c:v>
                </c:pt>
                <c:pt idx="12918">
                  <c:v>7844.6260000000038</c:v>
                </c:pt>
                <c:pt idx="12919">
                  <c:v>7844.6570000000002</c:v>
                </c:pt>
                <c:pt idx="12920">
                  <c:v>7844.6220000000039</c:v>
                </c:pt>
                <c:pt idx="12921">
                  <c:v>7844.6250000000036</c:v>
                </c:pt>
                <c:pt idx="12922">
                  <c:v>7844.6550000000034</c:v>
                </c:pt>
                <c:pt idx="12923">
                  <c:v>7844.6310000000003</c:v>
                </c:pt>
                <c:pt idx="12924">
                  <c:v>7844.6560000000045</c:v>
                </c:pt>
                <c:pt idx="12925">
                  <c:v>7844.6530000000002</c:v>
                </c:pt>
                <c:pt idx="12926">
                  <c:v>7844.6230000000023</c:v>
                </c:pt>
                <c:pt idx="12927">
                  <c:v>7844.63</c:v>
                </c:pt>
                <c:pt idx="12928">
                  <c:v>7844.6160000000036</c:v>
                </c:pt>
                <c:pt idx="12929">
                  <c:v>7844.6470000000018</c:v>
                </c:pt>
                <c:pt idx="12930">
                  <c:v>7844.6250000000036</c:v>
                </c:pt>
                <c:pt idx="12931">
                  <c:v>7844.6440000000002</c:v>
                </c:pt>
                <c:pt idx="12932">
                  <c:v>7844.6840000000002</c:v>
                </c:pt>
                <c:pt idx="12933">
                  <c:v>7844.6590000000024</c:v>
                </c:pt>
                <c:pt idx="12934">
                  <c:v>7844.634</c:v>
                </c:pt>
                <c:pt idx="12935">
                  <c:v>7844.6760000000004</c:v>
                </c:pt>
                <c:pt idx="12936">
                  <c:v>7844.6310000000003</c:v>
                </c:pt>
                <c:pt idx="12937">
                  <c:v>7844.6050000000014</c:v>
                </c:pt>
                <c:pt idx="12938">
                  <c:v>7844.6480000000001</c:v>
                </c:pt>
                <c:pt idx="12939">
                  <c:v>7844.6880000000001</c:v>
                </c:pt>
                <c:pt idx="12940">
                  <c:v>7844.64</c:v>
                </c:pt>
                <c:pt idx="12941">
                  <c:v>7844.6490000000003</c:v>
                </c:pt>
                <c:pt idx="12942">
                  <c:v>7844.7480000000005</c:v>
                </c:pt>
                <c:pt idx="12943">
                  <c:v>7844.6390000000001</c:v>
                </c:pt>
                <c:pt idx="12944">
                  <c:v>7844.6630000000014</c:v>
                </c:pt>
                <c:pt idx="12945">
                  <c:v>7844.6970000000001</c:v>
                </c:pt>
                <c:pt idx="12946">
                  <c:v>7844.6880000000001</c:v>
                </c:pt>
                <c:pt idx="12947">
                  <c:v>7844.6610000000037</c:v>
                </c:pt>
                <c:pt idx="12948">
                  <c:v>7844.7040000000006</c:v>
                </c:pt>
                <c:pt idx="12949">
                  <c:v>7844.7220000000034</c:v>
                </c:pt>
                <c:pt idx="12950">
                  <c:v>7844.6750000000002</c:v>
                </c:pt>
                <c:pt idx="12951">
                  <c:v>7844.6880000000001</c:v>
                </c:pt>
                <c:pt idx="12952">
                  <c:v>7844.6410000000014</c:v>
                </c:pt>
                <c:pt idx="12953">
                  <c:v>7844.6590000000024</c:v>
                </c:pt>
                <c:pt idx="12954">
                  <c:v>7844.6140000000014</c:v>
                </c:pt>
                <c:pt idx="12955">
                  <c:v>7844.6810000000014</c:v>
                </c:pt>
                <c:pt idx="12956">
                  <c:v>7844.701</c:v>
                </c:pt>
                <c:pt idx="12957">
                  <c:v>7844.6670000000004</c:v>
                </c:pt>
                <c:pt idx="12958">
                  <c:v>7844.6550000000034</c:v>
                </c:pt>
                <c:pt idx="12959">
                  <c:v>7844.7270000000017</c:v>
                </c:pt>
                <c:pt idx="12960">
                  <c:v>7844.6320000000014</c:v>
                </c:pt>
                <c:pt idx="12961">
                  <c:v>7844.6720000000014</c:v>
                </c:pt>
                <c:pt idx="12962">
                  <c:v>7844.6930000000002</c:v>
                </c:pt>
                <c:pt idx="12963">
                  <c:v>7844.6870000000008</c:v>
                </c:pt>
                <c:pt idx="12964">
                  <c:v>7844.723</c:v>
                </c:pt>
                <c:pt idx="12965">
                  <c:v>7844.6870000000008</c:v>
                </c:pt>
                <c:pt idx="12966">
                  <c:v>7844.6870000000008</c:v>
                </c:pt>
                <c:pt idx="12967">
                  <c:v>7844.7070000000003</c:v>
                </c:pt>
                <c:pt idx="12968">
                  <c:v>7844.6900000000014</c:v>
                </c:pt>
                <c:pt idx="12969">
                  <c:v>7844.6670000000004</c:v>
                </c:pt>
                <c:pt idx="12970">
                  <c:v>7844.7120000000004</c:v>
                </c:pt>
                <c:pt idx="12971">
                  <c:v>7844.6750000000002</c:v>
                </c:pt>
                <c:pt idx="12972">
                  <c:v>7844.6590000000024</c:v>
                </c:pt>
                <c:pt idx="12973">
                  <c:v>7844.72</c:v>
                </c:pt>
                <c:pt idx="12974">
                  <c:v>7844.7210000000014</c:v>
                </c:pt>
                <c:pt idx="12975">
                  <c:v>7844.6920000000036</c:v>
                </c:pt>
                <c:pt idx="12976">
                  <c:v>7844.6720000000014</c:v>
                </c:pt>
                <c:pt idx="12977">
                  <c:v>7844.7020000000002</c:v>
                </c:pt>
                <c:pt idx="12978">
                  <c:v>7844.7240000000002</c:v>
                </c:pt>
                <c:pt idx="12979">
                  <c:v>7844.73</c:v>
                </c:pt>
                <c:pt idx="12980">
                  <c:v>7844.6920000000036</c:v>
                </c:pt>
                <c:pt idx="12981">
                  <c:v>7844.7040000000006</c:v>
                </c:pt>
                <c:pt idx="12982">
                  <c:v>7844.7190000000001</c:v>
                </c:pt>
                <c:pt idx="12983">
                  <c:v>7844.723</c:v>
                </c:pt>
                <c:pt idx="12984">
                  <c:v>7844.7110000000002</c:v>
                </c:pt>
                <c:pt idx="12985">
                  <c:v>7844.7190000000001</c:v>
                </c:pt>
                <c:pt idx="12986">
                  <c:v>7844.7240000000002</c:v>
                </c:pt>
                <c:pt idx="12987">
                  <c:v>7844.67</c:v>
                </c:pt>
                <c:pt idx="12988">
                  <c:v>7844.6960000000036</c:v>
                </c:pt>
                <c:pt idx="12989">
                  <c:v>7844.7020000000002</c:v>
                </c:pt>
                <c:pt idx="12990">
                  <c:v>7844.68</c:v>
                </c:pt>
                <c:pt idx="12991">
                  <c:v>7844.6790000000001</c:v>
                </c:pt>
                <c:pt idx="12992">
                  <c:v>7844.7220000000034</c:v>
                </c:pt>
                <c:pt idx="12993">
                  <c:v>7844.7040000000006</c:v>
                </c:pt>
                <c:pt idx="12994">
                  <c:v>7844.7060000000001</c:v>
                </c:pt>
                <c:pt idx="12995">
                  <c:v>7844.7220000000034</c:v>
                </c:pt>
                <c:pt idx="12996">
                  <c:v>7844.6850000000004</c:v>
                </c:pt>
                <c:pt idx="12997">
                  <c:v>7844.6970000000001</c:v>
                </c:pt>
                <c:pt idx="12998">
                  <c:v>7844.6930000000002</c:v>
                </c:pt>
                <c:pt idx="12999">
                  <c:v>7844.7190000000001</c:v>
                </c:pt>
                <c:pt idx="13000">
                  <c:v>7844.6820000000034</c:v>
                </c:pt>
                <c:pt idx="13001">
                  <c:v>7844.7970000000005</c:v>
                </c:pt>
                <c:pt idx="13002">
                  <c:v>7844.72</c:v>
                </c:pt>
                <c:pt idx="13003">
                  <c:v>7844.7210000000014</c:v>
                </c:pt>
                <c:pt idx="13004">
                  <c:v>7844.7310000000007</c:v>
                </c:pt>
                <c:pt idx="13005">
                  <c:v>7844.7339999999995</c:v>
                </c:pt>
                <c:pt idx="13006">
                  <c:v>7844.6940000000004</c:v>
                </c:pt>
                <c:pt idx="13007">
                  <c:v>7844.7170000000015</c:v>
                </c:pt>
                <c:pt idx="13008">
                  <c:v>7844.7449999999999</c:v>
                </c:pt>
                <c:pt idx="13009">
                  <c:v>7844.7220000000034</c:v>
                </c:pt>
                <c:pt idx="13010">
                  <c:v>7844.7330000000002</c:v>
                </c:pt>
                <c:pt idx="13011">
                  <c:v>7844.74</c:v>
                </c:pt>
                <c:pt idx="13012">
                  <c:v>7844.7170000000015</c:v>
                </c:pt>
                <c:pt idx="13013">
                  <c:v>7844.7210000000014</c:v>
                </c:pt>
                <c:pt idx="13014">
                  <c:v>7844.7280000000001</c:v>
                </c:pt>
                <c:pt idx="13015">
                  <c:v>7844.7110000000002</c:v>
                </c:pt>
                <c:pt idx="13016">
                  <c:v>7844.7170000000015</c:v>
                </c:pt>
                <c:pt idx="13017">
                  <c:v>7844.7439999999997</c:v>
                </c:pt>
                <c:pt idx="13018">
                  <c:v>7844.7369999999992</c:v>
                </c:pt>
                <c:pt idx="13019">
                  <c:v>7844.7040000000006</c:v>
                </c:pt>
                <c:pt idx="13020">
                  <c:v>7844.7690000000002</c:v>
                </c:pt>
                <c:pt idx="13021">
                  <c:v>7844.7879999999996</c:v>
                </c:pt>
                <c:pt idx="13022">
                  <c:v>7844.7079999999996</c:v>
                </c:pt>
                <c:pt idx="13023">
                  <c:v>7844.7280000000001</c:v>
                </c:pt>
                <c:pt idx="13024">
                  <c:v>7844.75</c:v>
                </c:pt>
                <c:pt idx="13025">
                  <c:v>7844.7190000000001</c:v>
                </c:pt>
                <c:pt idx="13026">
                  <c:v>7844.72</c:v>
                </c:pt>
                <c:pt idx="13027">
                  <c:v>7844.7290000000003</c:v>
                </c:pt>
                <c:pt idx="13028">
                  <c:v>7844.7110000000002</c:v>
                </c:pt>
                <c:pt idx="13029">
                  <c:v>7844.7390000000005</c:v>
                </c:pt>
                <c:pt idx="13030">
                  <c:v>7844.7339999999995</c:v>
                </c:pt>
                <c:pt idx="13031">
                  <c:v>7844.74</c:v>
                </c:pt>
                <c:pt idx="13032">
                  <c:v>7844.7110000000002</c:v>
                </c:pt>
                <c:pt idx="13033">
                  <c:v>7844.7120000000004</c:v>
                </c:pt>
                <c:pt idx="13034">
                  <c:v>7844.7140000000009</c:v>
                </c:pt>
                <c:pt idx="13035">
                  <c:v>7844.7660000000014</c:v>
                </c:pt>
                <c:pt idx="13036">
                  <c:v>7844.7469999999994</c:v>
                </c:pt>
                <c:pt idx="13037">
                  <c:v>7844.7330000000002</c:v>
                </c:pt>
                <c:pt idx="13038">
                  <c:v>7844.7250000000004</c:v>
                </c:pt>
                <c:pt idx="13039">
                  <c:v>7844.7490000000007</c:v>
                </c:pt>
                <c:pt idx="13040">
                  <c:v>7844.7760000000007</c:v>
                </c:pt>
                <c:pt idx="13041">
                  <c:v>7844.7739999999994</c:v>
                </c:pt>
                <c:pt idx="13042">
                  <c:v>7844.7560000000003</c:v>
                </c:pt>
                <c:pt idx="13043">
                  <c:v>7844.7349999999997</c:v>
                </c:pt>
                <c:pt idx="13044">
                  <c:v>7844.7339999999995</c:v>
                </c:pt>
                <c:pt idx="13045">
                  <c:v>7844.7160000000003</c:v>
                </c:pt>
                <c:pt idx="13046">
                  <c:v>7844.7349999999997</c:v>
                </c:pt>
                <c:pt idx="13047">
                  <c:v>7844.73</c:v>
                </c:pt>
                <c:pt idx="13048">
                  <c:v>7844.7670000000007</c:v>
                </c:pt>
                <c:pt idx="13049">
                  <c:v>7844.7339999999995</c:v>
                </c:pt>
                <c:pt idx="13050">
                  <c:v>7844.7550000000001</c:v>
                </c:pt>
                <c:pt idx="13051">
                  <c:v>7844.7820000000002</c:v>
                </c:pt>
                <c:pt idx="13052">
                  <c:v>7844.7429999999995</c:v>
                </c:pt>
                <c:pt idx="13053">
                  <c:v>7844.74</c:v>
                </c:pt>
                <c:pt idx="13054">
                  <c:v>7844.7310000000007</c:v>
                </c:pt>
                <c:pt idx="13055">
                  <c:v>7844.7580000000007</c:v>
                </c:pt>
                <c:pt idx="13056">
                  <c:v>7844.7979999999998</c:v>
                </c:pt>
                <c:pt idx="13057">
                  <c:v>7844.7420000000002</c:v>
                </c:pt>
                <c:pt idx="13058">
                  <c:v>7844.7850000000008</c:v>
                </c:pt>
                <c:pt idx="13059">
                  <c:v>7844.7460000000001</c:v>
                </c:pt>
                <c:pt idx="13060">
                  <c:v>7844.7290000000003</c:v>
                </c:pt>
                <c:pt idx="13061">
                  <c:v>7844.7270000000017</c:v>
                </c:pt>
                <c:pt idx="13062">
                  <c:v>7844.78</c:v>
                </c:pt>
                <c:pt idx="13063">
                  <c:v>7844.6970000000001</c:v>
                </c:pt>
                <c:pt idx="13064">
                  <c:v>7844.7359999999999</c:v>
                </c:pt>
                <c:pt idx="13065">
                  <c:v>7844.7420000000002</c:v>
                </c:pt>
                <c:pt idx="13066">
                  <c:v>7844.7760000000007</c:v>
                </c:pt>
                <c:pt idx="13067">
                  <c:v>7844.7690000000002</c:v>
                </c:pt>
                <c:pt idx="13068">
                  <c:v>7844.7130000000006</c:v>
                </c:pt>
                <c:pt idx="13069">
                  <c:v>7844.73</c:v>
                </c:pt>
                <c:pt idx="13070">
                  <c:v>7844.7650000000003</c:v>
                </c:pt>
                <c:pt idx="13071">
                  <c:v>7844.7339999999995</c:v>
                </c:pt>
                <c:pt idx="13072">
                  <c:v>7844.75</c:v>
                </c:pt>
                <c:pt idx="13073">
                  <c:v>7844.7510000000002</c:v>
                </c:pt>
                <c:pt idx="13074">
                  <c:v>7844.79</c:v>
                </c:pt>
                <c:pt idx="13075">
                  <c:v>7844.7310000000007</c:v>
                </c:pt>
                <c:pt idx="13076">
                  <c:v>7844.72</c:v>
                </c:pt>
                <c:pt idx="13077">
                  <c:v>7844.7349999999997</c:v>
                </c:pt>
                <c:pt idx="13078">
                  <c:v>7844.7369999999992</c:v>
                </c:pt>
                <c:pt idx="13079">
                  <c:v>7844.7420000000002</c:v>
                </c:pt>
                <c:pt idx="13080">
                  <c:v>7844.76</c:v>
                </c:pt>
                <c:pt idx="13081">
                  <c:v>7844.7829999999994</c:v>
                </c:pt>
                <c:pt idx="13082">
                  <c:v>7844.741</c:v>
                </c:pt>
                <c:pt idx="13083">
                  <c:v>7844.7530000000015</c:v>
                </c:pt>
                <c:pt idx="13084">
                  <c:v>7844.7840000000006</c:v>
                </c:pt>
                <c:pt idx="13085">
                  <c:v>7844.74</c:v>
                </c:pt>
                <c:pt idx="13086">
                  <c:v>7844.75</c:v>
                </c:pt>
                <c:pt idx="13087">
                  <c:v>7844.76</c:v>
                </c:pt>
                <c:pt idx="13088">
                  <c:v>7844.7490000000007</c:v>
                </c:pt>
                <c:pt idx="13089">
                  <c:v>7844.7640000000001</c:v>
                </c:pt>
                <c:pt idx="13090">
                  <c:v>7844.7250000000004</c:v>
                </c:pt>
                <c:pt idx="13091">
                  <c:v>7844.7420000000002</c:v>
                </c:pt>
                <c:pt idx="13092">
                  <c:v>7844.7709999999997</c:v>
                </c:pt>
                <c:pt idx="13093">
                  <c:v>7844.7339999999995</c:v>
                </c:pt>
                <c:pt idx="13094">
                  <c:v>7844.7510000000002</c:v>
                </c:pt>
                <c:pt idx="13095">
                  <c:v>7844.7650000000003</c:v>
                </c:pt>
                <c:pt idx="13096">
                  <c:v>7844.7339999999995</c:v>
                </c:pt>
                <c:pt idx="13097">
                  <c:v>7844.741</c:v>
                </c:pt>
                <c:pt idx="13098">
                  <c:v>7844.76</c:v>
                </c:pt>
                <c:pt idx="13099">
                  <c:v>7844.768</c:v>
                </c:pt>
                <c:pt idx="13100">
                  <c:v>7844.7439999999997</c:v>
                </c:pt>
                <c:pt idx="13101">
                  <c:v>7844.7920000000004</c:v>
                </c:pt>
                <c:pt idx="13102">
                  <c:v>7844.7480000000005</c:v>
                </c:pt>
                <c:pt idx="13103">
                  <c:v>7844.6780000000008</c:v>
                </c:pt>
                <c:pt idx="13104">
                  <c:v>7844.7240000000002</c:v>
                </c:pt>
                <c:pt idx="13105">
                  <c:v>7844.7429999999995</c:v>
                </c:pt>
                <c:pt idx="13106">
                  <c:v>7844.7520000000004</c:v>
                </c:pt>
                <c:pt idx="13107">
                  <c:v>7844.78</c:v>
                </c:pt>
                <c:pt idx="13108">
                  <c:v>7844.7580000000007</c:v>
                </c:pt>
                <c:pt idx="13109">
                  <c:v>7844.7690000000002</c:v>
                </c:pt>
                <c:pt idx="13110">
                  <c:v>7844.7630000000017</c:v>
                </c:pt>
                <c:pt idx="13111">
                  <c:v>7844.7650000000003</c:v>
                </c:pt>
                <c:pt idx="13112">
                  <c:v>7844.7420000000002</c:v>
                </c:pt>
                <c:pt idx="13113">
                  <c:v>7844.7379999999994</c:v>
                </c:pt>
                <c:pt idx="13114">
                  <c:v>7844.8060000000014</c:v>
                </c:pt>
                <c:pt idx="13115">
                  <c:v>7844.7829999999994</c:v>
                </c:pt>
                <c:pt idx="13116">
                  <c:v>7844.75</c:v>
                </c:pt>
                <c:pt idx="13117">
                  <c:v>7844.7</c:v>
                </c:pt>
                <c:pt idx="13118">
                  <c:v>7844.76</c:v>
                </c:pt>
                <c:pt idx="13119">
                  <c:v>7844.7250000000004</c:v>
                </c:pt>
                <c:pt idx="13120">
                  <c:v>7844.7709999999997</c:v>
                </c:pt>
                <c:pt idx="13121">
                  <c:v>7844.78</c:v>
                </c:pt>
                <c:pt idx="13122">
                  <c:v>7844.7349999999997</c:v>
                </c:pt>
                <c:pt idx="13123">
                  <c:v>7844.7640000000001</c:v>
                </c:pt>
                <c:pt idx="13124">
                  <c:v>7844.7530000000015</c:v>
                </c:pt>
                <c:pt idx="13125">
                  <c:v>7844.8050000000003</c:v>
                </c:pt>
                <c:pt idx="13126">
                  <c:v>7844.7359999999999</c:v>
                </c:pt>
                <c:pt idx="13127">
                  <c:v>7844.759</c:v>
                </c:pt>
                <c:pt idx="13128">
                  <c:v>7844.7580000000007</c:v>
                </c:pt>
                <c:pt idx="13129">
                  <c:v>7844.7560000000003</c:v>
                </c:pt>
                <c:pt idx="13130">
                  <c:v>7844.7510000000002</c:v>
                </c:pt>
                <c:pt idx="13131">
                  <c:v>7844.75</c:v>
                </c:pt>
                <c:pt idx="13132">
                  <c:v>7844.8070000000016</c:v>
                </c:pt>
                <c:pt idx="13133">
                  <c:v>7844.8040000000001</c:v>
                </c:pt>
                <c:pt idx="13134">
                  <c:v>7844.7280000000001</c:v>
                </c:pt>
                <c:pt idx="13135">
                  <c:v>7844.73</c:v>
                </c:pt>
                <c:pt idx="13136">
                  <c:v>7844.8020000000024</c:v>
                </c:pt>
                <c:pt idx="13137">
                  <c:v>7844.7339999999995</c:v>
                </c:pt>
                <c:pt idx="13138">
                  <c:v>7844.7910000000002</c:v>
                </c:pt>
                <c:pt idx="13139">
                  <c:v>7844.7449999999999</c:v>
                </c:pt>
                <c:pt idx="13140">
                  <c:v>7844.7490000000007</c:v>
                </c:pt>
                <c:pt idx="13141">
                  <c:v>7844.7709999999997</c:v>
                </c:pt>
                <c:pt idx="13142">
                  <c:v>7844.7560000000003</c:v>
                </c:pt>
                <c:pt idx="13143">
                  <c:v>7844.7490000000007</c:v>
                </c:pt>
                <c:pt idx="13144">
                  <c:v>7844.7719999999999</c:v>
                </c:pt>
                <c:pt idx="13145">
                  <c:v>7844.7950000000001</c:v>
                </c:pt>
                <c:pt idx="13146">
                  <c:v>7844.7550000000001</c:v>
                </c:pt>
                <c:pt idx="13147">
                  <c:v>7844.7809999999999</c:v>
                </c:pt>
                <c:pt idx="13148">
                  <c:v>7844.777</c:v>
                </c:pt>
                <c:pt idx="13149">
                  <c:v>7844.79</c:v>
                </c:pt>
                <c:pt idx="13150">
                  <c:v>7844.8180000000002</c:v>
                </c:pt>
                <c:pt idx="13151">
                  <c:v>7844.768</c:v>
                </c:pt>
                <c:pt idx="13152">
                  <c:v>7844.8110000000024</c:v>
                </c:pt>
                <c:pt idx="13153">
                  <c:v>7844.7429999999995</c:v>
                </c:pt>
                <c:pt idx="13154">
                  <c:v>7844.7729999999992</c:v>
                </c:pt>
                <c:pt idx="13155">
                  <c:v>7844.79</c:v>
                </c:pt>
                <c:pt idx="13156">
                  <c:v>7844.7170000000015</c:v>
                </c:pt>
                <c:pt idx="13157">
                  <c:v>7844.768</c:v>
                </c:pt>
                <c:pt idx="13158">
                  <c:v>7844.7640000000001</c:v>
                </c:pt>
                <c:pt idx="13159">
                  <c:v>7844.7610000000004</c:v>
                </c:pt>
                <c:pt idx="13160">
                  <c:v>7844.7330000000002</c:v>
                </c:pt>
                <c:pt idx="13161">
                  <c:v>7844.7290000000003</c:v>
                </c:pt>
                <c:pt idx="13162">
                  <c:v>7844.8020000000024</c:v>
                </c:pt>
                <c:pt idx="13163">
                  <c:v>7844.6850000000004</c:v>
                </c:pt>
                <c:pt idx="13164">
                  <c:v>7844.7610000000004</c:v>
                </c:pt>
                <c:pt idx="13165">
                  <c:v>7844.7709999999997</c:v>
                </c:pt>
                <c:pt idx="13166">
                  <c:v>7844.7610000000004</c:v>
                </c:pt>
                <c:pt idx="13167">
                  <c:v>7844.7349999999997</c:v>
                </c:pt>
                <c:pt idx="13168">
                  <c:v>7844.7739999999994</c:v>
                </c:pt>
                <c:pt idx="13169">
                  <c:v>7844.7889999999998</c:v>
                </c:pt>
                <c:pt idx="13170">
                  <c:v>7844.7290000000003</c:v>
                </c:pt>
                <c:pt idx="13171">
                  <c:v>7844.78</c:v>
                </c:pt>
                <c:pt idx="13172">
                  <c:v>7844.76</c:v>
                </c:pt>
                <c:pt idx="13173">
                  <c:v>7844.7530000000015</c:v>
                </c:pt>
                <c:pt idx="13174">
                  <c:v>7844.71</c:v>
                </c:pt>
                <c:pt idx="13175">
                  <c:v>7844.768</c:v>
                </c:pt>
                <c:pt idx="13176">
                  <c:v>7844.7480000000005</c:v>
                </c:pt>
                <c:pt idx="13177">
                  <c:v>7844.7739999999994</c:v>
                </c:pt>
                <c:pt idx="13178">
                  <c:v>7844.7429999999995</c:v>
                </c:pt>
                <c:pt idx="13179">
                  <c:v>7844.7670000000007</c:v>
                </c:pt>
                <c:pt idx="13180">
                  <c:v>7844.7369999999992</c:v>
                </c:pt>
                <c:pt idx="13181">
                  <c:v>7844.7439999999997</c:v>
                </c:pt>
                <c:pt idx="13182">
                  <c:v>7844.7560000000003</c:v>
                </c:pt>
                <c:pt idx="13183">
                  <c:v>7844.7580000000007</c:v>
                </c:pt>
                <c:pt idx="13184">
                  <c:v>7844.7390000000005</c:v>
                </c:pt>
                <c:pt idx="13185">
                  <c:v>7844.7339999999995</c:v>
                </c:pt>
                <c:pt idx="13186">
                  <c:v>7844.7630000000017</c:v>
                </c:pt>
                <c:pt idx="13187">
                  <c:v>7844.7480000000005</c:v>
                </c:pt>
                <c:pt idx="13188">
                  <c:v>7844.7719999999999</c:v>
                </c:pt>
                <c:pt idx="13189">
                  <c:v>7844.7449999999999</c:v>
                </c:pt>
                <c:pt idx="13190">
                  <c:v>7844.6880000000001</c:v>
                </c:pt>
                <c:pt idx="13191">
                  <c:v>7844.7530000000015</c:v>
                </c:pt>
                <c:pt idx="13192">
                  <c:v>7844.76</c:v>
                </c:pt>
                <c:pt idx="13193">
                  <c:v>7844.7580000000007</c:v>
                </c:pt>
                <c:pt idx="13194">
                  <c:v>7844.76</c:v>
                </c:pt>
                <c:pt idx="13195">
                  <c:v>7844.7840000000006</c:v>
                </c:pt>
                <c:pt idx="13196">
                  <c:v>7844.73</c:v>
                </c:pt>
                <c:pt idx="13197">
                  <c:v>7844.7570000000005</c:v>
                </c:pt>
                <c:pt idx="13198">
                  <c:v>7844.7860000000001</c:v>
                </c:pt>
                <c:pt idx="13199">
                  <c:v>7844.7359999999999</c:v>
                </c:pt>
                <c:pt idx="13200">
                  <c:v>7844.73</c:v>
                </c:pt>
                <c:pt idx="13201">
                  <c:v>7844.7809999999999</c:v>
                </c:pt>
                <c:pt idx="13202">
                  <c:v>7844.7570000000005</c:v>
                </c:pt>
                <c:pt idx="13203">
                  <c:v>7844.7490000000007</c:v>
                </c:pt>
                <c:pt idx="13204">
                  <c:v>7844.7089999999998</c:v>
                </c:pt>
                <c:pt idx="13205">
                  <c:v>7844.7480000000005</c:v>
                </c:pt>
                <c:pt idx="13206">
                  <c:v>7844.7369999999992</c:v>
                </c:pt>
                <c:pt idx="13207">
                  <c:v>7844.7510000000002</c:v>
                </c:pt>
                <c:pt idx="13208">
                  <c:v>7844.7369999999992</c:v>
                </c:pt>
                <c:pt idx="13209">
                  <c:v>7844.72</c:v>
                </c:pt>
                <c:pt idx="13210">
                  <c:v>7844.7630000000017</c:v>
                </c:pt>
                <c:pt idx="13211">
                  <c:v>7844.7490000000007</c:v>
                </c:pt>
                <c:pt idx="13212">
                  <c:v>7844.7739999999994</c:v>
                </c:pt>
                <c:pt idx="13213">
                  <c:v>7844.6670000000004</c:v>
                </c:pt>
                <c:pt idx="13214">
                  <c:v>7844.6710000000003</c:v>
                </c:pt>
                <c:pt idx="13215">
                  <c:v>7844.701</c:v>
                </c:pt>
                <c:pt idx="13216">
                  <c:v>7844.7699999999995</c:v>
                </c:pt>
                <c:pt idx="13217">
                  <c:v>7844.75</c:v>
                </c:pt>
                <c:pt idx="13218">
                  <c:v>7844.7130000000006</c:v>
                </c:pt>
                <c:pt idx="13219">
                  <c:v>7844.72</c:v>
                </c:pt>
                <c:pt idx="13220">
                  <c:v>7844.7110000000002</c:v>
                </c:pt>
                <c:pt idx="13221">
                  <c:v>7844.7379999999994</c:v>
                </c:pt>
                <c:pt idx="13222">
                  <c:v>7844.7170000000015</c:v>
                </c:pt>
                <c:pt idx="13223">
                  <c:v>7844.7349999999997</c:v>
                </c:pt>
                <c:pt idx="13224">
                  <c:v>7844.7120000000004</c:v>
                </c:pt>
                <c:pt idx="13225">
                  <c:v>7844.7060000000001</c:v>
                </c:pt>
                <c:pt idx="13226">
                  <c:v>7844.7290000000003</c:v>
                </c:pt>
                <c:pt idx="13227">
                  <c:v>7844.7</c:v>
                </c:pt>
                <c:pt idx="13228">
                  <c:v>7844.6670000000004</c:v>
                </c:pt>
                <c:pt idx="13229">
                  <c:v>7844.6780000000008</c:v>
                </c:pt>
                <c:pt idx="13230">
                  <c:v>7844.6810000000014</c:v>
                </c:pt>
                <c:pt idx="13231">
                  <c:v>7844.6870000000008</c:v>
                </c:pt>
                <c:pt idx="13232">
                  <c:v>7844.73</c:v>
                </c:pt>
                <c:pt idx="13233">
                  <c:v>7844.7120000000004</c:v>
                </c:pt>
                <c:pt idx="13234">
                  <c:v>7844.701</c:v>
                </c:pt>
                <c:pt idx="13235">
                  <c:v>7844.7240000000002</c:v>
                </c:pt>
                <c:pt idx="13236">
                  <c:v>7844.7140000000009</c:v>
                </c:pt>
                <c:pt idx="13237">
                  <c:v>7844.7050000000008</c:v>
                </c:pt>
                <c:pt idx="13238">
                  <c:v>7844.7420000000002</c:v>
                </c:pt>
                <c:pt idx="13239">
                  <c:v>7844.7660000000014</c:v>
                </c:pt>
                <c:pt idx="13240">
                  <c:v>7844.732</c:v>
                </c:pt>
                <c:pt idx="13241">
                  <c:v>7844.7250000000004</c:v>
                </c:pt>
                <c:pt idx="13242">
                  <c:v>7844.7280000000001</c:v>
                </c:pt>
                <c:pt idx="13243">
                  <c:v>7844.7270000000017</c:v>
                </c:pt>
                <c:pt idx="13244">
                  <c:v>7844.7079999999996</c:v>
                </c:pt>
                <c:pt idx="13245">
                  <c:v>7844.7580000000007</c:v>
                </c:pt>
                <c:pt idx="13246">
                  <c:v>7844.7390000000005</c:v>
                </c:pt>
                <c:pt idx="13247">
                  <c:v>7844.6420000000035</c:v>
                </c:pt>
                <c:pt idx="13248">
                  <c:v>7844.73</c:v>
                </c:pt>
                <c:pt idx="13249">
                  <c:v>7844.7439999999997</c:v>
                </c:pt>
                <c:pt idx="13250">
                  <c:v>7844.6750000000002</c:v>
                </c:pt>
                <c:pt idx="13251">
                  <c:v>7844.7260000000024</c:v>
                </c:pt>
                <c:pt idx="13252">
                  <c:v>7844.6990000000014</c:v>
                </c:pt>
                <c:pt idx="13253">
                  <c:v>7844.7270000000017</c:v>
                </c:pt>
                <c:pt idx="13254">
                  <c:v>7844.7220000000034</c:v>
                </c:pt>
                <c:pt idx="13255">
                  <c:v>7844.7210000000014</c:v>
                </c:pt>
                <c:pt idx="13256">
                  <c:v>7844.6890000000003</c:v>
                </c:pt>
                <c:pt idx="13257">
                  <c:v>7844.6820000000034</c:v>
                </c:pt>
                <c:pt idx="13258">
                  <c:v>7844.74</c:v>
                </c:pt>
                <c:pt idx="13259">
                  <c:v>7844.6950000000024</c:v>
                </c:pt>
                <c:pt idx="13260">
                  <c:v>7844.6770000000006</c:v>
                </c:pt>
                <c:pt idx="13261">
                  <c:v>7844.7060000000001</c:v>
                </c:pt>
                <c:pt idx="13262">
                  <c:v>7844.6620000000039</c:v>
                </c:pt>
                <c:pt idx="13263">
                  <c:v>7844.7330000000002</c:v>
                </c:pt>
                <c:pt idx="13264">
                  <c:v>7844.72</c:v>
                </c:pt>
                <c:pt idx="13265">
                  <c:v>7844.7330000000002</c:v>
                </c:pt>
                <c:pt idx="13266">
                  <c:v>7844.6540000000014</c:v>
                </c:pt>
                <c:pt idx="13267">
                  <c:v>7844.6470000000018</c:v>
                </c:pt>
                <c:pt idx="13268">
                  <c:v>7844.6960000000036</c:v>
                </c:pt>
                <c:pt idx="13269">
                  <c:v>7844.7240000000002</c:v>
                </c:pt>
                <c:pt idx="13270">
                  <c:v>7844.6820000000034</c:v>
                </c:pt>
                <c:pt idx="13271">
                  <c:v>7844.7330000000002</c:v>
                </c:pt>
                <c:pt idx="13272">
                  <c:v>7844.6730000000016</c:v>
                </c:pt>
                <c:pt idx="13273">
                  <c:v>7844.6660000000038</c:v>
                </c:pt>
                <c:pt idx="13274">
                  <c:v>7844.7020000000002</c:v>
                </c:pt>
                <c:pt idx="13275">
                  <c:v>7844.6860000000024</c:v>
                </c:pt>
                <c:pt idx="13276">
                  <c:v>7844.6910000000034</c:v>
                </c:pt>
                <c:pt idx="13277">
                  <c:v>7844.6810000000014</c:v>
                </c:pt>
                <c:pt idx="13278">
                  <c:v>7844.6790000000001</c:v>
                </c:pt>
                <c:pt idx="13279">
                  <c:v>7844.6850000000004</c:v>
                </c:pt>
                <c:pt idx="13280">
                  <c:v>7844.6810000000014</c:v>
                </c:pt>
                <c:pt idx="13281">
                  <c:v>7844.6980000000003</c:v>
                </c:pt>
                <c:pt idx="13282">
                  <c:v>7844.7120000000004</c:v>
                </c:pt>
                <c:pt idx="13283">
                  <c:v>7844.6480000000001</c:v>
                </c:pt>
                <c:pt idx="13284">
                  <c:v>7844.6250000000036</c:v>
                </c:pt>
                <c:pt idx="13285">
                  <c:v>7844.7050000000008</c:v>
                </c:pt>
                <c:pt idx="13286">
                  <c:v>7844.7179999999998</c:v>
                </c:pt>
                <c:pt idx="13287">
                  <c:v>7844.6940000000004</c:v>
                </c:pt>
                <c:pt idx="13288">
                  <c:v>7844.6930000000002</c:v>
                </c:pt>
                <c:pt idx="13289">
                  <c:v>7844.72</c:v>
                </c:pt>
                <c:pt idx="13290">
                  <c:v>7844.6980000000003</c:v>
                </c:pt>
                <c:pt idx="13291">
                  <c:v>7844.6490000000003</c:v>
                </c:pt>
                <c:pt idx="13292">
                  <c:v>7844.68</c:v>
                </c:pt>
                <c:pt idx="13293">
                  <c:v>7844.6280000000024</c:v>
                </c:pt>
                <c:pt idx="13294">
                  <c:v>7844.6460000000034</c:v>
                </c:pt>
                <c:pt idx="13295">
                  <c:v>7844.6650000000036</c:v>
                </c:pt>
                <c:pt idx="13296">
                  <c:v>7844.6420000000035</c:v>
                </c:pt>
                <c:pt idx="13297">
                  <c:v>7844.67</c:v>
                </c:pt>
                <c:pt idx="13298">
                  <c:v>7844.7150000000001</c:v>
                </c:pt>
                <c:pt idx="13299">
                  <c:v>7844.6780000000008</c:v>
                </c:pt>
                <c:pt idx="13300">
                  <c:v>7844.68</c:v>
                </c:pt>
                <c:pt idx="13301">
                  <c:v>7844.6590000000024</c:v>
                </c:pt>
                <c:pt idx="13302">
                  <c:v>7844.6660000000038</c:v>
                </c:pt>
                <c:pt idx="13303">
                  <c:v>7844.6770000000006</c:v>
                </c:pt>
                <c:pt idx="13304">
                  <c:v>7844.6490000000003</c:v>
                </c:pt>
                <c:pt idx="13305">
                  <c:v>7844.6950000000024</c:v>
                </c:pt>
                <c:pt idx="13306">
                  <c:v>7844.6630000000014</c:v>
                </c:pt>
                <c:pt idx="13307">
                  <c:v>7844.6530000000002</c:v>
                </c:pt>
                <c:pt idx="13308">
                  <c:v>7844.6410000000014</c:v>
                </c:pt>
                <c:pt idx="13309">
                  <c:v>7844.6420000000035</c:v>
                </c:pt>
                <c:pt idx="13310">
                  <c:v>7844.6610000000037</c:v>
                </c:pt>
                <c:pt idx="13311">
                  <c:v>7844.64</c:v>
                </c:pt>
                <c:pt idx="13312">
                  <c:v>7844.6630000000014</c:v>
                </c:pt>
                <c:pt idx="13313">
                  <c:v>7844.6970000000001</c:v>
                </c:pt>
                <c:pt idx="13314">
                  <c:v>7844.6110000000044</c:v>
                </c:pt>
                <c:pt idx="13315">
                  <c:v>7844.6970000000001</c:v>
                </c:pt>
                <c:pt idx="13316">
                  <c:v>7844.6560000000045</c:v>
                </c:pt>
                <c:pt idx="13317">
                  <c:v>7844.6450000000004</c:v>
                </c:pt>
                <c:pt idx="13318">
                  <c:v>7844.6540000000014</c:v>
                </c:pt>
                <c:pt idx="13319">
                  <c:v>7844.6890000000003</c:v>
                </c:pt>
                <c:pt idx="13320">
                  <c:v>7844.6420000000035</c:v>
                </c:pt>
                <c:pt idx="13321">
                  <c:v>7844.6780000000008</c:v>
                </c:pt>
                <c:pt idx="13322">
                  <c:v>7844.6730000000016</c:v>
                </c:pt>
                <c:pt idx="13323">
                  <c:v>7844.6790000000001</c:v>
                </c:pt>
                <c:pt idx="13324">
                  <c:v>7844.6950000000024</c:v>
                </c:pt>
                <c:pt idx="13325">
                  <c:v>7844.6980000000003</c:v>
                </c:pt>
                <c:pt idx="13326">
                  <c:v>7844.6970000000001</c:v>
                </c:pt>
                <c:pt idx="13327">
                  <c:v>7844.6280000000024</c:v>
                </c:pt>
                <c:pt idx="13328">
                  <c:v>7844.6490000000003</c:v>
                </c:pt>
                <c:pt idx="13329">
                  <c:v>7844.7089999999998</c:v>
                </c:pt>
                <c:pt idx="13330">
                  <c:v>7844.7110000000002</c:v>
                </c:pt>
                <c:pt idx="13331">
                  <c:v>7844.6870000000008</c:v>
                </c:pt>
                <c:pt idx="13332">
                  <c:v>7844.6440000000002</c:v>
                </c:pt>
                <c:pt idx="13333">
                  <c:v>7844.6350000000002</c:v>
                </c:pt>
                <c:pt idx="13334">
                  <c:v>7844.7020000000002</c:v>
                </c:pt>
                <c:pt idx="13335">
                  <c:v>7844.7150000000001</c:v>
                </c:pt>
                <c:pt idx="13336">
                  <c:v>7844.7</c:v>
                </c:pt>
                <c:pt idx="13337">
                  <c:v>7844.6220000000039</c:v>
                </c:pt>
                <c:pt idx="13338">
                  <c:v>7844.6460000000034</c:v>
                </c:pt>
                <c:pt idx="13339">
                  <c:v>7844.6670000000004</c:v>
                </c:pt>
                <c:pt idx="13340">
                  <c:v>7844.6530000000002</c:v>
                </c:pt>
                <c:pt idx="13341">
                  <c:v>7844.6610000000037</c:v>
                </c:pt>
                <c:pt idx="13342">
                  <c:v>7844.7089999999998</c:v>
                </c:pt>
                <c:pt idx="13343">
                  <c:v>7844.6320000000014</c:v>
                </c:pt>
                <c:pt idx="13344">
                  <c:v>7844.6670000000004</c:v>
                </c:pt>
                <c:pt idx="13345">
                  <c:v>7844.6220000000039</c:v>
                </c:pt>
                <c:pt idx="13346">
                  <c:v>7844.6620000000039</c:v>
                </c:pt>
                <c:pt idx="13347">
                  <c:v>7844.6290000000045</c:v>
                </c:pt>
                <c:pt idx="13348">
                  <c:v>7844.6270000000004</c:v>
                </c:pt>
                <c:pt idx="13349">
                  <c:v>7844.6780000000008</c:v>
                </c:pt>
                <c:pt idx="13350">
                  <c:v>7844.6610000000037</c:v>
                </c:pt>
                <c:pt idx="13351">
                  <c:v>7844.6870000000008</c:v>
                </c:pt>
                <c:pt idx="13352">
                  <c:v>7844.7050000000008</c:v>
                </c:pt>
                <c:pt idx="13353">
                  <c:v>7844.6310000000003</c:v>
                </c:pt>
                <c:pt idx="13354">
                  <c:v>7844.6580000000004</c:v>
                </c:pt>
                <c:pt idx="13355">
                  <c:v>7844.6640000000034</c:v>
                </c:pt>
                <c:pt idx="13356">
                  <c:v>7844.6660000000038</c:v>
                </c:pt>
                <c:pt idx="13357">
                  <c:v>7844.6450000000004</c:v>
                </c:pt>
                <c:pt idx="13358">
                  <c:v>7844.6870000000008</c:v>
                </c:pt>
                <c:pt idx="13359">
                  <c:v>7844.6190000000024</c:v>
                </c:pt>
                <c:pt idx="13360">
                  <c:v>7844.6760000000004</c:v>
                </c:pt>
                <c:pt idx="13361">
                  <c:v>7844.6900000000014</c:v>
                </c:pt>
                <c:pt idx="13362">
                  <c:v>7844.6270000000004</c:v>
                </c:pt>
                <c:pt idx="13363">
                  <c:v>7844.6580000000004</c:v>
                </c:pt>
                <c:pt idx="13364">
                  <c:v>7844.6310000000003</c:v>
                </c:pt>
                <c:pt idx="13365">
                  <c:v>7844.6600000000035</c:v>
                </c:pt>
                <c:pt idx="13366">
                  <c:v>7844.6500000000024</c:v>
                </c:pt>
                <c:pt idx="13367">
                  <c:v>7844.6750000000002</c:v>
                </c:pt>
                <c:pt idx="13368">
                  <c:v>7844.6670000000004</c:v>
                </c:pt>
                <c:pt idx="13369">
                  <c:v>7844.6690000000035</c:v>
                </c:pt>
                <c:pt idx="13370">
                  <c:v>7844.6180000000004</c:v>
                </c:pt>
                <c:pt idx="13371">
                  <c:v>7844.6530000000002</c:v>
                </c:pt>
                <c:pt idx="13372">
                  <c:v>7844.6850000000004</c:v>
                </c:pt>
                <c:pt idx="13373">
                  <c:v>7844.6640000000034</c:v>
                </c:pt>
                <c:pt idx="13374">
                  <c:v>7844.7270000000017</c:v>
                </c:pt>
                <c:pt idx="13375">
                  <c:v>7844.6950000000024</c:v>
                </c:pt>
                <c:pt idx="13376">
                  <c:v>7844.6510000000035</c:v>
                </c:pt>
                <c:pt idx="13377">
                  <c:v>7844.6590000000024</c:v>
                </c:pt>
                <c:pt idx="13378">
                  <c:v>7844.6960000000036</c:v>
                </c:pt>
                <c:pt idx="13379">
                  <c:v>7844.68</c:v>
                </c:pt>
                <c:pt idx="13380">
                  <c:v>7844.6520000000037</c:v>
                </c:pt>
                <c:pt idx="13381">
                  <c:v>7844.6570000000002</c:v>
                </c:pt>
                <c:pt idx="13382">
                  <c:v>7844.6880000000001</c:v>
                </c:pt>
                <c:pt idx="13383">
                  <c:v>7844.6650000000036</c:v>
                </c:pt>
                <c:pt idx="13384">
                  <c:v>7844.6610000000037</c:v>
                </c:pt>
                <c:pt idx="13385">
                  <c:v>7844.6900000000014</c:v>
                </c:pt>
                <c:pt idx="13386">
                  <c:v>7844.6379999999999</c:v>
                </c:pt>
                <c:pt idx="13387">
                  <c:v>7844.6840000000002</c:v>
                </c:pt>
                <c:pt idx="13388">
                  <c:v>7844.6379999999999</c:v>
                </c:pt>
                <c:pt idx="13389">
                  <c:v>7844.6440000000002</c:v>
                </c:pt>
                <c:pt idx="13390">
                  <c:v>7844.6790000000001</c:v>
                </c:pt>
                <c:pt idx="13391">
                  <c:v>7844.6450000000004</c:v>
                </c:pt>
                <c:pt idx="13392">
                  <c:v>7844.7110000000002</c:v>
                </c:pt>
                <c:pt idx="13393">
                  <c:v>7844.7130000000006</c:v>
                </c:pt>
                <c:pt idx="13394">
                  <c:v>7844.6560000000045</c:v>
                </c:pt>
                <c:pt idx="13395">
                  <c:v>7844.6710000000003</c:v>
                </c:pt>
                <c:pt idx="13396">
                  <c:v>7844.683</c:v>
                </c:pt>
                <c:pt idx="13397">
                  <c:v>7844.701</c:v>
                </c:pt>
                <c:pt idx="13398">
                  <c:v>7844.683</c:v>
                </c:pt>
                <c:pt idx="13399">
                  <c:v>7844.6350000000002</c:v>
                </c:pt>
                <c:pt idx="13400">
                  <c:v>7844.6760000000004</c:v>
                </c:pt>
                <c:pt idx="13401">
                  <c:v>7844.6730000000016</c:v>
                </c:pt>
                <c:pt idx="13402">
                  <c:v>7844.6920000000036</c:v>
                </c:pt>
                <c:pt idx="13403">
                  <c:v>7844.6550000000034</c:v>
                </c:pt>
                <c:pt idx="13404">
                  <c:v>7844.6670000000004</c:v>
                </c:pt>
                <c:pt idx="13405">
                  <c:v>7844.6870000000008</c:v>
                </c:pt>
                <c:pt idx="13406">
                  <c:v>7844.6730000000016</c:v>
                </c:pt>
                <c:pt idx="13407">
                  <c:v>7844.7120000000004</c:v>
                </c:pt>
                <c:pt idx="13408">
                  <c:v>7844.73</c:v>
                </c:pt>
                <c:pt idx="13409">
                  <c:v>7844.6840000000002</c:v>
                </c:pt>
                <c:pt idx="13410">
                  <c:v>7844.6530000000002</c:v>
                </c:pt>
                <c:pt idx="13411">
                  <c:v>7844.6970000000001</c:v>
                </c:pt>
                <c:pt idx="13412">
                  <c:v>7844.6930000000002</c:v>
                </c:pt>
                <c:pt idx="13413">
                  <c:v>7844.6760000000004</c:v>
                </c:pt>
                <c:pt idx="13414">
                  <c:v>7844.6840000000002</c:v>
                </c:pt>
                <c:pt idx="13415">
                  <c:v>7844.6900000000014</c:v>
                </c:pt>
                <c:pt idx="13416">
                  <c:v>7844.67</c:v>
                </c:pt>
                <c:pt idx="13417">
                  <c:v>7844.6760000000004</c:v>
                </c:pt>
                <c:pt idx="13418">
                  <c:v>7844.6760000000004</c:v>
                </c:pt>
                <c:pt idx="13419">
                  <c:v>7844.6580000000004</c:v>
                </c:pt>
                <c:pt idx="13420">
                  <c:v>7844.6410000000014</c:v>
                </c:pt>
                <c:pt idx="13421">
                  <c:v>7844.6660000000038</c:v>
                </c:pt>
                <c:pt idx="13422">
                  <c:v>7844.7089999999998</c:v>
                </c:pt>
                <c:pt idx="13423">
                  <c:v>7844.6560000000045</c:v>
                </c:pt>
                <c:pt idx="13424">
                  <c:v>7844.6790000000001</c:v>
                </c:pt>
                <c:pt idx="13425">
                  <c:v>7844.6870000000008</c:v>
                </c:pt>
                <c:pt idx="13426">
                  <c:v>7844.6660000000038</c:v>
                </c:pt>
                <c:pt idx="13427">
                  <c:v>7844.6860000000024</c:v>
                </c:pt>
                <c:pt idx="13428">
                  <c:v>7844.6590000000024</c:v>
                </c:pt>
                <c:pt idx="13429">
                  <c:v>7844.7040000000006</c:v>
                </c:pt>
                <c:pt idx="13430">
                  <c:v>7844.634</c:v>
                </c:pt>
                <c:pt idx="13431">
                  <c:v>7844.6540000000014</c:v>
                </c:pt>
                <c:pt idx="13432">
                  <c:v>7844.674</c:v>
                </c:pt>
                <c:pt idx="13433">
                  <c:v>7844.6260000000038</c:v>
                </c:pt>
                <c:pt idx="13434">
                  <c:v>7844.6500000000024</c:v>
                </c:pt>
                <c:pt idx="13435">
                  <c:v>7844.6870000000008</c:v>
                </c:pt>
                <c:pt idx="13436">
                  <c:v>7844.6410000000014</c:v>
                </c:pt>
                <c:pt idx="13437">
                  <c:v>7844.6360000000004</c:v>
                </c:pt>
                <c:pt idx="13438">
                  <c:v>7844.6710000000003</c:v>
                </c:pt>
                <c:pt idx="13439">
                  <c:v>7844.6230000000023</c:v>
                </c:pt>
                <c:pt idx="13440">
                  <c:v>7844.6420000000035</c:v>
                </c:pt>
                <c:pt idx="13441">
                  <c:v>7844.6460000000034</c:v>
                </c:pt>
                <c:pt idx="13442">
                  <c:v>7844.6630000000014</c:v>
                </c:pt>
                <c:pt idx="13443">
                  <c:v>7844.6910000000034</c:v>
                </c:pt>
                <c:pt idx="13444">
                  <c:v>7844.6360000000004</c:v>
                </c:pt>
                <c:pt idx="13445">
                  <c:v>7844.68</c:v>
                </c:pt>
                <c:pt idx="13446">
                  <c:v>7844.6780000000008</c:v>
                </c:pt>
                <c:pt idx="13447">
                  <c:v>7844.6120000000037</c:v>
                </c:pt>
                <c:pt idx="13448">
                  <c:v>7844.6220000000039</c:v>
                </c:pt>
                <c:pt idx="13449">
                  <c:v>7844.7359999999999</c:v>
                </c:pt>
                <c:pt idx="13450">
                  <c:v>7844.6480000000001</c:v>
                </c:pt>
                <c:pt idx="13451">
                  <c:v>7844.6580000000004</c:v>
                </c:pt>
                <c:pt idx="13452">
                  <c:v>7844.6370000000015</c:v>
                </c:pt>
                <c:pt idx="13453">
                  <c:v>7844.64</c:v>
                </c:pt>
                <c:pt idx="13454">
                  <c:v>7844.6510000000035</c:v>
                </c:pt>
                <c:pt idx="13455">
                  <c:v>7844.6730000000016</c:v>
                </c:pt>
                <c:pt idx="13456">
                  <c:v>7844.6720000000014</c:v>
                </c:pt>
                <c:pt idx="13457">
                  <c:v>7844.63</c:v>
                </c:pt>
                <c:pt idx="13458">
                  <c:v>7844.6640000000034</c:v>
                </c:pt>
                <c:pt idx="13459">
                  <c:v>7844.6650000000036</c:v>
                </c:pt>
                <c:pt idx="13460">
                  <c:v>7844.6220000000039</c:v>
                </c:pt>
                <c:pt idx="13461">
                  <c:v>7844.6320000000014</c:v>
                </c:pt>
                <c:pt idx="13462">
                  <c:v>7844.6650000000036</c:v>
                </c:pt>
                <c:pt idx="13463">
                  <c:v>7844.6480000000001</c:v>
                </c:pt>
                <c:pt idx="13464">
                  <c:v>7844.634</c:v>
                </c:pt>
                <c:pt idx="13465">
                  <c:v>7844.634</c:v>
                </c:pt>
                <c:pt idx="13466">
                  <c:v>7844.5960000000014</c:v>
                </c:pt>
                <c:pt idx="13467">
                  <c:v>7844.6120000000037</c:v>
                </c:pt>
                <c:pt idx="13468">
                  <c:v>7844.6780000000008</c:v>
                </c:pt>
                <c:pt idx="13469">
                  <c:v>7844.6530000000002</c:v>
                </c:pt>
                <c:pt idx="13470">
                  <c:v>7844.6220000000039</c:v>
                </c:pt>
                <c:pt idx="13471">
                  <c:v>7844.6530000000002</c:v>
                </c:pt>
                <c:pt idx="13472">
                  <c:v>7844.67</c:v>
                </c:pt>
                <c:pt idx="13473">
                  <c:v>7844.5940000000001</c:v>
                </c:pt>
                <c:pt idx="13474">
                  <c:v>7844.6550000000034</c:v>
                </c:pt>
                <c:pt idx="13475">
                  <c:v>7844.6160000000036</c:v>
                </c:pt>
                <c:pt idx="13476">
                  <c:v>7844.5950000000003</c:v>
                </c:pt>
                <c:pt idx="13477">
                  <c:v>7844.5930000000017</c:v>
                </c:pt>
                <c:pt idx="13478">
                  <c:v>7844.6020000000044</c:v>
                </c:pt>
                <c:pt idx="13479">
                  <c:v>7844.6320000000014</c:v>
                </c:pt>
                <c:pt idx="13480">
                  <c:v>7844.5970000000007</c:v>
                </c:pt>
                <c:pt idx="13481">
                  <c:v>7844.5940000000001</c:v>
                </c:pt>
                <c:pt idx="13482">
                  <c:v>7844.6140000000014</c:v>
                </c:pt>
                <c:pt idx="13483">
                  <c:v>7844.59</c:v>
                </c:pt>
                <c:pt idx="13484">
                  <c:v>7844.5739999999996</c:v>
                </c:pt>
                <c:pt idx="13485">
                  <c:v>7844.6250000000036</c:v>
                </c:pt>
                <c:pt idx="13486">
                  <c:v>7844.6100000000024</c:v>
                </c:pt>
                <c:pt idx="13487">
                  <c:v>7844.576</c:v>
                </c:pt>
                <c:pt idx="13488">
                  <c:v>7844.5810000000001</c:v>
                </c:pt>
                <c:pt idx="13489">
                  <c:v>7844.6030000000001</c:v>
                </c:pt>
                <c:pt idx="13490">
                  <c:v>7844.5749999999998</c:v>
                </c:pt>
                <c:pt idx="13491">
                  <c:v>7844.6250000000036</c:v>
                </c:pt>
                <c:pt idx="13492">
                  <c:v>7844.5680000000002</c:v>
                </c:pt>
                <c:pt idx="13493">
                  <c:v>7844.5749999999998</c:v>
                </c:pt>
                <c:pt idx="13494">
                  <c:v>7844.5920000000024</c:v>
                </c:pt>
                <c:pt idx="13495">
                  <c:v>7844.5860000000002</c:v>
                </c:pt>
                <c:pt idx="13496">
                  <c:v>7844.5650000000014</c:v>
                </c:pt>
                <c:pt idx="13497">
                  <c:v>7844.58</c:v>
                </c:pt>
                <c:pt idx="13498">
                  <c:v>7844.5960000000014</c:v>
                </c:pt>
                <c:pt idx="13499">
                  <c:v>7844.6020000000044</c:v>
                </c:pt>
                <c:pt idx="13500">
                  <c:v>7844.5550000000003</c:v>
                </c:pt>
                <c:pt idx="13501">
                  <c:v>7844.5680000000002</c:v>
                </c:pt>
                <c:pt idx="13502">
                  <c:v>7844.567</c:v>
                </c:pt>
                <c:pt idx="13503">
                  <c:v>7844.5950000000003</c:v>
                </c:pt>
                <c:pt idx="13504">
                  <c:v>7844.518</c:v>
                </c:pt>
                <c:pt idx="13505">
                  <c:v>7844.5870000000004</c:v>
                </c:pt>
                <c:pt idx="13506">
                  <c:v>7844.5630000000001</c:v>
                </c:pt>
                <c:pt idx="13507">
                  <c:v>7844.5890000000009</c:v>
                </c:pt>
                <c:pt idx="13508">
                  <c:v>7844.6290000000045</c:v>
                </c:pt>
                <c:pt idx="13509">
                  <c:v>7844.5710000000008</c:v>
                </c:pt>
                <c:pt idx="13510">
                  <c:v>7844.576</c:v>
                </c:pt>
                <c:pt idx="13511">
                  <c:v>7844.59</c:v>
                </c:pt>
                <c:pt idx="13512">
                  <c:v>7844.58</c:v>
                </c:pt>
                <c:pt idx="13513">
                  <c:v>7844.5950000000003</c:v>
                </c:pt>
                <c:pt idx="13514">
                  <c:v>7844.5560000000014</c:v>
                </c:pt>
                <c:pt idx="13515">
                  <c:v>7844.585</c:v>
                </c:pt>
                <c:pt idx="13516">
                  <c:v>7844.5450000000001</c:v>
                </c:pt>
                <c:pt idx="13517">
                  <c:v>7844.5479999999998</c:v>
                </c:pt>
                <c:pt idx="13518">
                  <c:v>7844.56</c:v>
                </c:pt>
                <c:pt idx="13519">
                  <c:v>7844.5790000000006</c:v>
                </c:pt>
                <c:pt idx="13520">
                  <c:v>7844.5830000000005</c:v>
                </c:pt>
                <c:pt idx="13521">
                  <c:v>7844.5460000000003</c:v>
                </c:pt>
                <c:pt idx="13522">
                  <c:v>7844.5630000000001</c:v>
                </c:pt>
                <c:pt idx="13523">
                  <c:v>7844.5550000000003</c:v>
                </c:pt>
                <c:pt idx="13524">
                  <c:v>7844.5340000000006</c:v>
                </c:pt>
                <c:pt idx="13525">
                  <c:v>7844.5720000000001</c:v>
                </c:pt>
                <c:pt idx="13526">
                  <c:v>7844.5660000000034</c:v>
                </c:pt>
                <c:pt idx="13527">
                  <c:v>7844.5280000000002</c:v>
                </c:pt>
                <c:pt idx="13528">
                  <c:v>7844.5250000000024</c:v>
                </c:pt>
                <c:pt idx="13529">
                  <c:v>7844.4670000000015</c:v>
                </c:pt>
                <c:pt idx="13530">
                  <c:v>7844.5210000000034</c:v>
                </c:pt>
                <c:pt idx="13531">
                  <c:v>7844.5150000000003</c:v>
                </c:pt>
                <c:pt idx="13532">
                  <c:v>7844.5210000000034</c:v>
                </c:pt>
                <c:pt idx="13533">
                  <c:v>7844.5140000000001</c:v>
                </c:pt>
                <c:pt idx="13534">
                  <c:v>7844.5420000000004</c:v>
                </c:pt>
                <c:pt idx="13535">
                  <c:v>7844.5560000000014</c:v>
                </c:pt>
                <c:pt idx="13536">
                  <c:v>7844.53</c:v>
                </c:pt>
                <c:pt idx="13537">
                  <c:v>7844.5329999999994</c:v>
                </c:pt>
                <c:pt idx="13538">
                  <c:v>7844.5479999999998</c:v>
                </c:pt>
                <c:pt idx="13539">
                  <c:v>7844.55</c:v>
                </c:pt>
                <c:pt idx="13540">
                  <c:v>7844.4890000000005</c:v>
                </c:pt>
                <c:pt idx="13541">
                  <c:v>7844.5110000000004</c:v>
                </c:pt>
                <c:pt idx="13542">
                  <c:v>7844.54</c:v>
                </c:pt>
                <c:pt idx="13543">
                  <c:v>7844.5150000000003</c:v>
                </c:pt>
                <c:pt idx="13544">
                  <c:v>7844.5060000000003</c:v>
                </c:pt>
                <c:pt idx="13545">
                  <c:v>7844.5230000000001</c:v>
                </c:pt>
                <c:pt idx="13546">
                  <c:v>7844.4990000000007</c:v>
                </c:pt>
                <c:pt idx="13547">
                  <c:v>7844.5379999999996</c:v>
                </c:pt>
                <c:pt idx="13548">
                  <c:v>7844.4589999999998</c:v>
                </c:pt>
                <c:pt idx="13549">
                  <c:v>7844.51</c:v>
                </c:pt>
                <c:pt idx="13550">
                  <c:v>7844.4920000000002</c:v>
                </c:pt>
                <c:pt idx="13551">
                  <c:v>7844.4949999999999</c:v>
                </c:pt>
                <c:pt idx="13552">
                  <c:v>7844.5120000000024</c:v>
                </c:pt>
                <c:pt idx="13553">
                  <c:v>7844.4749999999995</c:v>
                </c:pt>
                <c:pt idx="13554">
                  <c:v>7844.4699999999993</c:v>
                </c:pt>
                <c:pt idx="13555">
                  <c:v>7844.4830000000002</c:v>
                </c:pt>
                <c:pt idx="13556">
                  <c:v>7844.4849999999997</c:v>
                </c:pt>
                <c:pt idx="13557">
                  <c:v>7844.4640000000009</c:v>
                </c:pt>
                <c:pt idx="13558">
                  <c:v>7844.4660000000003</c:v>
                </c:pt>
                <c:pt idx="13559">
                  <c:v>7844.4990000000007</c:v>
                </c:pt>
                <c:pt idx="13560">
                  <c:v>7844.4579999999996</c:v>
                </c:pt>
                <c:pt idx="13561">
                  <c:v>7844.52</c:v>
                </c:pt>
                <c:pt idx="13562">
                  <c:v>7844.4789999999994</c:v>
                </c:pt>
                <c:pt idx="13563">
                  <c:v>7844.4309999999996</c:v>
                </c:pt>
                <c:pt idx="13564">
                  <c:v>7844.5050000000001</c:v>
                </c:pt>
                <c:pt idx="13565">
                  <c:v>7844.4550000000008</c:v>
                </c:pt>
                <c:pt idx="13566">
                  <c:v>7844.45</c:v>
                </c:pt>
                <c:pt idx="13567">
                  <c:v>7844.4869999999992</c:v>
                </c:pt>
                <c:pt idx="13568">
                  <c:v>7844.4650000000001</c:v>
                </c:pt>
                <c:pt idx="13569">
                  <c:v>7844.4810000000007</c:v>
                </c:pt>
                <c:pt idx="13570">
                  <c:v>7844.4630000000006</c:v>
                </c:pt>
                <c:pt idx="13571">
                  <c:v>7844.4789999999994</c:v>
                </c:pt>
                <c:pt idx="13572">
                  <c:v>7844.4690000000001</c:v>
                </c:pt>
                <c:pt idx="13573">
                  <c:v>7844.4350000000004</c:v>
                </c:pt>
                <c:pt idx="13574">
                  <c:v>7844.5170000000007</c:v>
                </c:pt>
                <c:pt idx="13575">
                  <c:v>7844.415</c:v>
                </c:pt>
                <c:pt idx="13576">
                  <c:v>7844.451</c:v>
                </c:pt>
                <c:pt idx="13577">
                  <c:v>7844.4479999999985</c:v>
                </c:pt>
                <c:pt idx="13578">
                  <c:v>7844.4630000000006</c:v>
                </c:pt>
                <c:pt idx="13579">
                  <c:v>7844.4830000000002</c:v>
                </c:pt>
                <c:pt idx="13580">
                  <c:v>7844.4160000000002</c:v>
                </c:pt>
                <c:pt idx="13581">
                  <c:v>7844.4890000000005</c:v>
                </c:pt>
                <c:pt idx="13582">
                  <c:v>7844.4699999999993</c:v>
                </c:pt>
                <c:pt idx="13583">
                  <c:v>7844.46</c:v>
                </c:pt>
                <c:pt idx="13584">
                  <c:v>7844.4759999999997</c:v>
                </c:pt>
                <c:pt idx="13585">
                  <c:v>7844.4769999999999</c:v>
                </c:pt>
                <c:pt idx="13586">
                  <c:v>7844.4550000000008</c:v>
                </c:pt>
                <c:pt idx="13587">
                  <c:v>7844.45</c:v>
                </c:pt>
                <c:pt idx="13588">
                  <c:v>7844.4319999999998</c:v>
                </c:pt>
                <c:pt idx="13589">
                  <c:v>7844.4379999999965</c:v>
                </c:pt>
                <c:pt idx="13590">
                  <c:v>7844.4550000000008</c:v>
                </c:pt>
                <c:pt idx="13591">
                  <c:v>7844.482</c:v>
                </c:pt>
                <c:pt idx="13592">
                  <c:v>7844.43</c:v>
                </c:pt>
                <c:pt idx="13593">
                  <c:v>7844.4839999999995</c:v>
                </c:pt>
                <c:pt idx="13594">
                  <c:v>7844.4460000000008</c:v>
                </c:pt>
                <c:pt idx="13595">
                  <c:v>7844.4849999999997</c:v>
                </c:pt>
                <c:pt idx="13596">
                  <c:v>7844.4389999999985</c:v>
                </c:pt>
                <c:pt idx="13597">
                  <c:v>7844.415</c:v>
                </c:pt>
                <c:pt idx="13598">
                  <c:v>7844.4360000000006</c:v>
                </c:pt>
                <c:pt idx="13599">
                  <c:v>7844.4530000000004</c:v>
                </c:pt>
                <c:pt idx="13600">
                  <c:v>7844.4290000000001</c:v>
                </c:pt>
                <c:pt idx="13601">
                  <c:v>7844.46</c:v>
                </c:pt>
                <c:pt idx="13602">
                  <c:v>7844.4489999999996</c:v>
                </c:pt>
                <c:pt idx="13603">
                  <c:v>7844.4409999999998</c:v>
                </c:pt>
                <c:pt idx="13604">
                  <c:v>7844.41</c:v>
                </c:pt>
                <c:pt idx="13605">
                  <c:v>7844.4579999999996</c:v>
                </c:pt>
                <c:pt idx="13606">
                  <c:v>7844.39</c:v>
                </c:pt>
                <c:pt idx="13607">
                  <c:v>7844.4329999999991</c:v>
                </c:pt>
                <c:pt idx="13608">
                  <c:v>7844.4670000000015</c:v>
                </c:pt>
                <c:pt idx="13609">
                  <c:v>7844.4620000000004</c:v>
                </c:pt>
                <c:pt idx="13610">
                  <c:v>7844.4350000000004</c:v>
                </c:pt>
                <c:pt idx="13611">
                  <c:v>7844.4460000000008</c:v>
                </c:pt>
                <c:pt idx="13612">
                  <c:v>7844.4250000000002</c:v>
                </c:pt>
                <c:pt idx="13613">
                  <c:v>7844.4660000000003</c:v>
                </c:pt>
                <c:pt idx="13614">
                  <c:v>7844.4389999999985</c:v>
                </c:pt>
                <c:pt idx="13615">
                  <c:v>7844.402</c:v>
                </c:pt>
                <c:pt idx="13616">
                  <c:v>7844.4309999999996</c:v>
                </c:pt>
                <c:pt idx="13617">
                  <c:v>7844.4470000000001</c:v>
                </c:pt>
                <c:pt idx="13618">
                  <c:v>7844.4139999999998</c:v>
                </c:pt>
                <c:pt idx="13619">
                  <c:v>7844.44</c:v>
                </c:pt>
                <c:pt idx="13620">
                  <c:v>7844.4190000000008</c:v>
                </c:pt>
                <c:pt idx="13621">
                  <c:v>7844.4570000000003</c:v>
                </c:pt>
                <c:pt idx="13622">
                  <c:v>7844.4220000000014</c:v>
                </c:pt>
                <c:pt idx="13623">
                  <c:v>7844.4139999999998</c:v>
                </c:pt>
                <c:pt idx="13624">
                  <c:v>7844.4409999999998</c:v>
                </c:pt>
                <c:pt idx="13625">
                  <c:v>7844.4579999999996</c:v>
                </c:pt>
                <c:pt idx="13626">
                  <c:v>7844.43</c:v>
                </c:pt>
                <c:pt idx="13627">
                  <c:v>7844.4389999999985</c:v>
                </c:pt>
                <c:pt idx="13628">
                  <c:v>7844.4180000000006</c:v>
                </c:pt>
                <c:pt idx="13629">
                  <c:v>7844.45</c:v>
                </c:pt>
                <c:pt idx="13630">
                  <c:v>7844.4699999999993</c:v>
                </c:pt>
                <c:pt idx="13631">
                  <c:v>7844.4560000000001</c:v>
                </c:pt>
                <c:pt idx="13632">
                  <c:v>7844.393</c:v>
                </c:pt>
                <c:pt idx="13633">
                  <c:v>7844.4270000000006</c:v>
                </c:pt>
                <c:pt idx="13634">
                  <c:v>7844.4319999999998</c:v>
                </c:pt>
                <c:pt idx="13635">
                  <c:v>7844.38</c:v>
                </c:pt>
                <c:pt idx="13636">
                  <c:v>7844.4360000000006</c:v>
                </c:pt>
                <c:pt idx="13637">
                  <c:v>7844.451</c:v>
                </c:pt>
                <c:pt idx="13638">
                  <c:v>7844.384</c:v>
                </c:pt>
                <c:pt idx="13639">
                  <c:v>7844.4079999999994</c:v>
                </c:pt>
                <c:pt idx="13640">
                  <c:v>7844.3980000000001</c:v>
                </c:pt>
                <c:pt idx="13641">
                  <c:v>7844.4749999999995</c:v>
                </c:pt>
                <c:pt idx="13642">
                  <c:v>7844.4250000000002</c:v>
                </c:pt>
                <c:pt idx="13643">
                  <c:v>7844.4350000000004</c:v>
                </c:pt>
                <c:pt idx="13644">
                  <c:v>7844.4170000000004</c:v>
                </c:pt>
                <c:pt idx="13645">
                  <c:v>7844.4180000000006</c:v>
                </c:pt>
                <c:pt idx="13646">
                  <c:v>7844.3980000000001</c:v>
                </c:pt>
                <c:pt idx="13647">
                  <c:v>7844.4069999999992</c:v>
                </c:pt>
                <c:pt idx="13648">
                  <c:v>7844.4450000000006</c:v>
                </c:pt>
                <c:pt idx="13649">
                  <c:v>7844.4769999999999</c:v>
                </c:pt>
                <c:pt idx="13650">
                  <c:v>7844.4250000000002</c:v>
                </c:pt>
                <c:pt idx="13651">
                  <c:v>7844.4250000000002</c:v>
                </c:pt>
                <c:pt idx="13652">
                  <c:v>7844.4220000000014</c:v>
                </c:pt>
                <c:pt idx="13653">
                  <c:v>7844.4230000000016</c:v>
                </c:pt>
                <c:pt idx="13654">
                  <c:v>7844.415</c:v>
                </c:pt>
                <c:pt idx="13655">
                  <c:v>7844.44</c:v>
                </c:pt>
                <c:pt idx="13656">
                  <c:v>7844.4139999999998</c:v>
                </c:pt>
                <c:pt idx="13657">
                  <c:v>7844.4429999999993</c:v>
                </c:pt>
                <c:pt idx="13658">
                  <c:v>7844.4130000000005</c:v>
                </c:pt>
                <c:pt idx="13659">
                  <c:v>7844.3990000000003</c:v>
                </c:pt>
                <c:pt idx="13660">
                  <c:v>7844.4309999999996</c:v>
                </c:pt>
                <c:pt idx="13661">
                  <c:v>7844.3910000000014</c:v>
                </c:pt>
                <c:pt idx="13662">
                  <c:v>7844.4030000000002</c:v>
                </c:pt>
                <c:pt idx="13663">
                  <c:v>7844.4319999999998</c:v>
                </c:pt>
                <c:pt idx="13664">
                  <c:v>7844.424</c:v>
                </c:pt>
                <c:pt idx="13665">
                  <c:v>7844.3720000000003</c:v>
                </c:pt>
                <c:pt idx="13666">
                  <c:v>7844.4230000000016</c:v>
                </c:pt>
                <c:pt idx="13667">
                  <c:v>7844.3910000000014</c:v>
                </c:pt>
                <c:pt idx="13668">
                  <c:v>7844.4460000000008</c:v>
                </c:pt>
                <c:pt idx="13669">
                  <c:v>7844.3910000000014</c:v>
                </c:pt>
                <c:pt idx="13670">
                  <c:v>7844.3920000000035</c:v>
                </c:pt>
                <c:pt idx="13671">
                  <c:v>7844.3860000000004</c:v>
                </c:pt>
                <c:pt idx="13672">
                  <c:v>7844.38</c:v>
                </c:pt>
                <c:pt idx="13673">
                  <c:v>7844.4210000000003</c:v>
                </c:pt>
                <c:pt idx="13674">
                  <c:v>7844.37</c:v>
                </c:pt>
                <c:pt idx="13675">
                  <c:v>7844.4190000000008</c:v>
                </c:pt>
                <c:pt idx="13676">
                  <c:v>7844.4</c:v>
                </c:pt>
                <c:pt idx="13677">
                  <c:v>7844.3220000000038</c:v>
                </c:pt>
                <c:pt idx="13678">
                  <c:v>7844.4110000000001</c:v>
                </c:pt>
                <c:pt idx="13679">
                  <c:v>7844.3980000000001</c:v>
                </c:pt>
                <c:pt idx="13680">
                  <c:v>7844.3410000000003</c:v>
                </c:pt>
                <c:pt idx="13681">
                  <c:v>7844.4620000000004</c:v>
                </c:pt>
                <c:pt idx="13682">
                  <c:v>7844.3789999999999</c:v>
                </c:pt>
                <c:pt idx="13683">
                  <c:v>7844.4379999999965</c:v>
                </c:pt>
                <c:pt idx="13684">
                  <c:v>7844.3940000000002</c:v>
                </c:pt>
                <c:pt idx="13685">
                  <c:v>7844.3910000000014</c:v>
                </c:pt>
                <c:pt idx="13686">
                  <c:v>7844.3660000000036</c:v>
                </c:pt>
                <c:pt idx="13687">
                  <c:v>7844.4</c:v>
                </c:pt>
                <c:pt idx="13688">
                  <c:v>7844.4170000000004</c:v>
                </c:pt>
                <c:pt idx="13689">
                  <c:v>7844.3940000000002</c:v>
                </c:pt>
                <c:pt idx="13690">
                  <c:v>7844.3850000000002</c:v>
                </c:pt>
                <c:pt idx="13691">
                  <c:v>7844.44</c:v>
                </c:pt>
                <c:pt idx="13692">
                  <c:v>7844.4319999999998</c:v>
                </c:pt>
                <c:pt idx="13693">
                  <c:v>7844.38</c:v>
                </c:pt>
                <c:pt idx="13694">
                  <c:v>7844.37</c:v>
                </c:pt>
                <c:pt idx="13695">
                  <c:v>7844.4049999999997</c:v>
                </c:pt>
                <c:pt idx="13696">
                  <c:v>7844.4210000000003</c:v>
                </c:pt>
                <c:pt idx="13697">
                  <c:v>7844.3970000000018</c:v>
                </c:pt>
                <c:pt idx="13698">
                  <c:v>7844.4069999999992</c:v>
                </c:pt>
                <c:pt idx="13699">
                  <c:v>7844.39</c:v>
                </c:pt>
                <c:pt idx="13700">
                  <c:v>7844.384</c:v>
                </c:pt>
                <c:pt idx="13701">
                  <c:v>7844.4</c:v>
                </c:pt>
                <c:pt idx="13702">
                  <c:v>7844.39</c:v>
                </c:pt>
                <c:pt idx="13703">
                  <c:v>7844.4130000000005</c:v>
                </c:pt>
                <c:pt idx="13704">
                  <c:v>7844.415</c:v>
                </c:pt>
                <c:pt idx="13705">
                  <c:v>7844.4230000000016</c:v>
                </c:pt>
                <c:pt idx="13706">
                  <c:v>7844.3720000000003</c:v>
                </c:pt>
                <c:pt idx="13707">
                  <c:v>7844.3650000000034</c:v>
                </c:pt>
                <c:pt idx="13708">
                  <c:v>7844.3940000000002</c:v>
                </c:pt>
                <c:pt idx="13709">
                  <c:v>7844.4010000000007</c:v>
                </c:pt>
                <c:pt idx="13710">
                  <c:v>7844.3530000000001</c:v>
                </c:pt>
                <c:pt idx="13711">
                  <c:v>7844.4220000000014</c:v>
                </c:pt>
                <c:pt idx="13712">
                  <c:v>7844.3730000000005</c:v>
                </c:pt>
                <c:pt idx="13713">
                  <c:v>7844.3890000000001</c:v>
                </c:pt>
                <c:pt idx="13714">
                  <c:v>7844.3650000000034</c:v>
                </c:pt>
                <c:pt idx="13715">
                  <c:v>7844.4090000000006</c:v>
                </c:pt>
                <c:pt idx="13716">
                  <c:v>7844.3890000000001</c:v>
                </c:pt>
                <c:pt idx="13717">
                  <c:v>7844.3980000000001</c:v>
                </c:pt>
                <c:pt idx="13718">
                  <c:v>7844.39</c:v>
                </c:pt>
                <c:pt idx="13719">
                  <c:v>7844.4059999999999</c:v>
                </c:pt>
                <c:pt idx="13720">
                  <c:v>7844.3760000000002</c:v>
                </c:pt>
                <c:pt idx="13721">
                  <c:v>7844.3420000000024</c:v>
                </c:pt>
                <c:pt idx="13722">
                  <c:v>7844.3940000000002</c:v>
                </c:pt>
                <c:pt idx="13723">
                  <c:v>7844.3960000000034</c:v>
                </c:pt>
                <c:pt idx="13724">
                  <c:v>7844.3470000000007</c:v>
                </c:pt>
                <c:pt idx="13725">
                  <c:v>7844.4180000000006</c:v>
                </c:pt>
                <c:pt idx="13726">
                  <c:v>7844.384</c:v>
                </c:pt>
                <c:pt idx="13727">
                  <c:v>7844.3760000000002</c:v>
                </c:pt>
                <c:pt idx="13728">
                  <c:v>7844.3960000000034</c:v>
                </c:pt>
                <c:pt idx="13729">
                  <c:v>7844.3990000000003</c:v>
                </c:pt>
                <c:pt idx="13730">
                  <c:v>7844.3440000000001</c:v>
                </c:pt>
                <c:pt idx="13731">
                  <c:v>7844.3670000000002</c:v>
                </c:pt>
                <c:pt idx="13732">
                  <c:v>7844.4010000000007</c:v>
                </c:pt>
                <c:pt idx="13733">
                  <c:v>7844.3680000000004</c:v>
                </c:pt>
                <c:pt idx="13734">
                  <c:v>7844.4130000000005</c:v>
                </c:pt>
                <c:pt idx="13735">
                  <c:v>7844.3590000000004</c:v>
                </c:pt>
                <c:pt idx="13736">
                  <c:v>7844.45</c:v>
                </c:pt>
                <c:pt idx="13737">
                  <c:v>7844.4059999999999</c:v>
                </c:pt>
                <c:pt idx="13738">
                  <c:v>7844.3920000000035</c:v>
                </c:pt>
                <c:pt idx="13739">
                  <c:v>7844.3860000000004</c:v>
                </c:pt>
                <c:pt idx="13740">
                  <c:v>7844.3820000000014</c:v>
                </c:pt>
                <c:pt idx="13741">
                  <c:v>7844.3789999999999</c:v>
                </c:pt>
                <c:pt idx="13742">
                  <c:v>7844.3850000000002</c:v>
                </c:pt>
                <c:pt idx="13743">
                  <c:v>7844.3410000000003</c:v>
                </c:pt>
                <c:pt idx="13744">
                  <c:v>7844.37</c:v>
                </c:pt>
                <c:pt idx="13745">
                  <c:v>7844.3540000000003</c:v>
                </c:pt>
                <c:pt idx="13746">
                  <c:v>7844.3860000000004</c:v>
                </c:pt>
                <c:pt idx="13747">
                  <c:v>7844.3650000000034</c:v>
                </c:pt>
                <c:pt idx="13748">
                  <c:v>7844.3960000000034</c:v>
                </c:pt>
                <c:pt idx="13749">
                  <c:v>7844.3920000000035</c:v>
                </c:pt>
                <c:pt idx="13750">
                  <c:v>7844.38</c:v>
                </c:pt>
                <c:pt idx="13751">
                  <c:v>7844.3760000000002</c:v>
                </c:pt>
                <c:pt idx="13752">
                  <c:v>7844.3690000000024</c:v>
                </c:pt>
                <c:pt idx="13753">
                  <c:v>7844.3960000000034</c:v>
                </c:pt>
                <c:pt idx="13754">
                  <c:v>7844.442</c:v>
                </c:pt>
                <c:pt idx="13755">
                  <c:v>7844.4329999999991</c:v>
                </c:pt>
                <c:pt idx="13756">
                  <c:v>7844.3600000000024</c:v>
                </c:pt>
                <c:pt idx="13757">
                  <c:v>7844.4220000000014</c:v>
                </c:pt>
                <c:pt idx="13758">
                  <c:v>7844.3970000000018</c:v>
                </c:pt>
                <c:pt idx="13759">
                  <c:v>7844.3870000000015</c:v>
                </c:pt>
                <c:pt idx="13760">
                  <c:v>7844.3850000000002</c:v>
                </c:pt>
                <c:pt idx="13761">
                  <c:v>7844.424</c:v>
                </c:pt>
                <c:pt idx="13762">
                  <c:v>7844.3970000000018</c:v>
                </c:pt>
                <c:pt idx="13763">
                  <c:v>7844.3740000000007</c:v>
                </c:pt>
                <c:pt idx="13764">
                  <c:v>7844.4170000000004</c:v>
                </c:pt>
                <c:pt idx="13765">
                  <c:v>7844.375</c:v>
                </c:pt>
                <c:pt idx="13766">
                  <c:v>7844.3789999999999</c:v>
                </c:pt>
                <c:pt idx="13767">
                  <c:v>7844.4280000000008</c:v>
                </c:pt>
                <c:pt idx="13768">
                  <c:v>7844.37</c:v>
                </c:pt>
                <c:pt idx="13769">
                  <c:v>7844.4090000000006</c:v>
                </c:pt>
                <c:pt idx="13770">
                  <c:v>7844.3600000000024</c:v>
                </c:pt>
                <c:pt idx="13771">
                  <c:v>7844.4079999999994</c:v>
                </c:pt>
                <c:pt idx="13772">
                  <c:v>7844.3690000000024</c:v>
                </c:pt>
                <c:pt idx="13773">
                  <c:v>7844.4040000000005</c:v>
                </c:pt>
                <c:pt idx="13774">
                  <c:v>7844.4379999999965</c:v>
                </c:pt>
                <c:pt idx="13775">
                  <c:v>7844.3910000000014</c:v>
                </c:pt>
                <c:pt idx="13776">
                  <c:v>7844.4120000000003</c:v>
                </c:pt>
                <c:pt idx="13777">
                  <c:v>7844.3920000000035</c:v>
                </c:pt>
                <c:pt idx="13778">
                  <c:v>7844.4270000000006</c:v>
                </c:pt>
                <c:pt idx="13779">
                  <c:v>7844.415</c:v>
                </c:pt>
                <c:pt idx="13780">
                  <c:v>7844.3650000000034</c:v>
                </c:pt>
                <c:pt idx="13781">
                  <c:v>7844.3830000000007</c:v>
                </c:pt>
                <c:pt idx="13782">
                  <c:v>7844.3879999999999</c:v>
                </c:pt>
                <c:pt idx="13783">
                  <c:v>7844.3830000000007</c:v>
                </c:pt>
                <c:pt idx="13784">
                  <c:v>7844.4660000000003</c:v>
                </c:pt>
                <c:pt idx="13785">
                  <c:v>7844.3910000000014</c:v>
                </c:pt>
                <c:pt idx="13786">
                  <c:v>7844.3620000000037</c:v>
                </c:pt>
                <c:pt idx="13787">
                  <c:v>7844.3120000000035</c:v>
                </c:pt>
                <c:pt idx="13788">
                  <c:v>7844.3960000000034</c:v>
                </c:pt>
                <c:pt idx="13789">
                  <c:v>7844.3610000000044</c:v>
                </c:pt>
                <c:pt idx="13790">
                  <c:v>7844.3730000000005</c:v>
                </c:pt>
                <c:pt idx="13791">
                  <c:v>7844.3980000000001</c:v>
                </c:pt>
                <c:pt idx="13792">
                  <c:v>7844.3720000000003</c:v>
                </c:pt>
                <c:pt idx="13793">
                  <c:v>7844.3920000000035</c:v>
                </c:pt>
                <c:pt idx="13794">
                  <c:v>7844.4120000000003</c:v>
                </c:pt>
                <c:pt idx="13795">
                  <c:v>7844.42</c:v>
                </c:pt>
                <c:pt idx="13796">
                  <c:v>7844.39</c:v>
                </c:pt>
                <c:pt idx="13797">
                  <c:v>7844.3620000000037</c:v>
                </c:pt>
                <c:pt idx="13798">
                  <c:v>7844.37</c:v>
                </c:pt>
                <c:pt idx="13799">
                  <c:v>7844.415</c:v>
                </c:pt>
                <c:pt idx="13800">
                  <c:v>7844.384</c:v>
                </c:pt>
                <c:pt idx="13801">
                  <c:v>7844.393</c:v>
                </c:pt>
                <c:pt idx="13802">
                  <c:v>7844.4579999999996</c:v>
                </c:pt>
                <c:pt idx="13803">
                  <c:v>7844.4010000000007</c:v>
                </c:pt>
                <c:pt idx="13804">
                  <c:v>7844.4069999999992</c:v>
                </c:pt>
                <c:pt idx="13805">
                  <c:v>7844.4160000000002</c:v>
                </c:pt>
                <c:pt idx="13806">
                  <c:v>7844.3910000000014</c:v>
                </c:pt>
                <c:pt idx="13807">
                  <c:v>7844.3980000000001</c:v>
                </c:pt>
                <c:pt idx="13808">
                  <c:v>7844.3910000000014</c:v>
                </c:pt>
                <c:pt idx="13809">
                  <c:v>7844.393</c:v>
                </c:pt>
                <c:pt idx="13810">
                  <c:v>7844.38</c:v>
                </c:pt>
                <c:pt idx="13811">
                  <c:v>7844.4250000000002</c:v>
                </c:pt>
                <c:pt idx="13812">
                  <c:v>7844.4110000000001</c:v>
                </c:pt>
                <c:pt idx="13813">
                  <c:v>7844.3820000000014</c:v>
                </c:pt>
                <c:pt idx="13814">
                  <c:v>7844.4389999999985</c:v>
                </c:pt>
                <c:pt idx="13815">
                  <c:v>7844.3730000000005</c:v>
                </c:pt>
                <c:pt idx="13816">
                  <c:v>7844.4270000000006</c:v>
                </c:pt>
                <c:pt idx="13817">
                  <c:v>7844.4290000000001</c:v>
                </c:pt>
                <c:pt idx="13818">
                  <c:v>7844.4319999999998</c:v>
                </c:pt>
                <c:pt idx="13819">
                  <c:v>7844.3940000000002</c:v>
                </c:pt>
                <c:pt idx="13820">
                  <c:v>7844.35</c:v>
                </c:pt>
                <c:pt idx="13821">
                  <c:v>7844.3960000000034</c:v>
                </c:pt>
                <c:pt idx="13822">
                  <c:v>7844.3520000000044</c:v>
                </c:pt>
                <c:pt idx="13823">
                  <c:v>7844.3970000000018</c:v>
                </c:pt>
                <c:pt idx="13824">
                  <c:v>7844.393</c:v>
                </c:pt>
                <c:pt idx="13825">
                  <c:v>7844.4180000000006</c:v>
                </c:pt>
                <c:pt idx="13826">
                  <c:v>7844.3370000000004</c:v>
                </c:pt>
                <c:pt idx="13827">
                  <c:v>7844.3920000000035</c:v>
                </c:pt>
                <c:pt idx="13828">
                  <c:v>7844.4360000000006</c:v>
                </c:pt>
                <c:pt idx="13829">
                  <c:v>7844.3310000000001</c:v>
                </c:pt>
                <c:pt idx="13830">
                  <c:v>7844.3789999999999</c:v>
                </c:pt>
                <c:pt idx="13831">
                  <c:v>7844.3970000000018</c:v>
                </c:pt>
                <c:pt idx="13832">
                  <c:v>7844.3460000000014</c:v>
                </c:pt>
                <c:pt idx="13833">
                  <c:v>7844.3620000000037</c:v>
                </c:pt>
                <c:pt idx="13834">
                  <c:v>7844.3270000000002</c:v>
                </c:pt>
                <c:pt idx="13835">
                  <c:v>7844.3640000000014</c:v>
                </c:pt>
                <c:pt idx="13836">
                  <c:v>7844.3230000000003</c:v>
                </c:pt>
                <c:pt idx="13837">
                  <c:v>7844.3110000000024</c:v>
                </c:pt>
                <c:pt idx="13838">
                  <c:v>7844.3370000000004</c:v>
                </c:pt>
                <c:pt idx="13839">
                  <c:v>7844.4</c:v>
                </c:pt>
                <c:pt idx="13840">
                  <c:v>7844.37</c:v>
                </c:pt>
                <c:pt idx="13841">
                  <c:v>7844.3390000000009</c:v>
                </c:pt>
                <c:pt idx="13842">
                  <c:v>7844.3180000000002</c:v>
                </c:pt>
                <c:pt idx="13843">
                  <c:v>7844.3420000000024</c:v>
                </c:pt>
                <c:pt idx="13844">
                  <c:v>7844.3440000000001</c:v>
                </c:pt>
                <c:pt idx="13845">
                  <c:v>7844.3860000000004</c:v>
                </c:pt>
                <c:pt idx="13846">
                  <c:v>7844.3060000000014</c:v>
                </c:pt>
                <c:pt idx="13847">
                  <c:v>7844.3550000000014</c:v>
                </c:pt>
                <c:pt idx="13848">
                  <c:v>7844.3430000000017</c:v>
                </c:pt>
                <c:pt idx="13849">
                  <c:v>7844.3410000000003</c:v>
                </c:pt>
                <c:pt idx="13850">
                  <c:v>7844.3779999999997</c:v>
                </c:pt>
                <c:pt idx="13851">
                  <c:v>7844.3390000000009</c:v>
                </c:pt>
                <c:pt idx="13852">
                  <c:v>7844.3540000000003</c:v>
                </c:pt>
                <c:pt idx="13853">
                  <c:v>7844.3250000000044</c:v>
                </c:pt>
                <c:pt idx="13854">
                  <c:v>7844.375</c:v>
                </c:pt>
                <c:pt idx="13855">
                  <c:v>7844.3650000000034</c:v>
                </c:pt>
                <c:pt idx="13856">
                  <c:v>7844.3490000000002</c:v>
                </c:pt>
                <c:pt idx="13857">
                  <c:v>7844.3030000000008</c:v>
                </c:pt>
                <c:pt idx="13858">
                  <c:v>7844.3470000000007</c:v>
                </c:pt>
                <c:pt idx="13859">
                  <c:v>7844.3460000000014</c:v>
                </c:pt>
                <c:pt idx="13860">
                  <c:v>7844.3330000000005</c:v>
                </c:pt>
                <c:pt idx="13861">
                  <c:v>7844.33</c:v>
                </c:pt>
                <c:pt idx="13862">
                  <c:v>7844.3460000000014</c:v>
                </c:pt>
                <c:pt idx="13863">
                  <c:v>7844.3779999999997</c:v>
                </c:pt>
                <c:pt idx="13864">
                  <c:v>7844.3640000000014</c:v>
                </c:pt>
                <c:pt idx="13865">
                  <c:v>7844.3430000000017</c:v>
                </c:pt>
                <c:pt idx="13866">
                  <c:v>7844.2920000000004</c:v>
                </c:pt>
                <c:pt idx="13867">
                  <c:v>7844.3720000000003</c:v>
                </c:pt>
                <c:pt idx="13868">
                  <c:v>7844.3690000000024</c:v>
                </c:pt>
                <c:pt idx="13869">
                  <c:v>7844.3330000000005</c:v>
                </c:pt>
                <c:pt idx="13870">
                  <c:v>7844.3830000000007</c:v>
                </c:pt>
                <c:pt idx="13871">
                  <c:v>7844.37</c:v>
                </c:pt>
                <c:pt idx="13872">
                  <c:v>7844.3320000000003</c:v>
                </c:pt>
                <c:pt idx="13873">
                  <c:v>7844.3640000000014</c:v>
                </c:pt>
                <c:pt idx="13874">
                  <c:v>7844.3940000000002</c:v>
                </c:pt>
                <c:pt idx="13875">
                  <c:v>7844.3600000000024</c:v>
                </c:pt>
                <c:pt idx="13876">
                  <c:v>7844.2940000000008</c:v>
                </c:pt>
                <c:pt idx="13877">
                  <c:v>7844.3280000000004</c:v>
                </c:pt>
                <c:pt idx="13878">
                  <c:v>7844.3640000000014</c:v>
                </c:pt>
                <c:pt idx="13879">
                  <c:v>7844.3230000000003</c:v>
                </c:pt>
                <c:pt idx="13880">
                  <c:v>7844.3040000000001</c:v>
                </c:pt>
                <c:pt idx="13881">
                  <c:v>7844.34</c:v>
                </c:pt>
                <c:pt idx="13882">
                  <c:v>7844.3740000000007</c:v>
                </c:pt>
                <c:pt idx="13883">
                  <c:v>7844.3590000000004</c:v>
                </c:pt>
                <c:pt idx="13884">
                  <c:v>7844.3240000000014</c:v>
                </c:pt>
                <c:pt idx="13885">
                  <c:v>7844.2829999999994</c:v>
                </c:pt>
                <c:pt idx="13886">
                  <c:v>7844.2820000000002</c:v>
                </c:pt>
                <c:pt idx="13887">
                  <c:v>7844.3240000000014</c:v>
                </c:pt>
                <c:pt idx="13888">
                  <c:v>7844.3390000000009</c:v>
                </c:pt>
                <c:pt idx="13889">
                  <c:v>7844.3330000000005</c:v>
                </c:pt>
                <c:pt idx="13890">
                  <c:v>7844.3020000000024</c:v>
                </c:pt>
                <c:pt idx="13891">
                  <c:v>7844.3330000000005</c:v>
                </c:pt>
                <c:pt idx="13892">
                  <c:v>7844.3720000000003</c:v>
                </c:pt>
                <c:pt idx="13893">
                  <c:v>7844.3420000000024</c:v>
                </c:pt>
                <c:pt idx="13894">
                  <c:v>7844.3280000000004</c:v>
                </c:pt>
                <c:pt idx="13895">
                  <c:v>7844.2970000000005</c:v>
                </c:pt>
                <c:pt idx="13896">
                  <c:v>7844.2960000000003</c:v>
                </c:pt>
                <c:pt idx="13897">
                  <c:v>7844.3250000000044</c:v>
                </c:pt>
                <c:pt idx="13898">
                  <c:v>7844.3210000000036</c:v>
                </c:pt>
                <c:pt idx="13899">
                  <c:v>7844.3760000000002</c:v>
                </c:pt>
                <c:pt idx="13900">
                  <c:v>7844.3050000000003</c:v>
                </c:pt>
                <c:pt idx="13901">
                  <c:v>7844.3360000000002</c:v>
                </c:pt>
                <c:pt idx="13902">
                  <c:v>7844.3130000000001</c:v>
                </c:pt>
                <c:pt idx="13903">
                  <c:v>7844.3540000000003</c:v>
                </c:pt>
                <c:pt idx="13904">
                  <c:v>7844.3470000000007</c:v>
                </c:pt>
                <c:pt idx="13905">
                  <c:v>7844.3420000000024</c:v>
                </c:pt>
                <c:pt idx="13906">
                  <c:v>7844.3330000000005</c:v>
                </c:pt>
                <c:pt idx="13907">
                  <c:v>7844.3280000000004</c:v>
                </c:pt>
                <c:pt idx="13908">
                  <c:v>7844.3490000000002</c:v>
                </c:pt>
                <c:pt idx="13909">
                  <c:v>7844.3660000000036</c:v>
                </c:pt>
                <c:pt idx="13910">
                  <c:v>7844.357</c:v>
                </c:pt>
                <c:pt idx="13911">
                  <c:v>7844.3769999999995</c:v>
                </c:pt>
                <c:pt idx="13912">
                  <c:v>7844.33</c:v>
                </c:pt>
                <c:pt idx="13913">
                  <c:v>7844.317</c:v>
                </c:pt>
                <c:pt idx="13914">
                  <c:v>7844.3250000000044</c:v>
                </c:pt>
                <c:pt idx="13915">
                  <c:v>7844.37</c:v>
                </c:pt>
                <c:pt idx="13916">
                  <c:v>7844.3280000000004</c:v>
                </c:pt>
                <c:pt idx="13917">
                  <c:v>7844.3339999999998</c:v>
                </c:pt>
                <c:pt idx="13918">
                  <c:v>7844.35</c:v>
                </c:pt>
                <c:pt idx="13919">
                  <c:v>7844.3650000000034</c:v>
                </c:pt>
                <c:pt idx="13920">
                  <c:v>7844.3240000000014</c:v>
                </c:pt>
                <c:pt idx="13921">
                  <c:v>7844.3280000000004</c:v>
                </c:pt>
                <c:pt idx="13922">
                  <c:v>7844.34</c:v>
                </c:pt>
                <c:pt idx="13923">
                  <c:v>7844.3290000000034</c:v>
                </c:pt>
                <c:pt idx="13924">
                  <c:v>7844.3200000000024</c:v>
                </c:pt>
                <c:pt idx="13925">
                  <c:v>7844.375</c:v>
                </c:pt>
                <c:pt idx="13926">
                  <c:v>7844.3210000000036</c:v>
                </c:pt>
                <c:pt idx="13927">
                  <c:v>7844.2960000000003</c:v>
                </c:pt>
                <c:pt idx="13928">
                  <c:v>7844.3760000000002</c:v>
                </c:pt>
                <c:pt idx="13929">
                  <c:v>7844.335</c:v>
                </c:pt>
                <c:pt idx="13930">
                  <c:v>7844.3370000000004</c:v>
                </c:pt>
                <c:pt idx="13931">
                  <c:v>7844.3010000000004</c:v>
                </c:pt>
                <c:pt idx="13932">
                  <c:v>7844.3390000000009</c:v>
                </c:pt>
                <c:pt idx="13933">
                  <c:v>7844.3120000000035</c:v>
                </c:pt>
                <c:pt idx="13934">
                  <c:v>7844.3210000000036</c:v>
                </c:pt>
                <c:pt idx="13935">
                  <c:v>7844.3560000000034</c:v>
                </c:pt>
                <c:pt idx="13936">
                  <c:v>7844.29</c:v>
                </c:pt>
                <c:pt idx="13937">
                  <c:v>7844.3600000000024</c:v>
                </c:pt>
                <c:pt idx="13938">
                  <c:v>7844.3339999999998</c:v>
                </c:pt>
                <c:pt idx="13939">
                  <c:v>7844.33</c:v>
                </c:pt>
                <c:pt idx="13940">
                  <c:v>7844.3290000000034</c:v>
                </c:pt>
                <c:pt idx="13941">
                  <c:v>7844.3460000000014</c:v>
                </c:pt>
                <c:pt idx="13942">
                  <c:v>7844.3510000000024</c:v>
                </c:pt>
                <c:pt idx="13943">
                  <c:v>7844.2920000000004</c:v>
                </c:pt>
                <c:pt idx="13944">
                  <c:v>7844.3050000000003</c:v>
                </c:pt>
                <c:pt idx="13945">
                  <c:v>7844.3190000000004</c:v>
                </c:pt>
                <c:pt idx="13946">
                  <c:v>7844.3339999999998</c:v>
                </c:pt>
                <c:pt idx="13947">
                  <c:v>7844.3250000000044</c:v>
                </c:pt>
                <c:pt idx="13948">
                  <c:v>7844.2650000000003</c:v>
                </c:pt>
                <c:pt idx="13949">
                  <c:v>7844.3450000000003</c:v>
                </c:pt>
                <c:pt idx="13950">
                  <c:v>7844.3010000000004</c:v>
                </c:pt>
                <c:pt idx="13951">
                  <c:v>7844.3339999999998</c:v>
                </c:pt>
                <c:pt idx="13952">
                  <c:v>7844.2820000000002</c:v>
                </c:pt>
                <c:pt idx="13953">
                  <c:v>7844.3120000000035</c:v>
                </c:pt>
                <c:pt idx="13954">
                  <c:v>7844.2829999999994</c:v>
                </c:pt>
                <c:pt idx="13955">
                  <c:v>7844.3390000000009</c:v>
                </c:pt>
                <c:pt idx="13956">
                  <c:v>7844.31</c:v>
                </c:pt>
                <c:pt idx="13957">
                  <c:v>7844.3370000000004</c:v>
                </c:pt>
                <c:pt idx="13958">
                  <c:v>7844.3040000000001</c:v>
                </c:pt>
                <c:pt idx="13959">
                  <c:v>7844.3600000000024</c:v>
                </c:pt>
                <c:pt idx="13960">
                  <c:v>7844.3110000000024</c:v>
                </c:pt>
                <c:pt idx="13961">
                  <c:v>7844.3210000000036</c:v>
                </c:pt>
                <c:pt idx="13962">
                  <c:v>7844.2790000000005</c:v>
                </c:pt>
                <c:pt idx="13963">
                  <c:v>7844.3270000000002</c:v>
                </c:pt>
                <c:pt idx="13964">
                  <c:v>7844.2950000000001</c:v>
                </c:pt>
                <c:pt idx="13965">
                  <c:v>7844.2970000000005</c:v>
                </c:pt>
                <c:pt idx="13966">
                  <c:v>7844.2760000000007</c:v>
                </c:pt>
                <c:pt idx="13967">
                  <c:v>7844.317</c:v>
                </c:pt>
                <c:pt idx="13968">
                  <c:v>7844.3310000000001</c:v>
                </c:pt>
                <c:pt idx="13969">
                  <c:v>7844.31</c:v>
                </c:pt>
                <c:pt idx="13970">
                  <c:v>7844.2879999999996</c:v>
                </c:pt>
                <c:pt idx="13971">
                  <c:v>7844.3150000000014</c:v>
                </c:pt>
                <c:pt idx="13972">
                  <c:v>7844.2790000000005</c:v>
                </c:pt>
                <c:pt idx="13973">
                  <c:v>7844.3390000000009</c:v>
                </c:pt>
                <c:pt idx="13974">
                  <c:v>7844.2979999999998</c:v>
                </c:pt>
                <c:pt idx="13975">
                  <c:v>7844.3180000000002</c:v>
                </c:pt>
                <c:pt idx="13976">
                  <c:v>7844.3040000000001</c:v>
                </c:pt>
                <c:pt idx="13977">
                  <c:v>7844.3360000000002</c:v>
                </c:pt>
                <c:pt idx="13978">
                  <c:v>7844.3140000000003</c:v>
                </c:pt>
                <c:pt idx="13979">
                  <c:v>7844.3250000000044</c:v>
                </c:pt>
                <c:pt idx="13980">
                  <c:v>7844.2790000000005</c:v>
                </c:pt>
                <c:pt idx="13981">
                  <c:v>7844.28</c:v>
                </c:pt>
                <c:pt idx="13982">
                  <c:v>7844.3200000000024</c:v>
                </c:pt>
                <c:pt idx="13983">
                  <c:v>7844.2520000000004</c:v>
                </c:pt>
                <c:pt idx="13984">
                  <c:v>7844.3120000000035</c:v>
                </c:pt>
                <c:pt idx="13985">
                  <c:v>7844.3270000000002</c:v>
                </c:pt>
                <c:pt idx="13986">
                  <c:v>7844.317</c:v>
                </c:pt>
                <c:pt idx="13987">
                  <c:v>7844.2889999999998</c:v>
                </c:pt>
                <c:pt idx="13988">
                  <c:v>7844.2879999999996</c:v>
                </c:pt>
                <c:pt idx="13989">
                  <c:v>7844.2709999999997</c:v>
                </c:pt>
                <c:pt idx="13990">
                  <c:v>7844.317</c:v>
                </c:pt>
                <c:pt idx="13991">
                  <c:v>7844.2870000000003</c:v>
                </c:pt>
                <c:pt idx="13992">
                  <c:v>7844.2610000000004</c:v>
                </c:pt>
                <c:pt idx="13993">
                  <c:v>7844.2920000000004</c:v>
                </c:pt>
                <c:pt idx="13994">
                  <c:v>7844.2840000000006</c:v>
                </c:pt>
                <c:pt idx="13995">
                  <c:v>7844.357</c:v>
                </c:pt>
                <c:pt idx="13996">
                  <c:v>7844.2809999999999</c:v>
                </c:pt>
                <c:pt idx="13997">
                  <c:v>7844.2979999999998</c:v>
                </c:pt>
                <c:pt idx="13998">
                  <c:v>7844.2709999999997</c:v>
                </c:pt>
                <c:pt idx="13999">
                  <c:v>7844.2650000000003</c:v>
                </c:pt>
                <c:pt idx="14000">
                  <c:v>7844.2699999999995</c:v>
                </c:pt>
                <c:pt idx="14001">
                  <c:v>7844.2850000000008</c:v>
                </c:pt>
                <c:pt idx="14002">
                  <c:v>7844.2469999999994</c:v>
                </c:pt>
                <c:pt idx="14003">
                  <c:v>7844.2429999999995</c:v>
                </c:pt>
                <c:pt idx="14004">
                  <c:v>7844.2630000000017</c:v>
                </c:pt>
                <c:pt idx="14005">
                  <c:v>7844.2729999999992</c:v>
                </c:pt>
                <c:pt idx="14006">
                  <c:v>7844.2719999999999</c:v>
                </c:pt>
                <c:pt idx="14007">
                  <c:v>7844.2779999999975</c:v>
                </c:pt>
                <c:pt idx="14008">
                  <c:v>7844.2829999999994</c:v>
                </c:pt>
                <c:pt idx="14009">
                  <c:v>7844.2729999999992</c:v>
                </c:pt>
                <c:pt idx="14010">
                  <c:v>7844.2879999999996</c:v>
                </c:pt>
                <c:pt idx="14011">
                  <c:v>7844.2640000000001</c:v>
                </c:pt>
                <c:pt idx="14012">
                  <c:v>7844.2640000000001</c:v>
                </c:pt>
                <c:pt idx="14013">
                  <c:v>7844.2530000000015</c:v>
                </c:pt>
                <c:pt idx="14014">
                  <c:v>7844.2670000000007</c:v>
                </c:pt>
                <c:pt idx="14015">
                  <c:v>7844.2820000000002</c:v>
                </c:pt>
                <c:pt idx="14016">
                  <c:v>7844.2690000000002</c:v>
                </c:pt>
                <c:pt idx="14017">
                  <c:v>7844.2829999999994</c:v>
                </c:pt>
                <c:pt idx="14018">
                  <c:v>7844.26</c:v>
                </c:pt>
                <c:pt idx="14019">
                  <c:v>7844.2490000000007</c:v>
                </c:pt>
                <c:pt idx="14020">
                  <c:v>7844.2530000000015</c:v>
                </c:pt>
                <c:pt idx="14021">
                  <c:v>7844.2520000000004</c:v>
                </c:pt>
                <c:pt idx="14022">
                  <c:v>7844.25</c:v>
                </c:pt>
                <c:pt idx="14023">
                  <c:v>7844.2030000000004</c:v>
                </c:pt>
                <c:pt idx="14024">
                  <c:v>7844.232</c:v>
                </c:pt>
                <c:pt idx="14025">
                  <c:v>7844.2520000000004</c:v>
                </c:pt>
                <c:pt idx="14026">
                  <c:v>7844.2580000000007</c:v>
                </c:pt>
                <c:pt idx="14027">
                  <c:v>7844.2640000000001</c:v>
                </c:pt>
                <c:pt idx="14028">
                  <c:v>7844.2079999999996</c:v>
                </c:pt>
                <c:pt idx="14029">
                  <c:v>7844.2640000000001</c:v>
                </c:pt>
                <c:pt idx="14030">
                  <c:v>7844.2140000000009</c:v>
                </c:pt>
                <c:pt idx="14031">
                  <c:v>7844.2190000000001</c:v>
                </c:pt>
                <c:pt idx="14032">
                  <c:v>7844.2530000000015</c:v>
                </c:pt>
                <c:pt idx="14033">
                  <c:v>7844.1850000000004</c:v>
                </c:pt>
                <c:pt idx="14034">
                  <c:v>7844.2060000000001</c:v>
                </c:pt>
                <c:pt idx="14035">
                  <c:v>7844.2520000000004</c:v>
                </c:pt>
                <c:pt idx="14036">
                  <c:v>7844.2390000000005</c:v>
                </c:pt>
                <c:pt idx="14037">
                  <c:v>7844.2170000000015</c:v>
                </c:pt>
                <c:pt idx="14038">
                  <c:v>7844.2439999999997</c:v>
                </c:pt>
                <c:pt idx="14039">
                  <c:v>7844.26</c:v>
                </c:pt>
                <c:pt idx="14040">
                  <c:v>7844.2339999999995</c:v>
                </c:pt>
                <c:pt idx="14041">
                  <c:v>7844.2520000000004</c:v>
                </c:pt>
                <c:pt idx="14042">
                  <c:v>7844.259</c:v>
                </c:pt>
                <c:pt idx="14043">
                  <c:v>7844.1980000000003</c:v>
                </c:pt>
                <c:pt idx="14044">
                  <c:v>7844.2290000000003</c:v>
                </c:pt>
                <c:pt idx="14045">
                  <c:v>7844.2330000000002</c:v>
                </c:pt>
                <c:pt idx="14046">
                  <c:v>7844.2390000000005</c:v>
                </c:pt>
                <c:pt idx="14047">
                  <c:v>7844.18</c:v>
                </c:pt>
                <c:pt idx="14048">
                  <c:v>7844.2050000000008</c:v>
                </c:pt>
                <c:pt idx="14049">
                  <c:v>7844.2560000000003</c:v>
                </c:pt>
                <c:pt idx="14050">
                  <c:v>7844.1610000000037</c:v>
                </c:pt>
                <c:pt idx="14051">
                  <c:v>7844.2020000000002</c:v>
                </c:pt>
                <c:pt idx="14052">
                  <c:v>7844.2060000000001</c:v>
                </c:pt>
                <c:pt idx="14053">
                  <c:v>7844.2179999999998</c:v>
                </c:pt>
                <c:pt idx="14054">
                  <c:v>7844.1930000000002</c:v>
                </c:pt>
                <c:pt idx="14055">
                  <c:v>7844.1620000000039</c:v>
                </c:pt>
                <c:pt idx="14056">
                  <c:v>7844.1440000000002</c:v>
                </c:pt>
                <c:pt idx="14057">
                  <c:v>7844.1980000000003</c:v>
                </c:pt>
                <c:pt idx="14058">
                  <c:v>7844.2030000000004</c:v>
                </c:pt>
                <c:pt idx="14059">
                  <c:v>7844.2270000000017</c:v>
                </c:pt>
                <c:pt idx="14060">
                  <c:v>7844.1940000000004</c:v>
                </c:pt>
                <c:pt idx="14061">
                  <c:v>7844.2339999999995</c:v>
                </c:pt>
                <c:pt idx="14062">
                  <c:v>7844.1960000000036</c:v>
                </c:pt>
                <c:pt idx="14063">
                  <c:v>7844.1560000000045</c:v>
                </c:pt>
                <c:pt idx="14064">
                  <c:v>7844.1590000000024</c:v>
                </c:pt>
                <c:pt idx="14065">
                  <c:v>7844.1920000000036</c:v>
                </c:pt>
                <c:pt idx="14066">
                  <c:v>7844.1590000000024</c:v>
                </c:pt>
                <c:pt idx="14067">
                  <c:v>7844.1440000000002</c:v>
                </c:pt>
                <c:pt idx="14068">
                  <c:v>7844.17</c:v>
                </c:pt>
                <c:pt idx="14069">
                  <c:v>7844.1850000000004</c:v>
                </c:pt>
                <c:pt idx="14070">
                  <c:v>7844.1880000000001</c:v>
                </c:pt>
                <c:pt idx="14071">
                  <c:v>7844.1390000000001</c:v>
                </c:pt>
                <c:pt idx="14072">
                  <c:v>7844.1560000000045</c:v>
                </c:pt>
                <c:pt idx="14073">
                  <c:v>7844.1670000000004</c:v>
                </c:pt>
                <c:pt idx="14074">
                  <c:v>7844.0950000000003</c:v>
                </c:pt>
                <c:pt idx="14075">
                  <c:v>7844.1410000000014</c:v>
                </c:pt>
                <c:pt idx="14076">
                  <c:v>7844.1860000000024</c:v>
                </c:pt>
                <c:pt idx="14077">
                  <c:v>7844.1630000000014</c:v>
                </c:pt>
                <c:pt idx="14078">
                  <c:v>7844.1510000000035</c:v>
                </c:pt>
                <c:pt idx="14079">
                  <c:v>7844.1750000000002</c:v>
                </c:pt>
                <c:pt idx="14080">
                  <c:v>7844.143</c:v>
                </c:pt>
                <c:pt idx="14081">
                  <c:v>7844.1530000000002</c:v>
                </c:pt>
                <c:pt idx="14082">
                  <c:v>7844.1810000000014</c:v>
                </c:pt>
                <c:pt idx="14083">
                  <c:v>7844.1470000000018</c:v>
                </c:pt>
                <c:pt idx="14084">
                  <c:v>7844.1950000000024</c:v>
                </c:pt>
                <c:pt idx="14085">
                  <c:v>7844.1280000000024</c:v>
                </c:pt>
                <c:pt idx="14086">
                  <c:v>7844.1890000000003</c:v>
                </c:pt>
                <c:pt idx="14087">
                  <c:v>7844.1660000000038</c:v>
                </c:pt>
                <c:pt idx="14088">
                  <c:v>7844.1520000000037</c:v>
                </c:pt>
                <c:pt idx="14089">
                  <c:v>7844.1080000000002</c:v>
                </c:pt>
                <c:pt idx="14090">
                  <c:v>7844.174</c:v>
                </c:pt>
                <c:pt idx="14091">
                  <c:v>7844.1720000000014</c:v>
                </c:pt>
                <c:pt idx="14092">
                  <c:v>7844.1980000000003</c:v>
                </c:pt>
                <c:pt idx="14093">
                  <c:v>7844.2280000000001</c:v>
                </c:pt>
                <c:pt idx="14094">
                  <c:v>7844.1510000000035</c:v>
                </c:pt>
                <c:pt idx="14095">
                  <c:v>7844.2490000000007</c:v>
                </c:pt>
                <c:pt idx="14096">
                  <c:v>7844.18</c:v>
                </c:pt>
                <c:pt idx="14097">
                  <c:v>7844.174</c:v>
                </c:pt>
                <c:pt idx="14098">
                  <c:v>7844.2079999999996</c:v>
                </c:pt>
                <c:pt idx="14099">
                  <c:v>7844.1470000000018</c:v>
                </c:pt>
                <c:pt idx="14100">
                  <c:v>7844.2150000000001</c:v>
                </c:pt>
                <c:pt idx="14101">
                  <c:v>7844.1940000000004</c:v>
                </c:pt>
                <c:pt idx="14102">
                  <c:v>7844.2280000000001</c:v>
                </c:pt>
                <c:pt idx="14103">
                  <c:v>7844.2510000000002</c:v>
                </c:pt>
                <c:pt idx="14104">
                  <c:v>7844.18</c:v>
                </c:pt>
                <c:pt idx="14105">
                  <c:v>7844.22</c:v>
                </c:pt>
                <c:pt idx="14106">
                  <c:v>7844.1890000000003</c:v>
                </c:pt>
                <c:pt idx="14107">
                  <c:v>7844.2250000000004</c:v>
                </c:pt>
                <c:pt idx="14108">
                  <c:v>7844.2469999999994</c:v>
                </c:pt>
                <c:pt idx="14109">
                  <c:v>7844.1910000000034</c:v>
                </c:pt>
                <c:pt idx="14110">
                  <c:v>7844.2359999999999</c:v>
                </c:pt>
                <c:pt idx="14111">
                  <c:v>7844.2460000000001</c:v>
                </c:pt>
                <c:pt idx="14112">
                  <c:v>7844.1880000000001</c:v>
                </c:pt>
                <c:pt idx="14113">
                  <c:v>7844.2260000000024</c:v>
                </c:pt>
                <c:pt idx="14114">
                  <c:v>7844.1940000000004</c:v>
                </c:pt>
                <c:pt idx="14115">
                  <c:v>7844.2520000000004</c:v>
                </c:pt>
                <c:pt idx="14116">
                  <c:v>7844.2079999999996</c:v>
                </c:pt>
                <c:pt idx="14117">
                  <c:v>7844.2290000000003</c:v>
                </c:pt>
                <c:pt idx="14118">
                  <c:v>7844.2449999999999</c:v>
                </c:pt>
                <c:pt idx="14119">
                  <c:v>7844.2670000000007</c:v>
                </c:pt>
                <c:pt idx="14120">
                  <c:v>7844.2369999999992</c:v>
                </c:pt>
                <c:pt idx="14121">
                  <c:v>7844.1920000000036</c:v>
                </c:pt>
                <c:pt idx="14122">
                  <c:v>7844.2699999999995</c:v>
                </c:pt>
                <c:pt idx="14123">
                  <c:v>7844.2330000000002</c:v>
                </c:pt>
                <c:pt idx="14124">
                  <c:v>7844.1770000000006</c:v>
                </c:pt>
                <c:pt idx="14125">
                  <c:v>7844.2330000000002</c:v>
                </c:pt>
                <c:pt idx="14126">
                  <c:v>7844.2089999999998</c:v>
                </c:pt>
                <c:pt idx="14127">
                  <c:v>7844.1950000000024</c:v>
                </c:pt>
                <c:pt idx="14128">
                  <c:v>7844.183</c:v>
                </c:pt>
                <c:pt idx="14129">
                  <c:v>7844.2140000000009</c:v>
                </c:pt>
                <c:pt idx="14130">
                  <c:v>7844.2160000000003</c:v>
                </c:pt>
                <c:pt idx="14131">
                  <c:v>7844.2539999999999</c:v>
                </c:pt>
                <c:pt idx="14132">
                  <c:v>7844.2779999999975</c:v>
                </c:pt>
                <c:pt idx="14133">
                  <c:v>7844.174</c:v>
                </c:pt>
                <c:pt idx="14134">
                  <c:v>7844.2179999999998</c:v>
                </c:pt>
                <c:pt idx="14135">
                  <c:v>7844.223</c:v>
                </c:pt>
                <c:pt idx="14136">
                  <c:v>7844.2130000000006</c:v>
                </c:pt>
                <c:pt idx="14137">
                  <c:v>7844.2060000000001</c:v>
                </c:pt>
                <c:pt idx="14138">
                  <c:v>7844.2570000000005</c:v>
                </c:pt>
                <c:pt idx="14139">
                  <c:v>7844.201</c:v>
                </c:pt>
                <c:pt idx="14140">
                  <c:v>7844.2779999999975</c:v>
                </c:pt>
                <c:pt idx="14141">
                  <c:v>7844.2709999999997</c:v>
                </c:pt>
                <c:pt idx="14142">
                  <c:v>7844.241</c:v>
                </c:pt>
                <c:pt idx="14143">
                  <c:v>7844.23</c:v>
                </c:pt>
                <c:pt idx="14144">
                  <c:v>7844.2220000000034</c:v>
                </c:pt>
                <c:pt idx="14145">
                  <c:v>7844.2339999999995</c:v>
                </c:pt>
                <c:pt idx="14146">
                  <c:v>7844.2070000000003</c:v>
                </c:pt>
                <c:pt idx="14147">
                  <c:v>7844.2570000000005</c:v>
                </c:pt>
                <c:pt idx="14148">
                  <c:v>7844.2210000000014</c:v>
                </c:pt>
                <c:pt idx="14149">
                  <c:v>7844.2250000000004</c:v>
                </c:pt>
                <c:pt idx="14150">
                  <c:v>7844.2140000000009</c:v>
                </c:pt>
                <c:pt idx="14151">
                  <c:v>7844.1980000000003</c:v>
                </c:pt>
                <c:pt idx="14152">
                  <c:v>7844.21</c:v>
                </c:pt>
                <c:pt idx="14153">
                  <c:v>7844.2140000000009</c:v>
                </c:pt>
                <c:pt idx="14154">
                  <c:v>7844.1860000000024</c:v>
                </c:pt>
                <c:pt idx="14155">
                  <c:v>7844.2339999999995</c:v>
                </c:pt>
                <c:pt idx="14156">
                  <c:v>7844.1520000000037</c:v>
                </c:pt>
                <c:pt idx="14157">
                  <c:v>7844.2140000000009</c:v>
                </c:pt>
                <c:pt idx="14158">
                  <c:v>7844.2110000000002</c:v>
                </c:pt>
                <c:pt idx="14159">
                  <c:v>7844.1630000000014</c:v>
                </c:pt>
                <c:pt idx="14160">
                  <c:v>7844.2050000000008</c:v>
                </c:pt>
                <c:pt idx="14161">
                  <c:v>7844.2290000000003</c:v>
                </c:pt>
                <c:pt idx="14162">
                  <c:v>7844.2160000000003</c:v>
                </c:pt>
                <c:pt idx="14163">
                  <c:v>7844.2270000000017</c:v>
                </c:pt>
                <c:pt idx="14164">
                  <c:v>7844.2449999999999</c:v>
                </c:pt>
                <c:pt idx="14165">
                  <c:v>7844.1350000000002</c:v>
                </c:pt>
                <c:pt idx="14166">
                  <c:v>7844.2079999999996</c:v>
                </c:pt>
                <c:pt idx="14167">
                  <c:v>7844.23</c:v>
                </c:pt>
                <c:pt idx="14168">
                  <c:v>7844.2539999999999</c:v>
                </c:pt>
                <c:pt idx="14169">
                  <c:v>7844.2210000000014</c:v>
                </c:pt>
                <c:pt idx="14170">
                  <c:v>7844.1850000000004</c:v>
                </c:pt>
                <c:pt idx="14171">
                  <c:v>7844.2130000000006</c:v>
                </c:pt>
                <c:pt idx="14172">
                  <c:v>7844.29</c:v>
                </c:pt>
                <c:pt idx="14173">
                  <c:v>7844.2339999999995</c:v>
                </c:pt>
                <c:pt idx="14174">
                  <c:v>7844.1850000000004</c:v>
                </c:pt>
                <c:pt idx="14175">
                  <c:v>7844.22</c:v>
                </c:pt>
                <c:pt idx="14176">
                  <c:v>7844.1890000000003</c:v>
                </c:pt>
                <c:pt idx="14177">
                  <c:v>7844.2220000000034</c:v>
                </c:pt>
                <c:pt idx="14178">
                  <c:v>7844.2160000000003</c:v>
                </c:pt>
                <c:pt idx="14179">
                  <c:v>7844.2270000000017</c:v>
                </c:pt>
                <c:pt idx="14180">
                  <c:v>7844.2130000000006</c:v>
                </c:pt>
                <c:pt idx="14181">
                  <c:v>7844.1920000000036</c:v>
                </c:pt>
                <c:pt idx="14182">
                  <c:v>7844.2130000000006</c:v>
                </c:pt>
                <c:pt idx="14183">
                  <c:v>7844.1750000000002</c:v>
                </c:pt>
                <c:pt idx="14184">
                  <c:v>7844.1990000000014</c:v>
                </c:pt>
                <c:pt idx="14185">
                  <c:v>7844.1920000000036</c:v>
                </c:pt>
                <c:pt idx="14186">
                  <c:v>7844.2240000000002</c:v>
                </c:pt>
                <c:pt idx="14187">
                  <c:v>7844.21</c:v>
                </c:pt>
                <c:pt idx="14188">
                  <c:v>7844.2040000000006</c:v>
                </c:pt>
                <c:pt idx="14189">
                  <c:v>7844.2270000000017</c:v>
                </c:pt>
                <c:pt idx="14190">
                  <c:v>7844.259</c:v>
                </c:pt>
                <c:pt idx="14191">
                  <c:v>7844.2439999999997</c:v>
                </c:pt>
                <c:pt idx="14192">
                  <c:v>7844.2089999999998</c:v>
                </c:pt>
                <c:pt idx="14193">
                  <c:v>7844.241</c:v>
                </c:pt>
                <c:pt idx="14194">
                  <c:v>7844.1780000000008</c:v>
                </c:pt>
                <c:pt idx="14195">
                  <c:v>7844.2359999999999</c:v>
                </c:pt>
                <c:pt idx="14196">
                  <c:v>7844.1790000000001</c:v>
                </c:pt>
                <c:pt idx="14197">
                  <c:v>7844.2250000000004</c:v>
                </c:pt>
                <c:pt idx="14198">
                  <c:v>7844.2079999999996</c:v>
                </c:pt>
                <c:pt idx="14199">
                  <c:v>7844.2750000000005</c:v>
                </c:pt>
                <c:pt idx="14200">
                  <c:v>7844.2439999999997</c:v>
                </c:pt>
                <c:pt idx="14201">
                  <c:v>7844.26</c:v>
                </c:pt>
                <c:pt idx="14202">
                  <c:v>7844.1910000000034</c:v>
                </c:pt>
                <c:pt idx="14203">
                  <c:v>7844.2369999999992</c:v>
                </c:pt>
                <c:pt idx="14204">
                  <c:v>7844.2260000000024</c:v>
                </c:pt>
                <c:pt idx="14205">
                  <c:v>7844.2429999999995</c:v>
                </c:pt>
                <c:pt idx="14206">
                  <c:v>7844.2449999999999</c:v>
                </c:pt>
                <c:pt idx="14207">
                  <c:v>7844.2310000000007</c:v>
                </c:pt>
                <c:pt idx="14208">
                  <c:v>7844.2290000000003</c:v>
                </c:pt>
                <c:pt idx="14209">
                  <c:v>7844.2739999999994</c:v>
                </c:pt>
                <c:pt idx="14210">
                  <c:v>7844.223</c:v>
                </c:pt>
                <c:pt idx="14211">
                  <c:v>7844.2809999999999</c:v>
                </c:pt>
                <c:pt idx="14212">
                  <c:v>7844.2310000000007</c:v>
                </c:pt>
                <c:pt idx="14213">
                  <c:v>7844.2829999999994</c:v>
                </c:pt>
                <c:pt idx="14214">
                  <c:v>7844.2779999999975</c:v>
                </c:pt>
                <c:pt idx="14215">
                  <c:v>7844.28</c:v>
                </c:pt>
                <c:pt idx="14216">
                  <c:v>7844.2390000000005</c:v>
                </c:pt>
                <c:pt idx="14217">
                  <c:v>7844.2250000000004</c:v>
                </c:pt>
                <c:pt idx="14218">
                  <c:v>7844.2240000000002</c:v>
                </c:pt>
                <c:pt idx="14219">
                  <c:v>7844.2310000000007</c:v>
                </c:pt>
                <c:pt idx="14220">
                  <c:v>7844.2079999999996</c:v>
                </c:pt>
                <c:pt idx="14221">
                  <c:v>7844.2520000000004</c:v>
                </c:pt>
                <c:pt idx="14222">
                  <c:v>7844.2690000000002</c:v>
                </c:pt>
                <c:pt idx="14223">
                  <c:v>7844.2560000000003</c:v>
                </c:pt>
                <c:pt idx="14224">
                  <c:v>7844.2610000000004</c:v>
                </c:pt>
                <c:pt idx="14225">
                  <c:v>7844.3060000000014</c:v>
                </c:pt>
                <c:pt idx="14226">
                  <c:v>7844.2709999999997</c:v>
                </c:pt>
                <c:pt idx="14227">
                  <c:v>7844.26</c:v>
                </c:pt>
                <c:pt idx="14228">
                  <c:v>7844.2829999999994</c:v>
                </c:pt>
                <c:pt idx="14229">
                  <c:v>7844.2580000000007</c:v>
                </c:pt>
                <c:pt idx="14230">
                  <c:v>7844.2170000000015</c:v>
                </c:pt>
                <c:pt idx="14231">
                  <c:v>7844.26</c:v>
                </c:pt>
                <c:pt idx="14232">
                  <c:v>7844.3010000000004</c:v>
                </c:pt>
                <c:pt idx="14233">
                  <c:v>7844.2690000000002</c:v>
                </c:pt>
                <c:pt idx="14234">
                  <c:v>7844.2729999999992</c:v>
                </c:pt>
                <c:pt idx="14235">
                  <c:v>7844.2829999999994</c:v>
                </c:pt>
                <c:pt idx="14236">
                  <c:v>7844.2630000000017</c:v>
                </c:pt>
                <c:pt idx="14237">
                  <c:v>7844.2490000000007</c:v>
                </c:pt>
                <c:pt idx="14238">
                  <c:v>7844.3060000000014</c:v>
                </c:pt>
                <c:pt idx="14239">
                  <c:v>7844.2480000000005</c:v>
                </c:pt>
                <c:pt idx="14240">
                  <c:v>7844.277</c:v>
                </c:pt>
                <c:pt idx="14241">
                  <c:v>7844.2739999999994</c:v>
                </c:pt>
                <c:pt idx="14242">
                  <c:v>7844.2580000000007</c:v>
                </c:pt>
                <c:pt idx="14243">
                  <c:v>7844.2950000000001</c:v>
                </c:pt>
                <c:pt idx="14244">
                  <c:v>7844.2610000000004</c:v>
                </c:pt>
                <c:pt idx="14245">
                  <c:v>7844.3200000000024</c:v>
                </c:pt>
                <c:pt idx="14246">
                  <c:v>7844.2310000000007</c:v>
                </c:pt>
                <c:pt idx="14247">
                  <c:v>7844.2889999999998</c:v>
                </c:pt>
                <c:pt idx="14248">
                  <c:v>7844.2960000000003</c:v>
                </c:pt>
                <c:pt idx="14249">
                  <c:v>7844.3120000000035</c:v>
                </c:pt>
                <c:pt idx="14250">
                  <c:v>7844.2690000000002</c:v>
                </c:pt>
                <c:pt idx="14251">
                  <c:v>7844.2979999999998</c:v>
                </c:pt>
                <c:pt idx="14252">
                  <c:v>7844.3200000000024</c:v>
                </c:pt>
                <c:pt idx="14253">
                  <c:v>7844.2610000000004</c:v>
                </c:pt>
                <c:pt idx="14254">
                  <c:v>7844.29</c:v>
                </c:pt>
                <c:pt idx="14255">
                  <c:v>7844.2930000000006</c:v>
                </c:pt>
                <c:pt idx="14256">
                  <c:v>7844.277</c:v>
                </c:pt>
                <c:pt idx="14257">
                  <c:v>7844.29</c:v>
                </c:pt>
                <c:pt idx="14258">
                  <c:v>7844.2790000000005</c:v>
                </c:pt>
                <c:pt idx="14259">
                  <c:v>7844.2970000000005</c:v>
                </c:pt>
                <c:pt idx="14260">
                  <c:v>7844.2850000000008</c:v>
                </c:pt>
                <c:pt idx="14261">
                  <c:v>7844.3390000000009</c:v>
                </c:pt>
                <c:pt idx="14262">
                  <c:v>7844.3410000000003</c:v>
                </c:pt>
                <c:pt idx="14263">
                  <c:v>7844.3140000000003</c:v>
                </c:pt>
                <c:pt idx="14264">
                  <c:v>7844.3010000000004</c:v>
                </c:pt>
                <c:pt idx="14265">
                  <c:v>7844.3310000000001</c:v>
                </c:pt>
                <c:pt idx="14266">
                  <c:v>7844.335</c:v>
                </c:pt>
                <c:pt idx="14267">
                  <c:v>7844.3</c:v>
                </c:pt>
                <c:pt idx="14268">
                  <c:v>7844.3730000000005</c:v>
                </c:pt>
                <c:pt idx="14269">
                  <c:v>7844.2840000000006</c:v>
                </c:pt>
                <c:pt idx="14270">
                  <c:v>7844.25</c:v>
                </c:pt>
                <c:pt idx="14271">
                  <c:v>7844.2879999999996</c:v>
                </c:pt>
                <c:pt idx="14272">
                  <c:v>7844.3590000000004</c:v>
                </c:pt>
                <c:pt idx="14273">
                  <c:v>7844.2940000000008</c:v>
                </c:pt>
                <c:pt idx="14274">
                  <c:v>7844.2930000000006</c:v>
                </c:pt>
                <c:pt idx="14275">
                  <c:v>7844.3370000000004</c:v>
                </c:pt>
                <c:pt idx="14276">
                  <c:v>7844.3090000000002</c:v>
                </c:pt>
                <c:pt idx="14277">
                  <c:v>7844.2889999999998</c:v>
                </c:pt>
                <c:pt idx="14278">
                  <c:v>7844.3640000000014</c:v>
                </c:pt>
                <c:pt idx="14279">
                  <c:v>7844.2870000000003</c:v>
                </c:pt>
                <c:pt idx="14280">
                  <c:v>7844.384</c:v>
                </c:pt>
                <c:pt idx="14281">
                  <c:v>7844.3640000000014</c:v>
                </c:pt>
                <c:pt idx="14282">
                  <c:v>7844.335</c:v>
                </c:pt>
                <c:pt idx="14283">
                  <c:v>7844.3150000000014</c:v>
                </c:pt>
                <c:pt idx="14284">
                  <c:v>7844.3050000000003</c:v>
                </c:pt>
                <c:pt idx="14285">
                  <c:v>7844.3580000000002</c:v>
                </c:pt>
                <c:pt idx="14286">
                  <c:v>7844.2820000000002</c:v>
                </c:pt>
                <c:pt idx="14287">
                  <c:v>7844.3180000000002</c:v>
                </c:pt>
                <c:pt idx="14288">
                  <c:v>7844.3390000000009</c:v>
                </c:pt>
                <c:pt idx="14289">
                  <c:v>7844.3690000000024</c:v>
                </c:pt>
                <c:pt idx="14290">
                  <c:v>7844.317</c:v>
                </c:pt>
                <c:pt idx="14291">
                  <c:v>7844.39</c:v>
                </c:pt>
                <c:pt idx="14292">
                  <c:v>7844.35</c:v>
                </c:pt>
                <c:pt idx="14293">
                  <c:v>7844.3260000000037</c:v>
                </c:pt>
                <c:pt idx="14294">
                  <c:v>7844.3460000000014</c:v>
                </c:pt>
                <c:pt idx="14295">
                  <c:v>7844.3440000000001</c:v>
                </c:pt>
                <c:pt idx="14296">
                  <c:v>7844.3550000000014</c:v>
                </c:pt>
                <c:pt idx="14297">
                  <c:v>7844.3460000000014</c:v>
                </c:pt>
                <c:pt idx="14298">
                  <c:v>7844.3540000000003</c:v>
                </c:pt>
                <c:pt idx="14299">
                  <c:v>7844.4079999999994</c:v>
                </c:pt>
                <c:pt idx="14300">
                  <c:v>7844.4040000000005</c:v>
                </c:pt>
                <c:pt idx="14301">
                  <c:v>7844.335</c:v>
                </c:pt>
                <c:pt idx="14302">
                  <c:v>7844.3730000000005</c:v>
                </c:pt>
                <c:pt idx="14303">
                  <c:v>7844.3640000000014</c:v>
                </c:pt>
                <c:pt idx="14304">
                  <c:v>7844.3450000000003</c:v>
                </c:pt>
                <c:pt idx="14305">
                  <c:v>7844.3890000000001</c:v>
                </c:pt>
                <c:pt idx="14306">
                  <c:v>7844.3779999999997</c:v>
                </c:pt>
                <c:pt idx="14307">
                  <c:v>7844.2970000000005</c:v>
                </c:pt>
                <c:pt idx="14308">
                  <c:v>7844.3850000000002</c:v>
                </c:pt>
                <c:pt idx="14309">
                  <c:v>7844.4</c:v>
                </c:pt>
                <c:pt idx="14310">
                  <c:v>7844.3970000000018</c:v>
                </c:pt>
                <c:pt idx="14311">
                  <c:v>7844.3690000000024</c:v>
                </c:pt>
                <c:pt idx="14312">
                  <c:v>7844.4220000000014</c:v>
                </c:pt>
                <c:pt idx="14313">
                  <c:v>7844.39</c:v>
                </c:pt>
                <c:pt idx="14314">
                  <c:v>7844.3980000000001</c:v>
                </c:pt>
                <c:pt idx="14315">
                  <c:v>7844.4190000000008</c:v>
                </c:pt>
                <c:pt idx="14316">
                  <c:v>7844.3540000000003</c:v>
                </c:pt>
                <c:pt idx="14317">
                  <c:v>7844.3830000000007</c:v>
                </c:pt>
                <c:pt idx="14318">
                  <c:v>7844.3950000000004</c:v>
                </c:pt>
                <c:pt idx="14319">
                  <c:v>7844.44</c:v>
                </c:pt>
                <c:pt idx="14320">
                  <c:v>7844.3330000000005</c:v>
                </c:pt>
                <c:pt idx="14321">
                  <c:v>7844.4190000000008</c:v>
                </c:pt>
                <c:pt idx="14322">
                  <c:v>7844.4030000000002</c:v>
                </c:pt>
                <c:pt idx="14323">
                  <c:v>7844.4360000000006</c:v>
                </c:pt>
                <c:pt idx="14324">
                  <c:v>7844.3850000000002</c:v>
                </c:pt>
                <c:pt idx="14325">
                  <c:v>7844.4120000000003</c:v>
                </c:pt>
                <c:pt idx="14326">
                  <c:v>7844.4379999999965</c:v>
                </c:pt>
                <c:pt idx="14327">
                  <c:v>7844.3810000000003</c:v>
                </c:pt>
                <c:pt idx="14328">
                  <c:v>7844.424</c:v>
                </c:pt>
                <c:pt idx="14329">
                  <c:v>7844.4059999999999</c:v>
                </c:pt>
                <c:pt idx="14330">
                  <c:v>7844.3920000000035</c:v>
                </c:pt>
                <c:pt idx="14331">
                  <c:v>7844.4120000000003</c:v>
                </c:pt>
                <c:pt idx="14332">
                  <c:v>7844.3920000000035</c:v>
                </c:pt>
                <c:pt idx="14333">
                  <c:v>7844.4220000000014</c:v>
                </c:pt>
                <c:pt idx="14334">
                  <c:v>7844.4139999999998</c:v>
                </c:pt>
                <c:pt idx="14335">
                  <c:v>7844.4479999999985</c:v>
                </c:pt>
                <c:pt idx="14336">
                  <c:v>7844.4139999999998</c:v>
                </c:pt>
                <c:pt idx="14337">
                  <c:v>7844.4350000000004</c:v>
                </c:pt>
                <c:pt idx="14338">
                  <c:v>7844.415</c:v>
                </c:pt>
                <c:pt idx="14339">
                  <c:v>7844.4570000000003</c:v>
                </c:pt>
                <c:pt idx="14340">
                  <c:v>7844.4470000000001</c:v>
                </c:pt>
                <c:pt idx="14341">
                  <c:v>7844.424</c:v>
                </c:pt>
                <c:pt idx="14342">
                  <c:v>7844.4440000000004</c:v>
                </c:pt>
                <c:pt idx="14343">
                  <c:v>7844.4739999999965</c:v>
                </c:pt>
                <c:pt idx="14344">
                  <c:v>7844.4720000000007</c:v>
                </c:pt>
                <c:pt idx="14345">
                  <c:v>7844.415</c:v>
                </c:pt>
                <c:pt idx="14346">
                  <c:v>7844.4550000000008</c:v>
                </c:pt>
                <c:pt idx="14347">
                  <c:v>7844.3769999999995</c:v>
                </c:pt>
                <c:pt idx="14348">
                  <c:v>7844.4450000000006</c:v>
                </c:pt>
                <c:pt idx="14349">
                  <c:v>7844.4429999999993</c:v>
                </c:pt>
                <c:pt idx="14350">
                  <c:v>7844.4679999999998</c:v>
                </c:pt>
                <c:pt idx="14351">
                  <c:v>7844.46</c:v>
                </c:pt>
                <c:pt idx="14352">
                  <c:v>7844.4450000000006</c:v>
                </c:pt>
                <c:pt idx="14353">
                  <c:v>7844.3940000000002</c:v>
                </c:pt>
                <c:pt idx="14354">
                  <c:v>7844.4379999999965</c:v>
                </c:pt>
                <c:pt idx="14355">
                  <c:v>7844.4570000000003</c:v>
                </c:pt>
                <c:pt idx="14356">
                  <c:v>7844.393</c:v>
                </c:pt>
                <c:pt idx="14357">
                  <c:v>7844.4379999999965</c:v>
                </c:pt>
                <c:pt idx="14358">
                  <c:v>7844.4540000000006</c:v>
                </c:pt>
                <c:pt idx="14359">
                  <c:v>7844.4550000000008</c:v>
                </c:pt>
                <c:pt idx="14360">
                  <c:v>7844.4360000000006</c:v>
                </c:pt>
                <c:pt idx="14361">
                  <c:v>7844.442</c:v>
                </c:pt>
                <c:pt idx="14362">
                  <c:v>7844.5190000000002</c:v>
                </c:pt>
                <c:pt idx="14363">
                  <c:v>7844.4980000000005</c:v>
                </c:pt>
                <c:pt idx="14364">
                  <c:v>7844.4939999999997</c:v>
                </c:pt>
                <c:pt idx="14365">
                  <c:v>7844.5479999999998</c:v>
                </c:pt>
                <c:pt idx="14366">
                  <c:v>7844.5010000000002</c:v>
                </c:pt>
                <c:pt idx="14367">
                  <c:v>7844.4679999999998</c:v>
                </c:pt>
                <c:pt idx="14368">
                  <c:v>7844.49</c:v>
                </c:pt>
                <c:pt idx="14369">
                  <c:v>7844.509</c:v>
                </c:pt>
                <c:pt idx="14370">
                  <c:v>7844.5</c:v>
                </c:pt>
                <c:pt idx="14371">
                  <c:v>7844.4710000000005</c:v>
                </c:pt>
                <c:pt idx="14372">
                  <c:v>7844.4920000000002</c:v>
                </c:pt>
                <c:pt idx="14373">
                  <c:v>7844.4859999999999</c:v>
                </c:pt>
                <c:pt idx="14374">
                  <c:v>7844.4699999999993</c:v>
                </c:pt>
                <c:pt idx="14375">
                  <c:v>7844.4520000000002</c:v>
                </c:pt>
                <c:pt idx="14376">
                  <c:v>7844.4640000000009</c:v>
                </c:pt>
                <c:pt idx="14377">
                  <c:v>7844.4379999999965</c:v>
                </c:pt>
                <c:pt idx="14378">
                  <c:v>7844.5240000000003</c:v>
                </c:pt>
                <c:pt idx="14379">
                  <c:v>7844.5110000000004</c:v>
                </c:pt>
                <c:pt idx="14380">
                  <c:v>7844.4560000000001</c:v>
                </c:pt>
                <c:pt idx="14381">
                  <c:v>7844.5140000000001</c:v>
                </c:pt>
                <c:pt idx="14382">
                  <c:v>7844.4640000000009</c:v>
                </c:pt>
                <c:pt idx="14383">
                  <c:v>7844.4470000000001</c:v>
                </c:pt>
                <c:pt idx="14384">
                  <c:v>7844.4769999999999</c:v>
                </c:pt>
                <c:pt idx="14385">
                  <c:v>7844.4890000000005</c:v>
                </c:pt>
                <c:pt idx="14386">
                  <c:v>7844.491</c:v>
                </c:pt>
                <c:pt idx="14387">
                  <c:v>7844.4969999999994</c:v>
                </c:pt>
                <c:pt idx="14388">
                  <c:v>7844.5060000000003</c:v>
                </c:pt>
                <c:pt idx="14389">
                  <c:v>7844.5050000000001</c:v>
                </c:pt>
                <c:pt idx="14390">
                  <c:v>7844.4949999999999</c:v>
                </c:pt>
                <c:pt idx="14391">
                  <c:v>7844.527</c:v>
                </c:pt>
                <c:pt idx="14392">
                  <c:v>7844.5379999999996</c:v>
                </c:pt>
                <c:pt idx="14393">
                  <c:v>7844.4920000000002</c:v>
                </c:pt>
                <c:pt idx="14394">
                  <c:v>7844.4779999999992</c:v>
                </c:pt>
                <c:pt idx="14395">
                  <c:v>7844.5720000000001</c:v>
                </c:pt>
                <c:pt idx="14396">
                  <c:v>7844.5039999999999</c:v>
                </c:pt>
                <c:pt idx="14397">
                  <c:v>7844.4920000000002</c:v>
                </c:pt>
                <c:pt idx="14398">
                  <c:v>7844.5190000000002</c:v>
                </c:pt>
                <c:pt idx="14399">
                  <c:v>7844.5250000000024</c:v>
                </c:pt>
                <c:pt idx="14400">
                  <c:v>7844.4939999999997</c:v>
                </c:pt>
                <c:pt idx="14401">
                  <c:v>7844.4789999999994</c:v>
                </c:pt>
                <c:pt idx="14402">
                  <c:v>7844.5190000000002</c:v>
                </c:pt>
                <c:pt idx="14403">
                  <c:v>7844.5120000000024</c:v>
                </c:pt>
                <c:pt idx="14404">
                  <c:v>7844.5350000000008</c:v>
                </c:pt>
                <c:pt idx="14405">
                  <c:v>7844.5210000000034</c:v>
                </c:pt>
                <c:pt idx="14406">
                  <c:v>7844.4980000000005</c:v>
                </c:pt>
                <c:pt idx="14407">
                  <c:v>7844.5150000000003</c:v>
                </c:pt>
                <c:pt idx="14408">
                  <c:v>7844.5309999999999</c:v>
                </c:pt>
                <c:pt idx="14409">
                  <c:v>7844.53</c:v>
                </c:pt>
                <c:pt idx="14410">
                  <c:v>7844.5060000000003</c:v>
                </c:pt>
                <c:pt idx="14411">
                  <c:v>7844.5140000000001</c:v>
                </c:pt>
                <c:pt idx="14412">
                  <c:v>7844.51</c:v>
                </c:pt>
                <c:pt idx="14413">
                  <c:v>7844.5320000000002</c:v>
                </c:pt>
                <c:pt idx="14414">
                  <c:v>7844.54</c:v>
                </c:pt>
                <c:pt idx="14415">
                  <c:v>7844.5210000000034</c:v>
                </c:pt>
                <c:pt idx="14416">
                  <c:v>7844.5030000000015</c:v>
                </c:pt>
                <c:pt idx="14417">
                  <c:v>7844.51</c:v>
                </c:pt>
                <c:pt idx="14418">
                  <c:v>7844.5370000000003</c:v>
                </c:pt>
                <c:pt idx="14419">
                  <c:v>7844.5190000000002</c:v>
                </c:pt>
                <c:pt idx="14420">
                  <c:v>7844.5460000000003</c:v>
                </c:pt>
                <c:pt idx="14421">
                  <c:v>7844.5360000000001</c:v>
                </c:pt>
                <c:pt idx="14422">
                  <c:v>7844.5309999999999</c:v>
                </c:pt>
                <c:pt idx="14423">
                  <c:v>7844.5039999999999</c:v>
                </c:pt>
                <c:pt idx="14424">
                  <c:v>7844.549</c:v>
                </c:pt>
                <c:pt idx="14425">
                  <c:v>7844.5430000000006</c:v>
                </c:pt>
                <c:pt idx="14426">
                  <c:v>7844.5210000000034</c:v>
                </c:pt>
                <c:pt idx="14427">
                  <c:v>7844.5230000000001</c:v>
                </c:pt>
                <c:pt idx="14428">
                  <c:v>7844.5520000000024</c:v>
                </c:pt>
                <c:pt idx="14429">
                  <c:v>7844.6140000000014</c:v>
                </c:pt>
                <c:pt idx="14430">
                  <c:v>7844.58</c:v>
                </c:pt>
                <c:pt idx="14431">
                  <c:v>7844.5730000000003</c:v>
                </c:pt>
                <c:pt idx="14432">
                  <c:v>7844.5460000000003</c:v>
                </c:pt>
                <c:pt idx="14433">
                  <c:v>7844.58</c:v>
                </c:pt>
                <c:pt idx="14434">
                  <c:v>7844.5720000000001</c:v>
                </c:pt>
                <c:pt idx="14435">
                  <c:v>7844.6200000000035</c:v>
                </c:pt>
                <c:pt idx="14436">
                  <c:v>7844.51</c:v>
                </c:pt>
                <c:pt idx="14437">
                  <c:v>7844.5360000000001</c:v>
                </c:pt>
                <c:pt idx="14438">
                  <c:v>7844.6180000000004</c:v>
                </c:pt>
                <c:pt idx="14439">
                  <c:v>7844.5960000000014</c:v>
                </c:pt>
                <c:pt idx="14440">
                  <c:v>7844.5870000000004</c:v>
                </c:pt>
                <c:pt idx="14441">
                  <c:v>7844.5890000000009</c:v>
                </c:pt>
                <c:pt idx="14442">
                  <c:v>7844.5820000000003</c:v>
                </c:pt>
                <c:pt idx="14443">
                  <c:v>7844.5749999999998</c:v>
                </c:pt>
                <c:pt idx="14444">
                  <c:v>7844.6020000000044</c:v>
                </c:pt>
                <c:pt idx="14445">
                  <c:v>7844.5950000000003</c:v>
                </c:pt>
                <c:pt idx="14446">
                  <c:v>7844.5060000000003</c:v>
                </c:pt>
                <c:pt idx="14447">
                  <c:v>7844.527</c:v>
                </c:pt>
                <c:pt idx="14448">
                  <c:v>7844.5389999999998</c:v>
                </c:pt>
                <c:pt idx="14449">
                  <c:v>7844.56</c:v>
                </c:pt>
                <c:pt idx="14450">
                  <c:v>7844.54</c:v>
                </c:pt>
                <c:pt idx="14451">
                  <c:v>7844.5680000000002</c:v>
                </c:pt>
                <c:pt idx="14452">
                  <c:v>7844.5660000000034</c:v>
                </c:pt>
                <c:pt idx="14453">
                  <c:v>7844.5610000000024</c:v>
                </c:pt>
                <c:pt idx="14454">
                  <c:v>7844.5020000000004</c:v>
                </c:pt>
                <c:pt idx="14455">
                  <c:v>7844.518</c:v>
                </c:pt>
                <c:pt idx="14456">
                  <c:v>7844.53</c:v>
                </c:pt>
                <c:pt idx="14457">
                  <c:v>7844.5150000000003</c:v>
                </c:pt>
                <c:pt idx="14458">
                  <c:v>7844.5160000000014</c:v>
                </c:pt>
                <c:pt idx="14459">
                  <c:v>7844.5570000000016</c:v>
                </c:pt>
                <c:pt idx="14460">
                  <c:v>7844.4769999999999</c:v>
                </c:pt>
                <c:pt idx="14461">
                  <c:v>7844.5479999999998</c:v>
                </c:pt>
                <c:pt idx="14462">
                  <c:v>7844.58</c:v>
                </c:pt>
                <c:pt idx="14463">
                  <c:v>7844.56</c:v>
                </c:pt>
                <c:pt idx="14464">
                  <c:v>7844.5650000000014</c:v>
                </c:pt>
                <c:pt idx="14465">
                  <c:v>7844.5340000000006</c:v>
                </c:pt>
                <c:pt idx="14466">
                  <c:v>7844.5420000000004</c:v>
                </c:pt>
                <c:pt idx="14467">
                  <c:v>7844.549</c:v>
                </c:pt>
                <c:pt idx="14468">
                  <c:v>7844.6190000000024</c:v>
                </c:pt>
                <c:pt idx="14469">
                  <c:v>7844.6160000000036</c:v>
                </c:pt>
                <c:pt idx="14470">
                  <c:v>7844.5440000000008</c:v>
                </c:pt>
                <c:pt idx="14471">
                  <c:v>7844.5389999999998</c:v>
                </c:pt>
                <c:pt idx="14472">
                  <c:v>7844.5690000000004</c:v>
                </c:pt>
                <c:pt idx="14473">
                  <c:v>7844.5730000000003</c:v>
                </c:pt>
                <c:pt idx="14474">
                  <c:v>7844.5450000000001</c:v>
                </c:pt>
                <c:pt idx="14475">
                  <c:v>7844.5690000000004</c:v>
                </c:pt>
                <c:pt idx="14476">
                  <c:v>7844.5890000000009</c:v>
                </c:pt>
                <c:pt idx="14477">
                  <c:v>7844.5810000000001</c:v>
                </c:pt>
                <c:pt idx="14478">
                  <c:v>7844.5120000000024</c:v>
                </c:pt>
                <c:pt idx="14479">
                  <c:v>7844.5930000000017</c:v>
                </c:pt>
                <c:pt idx="14480">
                  <c:v>7844.5170000000007</c:v>
                </c:pt>
                <c:pt idx="14481">
                  <c:v>7844.6240000000034</c:v>
                </c:pt>
                <c:pt idx="14482">
                  <c:v>7844.5680000000002</c:v>
                </c:pt>
                <c:pt idx="14483">
                  <c:v>7844.5220000000045</c:v>
                </c:pt>
                <c:pt idx="14484">
                  <c:v>7844.5540000000001</c:v>
                </c:pt>
                <c:pt idx="14485">
                  <c:v>7844.5830000000005</c:v>
                </c:pt>
                <c:pt idx="14486">
                  <c:v>7844.5620000000035</c:v>
                </c:pt>
                <c:pt idx="14487">
                  <c:v>7844.5930000000017</c:v>
                </c:pt>
                <c:pt idx="14488">
                  <c:v>7844.5340000000006</c:v>
                </c:pt>
                <c:pt idx="14489">
                  <c:v>7844.6150000000034</c:v>
                </c:pt>
                <c:pt idx="14490">
                  <c:v>7844.5730000000003</c:v>
                </c:pt>
                <c:pt idx="14491">
                  <c:v>7844.5780000000004</c:v>
                </c:pt>
                <c:pt idx="14492">
                  <c:v>7844.58</c:v>
                </c:pt>
                <c:pt idx="14493">
                  <c:v>7844.5340000000006</c:v>
                </c:pt>
                <c:pt idx="14494">
                  <c:v>7844.6080000000002</c:v>
                </c:pt>
                <c:pt idx="14495">
                  <c:v>7844.6360000000004</c:v>
                </c:pt>
                <c:pt idx="14496">
                  <c:v>7844.6010000000024</c:v>
                </c:pt>
                <c:pt idx="14497">
                  <c:v>7844.5960000000014</c:v>
                </c:pt>
                <c:pt idx="14498">
                  <c:v>7844.6470000000018</c:v>
                </c:pt>
                <c:pt idx="14499">
                  <c:v>7844.6180000000004</c:v>
                </c:pt>
                <c:pt idx="14500">
                  <c:v>7844.576</c:v>
                </c:pt>
                <c:pt idx="14501">
                  <c:v>7844.6090000000004</c:v>
                </c:pt>
                <c:pt idx="14502">
                  <c:v>7844.5990000000002</c:v>
                </c:pt>
                <c:pt idx="14503">
                  <c:v>7844.6120000000037</c:v>
                </c:pt>
                <c:pt idx="14504">
                  <c:v>7844.643</c:v>
                </c:pt>
                <c:pt idx="14505">
                  <c:v>7844.5730000000003</c:v>
                </c:pt>
                <c:pt idx="14506">
                  <c:v>7844.5790000000006</c:v>
                </c:pt>
                <c:pt idx="14507">
                  <c:v>7844.5830000000005</c:v>
                </c:pt>
                <c:pt idx="14508">
                  <c:v>7844.576</c:v>
                </c:pt>
                <c:pt idx="14509">
                  <c:v>7844.6270000000004</c:v>
                </c:pt>
                <c:pt idx="14510">
                  <c:v>7844.5860000000002</c:v>
                </c:pt>
                <c:pt idx="14511">
                  <c:v>7844.5920000000024</c:v>
                </c:pt>
                <c:pt idx="14512">
                  <c:v>7844.558</c:v>
                </c:pt>
                <c:pt idx="14513">
                  <c:v>7844.5470000000005</c:v>
                </c:pt>
                <c:pt idx="14514">
                  <c:v>7844.6550000000034</c:v>
                </c:pt>
                <c:pt idx="14515">
                  <c:v>7844.5970000000007</c:v>
                </c:pt>
                <c:pt idx="14516">
                  <c:v>7844.5410000000002</c:v>
                </c:pt>
                <c:pt idx="14517">
                  <c:v>7844.5690000000004</c:v>
                </c:pt>
                <c:pt idx="14518">
                  <c:v>7844.607</c:v>
                </c:pt>
                <c:pt idx="14519">
                  <c:v>7844.6100000000024</c:v>
                </c:pt>
                <c:pt idx="14520">
                  <c:v>7844.6180000000004</c:v>
                </c:pt>
                <c:pt idx="14521">
                  <c:v>7844.5870000000004</c:v>
                </c:pt>
                <c:pt idx="14522">
                  <c:v>7844.6260000000038</c:v>
                </c:pt>
                <c:pt idx="14523">
                  <c:v>7844.59</c:v>
                </c:pt>
                <c:pt idx="14524">
                  <c:v>7844.5730000000003</c:v>
                </c:pt>
                <c:pt idx="14525">
                  <c:v>7844.6250000000036</c:v>
                </c:pt>
                <c:pt idx="14526">
                  <c:v>7844.6020000000044</c:v>
                </c:pt>
                <c:pt idx="14527">
                  <c:v>7844.6030000000001</c:v>
                </c:pt>
                <c:pt idx="14528">
                  <c:v>7844.6140000000014</c:v>
                </c:pt>
                <c:pt idx="14529">
                  <c:v>7844.6280000000024</c:v>
                </c:pt>
                <c:pt idx="14530">
                  <c:v>7844.6240000000034</c:v>
                </c:pt>
                <c:pt idx="14531">
                  <c:v>7844.6250000000036</c:v>
                </c:pt>
                <c:pt idx="14532">
                  <c:v>7844.6120000000037</c:v>
                </c:pt>
                <c:pt idx="14533">
                  <c:v>7844.6200000000035</c:v>
                </c:pt>
                <c:pt idx="14534">
                  <c:v>7844.6020000000044</c:v>
                </c:pt>
                <c:pt idx="14535">
                  <c:v>7844.6270000000004</c:v>
                </c:pt>
                <c:pt idx="14536">
                  <c:v>7844.5950000000003</c:v>
                </c:pt>
                <c:pt idx="14537">
                  <c:v>7844.634</c:v>
                </c:pt>
                <c:pt idx="14538">
                  <c:v>7844.6270000000004</c:v>
                </c:pt>
                <c:pt idx="14539">
                  <c:v>7844.6260000000038</c:v>
                </c:pt>
                <c:pt idx="14540">
                  <c:v>7844.63</c:v>
                </c:pt>
                <c:pt idx="14541">
                  <c:v>7844.6220000000039</c:v>
                </c:pt>
                <c:pt idx="14542">
                  <c:v>7844.6420000000035</c:v>
                </c:pt>
                <c:pt idx="14543">
                  <c:v>7844.6040000000003</c:v>
                </c:pt>
                <c:pt idx="14544">
                  <c:v>7844.6140000000014</c:v>
                </c:pt>
                <c:pt idx="14545">
                  <c:v>7844.6750000000002</c:v>
                </c:pt>
                <c:pt idx="14546">
                  <c:v>7844.607</c:v>
                </c:pt>
                <c:pt idx="14547">
                  <c:v>7844.6450000000004</c:v>
                </c:pt>
                <c:pt idx="14548">
                  <c:v>7844.6240000000034</c:v>
                </c:pt>
                <c:pt idx="14549">
                  <c:v>7844.6379999999999</c:v>
                </c:pt>
                <c:pt idx="14550">
                  <c:v>7844.6410000000014</c:v>
                </c:pt>
                <c:pt idx="14551">
                  <c:v>7844.6260000000038</c:v>
                </c:pt>
                <c:pt idx="14552">
                  <c:v>7844.6110000000044</c:v>
                </c:pt>
                <c:pt idx="14553">
                  <c:v>7844.58</c:v>
                </c:pt>
                <c:pt idx="14554">
                  <c:v>7844.585</c:v>
                </c:pt>
                <c:pt idx="14555">
                  <c:v>7844.6330000000007</c:v>
                </c:pt>
                <c:pt idx="14556">
                  <c:v>7844.5910000000003</c:v>
                </c:pt>
                <c:pt idx="14557">
                  <c:v>7844.6480000000001</c:v>
                </c:pt>
                <c:pt idx="14558">
                  <c:v>7844.6280000000024</c:v>
                </c:pt>
                <c:pt idx="14559">
                  <c:v>7844.5860000000002</c:v>
                </c:pt>
                <c:pt idx="14560">
                  <c:v>7844.6170000000002</c:v>
                </c:pt>
                <c:pt idx="14561">
                  <c:v>7844.6580000000004</c:v>
                </c:pt>
                <c:pt idx="14562">
                  <c:v>7844.5930000000017</c:v>
                </c:pt>
                <c:pt idx="14563">
                  <c:v>7844.6160000000036</c:v>
                </c:pt>
                <c:pt idx="14564">
                  <c:v>7844.6040000000003</c:v>
                </c:pt>
                <c:pt idx="14565">
                  <c:v>7844.6040000000003</c:v>
                </c:pt>
                <c:pt idx="14566">
                  <c:v>7844.6490000000003</c:v>
                </c:pt>
                <c:pt idx="14567">
                  <c:v>7844.643</c:v>
                </c:pt>
                <c:pt idx="14568">
                  <c:v>7844.6670000000004</c:v>
                </c:pt>
                <c:pt idx="14569">
                  <c:v>7844.6470000000018</c:v>
                </c:pt>
                <c:pt idx="14570">
                  <c:v>7844.607</c:v>
                </c:pt>
                <c:pt idx="14571">
                  <c:v>7844.6240000000034</c:v>
                </c:pt>
                <c:pt idx="14572">
                  <c:v>7844.63</c:v>
                </c:pt>
                <c:pt idx="14573">
                  <c:v>7844.6310000000003</c:v>
                </c:pt>
                <c:pt idx="14574">
                  <c:v>7844.64</c:v>
                </c:pt>
                <c:pt idx="14575">
                  <c:v>7844.6500000000024</c:v>
                </c:pt>
                <c:pt idx="14576">
                  <c:v>7844.6260000000038</c:v>
                </c:pt>
                <c:pt idx="14577">
                  <c:v>7844.6150000000034</c:v>
                </c:pt>
                <c:pt idx="14578">
                  <c:v>7844.6270000000004</c:v>
                </c:pt>
                <c:pt idx="14579">
                  <c:v>7844.6150000000034</c:v>
                </c:pt>
                <c:pt idx="14580">
                  <c:v>7844.6900000000014</c:v>
                </c:pt>
                <c:pt idx="14581">
                  <c:v>7844.6480000000001</c:v>
                </c:pt>
                <c:pt idx="14582">
                  <c:v>7844.6550000000034</c:v>
                </c:pt>
                <c:pt idx="14583">
                  <c:v>7844.6350000000002</c:v>
                </c:pt>
                <c:pt idx="14584">
                  <c:v>7844.5950000000003</c:v>
                </c:pt>
                <c:pt idx="14585">
                  <c:v>7844.6200000000035</c:v>
                </c:pt>
                <c:pt idx="14586">
                  <c:v>7844.6720000000014</c:v>
                </c:pt>
                <c:pt idx="14587">
                  <c:v>7844.6250000000036</c:v>
                </c:pt>
                <c:pt idx="14588">
                  <c:v>7844.6850000000004</c:v>
                </c:pt>
                <c:pt idx="14589">
                  <c:v>7844.6360000000004</c:v>
                </c:pt>
                <c:pt idx="14590">
                  <c:v>7844.6020000000044</c:v>
                </c:pt>
                <c:pt idx="14591">
                  <c:v>7844.5839999999998</c:v>
                </c:pt>
                <c:pt idx="14592">
                  <c:v>7844.5910000000003</c:v>
                </c:pt>
                <c:pt idx="14593">
                  <c:v>7844.68</c:v>
                </c:pt>
                <c:pt idx="14594">
                  <c:v>7844.5860000000002</c:v>
                </c:pt>
                <c:pt idx="14595">
                  <c:v>7844.5970000000007</c:v>
                </c:pt>
                <c:pt idx="14596">
                  <c:v>7844.6280000000024</c:v>
                </c:pt>
                <c:pt idx="14597">
                  <c:v>7844.6010000000024</c:v>
                </c:pt>
                <c:pt idx="14598">
                  <c:v>7844.6480000000001</c:v>
                </c:pt>
                <c:pt idx="14599">
                  <c:v>7844.6410000000014</c:v>
                </c:pt>
                <c:pt idx="14600">
                  <c:v>7844.6030000000001</c:v>
                </c:pt>
                <c:pt idx="14601">
                  <c:v>7844.6420000000035</c:v>
                </c:pt>
                <c:pt idx="14602">
                  <c:v>7844.6480000000001</c:v>
                </c:pt>
                <c:pt idx="14603">
                  <c:v>7844.6310000000003</c:v>
                </c:pt>
                <c:pt idx="14604">
                  <c:v>7844.6160000000036</c:v>
                </c:pt>
                <c:pt idx="14605">
                  <c:v>7844.6770000000006</c:v>
                </c:pt>
                <c:pt idx="14606">
                  <c:v>7844.6360000000004</c:v>
                </c:pt>
                <c:pt idx="14607">
                  <c:v>7844.6690000000035</c:v>
                </c:pt>
                <c:pt idx="14608">
                  <c:v>7844.643</c:v>
                </c:pt>
                <c:pt idx="14609">
                  <c:v>7844.6310000000003</c:v>
                </c:pt>
                <c:pt idx="14610">
                  <c:v>7844.6440000000002</c:v>
                </c:pt>
                <c:pt idx="14611">
                  <c:v>7844.6130000000003</c:v>
                </c:pt>
                <c:pt idx="14612">
                  <c:v>7844.6560000000045</c:v>
                </c:pt>
                <c:pt idx="14613">
                  <c:v>7844.6330000000007</c:v>
                </c:pt>
                <c:pt idx="14614">
                  <c:v>7844.6280000000024</c:v>
                </c:pt>
                <c:pt idx="14615">
                  <c:v>7844.6640000000034</c:v>
                </c:pt>
                <c:pt idx="14616">
                  <c:v>7844.6240000000034</c:v>
                </c:pt>
                <c:pt idx="14617">
                  <c:v>7844.6250000000036</c:v>
                </c:pt>
                <c:pt idx="14618">
                  <c:v>7844.6280000000024</c:v>
                </c:pt>
                <c:pt idx="14619">
                  <c:v>7844.6150000000034</c:v>
                </c:pt>
                <c:pt idx="14620">
                  <c:v>7844.643</c:v>
                </c:pt>
                <c:pt idx="14621">
                  <c:v>7844.67</c:v>
                </c:pt>
                <c:pt idx="14622">
                  <c:v>7844.64</c:v>
                </c:pt>
                <c:pt idx="14623">
                  <c:v>7844.6190000000024</c:v>
                </c:pt>
                <c:pt idx="14624">
                  <c:v>7844.6140000000014</c:v>
                </c:pt>
                <c:pt idx="14625">
                  <c:v>7844.6310000000003</c:v>
                </c:pt>
                <c:pt idx="14626">
                  <c:v>7844.576</c:v>
                </c:pt>
                <c:pt idx="14627">
                  <c:v>7844.5780000000004</c:v>
                </c:pt>
                <c:pt idx="14628">
                  <c:v>7844.6160000000036</c:v>
                </c:pt>
                <c:pt idx="14629">
                  <c:v>7844.6840000000002</c:v>
                </c:pt>
                <c:pt idx="14630">
                  <c:v>7844.6360000000004</c:v>
                </c:pt>
                <c:pt idx="14631">
                  <c:v>7844.6140000000014</c:v>
                </c:pt>
                <c:pt idx="14632">
                  <c:v>7844.6600000000035</c:v>
                </c:pt>
                <c:pt idx="14633">
                  <c:v>7844.674</c:v>
                </c:pt>
                <c:pt idx="14634">
                  <c:v>7844.6</c:v>
                </c:pt>
                <c:pt idx="14635">
                  <c:v>7844.6530000000002</c:v>
                </c:pt>
                <c:pt idx="14636">
                  <c:v>7844.6379999999999</c:v>
                </c:pt>
                <c:pt idx="14637">
                  <c:v>7844.6250000000036</c:v>
                </c:pt>
                <c:pt idx="14638">
                  <c:v>7844.5739999999996</c:v>
                </c:pt>
                <c:pt idx="14639">
                  <c:v>7844.6560000000045</c:v>
                </c:pt>
                <c:pt idx="14640">
                  <c:v>7844.6220000000039</c:v>
                </c:pt>
                <c:pt idx="14641">
                  <c:v>7844.6670000000004</c:v>
                </c:pt>
                <c:pt idx="14642">
                  <c:v>7844.5990000000002</c:v>
                </c:pt>
                <c:pt idx="14643">
                  <c:v>7844.6390000000001</c:v>
                </c:pt>
                <c:pt idx="14644">
                  <c:v>7844.6460000000034</c:v>
                </c:pt>
                <c:pt idx="14645">
                  <c:v>7844.6530000000002</c:v>
                </c:pt>
                <c:pt idx="14646">
                  <c:v>7844.6379999999999</c:v>
                </c:pt>
                <c:pt idx="14647">
                  <c:v>7844.6280000000024</c:v>
                </c:pt>
                <c:pt idx="14648">
                  <c:v>7844.6330000000007</c:v>
                </c:pt>
                <c:pt idx="14649">
                  <c:v>7844.6650000000036</c:v>
                </c:pt>
                <c:pt idx="14650">
                  <c:v>7844.6379999999999</c:v>
                </c:pt>
                <c:pt idx="14651">
                  <c:v>7844.6440000000002</c:v>
                </c:pt>
                <c:pt idx="14652">
                  <c:v>7844.6330000000007</c:v>
                </c:pt>
                <c:pt idx="14653">
                  <c:v>7844.63</c:v>
                </c:pt>
                <c:pt idx="14654">
                  <c:v>7844.6010000000024</c:v>
                </c:pt>
                <c:pt idx="14655">
                  <c:v>7844.643</c:v>
                </c:pt>
                <c:pt idx="14656">
                  <c:v>7844.6200000000035</c:v>
                </c:pt>
                <c:pt idx="14657">
                  <c:v>7844.5839999999998</c:v>
                </c:pt>
                <c:pt idx="14658">
                  <c:v>7844.6150000000034</c:v>
                </c:pt>
                <c:pt idx="14659">
                  <c:v>7844.5730000000003</c:v>
                </c:pt>
                <c:pt idx="14660">
                  <c:v>7844.6590000000024</c:v>
                </c:pt>
                <c:pt idx="14661">
                  <c:v>7844.6480000000001</c:v>
                </c:pt>
                <c:pt idx="14662">
                  <c:v>7844.6460000000034</c:v>
                </c:pt>
                <c:pt idx="14663">
                  <c:v>7844.6210000000037</c:v>
                </c:pt>
                <c:pt idx="14664">
                  <c:v>7844.6310000000003</c:v>
                </c:pt>
                <c:pt idx="14665">
                  <c:v>7844.6670000000004</c:v>
                </c:pt>
                <c:pt idx="14666">
                  <c:v>7844.64</c:v>
                </c:pt>
                <c:pt idx="14667">
                  <c:v>7844.5870000000004</c:v>
                </c:pt>
                <c:pt idx="14668">
                  <c:v>7844.6640000000034</c:v>
                </c:pt>
                <c:pt idx="14669">
                  <c:v>7844.6660000000038</c:v>
                </c:pt>
                <c:pt idx="14670">
                  <c:v>7844.6510000000035</c:v>
                </c:pt>
                <c:pt idx="14671">
                  <c:v>7844.5940000000001</c:v>
                </c:pt>
                <c:pt idx="14672">
                  <c:v>7844.6030000000001</c:v>
                </c:pt>
                <c:pt idx="14673">
                  <c:v>7844.6050000000014</c:v>
                </c:pt>
                <c:pt idx="14674">
                  <c:v>7844.6330000000007</c:v>
                </c:pt>
                <c:pt idx="14675">
                  <c:v>7844.6780000000008</c:v>
                </c:pt>
                <c:pt idx="14676">
                  <c:v>7844.6240000000034</c:v>
                </c:pt>
                <c:pt idx="14677">
                  <c:v>7844.6250000000036</c:v>
                </c:pt>
                <c:pt idx="14678">
                  <c:v>7844.6230000000023</c:v>
                </c:pt>
                <c:pt idx="14679">
                  <c:v>7844.6020000000044</c:v>
                </c:pt>
                <c:pt idx="14680">
                  <c:v>7844.6620000000039</c:v>
                </c:pt>
                <c:pt idx="14681">
                  <c:v>7844.6270000000004</c:v>
                </c:pt>
                <c:pt idx="14682">
                  <c:v>7844.6480000000001</c:v>
                </c:pt>
                <c:pt idx="14683">
                  <c:v>7844.6160000000036</c:v>
                </c:pt>
                <c:pt idx="14684">
                  <c:v>7844.6100000000024</c:v>
                </c:pt>
                <c:pt idx="14685">
                  <c:v>7844.6940000000004</c:v>
                </c:pt>
                <c:pt idx="14686">
                  <c:v>7844.6330000000007</c:v>
                </c:pt>
                <c:pt idx="14687">
                  <c:v>7844.57</c:v>
                </c:pt>
                <c:pt idx="14688">
                  <c:v>7844.6320000000014</c:v>
                </c:pt>
                <c:pt idx="14689">
                  <c:v>7844.634</c:v>
                </c:pt>
                <c:pt idx="14690">
                  <c:v>7844.5630000000001</c:v>
                </c:pt>
                <c:pt idx="14691">
                  <c:v>7844.6210000000037</c:v>
                </c:pt>
                <c:pt idx="14692">
                  <c:v>7844.6100000000024</c:v>
                </c:pt>
                <c:pt idx="14693">
                  <c:v>7844.5530000000008</c:v>
                </c:pt>
                <c:pt idx="14694">
                  <c:v>7844.6020000000044</c:v>
                </c:pt>
                <c:pt idx="14695">
                  <c:v>7844.6460000000034</c:v>
                </c:pt>
                <c:pt idx="14696">
                  <c:v>7844.6270000000004</c:v>
                </c:pt>
                <c:pt idx="14697">
                  <c:v>7844.6150000000034</c:v>
                </c:pt>
                <c:pt idx="14698">
                  <c:v>7844.63</c:v>
                </c:pt>
                <c:pt idx="14699">
                  <c:v>7844.6780000000008</c:v>
                </c:pt>
                <c:pt idx="14700">
                  <c:v>7844.5830000000005</c:v>
                </c:pt>
                <c:pt idx="14701">
                  <c:v>7844.6050000000014</c:v>
                </c:pt>
                <c:pt idx="14702">
                  <c:v>7844.6230000000023</c:v>
                </c:pt>
                <c:pt idx="14703">
                  <c:v>7844.6280000000024</c:v>
                </c:pt>
                <c:pt idx="14704">
                  <c:v>7844.5830000000005</c:v>
                </c:pt>
                <c:pt idx="14705">
                  <c:v>7844.6240000000034</c:v>
                </c:pt>
                <c:pt idx="14706">
                  <c:v>7844.6379999999999</c:v>
                </c:pt>
                <c:pt idx="14707">
                  <c:v>7844.6160000000036</c:v>
                </c:pt>
                <c:pt idx="14708">
                  <c:v>7844.6390000000001</c:v>
                </c:pt>
                <c:pt idx="14709">
                  <c:v>7844.6150000000034</c:v>
                </c:pt>
                <c:pt idx="14710">
                  <c:v>7844.5769999999993</c:v>
                </c:pt>
                <c:pt idx="14711">
                  <c:v>7844.6260000000038</c:v>
                </c:pt>
                <c:pt idx="14712">
                  <c:v>7844.64</c:v>
                </c:pt>
                <c:pt idx="14713">
                  <c:v>7844.6050000000014</c:v>
                </c:pt>
                <c:pt idx="14714">
                  <c:v>7844.64</c:v>
                </c:pt>
                <c:pt idx="14715">
                  <c:v>7844.6040000000003</c:v>
                </c:pt>
                <c:pt idx="14716">
                  <c:v>7844.5560000000014</c:v>
                </c:pt>
                <c:pt idx="14717">
                  <c:v>7844.5749999999998</c:v>
                </c:pt>
                <c:pt idx="14718">
                  <c:v>7844.6030000000001</c:v>
                </c:pt>
                <c:pt idx="14719">
                  <c:v>7844.6710000000003</c:v>
                </c:pt>
                <c:pt idx="14720">
                  <c:v>7844.6080000000002</c:v>
                </c:pt>
                <c:pt idx="14721">
                  <c:v>7844.6310000000003</c:v>
                </c:pt>
                <c:pt idx="14722">
                  <c:v>7844.6330000000007</c:v>
                </c:pt>
                <c:pt idx="14723">
                  <c:v>7844.6080000000002</c:v>
                </c:pt>
                <c:pt idx="14724">
                  <c:v>7844.5960000000014</c:v>
                </c:pt>
                <c:pt idx="14725">
                  <c:v>7844.6470000000018</c:v>
                </c:pt>
                <c:pt idx="14726">
                  <c:v>7844.6350000000002</c:v>
                </c:pt>
                <c:pt idx="14727">
                  <c:v>7844.6810000000014</c:v>
                </c:pt>
                <c:pt idx="14728">
                  <c:v>7844.6020000000044</c:v>
                </c:pt>
                <c:pt idx="14729">
                  <c:v>7844.6100000000024</c:v>
                </c:pt>
                <c:pt idx="14730">
                  <c:v>7844.6230000000023</c:v>
                </c:pt>
                <c:pt idx="14731">
                  <c:v>7844.6</c:v>
                </c:pt>
                <c:pt idx="14732">
                  <c:v>7844.6730000000016</c:v>
                </c:pt>
                <c:pt idx="14733">
                  <c:v>7844.6330000000007</c:v>
                </c:pt>
                <c:pt idx="14734">
                  <c:v>7844.6040000000003</c:v>
                </c:pt>
                <c:pt idx="14735">
                  <c:v>7844.6120000000037</c:v>
                </c:pt>
                <c:pt idx="14736">
                  <c:v>7844.5970000000007</c:v>
                </c:pt>
                <c:pt idx="14737">
                  <c:v>7844.5930000000017</c:v>
                </c:pt>
                <c:pt idx="14738">
                  <c:v>7844.6200000000035</c:v>
                </c:pt>
                <c:pt idx="14739">
                  <c:v>7844.6160000000036</c:v>
                </c:pt>
                <c:pt idx="14740">
                  <c:v>7844.6090000000004</c:v>
                </c:pt>
                <c:pt idx="14741">
                  <c:v>7844.5790000000006</c:v>
                </c:pt>
                <c:pt idx="14742">
                  <c:v>7844.6220000000039</c:v>
                </c:pt>
                <c:pt idx="14743">
                  <c:v>7844.5860000000002</c:v>
                </c:pt>
                <c:pt idx="14744">
                  <c:v>7844.5640000000003</c:v>
                </c:pt>
                <c:pt idx="14745">
                  <c:v>7844.6350000000002</c:v>
                </c:pt>
                <c:pt idx="14746">
                  <c:v>7844.5830000000005</c:v>
                </c:pt>
                <c:pt idx="14747">
                  <c:v>7844.6190000000024</c:v>
                </c:pt>
                <c:pt idx="14748">
                  <c:v>7844.5710000000008</c:v>
                </c:pt>
                <c:pt idx="14749">
                  <c:v>7844.6090000000004</c:v>
                </c:pt>
                <c:pt idx="14750">
                  <c:v>7844.6220000000039</c:v>
                </c:pt>
                <c:pt idx="14751">
                  <c:v>7844.6320000000014</c:v>
                </c:pt>
                <c:pt idx="14752">
                  <c:v>7844.6230000000023</c:v>
                </c:pt>
                <c:pt idx="14753">
                  <c:v>7844.5690000000004</c:v>
                </c:pt>
                <c:pt idx="14754">
                  <c:v>7844.6080000000002</c:v>
                </c:pt>
                <c:pt idx="14755">
                  <c:v>7844.674</c:v>
                </c:pt>
                <c:pt idx="14756">
                  <c:v>7844.5870000000004</c:v>
                </c:pt>
                <c:pt idx="14757">
                  <c:v>7844.6490000000003</c:v>
                </c:pt>
                <c:pt idx="14758">
                  <c:v>7844.6250000000036</c:v>
                </c:pt>
                <c:pt idx="14759">
                  <c:v>7844.6150000000034</c:v>
                </c:pt>
                <c:pt idx="14760">
                  <c:v>7844.63</c:v>
                </c:pt>
                <c:pt idx="14761">
                  <c:v>7844.64</c:v>
                </c:pt>
                <c:pt idx="14762">
                  <c:v>7844.6230000000023</c:v>
                </c:pt>
                <c:pt idx="14763">
                  <c:v>7844.63</c:v>
                </c:pt>
                <c:pt idx="14764">
                  <c:v>7844.6060000000034</c:v>
                </c:pt>
                <c:pt idx="14765">
                  <c:v>7844.6379999999999</c:v>
                </c:pt>
                <c:pt idx="14766">
                  <c:v>7844.5749999999998</c:v>
                </c:pt>
                <c:pt idx="14767">
                  <c:v>7844.6230000000023</c:v>
                </c:pt>
                <c:pt idx="14768">
                  <c:v>7844.6180000000004</c:v>
                </c:pt>
                <c:pt idx="14769">
                  <c:v>7844.6030000000001</c:v>
                </c:pt>
                <c:pt idx="14770">
                  <c:v>7844.5950000000003</c:v>
                </c:pt>
                <c:pt idx="14771">
                  <c:v>7844.6150000000034</c:v>
                </c:pt>
                <c:pt idx="14772">
                  <c:v>7844.6180000000004</c:v>
                </c:pt>
                <c:pt idx="14773">
                  <c:v>7844.6040000000003</c:v>
                </c:pt>
                <c:pt idx="14774">
                  <c:v>7844.6460000000034</c:v>
                </c:pt>
                <c:pt idx="14775">
                  <c:v>7844.6090000000004</c:v>
                </c:pt>
                <c:pt idx="14776">
                  <c:v>7844.6110000000044</c:v>
                </c:pt>
                <c:pt idx="14777">
                  <c:v>7844.567</c:v>
                </c:pt>
                <c:pt idx="14778">
                  <c:v>7844.55</c:v>
                </c:pt>
                <c:pt idx="14779">
                  <c:v>7844.598</c:v>
                </c:pt>
                <c:pt idx="14780">
                  <c:v>7844.5690000000004</c:v>
                </c:pt>
                <c:pt idx="14781">
                  <c:v>7844.576</c:v>
                </c:pt>
                <c:pt idx="14782">
                  <c:v>7844.5560000000014</c:v>
                </c:pt>
                <c:pt idx="14783">
                  <c:v>7844.6060000000034</c:v>
                </c:pt>
                <c:pt idx="14784">
                  <c:v>7844.5640000000003</c:v>
                </c:pt>
                <c:pt idx="14785">
                  <c:v>7844.6190000000024</c:v>
                </c:pt>
                <c:pt idx="14786">
                  <c:v>7844.558</c:v>
                </c:pt>
                <c:pt idx="14787">
                  <c:v>7844.5410000000002</c:v>
                </c:pt>
                <c:pt idx="14788">
                  <c:v>7844.6200000000035</c:v>
                </c:pt>
                <c:pt idx="14789">
                  <c:v>7844.6270000000004</c:v>
                </c:pt>
                <c:pt idx="14790">
                  <c:v>7844.5830000000005</c:v>
                </c:pt>
                <c:pt idx="14791">
                  <c:v>7844.6550000000034</c:v>
                </c:pt>
                <c:pt idx="14792">
                  <c:v>7844.6440000000002</c:v>
                </c:pt>
                <c:pt idx="14793">
                  <c:v>7844.57</c:v>
                </c:pt>
                <c:pt idx="14794">
                  <c:v>7844.5910000000003</c:v>
                </c:pt>
                <c:pt idx="14795">
                  <c:v>7844.607</c:v>
                </c:pt>
                <c:pt idx="14796">
                  <c:v>7844.5460000000003</c:v>
                </c:pt>
                <c:pt idx="14797">
                  <c:v>7844.6090000000004</c:v>
                </c:pt>
                <c:pt idx="14798">
                  <c:v>7844.5830000000005</c:v>
                </c:pt>
                <c:pt idx="14799">
                  <c:v>7844.6880000000001</c:v>
                </c:pt>
                <c:pt idx="14800">
                  <c:v>7844.5890000000009</c:v>
                </c:pt>
                <c:pt idx="14801">
                  <c:v>7844.5860000000002</c:v>
                </c:pt>
                <c:pt idx="14802">
                  <c:v>7844.6180000000004</c:v>
                </c:pt>
                <c:pt idx="14803">
                  <c:v>7844.6240000000034</c:v>
                </c:pt>
                <c:pt idx="14804">
                  <c:v>7844.6100000000024</c:v>
                </c:pt>
                <c:pt idx="14805">
                  <c:v>7844.5930000000017</c:v>
                </c:pt>
                <c:pt idx="14806">
                  <c:v>7844.5620000000035</c:v>
                </c:pt>
                <c:pt idx="14807">
                  <c:v>7844.5990000000002</c:v>
                </c:pt>
                <c:pt idx="14808">
                  <c:v>7844.6350000000002</c:v>
                </c:pt>
                <c:pt idx="14809">
                  <c:v>7844.6180000000004</c:v>
                </c:pt>
                <c:pt idx="14810">
                  <c:v>7844.5680000000002</c:v>
                </c:pt>
                <c:pt idx="14811">
                  <c:v>7844.6690000000035</c:v>
                </c:pt>
                <c:pt idx="14812">
                  <c:v>7844.5860000000002</c:v>
                </c:pt>
                <c:pt idx="14813">
                  <c:v>7844.5720000000001</c:v>
                </c:pt>
                <c:pt idx="14814">
                  <c:v>7844.6490000000003</c:v>
                </c:pt>
                <c:pt idx="14815">
                  <c:v>7844.6120000000037</c:v>
                </c:pt>
                <c:pt idx="14816">
                  <c:v>7844.6290000000045</c:v>
                </c:pt>
                <c:pt idx="14817">
                  <c:v>7844.6050000000014</c:v>
                </c:pt>
                <c:pt idx="14818">
                  <c:v>7844.5960000000014</c:v>
                </c:pt>
                <c:pt idx="14819">
                  <c:v>7844.59</c:v>
                </c:pt>
                <c:pt idx="14820">
                  <c:v>7844.6010000000024</c:v>
                </c:pt>
                <c:pt idx="14821">
                  <c:v>7844.6250000000036</c:v>
                </c:pt>
                <c:pt idx="14822">
                  <c:v>7844.6420000000035</c:v>
                </c:pt>
                <c:pt idx="14823">
                  <c:v>7844.6420000000035</c:v>
                </c:pt>
                <c:pt idx="14824">
                  <c:v>7844.6330000000007</c:v>
                </c:pt>
                <c:pt idx="14825">
                  <c:v>7844.64</c:v>
                </c:pt>
                <c:pt idx="14826">
                  <c:v>7844.6160000000036</c:v>
                </c:pt>
                <c:pt idx="14827">
                  <c:v>7844.6780000000008</c:v>
                </c:pt>
                <c:pt idx="14828">
                  <c:v>7844.6390000000001</c:v>
                </c:pt>
                <c:pt idx="14829">
                  <c:v>7844.6150000000034</c:v>
                </c:pt>
                <c:pt idx="14830">
                  <c:v>7844.6170000000002</c:v>
                </c:pt>
                <c:pt idx="14831">
                  <c:v>7844.5970000000007</c:v>
                </c:pt>
                <c:pt idx="14832">
                  <c:v>7844.6330000000007</c:v>
                </c:pt>
                <c:pt idx="14833">
                  <c:v>7844.6610000000037</c:v>
                </c:pt>
                <c:pt idx="14834">
                  <c:v>7844.6470000000018</c:v>
                </c:pt>
                <c:pt idx="14835">
                  <c:v>7844.6500000000024</c:v>
                </c:pt>
                <c:pt idx="14836">
                  <c:v>7844.6120000000037</c:v>
                </c:pt>
                <c:pt idx="14837">
                  <c:v>7844.63</c:v>
                </c:pt>
                <c:pt idx="14838">
                  <c:v>7844.6190000000024</c:v>
                </c:pt>
                <c:pt idx="14839">
                  <c:v>7844.6330000000007</c:v>
                </c:pt>
                <c:pt idx="14840">
                  <c:v>7844.6270000000004</c:v>
                </c:pt>
                <c:pt idx="14841">
                  <c:v>7844.6760000000004</c:v>
                </c:pt>
                <c:pt idx="14842">
                  <c:v>7844.6790000000001</c:v>
                </c:pt>
                <c:pt idx="14843">
                  <c:v>7844.6230000000023</c:v>
                </c:pt>
                <c:pt idx="14844">
                  <c:v>7844.6420000000035</c:v>
                </c:pt>
                <c:pt idx="14845">
                  <c:v>7844.6750000000002</c:v>
                </c:pt>
                <c:pt idx="14846">
                  <c:v>7844.6330000000007</c:v>
                </c:pt>
                <c:pt idx="14847">
                  <c:v>7844.6260000000038</c:v>
                </c:pt>
                <c:pt idx="14848">
                  <c:v>7844.6500000000024</c:v>
                </c:pt>
                <c:pt idx="14849">
                  <c:v>7844.6280000000024</c:v>
                </c:pt>
                <c:pt idx="14850">
                  <c:v>7844.6440000000002</c:v>
                </c:pt>
                <c:pt idx="14851">
                  <c:v>7844.6240000000034</c:v>
                </c:pt>
                <c:pt idx="14852">
                  <c:v>7844.6080000000002</c:v>
                </c:pt>
                <c:pt idx="14853">
                  <c:v>7844.6590000000024</c:v>
                </c:pt>
                <c:pt idx="14854">
                  <c:v>7844.6650000000036</c:v>
                </c:pt>
                <c:pt idx="14855">
                  <c:v>7844.6770000000006</c:v>
                </c:pt>
                <c:pt idx="14856">
                  <c:v>7844.6290000000045</c:v>
                </c:pt>
                <c:pt idx="14857">
                  <c:v>7844.6460000000034</c:v>
                </c:pt>
                <c:pt idx="14858">
                  <c:v>7844.6110000000044</c:v>
                </c:pt>
                <c:pt idx="14859">
                  <c:v>7844.6310000000003</c:v>
                </c:pt>
                <c:pt idx="14860">
                  <c:v>7844.6040000000003</c:v>
                </c:pt>
                <c:pt idx="14861">
                  <c:v>7844.6350000000002</c:v>
                </c:pt>
                <c:pt idx="14862">
                  <c:v>7844.6080000000002</c:v>
                </c:pt>
                <c:pt idx="14863">
                  <c:v>7844.6570000000002</c:v>
                </c:pt>
                <c:pt idx="14864">
                  <c:v>7844.6250000000036</c:v>
                </c:pt>
                <c:pt idx="14865">
                  <c:v>7844.674</c:v>
                </c:pt>
                <c:pt idx="14866">
                  <c:v>7844.6470000000018</c:v>
                </c:pt>
                <c:pt idx="14867">
                  <c:v>7844.5890000000009</c:v>
                </c:pt>
                <c:pt idx="14868">
                  <c:v>7844.5930000000017</c:v>
                </c:pt>
                <c:pt idx="14869">
                  <c:v>7844.6280000000024</c:v>
                </c:pt>
                <c:pt idx="14870">
                  <c:v>7844.585</c:v>
                </c:pt>
                <c:pt idx="14871">
                  <c:v>7844.6390000000001</c:v>
                </c:pt>
                <c:pt idx="14872">
                  <c:v>7844.6040000000003</c:v>
                </c:pt>
                <c:pt idx="14873">
                  <c:v>7844.6110000000044</c:v>
                </c:pt>
                <c:pt idx="14874">
                  <c:v>7844.6170000000002</c:v>
                </c:pt>
                <c:pt idx="14875">
                  <c:v>7844.6240000000034</c:v>
                </c:pt>
                <c:pt idx="14876">
                  <c:v>7844.58</c:v>
                </c:pt>
                <c:pt idx="14877">
                  <c:v>7844.6330000000007</c:v>
                </c:pt>
                <c:pt idx="14878">
                  <c:v>7844.6200000000035</c:v>
                </c:pt>
                <c:pt idx="14879">
                  <c:v>7844.6280000000024</c:v>
                </c:pt>
                <c:pt idx="14880">
                  <c:v>7844.6390000000001</c:v>
                </c:pt>
                <c:pt idx="14881">
                  <c:v>7844.6310000000003</c:v>
                </c:pt>
                <c:pt idx="14882">
                  <c:v>7844.6420000000035</c:v>
                </c:pt>
                <c:pt idx="14883">
                  <c:v>7844.6320000000014</c:v>
                </c:pt>
                <c:pt idx="14884">
                  <c:v>7844.5920000000024</c:v>
                </c:pt>
                <c:pt idx="14885">
                  <c:v>7844.57</c:v>
                </c:pt>
                <c:pt idx="14886">
                  <c:v>7844.5860000000002</c:v>
                </c:pt>
                <c:pt idx="14887">
                  <c:v>7844.6020000000044</c:v>
                </c:pt>
                <c:pt idx="14888">
                  <c:v>7844.6020000000044</c:v>
                </c:pt>
                <c:pt idx="14889">
                  <c:v>7844.5880000000006</c:v>
                </c:pt>
                <c:pt idx="14890">
                  <c:v>7844.585</c:v>
                </c:pt>
                <c:pt idx="14891">
                  <c:v>7844.643</c:v>
                </c:pt>
                <c:pt idx="14892">
                  <c:v>7844.6160000000036</c:v>
                </c:pt>
                <c:pt idx="14893">
                  <c:v>7844.5790000000006</c:v>
                </c:pt>
                <c:pt idx="14894">
                  <c:v>7844.6220000000039</c:v>
                </c:pt>
                <c:pt idx="14895">
                  <c:v>7844.5950000000003</c:v>
                </c:pt>
                <c:pt idx="14896">
                  <c:v>7844.5320000000002</c:v>
                </c:pt>
                <c:pt idx="14897">
                  <c:v>7844.5830000000005</c:v>
                </c:pt>
                <c:pt idx="14898">
                  <c:v>7844.5520000000024</c:v>
                </c:pt>
                <c:pt idx="14899">
                  <c:v>7844.6040000000003</c:v>
                </c:pt>
                <c:pt idx="14900">
                  <c:v>7844.5880000000006</c:v>
                </c:pt>
                <c:pt idx="14901">
                  <c:v>7844.5839999999998</c:v>
                </c:pt>
                <c:pt idx="14902">
                  <c:v>7844.6350000000002</c:v>
                </c:pt>
                <c:pt idx="14903">
                  <c:v>7844.5570000000016</c:v>
                </c:pt>
                <c:pt idx="14904">
                  <c:v>7844.5379999999996</c:v>
                </c:pt>
                <c:pt idx="14905">
                  <c:v>7844.5960000000014</c:v>
                </c:pt>
                <c:pt idx="14906">
                  <c:v>7844.5340000000006</c:v>
                </c:pt>
                <c:pt idx="14907">
                  <c:v>7844.5749999999998</c:v>
                </c:pt>
                <c:pt idx="14908">
                  <c:v>7844.6050000000014</c:v>
                </c:pt>
                <c:pt idx="14909">
                  <c:v>7844.5830000000005</c:v>
                </c:pt>
                <c:pt idx="14910">
                  <c:v>7844.4830000000002</c:v>
                </c:pt>
                <c:pt idx="14911">
                  <c:v>7844.5820000000003</c:v>
                </c:pt>
                <c:pt idx="14912">
                  <c:v>7844.567</c:v>
                </c:pt>
                <c:pt idx="14913">
                  <c:v>7844.5320000000002</c:v>
                </c:pt>
                <c:pt idx="14914">
                  <c:v>7844.5610000000024</c:v>
                </c:pt>
                <c:pt idx="14915">
                  <c:v>7844.5550000000003</c:v>
                </c:pt>
                <c:pt idx="14916">
                  <c:v>7844.6</c:v>
                </c:pt>
                <c:pt idx="14917">
                  <c:v>7844.5460000000003</c:v>
                </c:pt>
                <c:pt idx="14918">
                  <c:v>7844.5220000000045</c:v>
                </c:pt>
                <c:pt idx="14919">
                  <c:v>7844.5790000000006</c:v>
                </c:pt>
                <c:pt idx="14920">
                  <c:v>7844.5250000000024</c:v>
                </c:pt>
                <c:pt idx="14921">
                  <c:v>7844.5080000000007</c:v>
                </c:pt>
                <c:pt idx="14922">
                  <c:v>7844.5640000000003</c:v>
                </c:pt>
                <c:pt idx="14923">
                  <c:v>7844.607</c:v>
                </c:pt>
                <c:pt idx="14924">
                  <c:v>7844.5370000000003</c:v>
                </c:pt>
                <c:pt idx="14925">
                  <c:v>7844.5440000000008</c:v>
                </c:pt>
                <c:pt idx="14926">
                  <c:v>7844.5570000000016</c:v>
                </c:pt>
                <c:pt idx="14927">
                  <c:v>7844.5690000000004</c:v>
                </c:pt>
                <c:pt idx="14928">
                  <c:v>7844.5650000000014</c:v>
                </c:pt>
                <c:pt idx="14929">
                  <c:v>7844.5640000000003</c:v>
                </c:pt>
                <c:pt idx="14930">
                  <c:v>7844.4679999999998</c:v>
                </c:pt>
                <c:pt idx="14931">
                  <c:v>7844.5070000000005</c:v>
                </c:pt>
                <c:pt idx="14932">
                  <c:v>7844.55</c:v>
                </c:pt>
                <c:pt idx="14933">
                  <c:v>7844.5030000000015</c:v>
                </c:pt>
                <c:pt idx="14934">
                  <c:v>7844.5280000000002</c:v>
                </c:pt>
                <c:pt idx="14935">
                  <c:v>7844.5360000000001</c:v>
                </c:pt>
                <c:pt idx="14936">
                  <c:v>7844.5570000000016</c:v>
                </c:pt>
                <c:pt idx="14937">
                  <c:v>7844.48</c:v>
                </c:pt>
                <c:pt idx="14938">
                  <c:v>7844.5240000000003</c:v>
                </c:pt>
                <c:pt idx="14939">
                  <c:v>7844.482</c:v>
                </c:pt>
                <c:pt idx="14940">
                  <c:v>7844.5379999999996</c:v>
                </c:pt>
                <c:pt idx="14941">
                  <c:v>7844.5320000000002</c:v>
                </c:pt>
                <c:pt idx="14942">
                  <c:v>7844.49</c:v>
                </c:pt>
                <c:pt idx="14943">
                  <c:v>7844.4610000000002</c:v>
                </c:pt>
                <c:pt idx="14944">
                  <c:v>7844.4789999999994</c:v>
                </c:pt>
                <c:pt idx="14945">
                  <c:v>7844.451</c:v>
                </c:pt>
                <c:pt idx="14946">
                  <c:v>7844.451</c:v>
                </c:pt>
                <c:pt idx="14947">
                  <c:v>7844.52</c:v>
                </c:pt>
                <c:pt idx="14948">
                  <c:v>7844.4769999999999</c:v>
                </c:pt>
                <c:pt idx="14949">
                  <c:v>7844.5190000000002</c:v>
                </c:pt>
                <c:pt idx="14950">
                  <c:v>7844.4749999999995</c:v>
                </c:pt>
                <c:pt idx="14951">
                  <c:v>7844.4929999999995</c:v>
                </c:pt>
                <c:pt idx="14952">
                  <c:v>7844.4560000000001</c:v>
                </c:pt>
                <c:pt idx="14953">
                  <c:v>7844.4460000000008</c:v>
                </c:pt>
                <c:pt idx="14954">
                  <c:v>7844.4949999999999</c:v>
                </c:pt>
                <c:pt idx="14955">
                  <c:v>7844.4479999999985</c:v>
                </c:pt>
                <c:pt idx="14956">
                  <c:v>7844.4579999999996</c:v>
                </c:pt>
                <c:pt idx="14957">
                  <c:v>7844.4579999999996</c:v>
                </c:pt>
                <c:pt idx="14958">
                  <c:v>7844.5030000000015</c:v>
                </c:pt>
                <c:pt idx="14959">
                  <c:v>7844.4610000000002</c:v>
                </c:pt>
                <c:pt idx="14960">
                  <c:v>7844.4620000000004</c:v>
                </c:pt>
                <c:pt idx="14961">
                  <c:v>7844.44</c:v>
                </c:pt>
                <c:pt idx="14962">
                  <c:v>7844.4429999999993</c:v>
                </c:pt>
                <c:pt idx="14963">
                  <c:v>7844.4489999999996</c:v>
                </c:pt>
                <c:pt idx="14964">
                  <c:v>7844.4290000000001</c:v>
                </c:pt>
                <c:pt idx="14965">
                  <c:v>7844.5210000000034</c:v>
                </c:pt>
                <c:pt idx="14966">
                  <c:v>7844.4160000000002</c:v>
                </c:pt>
                <c:pt idx="14967">
                  <c:v>7844.4110000000001</c:v>
                </c:pt>
                <c:pt idx="14968">
                  <c:v>7844.4059999999999</c:v>
                </c:pt>
                <c:pt idx="14969">
                  <c:v>7844.3960000000034</c:v>
                </c:pt>
                <c:pt idx="14970">
                  <c:v>7844.3850000000002</c:v>
                </c:pt>
                <c:pt idx="14971">
                  <c:v>7844.3940000000002</c:v>
                </c:pt>
                <c:pt idx="14972">
                  <c:v>7844.3850000000002</c:v>
                </c:pt>
                <c:pt idx="14973">
                  <c:v>7844.3740000000007</c:v>
                </c:pt>
                <c:pt idx="14974">
                  <c:v>7844.3530000000001</c:v>
                </c:pt>
                <c:pt idx="14975">
                  <c:v>7844.415</c:v>
                </c:pt>
                <c:pt idx="14976">
                  <c:v>7844.3879999999999</c:v>
                </c:pt>
                <c:pt idx="14977">
                  <c:v>7844.3710000000001</c:v>
                </c:pt>
                <c:pt idx="14978">
                  <c:v>7844.3730000000005</c:v>
                </c:pt>
                <c:pt idx="14979">
                  <c:v>7844.4069999999992</c:v>
                </c:pt>
                <c:pt idx="14980">
                  <c:v>7844.3670000000002</c:v>
                </c:pt>
                <c:pt idx="14981">
                  <c:v>7844.4350000000004</c:v>
                </c:pt>
                <c:pt idx="14982">
                  <c:v>7844.3960000000034</c:v>
                </c:pt>
                <c:pt idx="14983">
                  <c:v>7844.4069999999992</c:v>
                </c:pt>
                <c:pt idx="14984">
                  <c:v>7844.4010000000007</c:v>
                </c:pt>
                <c:pt idx="14985">
                  <c:v>7844.3960000000034</c:v>
                </c:pt>
                <c:pt idx="14986">
                  <c:v>7844.3789999999999</c:v>
                </c:pt>
                <c:pt idx="14987">
                  <c:v>7844.3820000000014</c:v>
                </c:pt>
                <c:pt idx="14988">
                  <c:v>7844.4059999999999</c:v>
                </c:pt>
                <c:pt idx="14989">
                  <c:v>7844.37</c:v>
                </c:pt>
                <c:pt idx="14990">
                  <c:v>7844.3580000000002</c:v>
                </c:pt>
                <c:pt idx="14991">
                  <c:v>7844.4110000000001</c:v>
                </c:pt>
                <c:pt idx="14992">
                  <c:v>7844.41</c:v>
                </c:pt>
                <c:pt idx="14993">
                  <c:v>7844.4040000000005</c:v>
                </c:pt>
                <c:pt idx="14994">
                  <c:v>7844.4030000000002</c:v>
                </c:pt>
                <c:pt idx="14995">
                  <c:v>7844.3980000000001</c:v>
                </c:pt>
                <c:pt idx="14996">
                  <c:v>7844.4579999999996</c:v>
                </c:pt>
                <c:pt idx="14997">
                  <c:v>7844.3990000000003</c:v>
                </c:pt>
                <c:pt idx="14998">
                  <c:v>7844.3600000000024</c:v>
                </c:pt>
                <c:pt idx="14999">
                  <c:v>7844.3550000000014</c:v>
                </c:pt>
                <c:pt idx="15000">
                  <c:v>7844.415</c:v>
                </c:pt>
                <c:pt idx="15001">
                  <c:v>7844.39</c:v>
                </c:pt>
                <c:pt idx="15002">
                  <c:v>7844.43</c:v>
                </c:pt>
                <c:pt idx="15003">
                  <c:v>7844.3879999999999</c:v>
                </c:pt>
                <c:pt idx="15004">
                  <c:v>7844.384</c:v>
                </c:pt>
                <c:pt idx="15005">
                  <c:v>7844.4160000000002</c:v>
                </c:pt>
                <c:pt idx="15006">
                  <c:v>7844.3970000000018</c:v>
                </c:pt>
                <c:pt idx="15007">
                  <c:v>7844.3590000000004</c:v>
                </c:pt>
                <c:pt idx="15008">
                  <c:v>7844.3760000000002</c:v>
                </c:pt>
                <c:pt idx="15009">
                  <c:v>7844.3380000000006</c:v>
                </c:pt>
                <c:pt idx="15010">
                  <c:v>7844.3830000000007</c:v>
                </c:pt>
                <c:pt idx="15011">
                  <c:v>7844.4170000000004</c:v>
                </c:pt>
                <c:pt idx="15012">
                  <c:v>7844.3810000000003</c:v>
                </c:pt>
                <c:pt idx="15013">
                  <c:v>7844.3820000000014</c:v>
                </c:pt>
                <c:pt idx="15014">
                  <c:v>7844.3590000000004</c:v>
                </c:pt>
                <c:pt idx="15015">
                  <c:v>7844.3940000000002</c:v>
                </c:pt>
                <c:pt idx="15016">
                  <c:v>7844.3540000000003</c:v>
                </c:pt>
                <c:pt idx="15017">
                  <c:v>7844.3960000000034</c:v>
                </c:pt>
                <c:pt idx="15018">
                  <c:v>7844.375</c:v>
                </c:pt>
                <c:pt idx="15019">
                  <c:v>7844.3660000000036</c:v>
                </c:pt>
                <c:pt idx="15020">
                  <c:v>7844.402</c:v>
                </c:pt>
                <c:pt idx="15021">
                  <c:v>7844.3960000000034</c:v>
                </c:pt>
                <c:pt idx="15022">
                  <c:v>7844.3789999999999</c:v>
                </c:pt>
                <c:pt idx="15023">
                  <c:v>7844.3620000000037</c:v>
                </c:pt>
                <c:pt idx="15024">
                  <c:v>7844.3510000000024</c:v>
                </c:pt>
                <c:pt idx="15025">
                  <c:v>7844.39</c:v>
                </c:pt>
                <c:pt idx="15026">
                  <c:v>7844.3250000000044</c:v>
                </c:pt>
                <c:pt idx="15027">
                  <c:v>7844.3660000000036</c:v>
                </c:pt>
                <c:pt idx="15028">
                  <c:v>7844.3760000000002</c:v>
                </c:pt>
                <c:pt idx="15029">
                  <c:v>7844.3789999999999</c:v>
                </c:pt>
                <c:pt idx="15030">
                  <c:v>7844.3940000000002</c:v>
                </c:pt>
                <c:pt idx="15031">
                  <c:v>7844.3850000000002</c:v>
                </c:pt>
                <c:pt idx="15032">
                  <c:v>7844.3590000000004</c:v>
                </c:pt>
                <c:pt idx="15033">
                  <c:v>7844.375</c:v>
                </c:pt>
                <c:pt idx="15034">
                  <c:v>7844.3760000000002</c:v>
                </c:pt>
                <c:pt idx="15035">
                  <c:v>7844.3970000000018</c:v>
                </c:pt>
                <c:pt idx="15036">
                  <c:v>7844.37</c:v>
                </c:pt>
                <c:pt idx="15037">
                  <c:v>7844.4170000000004</c:v>
                </c:pt>
                <c:pt idx="15038">
                  <c:v>7844.384</c:v>
                </c:pt>
                <c:pt idx="15039">
                  <c:v>7844.375</c:v>
                </c:pt>
                <c:pt idx="15040">
                  <c:v>7844.4190000000008</c:v>
                </c:pt>
                <c:pt idx="15041">
                  <c:v>7844.3810000000003</c:v>
                </c:pt>
                <c:pt idx="15042">
                  <c:v>7844.3520000000044</c:v>
                </c:pt>
                <c:pt idx="15043">
                  <c:v>7844.4110000000001</c:v>
                </c:pt>
                <c:pt idx="15044">
                  <c:v>7844.3820000000014</c:v>
                </c:pt>
                <c:pt idx="15045">
                  <c:v>7844.4130000000005</c:v>
                </c:pt>
                <c:pt idx="15046">
                  <c:v>7844.3820000000014</c:v>
                </c:pt>
                <c:pt idx="15047">
                  <c:v>7844.3490000000002</c:v>
                </c:pt>
                <c:pt idx="15048">
                  <c:v>7844.3970000000018</c:v>
                </c:pt>
                <c:pt idx="15049">
                  <c:v>7844.375</c:v>
                </c:pt>
                <c:pt idx="15050">
                  <c:v>7844.3990000000003</c:v>
                </c:pt>
                <c:pt idx="15051">
                  <c:v>7844.357</c:v>
                </c:pt>
                <c:pt idx="15052">
                  <c:v>7844.39</c:v>
                </c:pt>
                <c:pt idx="15053">
                  <c:v>7844.348</c:v>
                </c:pt>
                <c:pt idx="15054">
                  <c:v>7844.4010000000007</c:v>
                </c:pt>
                <c:pt idx="15055">
                  <c:v>7844.3830000000007</c:v>
                </c:pt>
                <c:pt idx="15056">
                  <c:v>7844.3220000000038</c:v>
                </c:pt>
                <c:pt idx="15057">
                  <c:v>7844.3910000000014</c:v>
                </c:pt>
                <c:pt idx="15058">
                  <c:v>7844.4250000000002</c:v>
                </c:pt>
                <c:pt idx="15059">
                  <c:v>7844.4290000000001</c:v>
                </c:pt>
                <c:pt idx="15060">
                  <c:v>7844.37</c:v>
                </c:pt>
                <c:pt idx="15061">
                  <c:v>7844.38</c:v>
                </c:pt>
                <c:pt idx="15062">
                  <c:v>7844.357</c:v>
                </c:pt>
                <c:pt idx="15063">
                  <c:v>7844.3850000000002</c:v>
                </c:pt>
                <c:pt idx="15064">
                  <c:v>7844.39</c:v>
                </c:pt>
                <c:pt idx="15065">
                  <c:v>7844.4069999999992</c:v>
                </c:pt>
                <c:pt idx="15066">
                  <c:v>7844.34</c:v>
                </c:pt>
                <c:pt idx="15067">
                  <c:v>7844.3590000000004</c:v>
                </c:pt>
                <c:pt idx="15068">
                  <c:v>7844.3590000000004</c:v>
                </c:pt>
                <c:pt idx="15069">
                  <c:v>7844.3620000000037</c:v>
                </c:pt>
                <c:pt idx="15070">
                  <c:v>7844.393</c:v>
                </c:pt>
                <c:pt idx="15071">
                  <c:v>7844.4210000000003</c:v>
                </c:pt>
                <c:pt idx="15072">
                  <c:v>7844.375</c:v>
                </c:pt>
                <c:pt idx="15073">
                  <c:v>7844.375</c:v>
                </c:pt>
                <c:pt idx="15074">
                  <c:v>7844.3050000000003</c:v>
                </c:pt>
                <c:pt idx="15075">
                  <c:v>7844.3730000000005</c:v>
                </c:pt>
                <c:pt idx="15076">
                  <c:v>7844.3690000000024</c:v>
                </c:pt>
                <c:pt idx="15077">
                  <c:v>7844.3990000000003</c:v>
                </c:pt>
                <c:pt idx="15078">
                  <c:v>7844.3779999999997</c:v>
                </c:pt>
                <c:pt idx="15079">
                  <c:v>7844.3380000000006</c:v>
                </c:pt>
                <c:pt idx="15080">
                  <c:v>7844.3920000000035</c:v>
                </c:pt>
                <c:pt idx="15081">
                  <c:v>7844.3740000000007</c:v>
                </c:pt>
                <c:pt idx="15082">
                  <c:v>7844.3760000000002</c:v>
                </c:pt>
                <c:pt idx="15083">
                  <c:v>7844.3910000000014</c:v>
                </c:pt>
                <c:pt idx="15084">
                  <c:v>7844.3810000000003</c:v>
                </c:pt>
                <c:pt idx="15085">
                  <c:v>7844.3890000000001</c:v>
                </c:pt>
                <c:pt idx="15086">
                  <c:v>7844.3879999999999</c:v>
                </c:pt>
                <c:pt idx="15087">
                  <c:v>7844.4049999999997</c:v>
                </c:pt>
                <c:pt idx="15088">
                  <c:v>7844.4049999999997</c:v>
                </c:pt>
                <c:pt idx="15089">
                  <c:v>7844.3670000000002</c:v>
                </c:pt>
                <c:pt idx="15090">
                  <c:v>7844.3860000000004</c:v>
                </c:pt>
                <c:pt idx="15091">
                  <c:v>7844.3670000000002</c:v>
                </c:pt>
                <c:pt idx="15092">
                  <c:v>7844.35</c:v>
                </c:pt>
                <c:pt idx="15093">
                  <c:v>7844.375</c:v>
                </c:pt>
                <c:pt idx="15094">
                  <c:v>7844.3920000000035</c:v>
                </c:pt>
                <c:pt idx="15095">
                  <c:v>7844.375</c:v>
                </c:pt>
                <c:pt idx="15096">
                  <c:v>7844.3640000000014</c:v>
                </c:pt>
                <c:pt idx="15097">
                  <c:v>7844.3830000000007</c:v>
                </c:pt>
                <c:pt idx="15098">
                  <c:v>7844.3670000000002</c:v>
                </c:pt>
                <c:pt idx="15099">
                  <c:v>7844.4120000000003</c:v>
                </c:pt>
                <c:pt idx="15100">
                  <c:v>7844.3680000000004</c:v>
                </c:pt>
                <c:pt idx="15101">
                  <c:v>7844.3980000000001</c:v>
                </c:pt>
                <c:pt idx="15102">
                  <c:v>7844.4030000000002</c:v>
                </c:pt>
                <c:pt idx="15103">
                  <c:v>7844.3640000000014</c:v>
                </c:pt>
                <c:pt idx="15104">
                  <c:v>7844.3810000000003</c:v>
                </c:pt>
                <c:pt idx="15105">
                  <c:v>7844.4059999999999</c:v>
                </c:pt>
                <c:pt idx="15106">
                  <c:v>7844.4030000000002</c:v>
                </c:pt>
                <c:pt idx="15107">
                  <c:v>7844.3740000000007</c:v>
                </c:pt>
                <c:pt idx="15108">
                  <c:v>7844.4160000000002</c:v>
                </c:pt>
                <c:pt idx="15109">
                  <c:v>7844.3970000000018</c:v>
                </c:pt>
                <c:pt idx="15110">
                  <c:v>7844.3870000000015</c:v>
                </c:pt>
                <c:pt idx="15111">
                  <c:v>7844.3830000000007</c:v>
                </c:pt>
                <c:pt idx="15112">
                  <c:v>7844.3940000000002</c:v>
                </c:pt>
                <c:pt idx="15113">
                  <c:v>7844.4120000000003</c:v>
                </c:pt>
                <c:pt idx="15114">
                  <c:v>7844.393</c:v>
                </c:pt>
                <c:pt idx="15115">
                  <c:v>7844.4570000000003</c:v>
                </c:pt>
                <c:pt idx="15116">
                  <c:v>7844.4</c:v>
                </c:pt>
                <c:pt idx="15117">
                  <c:v>7844.4560000000001</c:v>
                </c:pt>
                <c:pt idx="15118">
                  <c:v>7844.4230000000016</c:v>
                </c:pt>
                <c:pt idx="15119">
                  <c:v>7844.442</c:v>
                </c:pt>
                <c:pt idx="15120">
                  <c:v>7844.4110000000001</c:v>
                </c:pt>
                <c:pt idx="15121">
                  <c:v>7844.4329999999991</c:v>
                </c:pt>
                <c:pt idx="15122">
                  <c:v>7844.3610000000044</c:v>
                </c:pt>
                <c:pt idx="15123">
                  <c:v>7844.3530000000001</c:v>
                </c:pt>
                <c:pt idx="15124">
                  <c:v>7844.4290000000001</c:v>
                </c:pt>
                <c:pt idx="15125">
                  <c:v>7844.3990000000003</c:v>
                </c:pt>
                <c:pt idx="15126">
                  <c:v>7844.3769999999995</c:v>
                </c:pt>
                <c:pt idx="15127">
                  <c:v>7844.308</c:v>
                </c:pt>
                <c:pt idx="15128">
                  <c:v>7844.4120000000003</c:v>
                </c:pt>
                <c:pt idx="15129">
                  <c:v>7844.4290000000001</c:v>
                </c:pt>
                <c:pt idx="15130">
                  <c:v>7844.3960000000034</c:v>
                </c:pt>
                <c:pt idx="15131">
                  <c:v>7844.3910000000014</c:v>
                </c:pt>
                <c:pt idx="15132">
                  <c:v>7844.3940000000002</c:v>
                </c:pt>
                <c:pt idx="15133">
                  <c:v>7844.4379999999965</c:v>
                </c:pt>
                <c:pt idx="15134">
                  <c:v>7844.384</c:v>
                </c:pt>
                <c:pt idx="15135">
                  <c:v>7844.3860000000004</c:v>
                </c:pt>
                <c:pt idx="15136">
                  <c:v>7844.3710000000001</c:v>
                </c:pt>
                <c:pt idx="15137">
                  <c:v>7844.4030000000002</c:v>
                </c:pt>
                <c:pt idx="15138">
                  <c:v>7844.4230000000016</c:v>
                </c:pt>
                <c:pt idx="15139">
                  <c:v>7844.4350000000004</c:v>
                </c:pt>
                <c:pt idx="15140">
                  <c:v>7844.4079999999994</c:v>
                </c:pt>
                <c:pt idx="15141">
                  <c:v>7844.4160000000002</c:v>
                </c:pt>
                <c:pt idx="15142">
                  <c:v>7844.4429999999993</c:v>
                </c:pt>
                <c:pt idx="15143">
                  <c:v>7844.4010000000007</c:v>
                </c:pt>
                <c:pt idx="15144">
                  <c:v>7844.3960000000034</c:v>
                </c:pt>
                <c:pt idx="15145">
                  <c:v>7844.4220000000014</c:v>
                </c:pt>
                <c:pt idx="15146">
                  <c:v>7844.4379999999965</c:v>
                </c:pt>
                <c:pt idx="15147">
                  <c:v>7844.3330000000005</c:v>
                </c:pt>
                <c:pt idx="15148">
                  <c:v>7844.4010000000007</c:v>
                </c:pt>
                <c:pt idx="15149">
                  <c:v>7844.4190000000008</c:v>
                </c:pt>
                <c:pt idx="15150">
                  <c:v>7844.4139999999998</c:v>
                </c:pt>
                <c:pt idx="15151">
                  <c:v>7844.4230000000016</c:v>
                </c:pt>
                <c:pt idx="15152">
                  <c:v>7844.4739999999965</c:v>
                </c:pt>
                <c:pt idx="15153">
                  <c:v>7844.4250000000002</c:v>
                </c:pt>
                <c:pt idx="15154">
                  <c:v>7844.4690000000001</c:v>
                </c:pt>
                <c:pt idx="15155">
                  <c:v>7844.38</c:v>
                </c:pt>
                <c:pt idx="15156">
                  <c:v>7844.4450000000006</c:v>
                </c:pt>
                <c:pt idx="15157">
                  <c:v>7844.4170000000004</c:v>
                </c:pt>
                <c:pt idx="15158">
                  <c:v>7844.451</c:v>
                </c:pt>
                <c:pt idx="15159">
                  <c:v>7844.3990000000003</c:v>
                </c:pt>
                <c:pt idx="15160">
                  <c:v>7844.4260000000004</c:v>
                </c:pt>
                <c:pt idx="15161">
                  <c:v>7844.45</c:v>
                </c:pt>
                <c:pt idx="15162">
                  <c:v>7844.4699999999993</c:v>
                </c:pt>
                <c:pt idx="15163">
                  <c:v>7844.4139999999998</c:v>
                </c:pt>
                <c:pt idx="15164">
                  <c:v>7844.4230000000016</c:v>
                </c:pt>
                <c:pt idx="15165">
                  <c:v>7844.42</c:v>
                </c:pt>
                <c:pt idx="15166">
                  <c:v>7844.4079999999994</c:v>
                </c:pt>
                <c:pt idx="15167">
                  <c:v>7844.4759999999997</c:v>
                </c:pt>
                <c:pt idx="15168">
                  <c:v>7844.4110000000001</c:v>
                </c:pt>
                <c:pt idx="15169">
                  <c:v>7844.4309999999996</c:v>
                </c:pt>
                <c:pt idx="15170">
                  <c:v>7844.3850000000002</c:v>
                </c:pt>
                <c:pt idx="15171">
                  <c:v>7844.4110000000001</c:v>
                </c:pt>
                <c:pt idx="15172">
                  <c:v>7844.4350000000004</c:v>
                </c:pt>
                <c:pt idx="15173">
                  <c:v>7844.3960000000034</c:v>
                </c:pt>
                <c:pt idx="15174">
                  <c:v>7844.3960000000034</c:v>
                </c:pt>
                <c:pt idx="15175">
                  <c:v>7844.4350000000004</c:v>
                </c:pt>
                <c:pt idx="15176">
                  <c:v>7844.4139999999998</c:v>
                </c:pt>
                <c:pt idx="15177">
                  <c:v>7844.3990000000003</c:v>
                </c:pt>
                <c:pt idx="15178">
                  <c:v>7844.4329999999991</c:v>
                </c:pt>
                <c:pt idx="15179">
                  <c:v>7844.335</c:v>
                </c:pt>
                <c:pt idx="15180">
                  <c:v>7844.4120000000003</c:v>
                </c:pt>
                <c:pt idx="15181">
                  <c:v>7844.4479999999985</c:v>
                </c:pt>
                <c:pt idx="15182">
                  <c:v>7844.4190000000008</c:v>
                </c:pt>
                <c:pt idx="15183">
                  <c:v>7844.4339999999993</c:v>
                </c:pt>
                <c:pt idx="15184">
                  <c:v>7844.4540000000006</c:v>
                </c:pt>
                <c:pt idx="15185">
                  <c:v>7844.4030000000002</c:v>
                </c:pt>
                <c:pt idx="15186">
                  <c:v>7844.38</c:v>
                </c:pt>
                <c:pt idx="15187">
                  <c:v>7844.43</c:v>
                </c:pt>
                <c:pt idx="15188">
                  <c:v>7844.41</c:v>
                </c:pt>
                <c:pt idx="15189">
                  <c:v>7844.3980000000001</c:v>
                </c:pt>
                <c:pt idx="15190">
                  <c:v>7844.4280000000008</c:v>
                </c:pt>
                <c:pt idx="15191">
                  <c:v>7844.4290000000001</c:v>
                </c:pt>
                <c:pt idx="15192">
                  <c:v>7844.4990000000007</c:v>
                </c:pt>
                <c:pt idx="15193">
                  <c:v>7844.4540000000006</c:v>
                </c:pt>
                <c:pt idx="15194">
                  <c:v>7844.4210000000003</c:v>
                </c:pt>
                <c:pt idx="15195">
                  <c:v>7844.5</c:v>
                </c:pt>
                <c:pt idx="15196">
                  <c:v>7844.451</c:v>
                </c:pt>
                <c:pt idx="15197">
                  <c:v>7844.4560000000001</c:v>
                </c:pt>
                <c:pt idx="15198">
                  <c:v>7844.4579999999996</c:v>
                </c:pt>
                <c:pt idx="15199">
                  <c:v>7844.4849999999997</c:v>
                </c:pt>
                <c:pt idx="15200">
                  <c:v>7844.4350000000004</c:v>
                </c:pt>
                <c:pt idx="15201">
                  <c:v>7844.4579999999996</c:v>
                </c:pt>
                <c:pt idx="15202">
                  <c:v>7844.4389999999985</c:v>
                </c:pt>
                <c:pt idx="15203">
                  <c:v>7844.4560000000001</c:v>
                </c:pt>
                <c:pt idx="15204">
                  <c:v>7844.4470000000001</c:v>
                </c:pt>
                <c:pt idx="15205">
                  <c:v>7844.4690000000001</c:v>
                </c:pt>
                <c:pt idx="15206">
                  <c:v>7844.4130000000005</c:v>
                </c:pt>
                <c:pt idx="15207">
                  <c:v>7844.4470000000001</c:v>
                </c:pt>
                <c:pt idx="15208">
                  <c:v>7844.4520000000002</c:v>
                </c:pt>
                <c:pt idx="15209">
                  <c:v>7844.4350000000004</c:v>
                </c:pt>
                <c:pt idx="15210">
                  <c:v>7844.4360000000006</c:v>
                </c:pt>
                <c:pt idx="15211">
                  <c:v>7844.4859999999999</c:v>
                </c:pt>
                <c:pt idx="15212">
                  <c:v>7844.4949999999999</c:v>
                </c:pt>
                <c:pt idx="15213">
                  <c:v>7844.4440000000004</c:v>
                </c:pt>
                <c:pt idx="15214">
                  <c:v>7844.4939999999997</c:v>
                </c:pt>
                <c:pt idx="15215">
                  <c:v>7844.4710000000005</c:v>
                </c:pt>
                <c:pt idx="15216">
                  <c:v>7844.4360000000006</c:v>
                </c:pt>
                <c:pt idx="15217">
                  <c:v>7844.4759999999997</c:v>
                </c:pt>
                <c:pt idx="15218">
                  <c:v>7844.4450000000006</c:v>
                </c:pt>
                <c:pt idx="15219">
                  <c:v>7844.4679999999998</c:v>
                </c:pt>
                <c:pt idx="15220">
                  <c:v>7844.4479999999985</c:v>
                </c:pt>
                <c:pt idx="15221">
                  <c:v>7844.4270000000006</c:v>
                </c:pt>
                <c:pt idx="15222">
                  <c:v>7844.45</c:v>
                </c:pt>
                <c:pt idx="15223">
                  <c:v>7844.45</c:v>
                </c:pt>
                <c:pt idx="15224">
                  <c:v>7844.4620000000004</c:v>
                </c:pt>
                <c:pt idx="15225">
                  <c:v>7844.4759999999997</c:v>
                </c:pt>
                <c:pt idx="15226">
                  <c:v>7844.4479999999985</c:v>
                </c:pt>
                <c:pt idx="15227">
                  <c:v>7844.4839999999995</c:v>
                </c:pt>
                <c:pt idx="15228">
                  <c:v>7844.4839999999995</c:v>
                </c:pt>
                <c:pt idx="15229">
                  <c:v>7844.4779999999992</c:v>
                </c:pt>
                <c:pt idx="15230">
                  <c:v>7844.473</c:v>
                </c:pt>
                <c:pt idx="15231">
                  <c:v>7844.4779999999992</c:v>
                </c:pt>
                <c:pt idx="15232">
                  <c:v>7844.5080000000007</c:v>
                </c:pt>
                <c:pt idx="15233">
                  <c:v>7844.4789999999994</c:v>
                </c:pt>
                <c:pt idx="15234">
                  <c:v>7844.4520000000002</c:v>
                </c:pt>
                <c:pt idx="15235">
                  <c:v>7844.4769999999999</c:v>
                </c:pt>
                <c:pt idx="15236">
                  <c:v>7844.4379999999965</c:v>
                </c:pt>
                <c:pt idx="15237">
                  <c:v>7844.4710000000005</c:v>
                </c:pt>
                <c:pt idx="15238">
                  <c:v>7844.5280000000002</c:v>
                </c:pt>
                <c:pt idx="15239">
                  <c:v>7844.4720000000007</c:v>
                </c:pt>
                <c:pt idx="15240">
                  <c:v>7844.4949999999999</c:v>
                </c:pt>
                <c:pt idx="15241">
                  <c:v>7844.4830000000002</c:v>
                </c:pt>
                <c:pt idx="15242">
                  <c:v>7844.4890000000005</c:v>
                </c:pt>
                <c:pt idx="15243">
                  <c:v>7844.5160000000014</c:v>
                </c:pt>
                <c:pt idx="15244">
                  <c:v>7844.4759999999997</c:v>
                </c:pt>
                <c:pt idx="15245">
                  <c:v>7844.482</c:v>
                </c:pt>
                <c:pt idx="15246">
                  <c:v>7844.5190000000002</c:v>
                </c:pt>
                <c:pt idx="15247">
                  <c:v>7844.46</c:v>
                </c:pt>
                <c:pt idx="15248">
                  <c:v>7844.5110000000004</c:v>
                </c:pt>
                <c:pt idx="15249">
                  <c:v>7844.4389999999985</c:v>
                </c:pt>
                <c:pt idx="15250">
                  <c:v>7844.4470000000001</c:v>
                </c:pt>
                <c:pt idx="15251">
                  <c:v>7844.5309999999999</c:v>
                </c:pt>
                <c:pt idx="15252">
                  <c:v>7844.5240000000003</c:v>
                </c:pt>
                <c:pt idx="15253">
                  <c:v>7844.451</c:v>
                </c:pt>
                <c:pt idx="15254">
                  <c:v>7844.4949999999999</c:v>
                </c:pt>
                <c:pt idx="15255">
                  <c:v>7844.4830000000002</c:v>
                </c:pt>
                <c:pt idx="15256">
                  <c:v>7844.4260000000004</c:v>
                </c:pt>
                <c:pt idx="15257">
                  <c:v>7844.4220000000014</c:v>
                </c:pt>
                <c:pt idx="15258">
                  <c:v>7844.4170000000004</c:v>
                </c:pt>
                <c:pt idx="15259">
                  <c:v>7844.491</c:v>
                </c:pt>
                <c:pt idx="15260">
                  <c:v>7844.5050000000001</c:v>
                </c:pt>
                <c:pt idx="15261">
                  <c:v>7844.4949999999999</c:v>
                </c:pt>
                <c:pt idx="15262">
                  <c:v>7844.5230000000001</c:v>
                </c:pt>
                <c:pt idx="15263">
                  <c:v>7844.4560000000001</c:v>
                </c:pt>
                <c:pt idx="15264">
                  <c:v>7844.4720000000007</c:v>
                </c:pt>
                <c:pt idx="15265">
                  <c:v>7844.4699999999993</c:v>
                </c:pt>
                <c:pt idx="15266">
                  <c:v>7844.4620000000004</c:v>
                </c:pt>
                <c:pt idx="15267">
                  <c:v>7844.4749999999995</c:v>
                </c:pt>
                <c:pt idx="15268">
                  <c:v>7844.51</c:v>
                </c:pt>
                <c:pt idx="15269">
                  <c:v>7844.5060000000003</c:v>
                </c:pt>
                <c:pt idx="15270">
                  <c:v>7844.5</c:v>
                </c:pt>
                <c:pt idx="15271">
                  <c:v>7844.4869999999992</c:v>
                </c:pt>
                <c:pt idx="15272">
                  <c:v>7844.4679999999998</c:v>
                </c:pt>
                <c:pt idx="15273">
                  <c:v>7844.4929999999995</c:v>
                </c:pt>
                <c:pt idx="15274">
                  <c:v>7844.473</c:v>
                </c:pt>
                <c:pt idx="15275">
                  <c:v>7844.4489999999996</c:v>
                </c:pt>
                <c:pt idx="15276">
                  <c:v>7844.4579999999996</c:v>
                </c:pt>
                <c:pt idx="15277">
                  <c:v>7844.4690000000001</c:v>
                </c:pt>
                <c:pt idx="15278">
                  <c:v>7844.4690000000001</c:v>
                </c:pt>
                <c:pt idx="15279">
                  <c:v>7844.4929999999995</c:v>
                </c:pt>
                <c:pt idx="15280">
                  <c:v>7844.4479999999985</c:v>
                </c:pt>
                <c:pt idx="15281">
                  <c:v>7844.5</c:v>
                </c:pt>
                <c:pt idx="15282">
                  <c:v>7844.4450000000006</c:v>
                </c:pt>
                <c:pt idx="15283">
                  <c:v>7844.4530000000004</c:v>
                </c:pt>
                <c:pt idx="15284">
                  <c:v>7844.491</c:v>
                </c:pt>
                <c:pt idx="15285">
                  <c:v>7844.5230000000001</c:v>
                </c:pt>
                <c:pt idx="15286">
                  <c:v>7844.518</c:v>
                </c:pt>
                <c:pt idx="15287">
                  <c:v>7844.4560000000001</c:v>
                </c:pt>
                <c:pt idx="15288">
                  <c:v>7844.5440000000008</c:v>
                </c:pt>
                <c:pt idx="15289">
                  <c:v>7844.4849999999997</c:v>
                </c:pt>
                <c:pt idx="15290">
                  <c:v>7844.4550000000008</c:v>
                </c:pt>
                <c:pt idx="15291">
                  <c:v>7844.4849999999997</c:v>
                </c:pt>
                <c:pt idx="15292">
                  <c:v>7844.45</c:v>
                </c:pt>
                <c:pt idx="15293">
                  <c:v>7844.4789999999994</c:v>
                </c:pt>
                <c:pt idx="15294">
                  <c:v>7844.4859999999999</c:v>
                </c:pt>
                <c:pt idx="15295">
                  <c:v>7844.4630000000006</c:v>
                </c:pt>
                <c:pt idx="15296">
                  <c:v>7844.4769999999999</c:v>
                </c:pt>
                <c:pt idx="15297">
                  <c:v>7844.5170000000007</c:v>
                </c:pt>
                <c:pt idx="15298">
                  <c:v>7844.5020000000004</c:v>
                </c:pt>
                <c:pt idx="15299">
                  <c:v>7844.5479999999998</c:v>
                </c:pt>
                <c:pt idx="15300">
                  <c:v>7844.509</c:v>
                </c:pt>
                <c:pt idx="15301">
                  <c:v>7844.53</c:v>
                </c:pt>
                <c:pt idx="15302">
                  <c:v>7844.5290000000014</c:v>
                </c:pt>
                <c:pt idx="15303">
                  <c:v>7844.5290000000014</c:v>
                </c:pt>
                <c:pt idx="15304">
                  <c:v>7844.4949999999999</c:v>
                </c:pt>
                <c:pt idx="15305">
                  <c:v>7844.4890000000005</c:v>
                </c:pt>
                <c:pt idx="15306">
                  <c:v>7844.5250000000024</c:v>
                </c:pt>
                <c:pt idx="15307">
                  <c:v>7844.4990000000007</c:v>
                </c:pt>
                <c:pt idx="15308">
                  <c:v>7844.55</c:v>
                </c:pt>
                <c:pt idx="15309">
                  <c:v>7844.4849999999997</c:v>
                </c:pt>
                <c:pt idx="15310">
                  <c:v>7844.4440000000004</c:v>
                </c:pt>
                <c:pt idx="15311">
                  <c:v>7844.5210000000034</c:v>
                </c:pt>
                <c:pt idx="15312">
                  <c:v>7844.5140000000001</c:v>
                </c:pt>
                <c:pt idx="15313">
                  <c:v>7844.5</c:v>
                </c:pt>
                <c:pt idx="15314">
                  <c:v>7844.5190000000002</c:v>
                </c:pt>
                <c:pt idx="15315">
                  <c:v>7844.5930000000017</c:v>
                </c:pt>
                <c:pt idx="15316">
                  <c:v>7844.5640000000003</c:v>
                </c:pt>
                <c:pt idx="15317">
                  <c:v>7844.5370000000003</c:v>
                </c:pt>
                <c:pt idx="15318">
                  <c:v>7844.5420000000004</c:v>
                </c:pt>
                <c:pt idx="15319">
                  <c:v>7844.5130000000017</c:v>
                </c:pt>
                <c:pt idx="15320">
                  <c:v>7844.5030000000015</c:v>
                </c:pt>
                <c:pt idx="15321">
                  <c:v>7844.549</c:v>
                </c:pt>
                <c:pt idx="15322">
                  <c:v>7844.4830000000002</c:v>
                </c:pt>
                <c:pt idx="15323">
                  <c:v>7844.5389999999998</c:v>
                </c:pt>
                <c:pt idx="15324">
                  <c:v>7844.5030000000015</c:v>
                </c:pt>
                <c:pt idx="15325">
                  <c:v>7844.5</c:v>
                </c:pt>
                <c:pt idx="15326">
                  <c:v>7844.5160000000014</c:v>
                </c:pt>
                <c:pt idx="15327">
                  <c:v>7844.5290000000014</c:v>
                </c:pt>
                <c:pt idx="15328">
                  <c:v>7844.5130000000017</c:v>
                </c:pt>
                <c:pt idx="15329">
                  <c:v>7844.4890000000005</c:v>
                </c:pt>
                <c:pt idx="15330">
                  <c:v>7844.5460000000003</c:v>
                </c:pt>
                <c:pt idx="15331">
                  <c:v>7844.4969999999994</c:v>
                </c:pt>
                <c:pt idx="15332">
                  <c:v>7844.5370000000003</c:v>
                </c:pt>
                <c:pt idx="15333">
                  <c:v>7844.5520000000024</c:v>
                </c:pt>
                <c:pt idx="15334">
                  <c:v>7844.4939999999997</c:v>
                </c:pt>
                <c:pt idx="15335">
                  <c:v>7844.4939999999997</c:v>
                </c:pt>
                <c:pt idx="15336">
                  <c:v>7844.4939999999997</c:v>
                </c:pt>
                <c:pt idx="15337">
                  <c:v>7844.51</c:v>
                </c:pt>
                <c:pt idx="15338">
                  <c:v>7844.5440000000008</c:v>
                </c:pt>
                <c:pt idx="15339">
                  <c:v>7844.5470000000005</c:v>
                </c:pt>
                <c:pt idx="15340">
                  <c:v>7844.5329999999994</c:v>
                </c:pt>
                <c:pt idx="15341">
                  <c:v>7844.4769999999999</c:v>
                </c:pt>
                <c:pt idx="15342">
                  <c:v>7844.5250000000024</c:v>
                </c:pt>
                <c:pt idx="15343">
                  <c:v>7844.5340000000006</c:v>
                </c:pt>
                <c:pt idx="15344">
                  <c:v>7844.5150000000003</c:v>
                </c:pt>
                <c:pt idx="15345">
                  <c:v>7844.5839999999998</c:v>
                </c:pt>
                <c:pt idx="15346">
                  <c:v>7844.5220000000045</c:v>
                </c:pt>
                <c:pt idx="15347">
                  <c:v>7844.4739999999965</c:v>
                </c:pt>
                <c:pt idx="15348">
                  <c:v>7844.4749999999995</c:v>
                </c:pt>
                <c:pt idx="15349">
                  <c:v>7844.4589999999998</c:v>
                </c:pt>
                <c:pt idx="15350">
                  <c:v>7844.4699999999993</c:v>
                </c:pt>
                <c:pt idx="15351">
                  <c:v>7844.5420000000004</c:v>
                </c:pt>
                <c:pt idx="15352">
                  <c:v>7844.5160000000014</c:v>
                </c:pt>
                <c:pt idx="15353">
                  <c:v>7844.4650000000001</c:v>
                </c:pt>
                <c:pt idx="15354">
                  <c:v>7844.5140000000001</c:v>
                </c:pt>
                <c:pt idx="15355">
                  <c:v>7844.4779999999992</c:v>
                </c:pt>
                <c:pt idx="15356">
                  <c:v>7844.5110000000004</c:v>
                </c:pt>
                <c:pt idx="15357">
                  <c:v>7844.4849999999997</c:v>
                </c:pt>
                <c:pt idx="15358">
                  <c:v>7844.5210000000034</c:v>
                </c:pt>
                <c:pt idx="15359">
                  <c:v>7844.5389999999998</c:v>
                </c:pt>
                <c:pt idx="15360">
                  <c:v>7844.5010000000002</c:v>
                </c:pt>
                <c:pt idx="15361">
                  <c:v>7844.5320000000002</c:v>
                </c:pt>
                <c:pt idx="15362">
                  <c:v>7844.549</c:v>
                </c:pt>
                <c:pt idx="15363">
                  <c:v>7844.51</c:v>
                </c:pt>
                <c:pt idx="15364">
                  <c:v>7844.5370000000003</c:v>
                </c:pt>
                <c:pt idx="15365">
                  <c:v>7844.5250000000024</c:v>
                </c:pt>
                <c:pt idx="15366">
                  <c:v>7844.48</c:v>
                </c:pt>
                <c:pt idx="15367">
                  <c:v>7844.5290000000014</c:v>
                </c:pt>
                <c:pt idx="15368">
                  <c:v>7844.49</c:v>
                </c:pt>
                <c:pt idx="15369">
                  <c:v>7844.5080000000007</c:v>
                </c:pt>
                <c:pt idx="15370">
                  <c:v>7844.518</c:v>
                </c:pt>
                <c:pt idx="15371">
                  <c:v>7844.4699999999993</c:v>
                </c:pt>
                <c:pt idx="15372">
                  <c:v>7844.4969999999994</c:v>
                </c:pt>
                <c:pt idx="15373">
                  <c:v>7844.5160000000014</c:v>
                </c:pt>
                <c:pt idx="15374">
                  <c:v>7844.509</c:v>
                </c:pt>
                <c:pt idx="15375">
                  <c:v>7844.5190000000002</c:v>
                </c:pt>
                <c:pt idx="15376">
                  <c:v>7844.4890000000005</c:v>
                </c:pt>
                <c:pt idx="15377">
                  <c:v>7844.4890000000005</c:v>
                </c:pt>
                <c:pt idx="15378">
                  <c:v>7844.51</c:v>
                </c:pt>
                <c:pt idx="15379">
                  <c:v>7844.5150000000003</c:v>
                </c:pt>
                <c:pt idx="15380">
                  <c:v>7844.4769999999999</c:v>
                </c:pt>
                <c:pt idx="15381">
                  <c:v>7844.5210000000034</c:v>
                </c:pt>
                <c:pt idx="15382">
                  <c:v>7844.5140000000001</c:v>
                </c:pt>
                <c:pt idx="15383">
                  <c:v>7844.5250000000024</c:v>
                </c:pt>
                <c:pt idx="15384">
                  <c:v>7844.5479999999998</c:v>
                </c:pt>
                <c:pt idx="15385">
                  <c:v>7844.5420000000004</c:v>
                </c:pt>
                <c:pt idx="15386">
                  <c:v>7844.4929999999995</c:v>
                </c:pt>
                <c:pt idx="15387">
                  <c:v>7844.5039999999999</c:v>
                </c:pt>
                <c:pt idx="15388">
                  <c:v>7844.5150000000003</c:v>
                </c:pt>
                <c:pt idx="15389">
                  <c:v>7844.5450000000001</c:v>
                </c:pt>
                <c:pt idx="15390">
                  <c:v>7844.4990000000007</c:v>
                </c:pt>
                <c:pt idx="15391">
                  <c:v>7844.4530000000004</c:v>
                </c:pt>
                <c:pt idx="15392">
                  <c:v>7844.5120000000024</c:v>
                </c:pt>
                <c:pt idx="15393">
                  <c:v>7844.4769999999999</c:v>
                </c:pt>
                <c:pt idx="15394">
                  <c:v>7844.4710000000005</c:v>
                </c:pt>
                <c:pt idx="15395">
                  <c:v>7844.4739999999965</c:v>
                </c:pt>
                <c:pt idx="15396">
                  <c:v>7844.4460000000008</c:v>
                </c:pt>
                <c:pt idx="15397">
                  <c:v>7844.46</c:v>
                </c:pt>
                <c:pt idx="15398">
                  <c:v>7844.4690000000001</c:v>
                </c:pt>
                <c:pt idx="15399">
                  <c:v>7844.4520000000002</c:v>
                </c:pt>
                <c:pt idx="15400">
                  <c:v>7844.4699999999993</c:v>
                </c:pt>
                <c:pt idx="15401">
                  <c:v>7844.4779999999992</c:v>
                </c:pt>
                <c:pt idx="15402">
                  <c:v>7844.4579999999996</c:v>
                </c:pt>
                <c:pt idx="15403">
                  <c:v>7844.4849999999997</c:v>
                </c:pt>
                <c:pt idx="15404">
                  <c:v>7844.4690000000001</c:v>
                </c:pt>
                <c:pt idx="15405">
                  <c:v>7844.4990000000007</c:v>
                </c:pt>
                <c:pt idx="15406">
                  <c:v>7844.4810000000007</c:v>
                </c:pt>
                <c:pt idx="15407">
                  <c:v>7844.4610000000002</c:v>
                </c:pt>
                <c:pt idx="15408">
                  <c:v>7844.5530000000008</c:v>
                </c:pt>
                <c:pt idx="15409">
                  <c:v>7844.48</c:v>
                </c:pt>
                <c:pt idx="15410">
                  <c:v>7844.4640000000009</c:v>
                </c:pt>
                <c:pt idx="15411">
                  <c:v>7844.4560000000001</c:v>
                </c:pt>
                <c:pt idx="15412">
                  <c:v>7844.4960000000001</c:v>
                </c:pt>
                <c:pt idx="15413">
                  <c:v>7844.4810000000007</c:v>
                </c:pt>
                <c:pt idx="15414">
                  <c:v>7844.51</c:v>
                </c:pt>
                <c:pt idx="15415">
                  <c:v>7844.46</c:v>
                </c:pt>
                <c:pt idx="15416">
                  <c:v>7844.4849999999997</c:v>
                </c:pt>
                <c:pt idx="15417">
                  <c:v>7844.4230000000016</c:v>
                </c:pt>
                <c:pt idx="15418">
                  <c:v>7844.4379999999965</c:v>
                </c:pt>
                <c:pt idx="15419">
                  <c:v>7844.4429999999993</c:v>
                </c:pt>
                <c:pt idx="15420">
                  <c:v>7844.4550000000008</c:v>
                </c:pt>
                <c:pt idx="15421">
                  <c:v>7844.4450000000006</c:v>
                </c:pt>
                <c:pt idx="15422">
                  <c:v>7844.4280000000008</c:v>
                </c:pt>
                <c:pt idx="15423">
                  <c:v>7844.4479999999985</c:v>
                </c:pt>
                <c:pt idx="15424">
                  <c:v>7844.4620000000004</c:v>
                </c:pt>
                <c:pt idx="15425">
                  <c:v>7844.4470000000001</c:v>
                </c:pt>
                <c:pt idx="15426">
                  <c:v>7844.4130000000005</c:v>
                </c:pt>
                <c:pt idx="15427">
                  <c:v>7844.442</c:v>
                </c:pt>
                <c:pt idx="15428">
                  <c:v>7844.4479999999985</c:v>
                </c:pt>
                <c:pt idx="15429">
                  <c:v>7844.3920000000035</c:v>
                </c:pt>
                <c:pt idx="15430">
                  <c:v>7844.4589999999998</c:v>
                </c:pt>
                <c:pt idx="15431">
                  <c:v>7844.4350000000004</c:v>
                </c:pt>
                <c:pt idx="15432">
                  <c:v>7844.3610000000044</c:v>
                </c:pt>
                <c:pt idx="15433">
                  <c:v>7844.4079999999994</c:v>
                </c:pt>
                <c:pt idx="15434">
                  <c:v>7844.4440000000004</c:v>
                </c:pt>
                <c:pt idx="15435">
                  <c:v>7844.3980000000001</c:v>
                </c:pt>
                <c:pt idx="15436">
                  <c:v>7844.3810000000003</c:v>
                </c:pt>
                <c:pt idx="15437">
                  <c:v>7844.4250000000002</c:v>
                </c:pt>
                <c:pt idx="15438">
                  <c:v>7844.4160000000002</c:v>
                </c:pt>
                <c:pt idx="15439">
                  <c:v>7844.4280000000008</c:v>
                </c:pt>
                <c:pt idx="15440">
                  <c:v>7844.3740000000007</c:v>
                </c:pt>
                <c:pt idx="15441">
                  <c:v>7844.4190000000008</c:v>
                </c:pt>
                <c:pt idx="15442">
                  <c:v>7844.4479999999985</c:v>
                </c:pt>
                <c:pt idx="15443">
                  <c:v>7844.3890000000001</c:v>
                </c:pt>
                <c:pt idx="15444">
                  <c:v>7844.3490000000002</c:v>
                </c:pt>
                <c:pt idx="15445">
                  <c:v>7844.4339999999993</c:v>
                </c:pt>
                <c:pt idx="15446">
                  <c:v>7844.415</c:v>
                </c:pt>
                <c:pt idx="15447">
                  <c:v>7844.4290000000001</c:v>
                </c:pt>
                <c:pt idx="15448">
                  <c:v>7844.3960000000034</c:v>
                </c:pt>
                <c:pt idx="15449">
                  <c:v>7844.4010000000007</c:v>
                </c:pt>
                <c:pt idx="15450">
                  <c:v>7844.3650000000034</c:v>
                </c:pt>
                <c:pt idx="15451">
                  <c:v>7844.3610000000044</c:v>
                </c:pt>
                <c:pt idx="15452">
                  <c:v>7844.3820000000014</c:v>
                </c:pt>
                <c:pt idx="15453">
                  <c:v>7844.4049999999997</c:v>
                </c:pt>
                <c:pt idx="15454">
                  <c:v>7844.3960000000034</c:v>
                </c:pt>
                <c:pt idx="15455">
                  <c:v>7844.3910000000014</c:v>
                </c:pt>
                <c:pt idx="15456">
                  <c:v>7844.3850000000002</c:v>
                </c:pt>
                <c:pt idx="15457">
                  <c:v>7844.3960000000034</c:v>
                </c:pt>
                <c:pt idx="15458">
                  <c:v>7844.3690000000024</c:v>
                </c:pt>
                <c:pt idx="15459">
                  <c:v>7844.4059999999999</c:v>
                </c:pt>
                <c:pt idx="15460">
                  <c:v>7844.3600000000024</c:v>
                </c:pt>
                <c:pt idx="15461">
                  <c:v>7844.3960000000034</c:v>
                </c:pt>
                <c:pt idx="15462">
                  <c:v>7844.4180000000006</c:v>
                </c:pt>
                <c:pt idx="15463">
                  <c:v>7844.3980000000001</c:v>
                </c:pt>
                <c:pt idx="15464">
                  <c:v>7844.4</c:v>
                </c:pt>
                <c:pt idx="15465">
                  <c:v>7844.3970000000018</c:v>
                </c:pt>
                <c:pt idx="15466">
                  <c:v>7844.3890000000001</c:v>
                </c:pt>
                <c:pt idx="15467">
                  <c:v>7844.4309999999996</c:v>
                </c:pt>
                <c:pt idx="15468">
                  <c:v>7844.4180000000006</c:v>
                </c:pt>
                <c:pt idx="15469">
                  <c:v>7844.44</c:v>
                </c:pt>
                <c:pt idx="15470">
                  <c:v>7844.3960000000034</c:v>
                </c:pt>
                <c:pt idx="15471">
                  <c:v>7844.4160000000002</c:v>
                </c:pt>
                <c:pt idx="15472">
                  <c:v>7844.3960000000034</c:v>
                </c:pt>
                <c:pt idx="15473">
                  <c:v>7844.4180000000006</c:v>
                </c:pt>
                <c:pt idx="15474">
                  <c:v>7844.4030000000002</c:v>
                </c:pt>
                <c:pt idx="15475">
                  <c:v>7844.4379999999965</c:v>
                </c:pt>
                <c:pt idx="15476">
                  <c:v>7844.3740000000007</c:v>
                </c:pt>
                <c:pt idx="15477">
                  <c:v>7844.4069999999992</c:v>
                </c:pt>
                <c:pt idx="15478">
                  <c:v>7844.4329999999991</c:v>
                </c:pt>
                <c:pt idx="15479">
                  <c:v>7844.4250000000002</c:v>
                </c:pt>
                <c:pt idx="15480">
                  <c:v>7844.4440000000004</c:v>
                </c:pt>
                <c:pt idx="15481">
                  <c:v>7844.43</c:v>
                </c:pt>
                <c:pt idx="15482">
                  <c:v>7844.44</c:v>
                </c:pt>
                <c:pt idx="15483">
                  <c:v>7844.4260000000004</c:v>
                </c:pt>
                <c:pt idx="15484">
                  <c:v>7844.4290000000001</c:v>
                </c:pt>
                <c:pt idx="15485">
                  <c:v>7844.4170000000004</c:v>
                </c:pt>
                <c:pt idx="15486">
                  <c:v>7844.4360000000006</c:v>
                </c:pt>
                <c:pt idx="15487">
                  <c:v>7844.4550000000008</c:v>
                </c:pt>
                <c:pt idx="15488">
                  <c:v>7844.4360000000006</c:v>
                </c:pt>
                <c:pt idx="15489">
                  <c:v>7844.4369999999999</c:v>
                </c:pt>
                <c:pt idx="15490">
                  <c:v>7844.4479999999985</c:v>
                </c:pt>
                <c:pt idx="15491">
                  <c:v>7844.4610000000002</c:v>
                </c:pt>
                <c:pt idx="15492">
                  <c:v>7844.4389999999985</c:v>
                </c:pt>
                <c:pt idx="15493">
                  <c:v>7844.4220000000014</c:v>
                </c:pt>
                <c:pt idx="15494">
                  <c:v>7844.424</c:v>
                </c:pt>
                <c:pt idx="15495">
                  <c:v>7844.4579999999996</c:v>
                </c:pt>
                <c:pt idx="15496">
                  <c:v>7844.451</c:v>
                </c:pt>
                <c:pt idx="15497">
                  <c:v>7844.4369999999999</c:v>
                </c:pt>
                <c:pt idx="15498">
                  <c:v>7844.3960000000034</c:v>
                </c:pt>
                <c:pt idx="15499">
                  <c:v>7844.4620000000004</c:v>
                </c:pt>
                <c:pt idx="15500">
                  <c:v>7844.402</c:v>
                </c:pt>
                <c:pt idx="15501">
                  <c:v>7844.4470000000001</c:v>
                </c:pt>
                <c:pt idx="15502">
                  <c:v>7844.4589999999998</c:v>
                </c:pt>
                <c:pt idx="15503">
                  <c:v>7844.4460000000008</c:v>
                </c:pt>
                <c:pt idx="15504">
                  <c:v>7844.4170000000004</c:v>
                </c:pt>
                <c:pt idx="15505">
                  <c:v>7844.442</c:v>
                </c:pt>
                <c:pt idx="15506">
                  <c:v>7844.3980000000001</c:v>
                </c:pt>
                <c:pt idx="15507">
                  <c:v>7844.4309999999996</c:v>
                </c:pt>
                <c:pt idx="15508">
                  <c:v>7844.4190000000008</c:v>
                </c:pt>
                <c:pt idx="15509">
                  <c:v>7844.3970000000018</c:v>
                </c:pt>
                <c:pt idx="15510">
                  <c:v>7844.4040000000005</c:v>
                </c:pt>
                <c:pt idx="15511">
                  <c:v>7844.4520000000002</c:v>
                </c:pt>
                <c:pt idx="15512">
                  <c:v>7844.46</c:v>
                </c:pt>
                <c:pt idx="15513">
                  <c:v>7844.4350000000004</c:v>
                </c:pt>
                <c:pt idx="15514">
                  <c:v>7844.4319999999998</c:v>
                </c:pt>
                <c:pt idx="15515">
                  <c:v>7844.3850000000002</c:v>
                </c:pt>
                <c:pt idx="15516">
                  <c:v>7844.4010000000007</c:v>
                </c:pt>
                <c:pt idx="15517">
                  <c:v>7844.4429999999993</c:v>
                </c:pt>
                <c:pt idx="15518">
                  <c:v>7844.4210000000003</c:v>
                </c:pt>
                <c:pt idx="15519">
                  <c:v>7844.4450000000006</c:v>
                </c:pt>
                <c:pt idx="15520">
                  <c:v>7844.4319999999998</c:v>
                </c:pt>
                <c:pt idx="15521">
                  <c:v>7844.4710000000005</c:v>
                </c:pt>
                <c:pt idx="15522">
                  <c:v>7844.4440000000004</c:v>
                </c:pt>
                <c:pt idx="15523">
                  <c:v>7844.4309999999996</c:v>
                </c:pt>
                <c:pt idx="15524">
                  <c:v>7844.451</c:v>
                </c:pt>
                <c:pt idx="15525">
                  <c:v>7844.4049999999997</c:v>
                </c:pt>
                <c:pt idx="15526">
                  <c:v>7844.3890000000001</c:v>
                </c:pt>
                <c:pt idx="15527">
                  <c:v>7844.3850000000002</c:v>
                </c:pt>
                <c:pt idx="15528">
                  <c:v>7844.4210000000003</c:v>
                </c:pt>
                <c:pt idx="15529">
                  <c:v>7844.4579999999996</c:v>
                </c:pt>
                <c:pt idx="15530">
                  <c:v>7844.375</c:v>
                </c:pt>
                <c:pt idx="15531">
                  <c:v>7844.4319999999998</c:v>
                </c:pt>
                <c:pt idx="15532">
                  <c:v>7844.402</c:v>
                </c:pt>
                <c:pt idx="15533">
                  <c:v>7844.3660000000036</c:v>
                </c:pt>
                <c:pt idx="15534">
                  <c:v>7844.442</c:v>
                </c:pt>
                <c:pt idx="15535">
                  <c:v>7844.42</c:v>
                </c:pt>
                <c:pt idx="15536">
                  <c:v>7844.4409999999998</c:v>
                </c:pt>
                <c:pt idx="15537">
                  <c:v>7844.4789999999994</c:v>
                </c:pt>
                <c:pt idx="15538">
                  <c:v>7844.4789999999994</c:v>
                </c:pt>
                <c:pt idx="15539">
                  <c:v>7844.4030000000002</c:v>
                </c:pt>
                <c:pt idx="15540">
                  <c:v>7844.4170000000004</c:v>
                </c:pt>
                <c:pt idx="15541">
                  <c:v>7844.4550000000008</c:v>
                </c:pt>
                <c:pt idx="15542">
                  <c:v>7844.4540000000006</c:v>
                </c:pt>
                <c:pt idx="15543">
                  <c:v>7844.4520000000002</c:v>
                </c:pt>
                <c:pt idx="15544">
                  <c:v>7844.4560000000001</c:v>
                </c:pt>
                <c:pt idx="15545">
                  <c:v>7844.4450000000006</c:v>
                </c:pt>
                <c:pt idx="15546">
                  <c:v>7844.4779999999992</c:v>
                </c:pt>
                <c:pt idx="15547">
                  <c:v>7844.4869999999992</c:v>
                </c:pt>
                <c:pt idx="15548">
                  <c:v>7844.4890000000005</c:v>
                </c:pt>
                <c:pt idx="15549">
                  <c:v>7844.46</c:v>
                </c:pt>
                <c:pt idx="15550">
                  <c:v>7844.4949999999999</c:v>
                </c:pt>
                <c:pt idx="15551">
                  <c:v>7844.4260000000004</c:v>
                </c:pt>
                <c:pt idx="15552">
                  <c:v>7844.4869999999992</c:v>
                </c:pt>
                <c:pt idx="15553">
                  <c:v>7844.4630000000006</c:v>
                </c:pt>
                <c:pt idx="15554">
                  <c:v>7844.4479999999985</c:v>
                </c:pt>
                <c:pt idx="15555">
                  <c:v>7844.5080000000007</c:v>
                </c:pt>
                <c:pt idx="15556">
                  <c:v>7844.442</c:v>
                </c:pt>
                <c:pt idx="15557">
                  <c:v>7844.5020000000004</c:v>
                </c:pt>
                <c:pt idx="15558">
                  <c:v>7844.4699999999993</c:v>
                </c:pt>
                <c:pt idx="15559">
                  <c:v>7844.5170000000007</c:v>
                </c:pt>
                <c:pt idx="15560">
                  <c:v>7844.4929999999995</c:v>
                </c:pt>
                <c:pt idx="15561">
                  <c:v>7844.5039999999999</c:v>
                </c:pt>
                <c:pt idx="15562">
                  <c:v>7844.482</c:v>
                </c:pt>
                <c:pt idx="15563">
                  <c:v>7844.5120000000024</c:v>
                </c:pt>
                <c:pt idx="15564">
                  <c:v>7844.518</c:v>
                </c:pt>
                <c:pt idx="15565">
                  <c:v>7844.5240000000003</c:v>
                </c:pt>
                <c:pt idx="15566">
                  <c:v>7844.5140000000001</c:v>
                </c:pt>
                <c:pt idx="15567">
                  <c:v>7844.4739999999965</c:v>
                </c:pt>
                <c:pt idx="15568">
                  <c:v>7844.549</c:v>
                </c:pt>
                <c:pt idx="15569">
                  <c:v>7844.5060000000003</c:v>
                </c:pt>
                <c:pt idx="15570">
                  <c:v>7844.4859999999999</c:v>
                </c:pt>
                <c:pt idx="15571">
                  <c:v>7844.5379999999996</c:v>
                </c:pt>
                <c:pt idx="15572">
                  <c:v>7844.4789999999994</c:v>
                </c:pt>
                <c:pt idx="15573">
                  <c:v>7844.5610000000024</c:v>
                </c:pt>
                <c:pt idx="15574">
                  <c:v>7844.5140000000001</c:v>
                </c:pt>
                <c:pt idx="15575">
                  <c:v>7844.5280000000002</c:v>
                </c:pt>
                <c:pt idx="15576">
                  <c:v>7844.5250000000024</c:v>
                </c:pt>
                <c:pt idx="15577">
                  <c:v>7844.5350000000008</c:v>
                </c:pt>
                <c:pt idx="15578">
                  <c:v>7844.5</c:v>
                </c:pt>
                <c:pt idx="15579">
                  <c:v>7844.5440000000008</c:v>
                </c:pt>
                <c:pt idx="15580">
                  <c:v>7844.5060000000003</c:v>
                </c:pt>
                <c:pt idx="15581">
                  <c:v>7844.5640000000003</c:v>
                </c:pt>
                <c:pt idx="15582">
                  <c:v>7844.5620000000035</c:v>
                </c:pt>
                <c:pt idx="15583">
                  <c:v>7844.5309999999999</c:v>
                </c:pt>
                <c:pt idx="15584">
                  <c:v>7844.5739999999996</c:v>
                </c:pt>
                <c:pt idx="15585">
                  <c:v>7844.5260000000035</c:v>
                </c:pt>
                <c:pt idx="15586">
                  <c:v>7844.518</c:v>
                </c:pt>
                <c:pt idx="15587">
                  <c:v>7844.5640000000003</c:v>
                </c:pt>
                <c:pt idx="15588">
                  <c:v>7844.5410000000002</c:v>
                </c:pt>
                <c:pt idx="15589">
                  <c:v>7844.5240000000003</c:v>
                </c:pt>
                <c:pt idx="15590">
                  <c:v>7844.5010000000002</c:v>
                </c:pt>
                <c:pt idx="15591">
                  <c:v>7844.5560000000014</c:v>
                </c:pt>
                <c:pt idx="15592">
                  <c:v>7844.5640000000003</c:v>
                </c:pt>
                <c:pt idx="15593">
                  <c:v>7844.5329999999994</c:v>
                </c:pt>
                <c:pt idx="15594">
                  <c:v>7844.5450000000001</c:v>
                </c:pt>
                <c:pt idx="15595">
                  <c:v>7844.5450000000001</c:v>
                </c:pt>
                <c:pt idx="15596">
                  <c:v>7844.5520000000024</c:v>
                </c:pt>
                <c:pt idx="15597">
                  <c:v>7844.5110000000004</c:v>
                </c:pt>
                <c:pt idx="15598">
                  <c:v>7844.5190000000002</c:v>
                </c:pt>
                <c:pt idx="15599">
                  <c:v>7844.5220000000045</c:v>
                </c:pt>
                <c:pt idx="15600">
                  <c:v>7844.5220000000045</c:v>
                </c:pt>
                <c:pt idx="15601">
                  <c:v>7844.549</c:v>
                </c:pt>
                <c:pt idx="15602">
                  <c:v>7844.5550000000003</c:v>
                </c:pt>
                <c:pt idx="15603">
                  <c:v>7844.5650000000014</c:v>
                </c:pt>
                <c:pt idx="15604">
                  <c:v>7844.5260000000035</c:v>
                </c:pt>
                <c:pt idx="15605">
                  <c:v>7844.53</c:v>
                </c:pt>
                <c:pt idx="15606">
                  <c:v>7844.4920000000002</c:v>
                </c:pt>
                <c:pt idx="15607">
                  <c:v>7844.4879999999994</c:v>
                </c:pt>
                <c:pt idx="15608">
                  <c:v>7844.5</c:v>
                </c:pt>
                <c:pt idx="15609">
                  <c:v>7844.5389999999998</c:v>
                </c:pt>
                <c:pt idx="15610">
                  <c:v>7844.51</c:v>
                </c:pt>
                <c:pt idx="15611">
                  <c:v>7844.5080000000007</c:v>
                </c:pt>
                <c:pt idx="15612">
                  <c:v>7844.5309999999999</c:v>
                </c:pt>
                <c:pt idx="15613">
                  <c:v>7844.5280000000002</c:v>
                </c:pt>
                <c:pt idx="15614">
                  <c:v>7844.5379999999996</c:v>
                </c:pt>
                <c:pt idx="15615">
                  <c:v>7844.5010000000002</c:v>
                </c:pt>
                <c:pt idx="15616">
                  <c:v>7844.4849999999997</c:v>
                </c:pt>
                <c:pt idx="15617">
                  <c:v>7844.5150000000003</c:v>
                </c:pt>
                <c:pt idx="15618">
                  <c:v>7844.482</c:v>
                </c:pt>
                <c:pt idx="15619">
                  <c:v>7844.4810000000007</c:v>
                </c:pt>
                <c:pt idx="15620">
                  <c:v>7844.5160000000014</c:v>
                </c:pt>
                <c:pt idx="15621">
                  <c:v>7844.5370000000003</c:v>
                </c:pt>
                <c:pt idx="15622">
                  <c:v>7844.4789999999994</c:v>
                </c:pt>
                <c:pt idx="15623">
                  <c:v>7844.5020000000004</c:v>
                </c:pt>
                <c:pt idx="15624">
                  <c:v>7844.4789999999994</c:v>
                </c:pt>
                <c:pt idx="15625">
                  <c:v>7844.53</c:v>
                </c:pt>
                <c:pt idx="15626">
                  <c:v>7844.5080000000007</c:v>
                </c:pt>
                <c:pt idx="15627">
                  <c:v>7844.5329999999994</c:v>
                </c:pt>
                <c:pt idx="15628">
                  <c:v>7844.567</c:v>
                </c:pt>
                <c:pt idx="15629">
                  <c:v>7844.5420000000004</c:v>
                </c:pt>
                <c:pt idx="15630">
                  <c:v>7844.5450000000001</c:v>
                </c:pt>
                <c:pt idx="15631">
                  <c:v>7844.5410000000002</c:v>
                </c:pt>
                <c:pt idx="15632">
                  <c:v>7844.509</c:v>
                </c:pt>
                <c:pt idx="15633">
                  <c:v>7844.5250000000024</c:v>
                </c:pt>
                <c:pt idx="15634">
                  <c:v>7844.5350000000008</c:v>
                </c:pt>
                <c:pt idx="15635">
                  <c:v>7844.5020000000004</c:v>
                </c:pt>
                <c:pt idx="15636">
                  <c:v>7844.52</c:v>
                </c:pt>
                <c:pt idx="15637">
                  <c:v>7844.5410000000002</c:v>
                </c:pt>
                <c:pt idx="15638">
                  <c:v>7844.53</c:v>
                </c:pt>
                <c:pt idx="15639">
                  <c:v>7844.558</c:v>
                </c:pt>
                <c:pt idx="15640">
                  <c:v>7844.5160000000014</c:v>
                </c:pt>
                <c:pt idx="15641">
                  <c:v>7844.5</c:v>
                </c:pt>
                <c:pt idx="15642">
                  <c:v>7844.5060000000003</c:v>
                </c:pt>
                <c:pt idx="15643">
                  <c:v>7844.5250000000024</c:v>
                </c:pt>
                <c:pt idx="15644">
                  <c:v>7844.4990000000007</c:v>
                </c:pt>
                <c:pt idx="15645">
                  <c:v>7844.5510000000004</c:v>
                </c:pt>
                <c:pt idx="15646">
                  <c:v>7844.576</c:v>
                </c:pt>
                <c:pt idx="15647">
                  <c:v>7844.5290000000014</c:v>
                </c:pt>
                <c:pt idx="15648">
                  <c:v>7844.5540000000001</c:v>
                </c:pt>
                <c:pt idx="15649">
                  <c:v>7844.5510000000004</c:v>
                </c:pt>
                <c:pt idx="15650">
                  <c:v>7844.5420000000004</c:v>
                </c:pt>
                <c:pt idx="15651">
                  <c:v>7844.5620000000035</c:v>
                </c:pt>
                <c:pt idx="15652">
                  <c:v>7844.5530000000008</c:v>
                </c:pt>
                <c:pt idx="15653">
                  <c:v>7844.5530000000008</c:v>
                </c:pt>
                <c:pt idx="15654">
                  <c:v>7844.5650000000014</c:v>
                </c:pt>
                <c:pt idx="15655">
                  <c:v>7844.5880000000006</c:v>
                </c:pt>
                <c:pt idx="15656">
                  <c:v>7844.6200000000035</c:v>
                </c:pt>
                <c:pt idx="15657">
                  <c:v>7844.6040000000003</c:v>
                </c:pt>
                <c:pt idx="15658">
                  <c:v>7844.5530000000008</c:v>
                </c:pt>
                <c:pt idx="15659">
                  <c:v>7844.5890000000009</c:v>
                </c:pt>
                <c:pt idx="15660">
                  <c:v>7844.5630000000001</c:v>
                </c:pt>
                <c:pt idx="15661">
                  <c:v>7844.5930000000017</c:v>
                </c:pt>
                <c:pt idx="15662">
                  <c:v>7844.6090000000004</c:v>
                </c:pt>
                <c:pt idx="15663">
                  <c:v>7844.5560000000014</c:v>
                </c:pt>
                <c:pt idx="15664">
                  <c:v>7844.6</c:v>
                </c:pt>
                <c:pt idx="15665">
                  <c:v>7844.6220000000039</c:v>
                </c:pt>
                <c:pt idx="15666">
                  <c:v>7844.5720000000001</c:v>
                </c:pt>
                <c:pt idx="15667">
                  <c:v>7844.5769999999993</c:v>
                </c:pt>
                <c:pt idx="15668">
                  <c:v>7844.6170000000002</c:v>
                </c:pt>
                <c:pt idx="15669">
                  <c:v>7844.5890000000009</c:v>
                </c:pt>
                <c:pt idx="15670">
                  <c:v>7844.5749999999998</c:v>
                </c:pt>
                <c:pt idx="15671">
                  <c:v>7844.634</c:v>
                </c:pt>
                <c:pt idx="15672">
                  <c:v>7844.6090000000004</c:v>
                </c:pt>
                <c:pt idx="15673">
                  <c:v>7844.5730000000003</c:v>
                </c:pt>
                <c:pt idx="15674">
                  <c:v>7844.5970000000007</c:v>
                </c:pt>
                <c:pt idx="15675">
                  <c:v>7844.6420000000035</c:v>
                </c:pt>
                <c:pt idx="15676">
                  <c:v>7844.6040000000003</c:v>
                </c:pt>
                <c:pt idx="15677">
                  <c:v>7844.6150000000034</c:v>
                </c:pt>
                <c:pt idx="15678">
                  <c:v>7844.6280000000024</c:v>
                </c:pt>
                <c:pt idx="15679">
                  <c:v>7844.6150000000034</c:v>
                </c:pt>
                <c:pt idx="15680">
                  <c:v>7844.6030000000001</c:v>
                </c:pt>
                <c:pt idx="15681">
                  <c:v>7844.6620000000039</c:v>
                </c:pt>
                <c:pt idx="15682">
                  <c:v>7844.6440000000002</c:v>
                </c:pt>
                <c:pt idx="15683">
                  <c:v>7844.6470000000018</c:v>
                </c:pt>
                <c:pt idx="15684">
                  <c:v>7844.6510000000035</c:v>
                </c:pt>
                <c:pt idx="15685">
                  <c:v>7844.6880000000001</c:v>
                </c:pt>
                <c:pt idx="15686">
                  <c:v>7844.6050000000014</c:v>
                </c:pt>
                <c:pt idx="15687">
                  <c:v>7844.6020000000044</c:v>
                </c:pt>
                <c:pt idx="15688">
                  <c:v>7844.6630000000014</c:v>
                </c:pt>
                <c:pt idx="15689">
                  <c:v>7844.6160000000036</c:v>
                </c:pt>
                <c:pt idx="15690">
                  <c:v>7844.6010000000024</c:v>
                </c:pt>
                <c:pt idx="15691">
                  <c:v>7844.6490000000003</c:v>
                </c:pt>
                <c:pt idx="15692">
                  <c:v>7844.6550000000034</c:v>
                </c:pt>
                <c:pt idx="15693">
                  <c:v>7844.6260000000038</c:v>
                </c:pt>
                <c:pt idx="15694">
                  <c:v>7844.67</c:v>
                </c:pt>
                <c:pt idx="15695">
                  <c:v>7844.6260000000038</c:v>
                </c:pt>
                <c:pt idx="15696">
                  <c:v>7844.6260000000038</c:v>
                </c:pt>
                <c:pt idx="15697">
                  <c:v>7844.6640000000034</c:v>
                </c:pt>
                <c:pt idx="15698">
                  <c:v>7844.6440000000002</c:v>
                </c:pt>
                <c:pt idx="15699">
                  <c:v>7844.6770000000006</c:v>
                </c:pt>
                <c:pt idx="15700">
                  <c:v>7844.6470000000018</c:v>
                </c:pt>
                <c:pt idx="15701">
                  <c:v>7844.6460000000034</c:v>
                </c:pt>
                <c:pt idx="15702">
                  <c:v>7844.6480000000001</c:v>
                </c:pt>
                <c:pt idx="15703">
                  <c:v>7844.674</c:v>
                </c:pt>
                <c:pt idx="15704">
                  <c:v>7844.701</c:v>
                </c:pt>
                <c:pt idx="15705">
                  <c:v>7844.6420000000035</c:v>
                </c:pt>
                <c:pt idx="15706">
                  <c:v>7844.6910000000034</c:v>
                </c:pt>
                <c:pt idx="15707">
                  <c:v>7844.6610000000037</c:v>
                </c:pt>
                <c:pt idx="15708">
                  <c:v>7844.6880000000001</c:v>
                </c:pt>
                <c:pt idx="15709">
                  <c:v>7844.6750000000002</c:v>
                </c:pt>
                <c:pt idx="15710">
                  <c:v>7844.6560000000045</c:v>
                </c:pt>
                <c:pt idx="15711">
                  <c:v>7844.6890000000003</c:v>
                </c:pt>
                <c:pt idx="15712">
                  <c:v>7844.6850000000004</c:v>
                </c:pt>
                <c:pt idx="15713">
                  <c:v>7844.6560000000045</c:v>
                </c:pt>
                <c:pt idx="15714">
                  <c:v>7844.7179999999998</c:v>
                </c:pt>
                <c:pt idx="15715">
                  <c:v>7844.6720000000014</c:v>
                </c:pt>
                <c:pt idx="15716">
                  <c:v>7844.6580000000004</c:v>
                </c:pt>
                <c:pt idx="15717">
                  <c:v>7844.6550000000034</c:v>
                </c:pt>
                <c:pt idx="15718">
                  <c:v>7844.6980000000003</c:v>
                </c:pt>
                <c:pt idx="15719">
                  <c:v>7844.7359999999999</c:v>
                </c:pt>
                <c:pt idx="15720">
                  <c:v>7844.6940000000004</c:v>
                </c:pt>
                <c:pt idx="15721">
                  <c:v>7844.6870000000008</c:v>
                </c:pt>
                <c:pt idx="15722">
                  <c:v>7844.7369999999992</c:v>
                </c:pt>
                <c:pt idx="15723">
                  <c:v>7844.7050000000008</c:v>
                </c:pt>
                <c:pt idx="15724">
                  <c:v>7844.6580000000004</c:v>
                </c:pt>
                <c:pt idx="15725">
                  <c:v>7844.6950000000024</c:v>
                </c:pt>
                <c:pt idx="15726">
                  <c:v>7844.7040000000006</c:v>
                </c:pt>
                <c:pt idx="15727">
                  <c:v>7844.7130000000006</c:v>
                </c:pt>
                <c:pt idx="15728">
                  <c:v>7844.741</c:v>
                </c:pt>
                <c:pt idx="15729">
                  <c:v>7844.7290000000003</c:v>
                </c:pt>
                <c:pt idx="15730">
                  <c:v>7844.7130000000006</c:v>
                </c:pt>
                <c:pt idx="15731">
                  <c:v>7844.723</c:v>
                </c:pt>
                <c:pt idx="15732">
                  <c:v>7844.7480000000005</c:v>
                </c:pt>
                <c:pt idx="15733">
                  <c:v>7844.6750000000002</c:v>
                </c:pt>
                <c:pt idx="15734">
                  <c:v>7844.6980000000003</c:v>
                </c:pt>
                <c:pt idx="15735">
                  <c:v>7844.7140000000009</c:v>
                </c:pt>
                <c:pt idx="15736">
                  <c:v>7844.6890000000003</c:v>
                </c:pt>
                <c:pt idx="15737">
                  <c:v>7844.674</c:v>
                </c:pt>
                <c:pt idx="15738">
                  <c:v>7844.7250000000004</c:v>
                </c:pt>
                <c:pt idx="15739">
                  <c:v>7844.6960000000036</c:v>
                </c:pt>
                <c:pt idx="15740">
                  <c:v>7844.7050000000008</c:v>
                </c:pt>
                <c:pt idx="15741">
                  <c:v>7844.7260000000024</c:v>
                </c:pt>
                <c:pt idx="15742">
                  <c:v>7844.759</c:v>
                </c:pt>
                <c:pt idx="15743">
                  <c:v>7844.7270000000017</c:v>
                </c:pt>
                <c:pt idx="15744">
                  <c:v>7844.7170000000015</c:v>
                </c:pt>
                <c:pt idx="15745">
                  <c:v>7844.701</c:v>
                </c:pt>
                <c:pt idx="15746">
                  <c:v>7844.7030000000004</c:v>
                </c:pt>
                <c:pt idx="15747">
                  <c:v>7844.7550000000001</c:v>
                </c:pt>
                <c:pt idx="15748">
                  <c:v>7844.7260000000024</c:v>
                </c:pt>
                <c:pt idx="15749">
                  <c:v>7844.7170000000015</c:v>
                </c:pt>
                <c:pt idx="15750">
                  <c:v>7844.7480000000005</c:v>
                </c:pt>
                <c:pt idx="15751">
                  <c:v>7844.7310000000007</c:v>
                </c:pt>
                <c:pt idx="15752">
                  <c:v>7844.7330000000002</c:v>
                </c:pt>
                <c:pt idx="15753">
                  <c:v>7844.7349999999997</c:v>
                </c:pt>
                <c:pt idx="15754">
                  <c:v>7844.7420000000002</c:v>
                </c:pt>
                <c:pt idx="15755">
                  <c:v>7844.7449999999999</c:v>
                </c:pt>
                <c:pt idx="15756">
                  <c:v>7844.7210000000014</c:v>
                </c:pt>
                <c:pt idx="15757">
                  <c:v>7844.73</c:v>
                </c:pt>
                <c:pt idx="15758">
                  <c:v>7844.7439999999997</c:v>
                </c:pt>
                <c:pt idx="15759">
                  <c:v>7844.7469999999994</c:v>
                </c:pt>
                <c:pt idx="15760">
                  <c:v>7844.7809999999999</c:v>
                </c:pt>
                <c:pt idx="15761">
                  <c:v>7844.75</c:v>
                </c:pt>
                <c:pt idx="15762">
                  <c:v>7844.8040000000001</c:v>
                </c:pt>
                <c:pt idx="15763">
                  <c:v>7844.7339999999995</c:v>
                </c:pt>
                <c:pt idx="15764">
                  <c:v>7844.7449999999999</c:v>
                </c:pt>
                <c:pt idx="15765">
                  <c:v>7844.7940000000008</c:v>
                </c:pt>
                <c:pt idx="15766">
                  <c:v>7844.7270000000017</c:v>
                </c:pt>
                <c:pt idx="15767">
                  <c:v>7844.7550000000001</c:v>
                </c:pt>
                <c:pt idx="15768">
                  <c:v>7844.8050000000003</c:v>
                </c:pt>
                <c:pt idx="15769">
                  <c:v>7844.7719999999999</c:v>
                </c:pt>
                <c:pt idx="15770">
                  <c:v>7844.7359999999999</c:v>
                </c:pt>
                <c:pt idx="15771">
                  <c:v>7844.7530000000015</c:v>
                </c:pt>
                <c:pt idx="15772">
                  <c:v>7844.72</c:v>
                </c:pt>
                <c:pt idx="15773">
                  <c:v>7844.7520000000004</c:v>
                </c:pt>
                <c:pt idx="15774">
                  <c:v>7844.8220000000038</c:v>
                </c:pt>
                <c:pt idx="15775">
                  <c:v>7844.7620000000024</c:v>
                </c:pt>
                <c:pt idx="15776">
                  <c:v>7844.7910000000002</c:v>
                </c:pt>
                <c:pt idx="15777">
                  <c:v>7844.7699999999995</c:v>
                </c:pt>
                <c:pt idx="15778">
                  <c:v>7844.7630000000017</c:v>
                </c:pt>
                <c:pt idx="15779">
                  <c:v>7844.7510000000002</c:v>
                </c:pt>
                <c:pt idx="15780">
                  <c:v>7844.7290000000003</c:v>
                </c:pt>
                <c:pt idx="15781">
                  <c:v>7844.7920000000004</c:v>
                </c:pt>
                <c:pt idx="15782">
                  <c:v>7844.8160000000034</c:v>
                </c:pt>
                <c:pt idx="15783">
                  <c:v>7844.7739999999994</c:v>
                </c:pt>
                <c:pt idx="15784">
                  <c:v>7844.7840000000006</c:v>
                </c:pt>
                <c:pt idx="15785">
                  <c:v>7844.8020000000024</c:v>
                </c:pt>
                <c:pt idx="15786">
                  <c:v>7844.7870000000003</c:v>
                </c:pt>
                <c:pt idx="15787">
                  <c:v>7844.8030000000008</c:v>
                </c:pt>
                <c:pt idx="15788">
                  <c:v>7844.7709999999997</c:v>
                </c:pt>
                <c:pt idx="15789">
                  <c:v>7844.759</c:v>
                </c:pt>
                <c:pt idx="15790">
                  <c:v>7844.8130000000001</c:v>
                </c:pt>
                <c:pt idx="15791">
                  <c:v>7844.8120000000035</c:v>
                </c:pt>
                <c:pt idx="15792">
                  <c:v>7844.7820000000002</c:v>
                </c:pt>
                <c:pt idx="15793">
                  <c:v>7844.7979999999998</c:v>
                </c:pt>
                <c:pt idx="15794">
                  <c:v>7844.8420000000024</c:v>
                </c:pt>
                <c:pt idx="15795">
                  <c:v>7844.7809999999999</c:v>
                </c:pt>
                <c:pt idx="15796">
                  <c:v>7844.723</c:v>
                </c:pt>
                <c:pt idx="15797">
                  <c:v>7844.7560000000003</c:v>
                </c:pt>
                <c:pt idx="15798">
                  <c:v>7844.848</c:v>
                </c:pt>
                <c:pt idx="15799">
                  <c:v>7844.8010000000004</c:v>
                </c:pt>
                <c:pt idx="15800">
                  <c:v>7844.777</c:v>
                </c:pt>
                <c:pt idx="15801">
                  <c:v>7844.79</c:v>
                </c:pt>
                <c:pt idx="15802">
                  <c:v>7844.79</c:v>
                </c:pt>
                <c:pt idx="15803">
                  <c:v>7844.7760000000007</c:v>
                </c:pt>
                <c:pt idx="15804">
                  <c:v>7844.7960000000003</c:v>
                </c:pt>
                <c:pt idx="15805">
                  <c:v>7844.7640000000001</c:v>
                </c:pt>
                <c:pt idx="15806">
                  <c:v>7844.7160000000003</c:v>
                </c:pt>
                <c:pt idx="15807">
                  <c:v>7844.7160000000003</c:v>
                </c:pt>
                <c:pt idx="15808">
                  <c:v>7844.8110000000024</c:v>
                </c:pt>
                <c:pt idx="15809">
                  <c:v>7844.7650000000003</c:v>
                </c:pt>
                <c:pt idx="15810">
                  <c:v>7844.7790000000005</c:v>
                </c:pt>
                <c:pt idx="15811">
                  <c:v>7844.7860000000001</c:v>
                </c:pt>
                <c:pt idx="15812">
                  <c:v>7844.7580000000007</c:v>
                </c:pt>
                <c:pt idx="15813">
                  <c:v>7844.7699999999995</c:v>
                </c:pt>
                <c:pt idx="15814">
                  <c:v>7844.7580000000007</c:v>
                </c:pt>
                <c:pt idx="15815">
                  <c:v>7844.7790000000005</c:v>
                </c:pt>
                <c:pt idx="15816">
                  <c:v>7844.7570000000005</c:v>
                </c:pt>
                <c:pt idx="15817">
                  <c:v>7844.7469999999994</c:v>
                </c:pt>
                <c:pt idx="15818">
                  <c:v>7844.8150000000014</c:v>
                </c:pt>
                <c:pt idx="15819">
                  <c:v>7844.8120000000035</c:v>
                </c:pt>
                <c:pt idx="15820">
                  <c:v>7844.7960000000003</c:v>
                </c:pt>
                <c:pt idx="15821">
                  <c:v>7844.8050000000003</c:v>
                </c:pt>
                <c:pt idx="15822">
                  <c:v>7844.8060000000014</c:v>
                </c:pt>
                <c:pt idx="15823">
                  <c:v>7844.7820000000002</c:v>
                </c:pt>
                <c:pt idx="15824">
                  <c:v>7844.7889999999998</c:v>
                </c:pt>
                <c:pt idx="15825">
                  <c:v>7844.8120000000035</c:v>
                </c:pt>
                <c:pt idx="15826">
                  <c:v>7844.76</c:v>
                </c:pt>
                <c:pt idx="15827">
                  <c:v>7844.7930000000006</c:v>
                </c:pt>
                <c:pt idx="15828">
                  <c:v>7844.8050000000003</c:v>
                </c:pt>
                <c:pt idx="15829">
                  <c:v>7844.7140000000009</c:v>
                </c:pt>
                <c:pt idx="15830">
                  <c:v>7844.7809999999999</c:v>
                </c:pt>
                <c:pt idx="15831">
                  <c:v>7844.8230000000003</c:v>
                </c:pt>
                <c:pt idx="15832">
                  <c:v>7844.76</c:v>
                </c:pt>
                <c:pt idx="15833">
                  <c:v>7844.7610000000004</c:v>
                </c:pt>
                <c:pt idx="15834">
                  <c:v>7844.7920000000004</c:v>
                </c:pt>
                <c:pt idx="15835">
                  <c:v>7844.8339999999998</c:v>
                </c:pt>
                <c:pt idx="15836">
                  <c:v>7844.7510000000002</c:v>
                </c:pt>
                <c:pt idx="15837">
                  <c:v>7844.8010000000004</c:v>
                </c:pt>
                <c:pt idx="15838">
                  <c:v>7844.8230000000003</c:v>
                </c:pt>
                <c:pt idx="15839">
                  <c:v>7844.8030000000008</c:v>
                </c:pt>
                <c:pt idx="15840">
                  <c:v>7844.7879999999996</c:v>
                </c:pt>
                <c:pt idx="15841">
                  <c:v>7844.8010000000004</c:v>
                </c:pt>
                <c:pt idx="15842">
                  <c:v>7844.7690000000002</c:v>
                </c:pt>
                <c:pt idx="15843">
                  <c:v>7844.7620000000024</c:v>
                </c:pt>
                <c:pt idx="15844">
                  <c:v>7844.7950000000001</c:v>
                </c:pt>
                <c:pt idx="15845">
                  <c:v>7844.8370000000004</c:v>
                </c:pt>
                <c:pt idx="15846">
                  <c:v>7844.7690000000002</c:v>
                </c:pt>
                <c:pt idx="15847">
                  <c:v>7844.7970000000005</c:v>
                </c:pt>
                <c:pt idx="15848">
                  <c:v>7844.79</c:v>
                </c:pt>
                <c:pt idx="15849">
                  <c:v>7844.7970000000005</c:v>
                </c:pt>
                <c:pt idx="15850">
                  <c:v>7844.7650000000003</c:v>
                </c:pt>
                <c:pt idx="15851">
                  <c:v>7844.8030000000008</c:v>
                </c:pt>
                <c:pt idx="15852">
                  <c:v>7844.7779999999975</c:v>
                </c:pt>
                <c:pt idx="15853">
                  <c:v>7844.7580000000007</c:v>
                </c:pt>
                <c:pt idx="15854">
                  <c:v>7844.7359999999999</c:v>
                </c:pt>
                <c:pt idx="15855">
                  <c:v>7844.8070000000016</c:v>
                </c:pt>
                <c:pt idx="15856">
                  <c:v>7844.7660000000014</c:v>
                </c:pt>
                <c:pt idx="15857">
                  <c:v>7844.7660000000014</c:v>
                </c:pt>
                <c:pt idx="15858">
                  <c:v>7844.8250000000044</c:v>
                </c:pt>
                <c:pt idx="15859">
                  <c:v>7844.8030000000008</c:v>
                </c:pt>
                <c:pt idx="15860">
                  <c:v>7844.7640000000001</c:v>
                </c:pt>
                <c:pt idx="15861">
                  <c:v>7844.8250000000044</c:v>
                </c:pt>
                <c:pt idx="15862">
                  <c:v>7844.7979999999998</c:v>
                </c:pt>
                <c:pt idx="15863">
                  <c:v>7844.7970000000005</c:v>
                </c:pt>
                <c:pt idx="15864">
                  <c:v>7844.7829999999994</c:v>
                </c:pt>
                <c:pt idx="15865">
                  <c:v>7844.83</c:v>
                </c:pt>
                <c:pt idx="15866">
                  <c:v>7844.7850000000008</c:v>
                </c:pt>
                <c:pt idx="15867">
                  <c:v>7844.7840000000006</c:v>
                </c:pt>
                <c:pt idx="15868">
                  <c:v>7844.7930000000006</c:v>
                </c:pt>
                <c:pt idx="15869">
                  <c:v>7844.759</c:v>
                </c:pt>
                <c:pt idx="15870">
                  <c:v>7844.7760000000007</c:v>
                </c:pt>
                <c:pt idx="15871">
                  <c:v>7844.81</c:v>
                </c:pt>
                <c:pt idx="15872">
                  <c:v>7844.7870000000003</c:v>
                </c:pt>
                <c:pt idx="15873">
                  <c:v>7844.8020000000024</c:v>
                </c:pt>
                <c:pt idx="15874">
                  <c:v>7844.8320000000003</c:v>
                </c:pt>
                <c:pt idx="15875">
                  <c:v>7844.7960000000003</c:v>
                </c:pt>
                <c:pt idx="15876">
                  <c:v>7844.8120000000035</c:v>
                </c:pt>
                <c:pt idx="15877">
                  <c:v>7844.8390000000009</c:v>
                </c:pt>
                <c:pt idx="15878">
                  <c:v>7844.8270000000002</c:v>
                </c:pt>
                <c:pt idx="15879">
                  <c:v>7844.78</c:v>
                </c:pt>
                <c:pt idx="15880">
                  <c:v>7844.8020000000024</c:v>
                </c:pt>
                <c:pt idx="15881">
                  <c:v>7844.7879999999996</c:v>
                </c:pt>
                <c:pt idx="15882">
                  <c:v>7844.7809999999999</c:v>
                </c:pt>
                <c:pt idx="15883">
                  <c:v>7844.7650000000003</c:v>
                </c:pt>
                <c:pt idx="15884">
                  <c:v>7844.7930000000006</c:v>
                </c:pt>
                <c:pt idx="15885">
                  <c:v>7844.8270000000002</c:v>
                </c:pt>
                <c:pt idx="15886">
                  <c:v>7844.78</c:v>
                </c:pt>
                <c:pt idx="15887">
                  <c:v>7844.7889999999998</c:v>
                </c:pt>
                <c:pt idx="15888">
                  <c:v>7844.8430000000017</c:v>
                </c:pt>
                <c:pt idx="15889">
                  <c:v>7844.8120000000035</c:v>
                </c:pt>
                <c:pt idx="15890">
                  <c:v>7844.8110000000024</c:v>
                </c:pt>
                <c:pt idx="15891">
                  <c:v>7844.7739999999994</c:v>
                </c:pt>
                <c:pt idx="15892">
                  <c:v>7844.8220000000038</c:v>
                </c:pt>
                <c:pt idx="15893">
                  <c:v>7844.79</c:v>
                </c:pt>
                <c:pt idx="15894">
                  <c:v>7844.7560000000003</c:v>
                </c:pt>
                <c:pt idx="15895">
                  <c:v>7844.7820000000002</c:v>
                </c:pt>
                <c:pt idx="15896">
                  <c:v>7844.7270000000017</c:v>
                </c:pt>
                <c:pt idx="15897">
                  <c:v>7844.75</c:v>
                </c:pt>
                <c:pt idx="15898">
                  <c:v>7844.7829999999994</c:v>
                </c:pt>
                <c:pt idx="15899">
                  <c:v>7844.7449999999999</c:v>
                </c:pt>
                <c:pt idx="15900">
                  <c:v>7844.7520000000004</c:v>
                </c:pt>
                <c:pt idx="15901">
                  <c:v>7844.7550000000001</c:v>
                </c:pt>
                <c:pt idx="15902">
                  <c:v>7844.7690000000002</c:v>
                </c:pt>
                <c:pt idx="15903">
                  <c:v>7844.7860000000001</c:v>
                </c:pt>
                <c:pt idx="15904">
                  <c:v>7844.799</c:v>
                </c:pt>
                <c:pt idx="15905">
                  <c:v>7844.8280000000004</c:v>
                </c:pt>
                <c:pt idx="15906">
                  <c:v>7844.8</c:v>
                </c:pt>
                <c:pt idx="15907">
                  <c:v>7844.768</c:v>
                </c:pt>
                <c:pt idx="15908">
                  <c:v>7844.8120000000035</c:v>
                </c:pt>
                <c:pt idx="15909">
                  <c:v>7844.7650000000003</c:v>
                </c:pt>
                <c:pt idx="15910">
                  <c:v>7844.7570000000005</c:v>
                </c:pt>
                <c:pt idx="15911">
                  <c:v>7844.8110000000024</c:v>
                </c:pt>
                <c:pt idx="15912">
                  <c:v>7844.8</c:v>
                </c:pt>
                <c:pt idx="15913">
                  <c:v>7844.7960000000003</c:v>
                </c:pt>
                <c:pt idx="15914">
                  <c:v>7844.7940000000008</c:v>
                </c:pt>
                <c:pt idx="15915">
                  <c:v>7844.7699999999995</c:v>
                </c:pt>
                <c:pt idx="15916">
                  <c:v>7844.7970000000005</c:v>
                </c:pt>
                <c:pt idx="15917">
                  <c:v>7844.7670000000007</c:v>
                </c:pt>
                <c:pt idx="15918">
                  <c:v>7844.7429999999995</c:v>
                </c:pt>
                <c:pt idx="15919">
                  <c:v>7844.7429999999995</c:v>
                </c:pt>
                <c:pt idx="15920">
                  <c:v>7844.7530000000015</c:v>
                </c:pt>
                <c:pt idx="15921">
                  <c:v>7844.81</c:v>
                </c:pt>
                <c:pt idx="15922">
                  <c:v>7844.8</c:v>
                </c:pt>
                <c:pt idx="15923">
                  <c:v>7844.732</c:v>
                </c:pt>
                <c:pt idx="15924">
                  <c:v>7844.7840000000006</c:v>
                </c:pt>
                <c:pt idx="15925">
                  <c:v>7844.7439999999997</c:v>
                </c:pt>
                <c:pt idx="15926">
                  <c:v>7844.8110000000024</c:v>
                </c:pt>
                <c:pt idx="15927">
                  <c:v>7844.7940000000008</c:v>
                </c:pt>
                <c:pt idx="15928">
                  <c:v>7844.8220000000038</c:v>
                </c:pt>
                <c:pt idx="15929">
                  <c:v>7844.7580000000007</c:v>
                </c:pt>
                <c:pt idx="15930">
                  <c:v>7844.7670000000007</c:v>
                </c:pt>
                <c:pt idx="15931">
                  <c:v>7844.8120000000035</c:v>
                </c:pt>
                <c:pt idx="15932">
                  <c:v>7844.7610000000004</c:v>
                </c:pt>
                <c:pt idx="15933">
                  <c:v>7844.7670000000007</c:v>
                </c:pt>
                <c:pt idx="15934">
                  <c:v>7844.8160000000034</c:v>
                </c:pt>
                <c:pt idx="15935">
                  <c:v>7844.8070000000016</c:v>
                </c:pt>
                <c:pt idx="15936">
                  <c:v>7844.7970000000005</c:v>
                </c:pt>
                <c:pt idx="15937">
                  <c:v>7844.7760000000007</c:v>
                </c:pt>
                <c:pt idx="15938">
                  <c:v>7844.7820000000002</c:v>
                </c:pt>
                <c:pt idx="15939">
                  <c:v>7844.768</c:v>
                </c:pt>
                <c:pt idx="15940">
                  <c:v>7844.7920000000004</c:v>
                </c:pt>
                <c:pt idx="15941">
                  <c:v>7844.7950000000001</c:v>
                </c:pt>
                <c:pt idx="15942">
                  <c:v>7844.7879999999996</c:v>
                </c:pt>
                <c:pt idx="15943">
                  <c:v>7844.7920000000004</c:v>
                </c:pt>
                <c:pt idx="15944">
                  <c:v>7844.81</c:v>
                </c:pt>
                <c:pt idx="15945">
                  <c:v>7844.7970000000005</c:v>
                </c:pt>
                <c:pt idx="15946">
                  <c:v>7844.7779999999975</c:v>
                </c:pt>
                <c:pt idx="15947">
                  <c:v>7844.7920000000004</c:v>
                </c:pt>
                <c:pt idx="15948">
                  <c:v>7844.7879999999996</c:v>
                </c:pt>
                <c:pt idx="15949">
                  <c:v>7844.799</c:v>
                </c:pt>
                <c:pt idx="15950">
                  <c:v>7844.7879999999996</c:v>
                </c:pt>
                <c:pt idx="15951">
                  <c:v>7844.7779999999975</c:v>
                </c:pt>
                <c:pt idx="15952">
                  <c:v>7844.8150000000014</c:v>
                </c:pt>
                <c:pt idx="15953">
                  <c:v>7844.7889999999998</c:v>
                </c:pt>
                <c:pt idx="15954">
                  <c:v>7844.8050000000003</c:v>
                </c:pt>
                <c:pt idx="15955">
                  <c:v>7844.8260000000037</c:v>
                </c:pt>
                <c:pt idx="15956">
                  <c:v>7844.7739999999994</c:v>
                </c:pt>
                <c:pt idx="15957">
                  <c:v>7844.8030000000008</c:v>
                </c:pt>
                <c:pt idx="15958">
                  <c:v>7844.7950000000001</c:v>
                </c:pt>
                <c:pt idx="15959">
                  <c:v>7844.8230000000003</c:v>
                </c:pt>
                <c:pt idx="15960">
                  <c:v>7844.8010000000004</c:v>
                </c:pt>
                <c:pt idx="15961">
                  <c:v>7844.7840000000006</c:v>
                </c:pt>
                <c:pt idx="15962">
                  <c:v>7844.8180000000002</c:v>
                </c:pt>
                <c:pt idx="15963">
                  <c:v>7844.8070000000016</c:v>
                </c:pt>
                <c:pt idx="15964">
                  <c:v>7844.8030000000008</c:v>
                </c:pt>
                <c:pt idx="15965">
                  <c:v>7844.8270000000002</c:v>
                </c:pt>
                <c:pt idx="15966">
                  <c:v>7844.7760000000007</c:v>
                </c:pt>
                <c:pt idx="15967">
                  <c:v>7844.74</c:v>
                </c:pt>
                <c:pt idx="15968">
                  <c:v>7844.7910000000002</c:v>
                </c:pt>
                <c:pt idx="15969">
                  <c:v>7844.7790000000005</c:v>
                </c:pt>
                <c:pt idx="15970">
                  <c:v>7844.7079999999996</c:v>
                </c:pt>
                <c:pt idx="15971">
                  <c:v>7844.74</c:v>
                </c:pt>
                <c:pt idx="15972">
                  <c:v>7844.7190000000001</c:v>
                </c:pt>
                <c:pt idx="15973">
                  <c:v>7844.7520000000004</c:v>
                </c:pt>
                <c:pt idx="15974">
                  <c:v>7844.7729999999992</c:v>
                </c:pt>
                <c:pt idx="15975">
                  <c:v>7844.7429999999995</c:v>
                </c:pt>
                <c:pt idx="15976">
                  <c:v>7844.7330000000002</c:v>
                </c:pt>
                <c:pt idx="15977">
                  <c:v>7844.7729999999992</c:v>
                </c:pt>
                <c:pt idx="15978">
                  <c:v>7844.75</c:v>
                </c:pt>
                <c:pt idx="15979">
                  <c:v>7844.7490000000007</c:v>
                </c:pt>
                <c:pt idx="15980">
                  <c:v>7844.7040000000006</c:v>
                </c:pt>
                <c:pt idx="15981">
                  <c:v>7844.7690000000002</c:v>
                </c:pt>
                <c:pt idx="15982">
                  <c:v>7844.7670000000007</c:v>
                </c:pt>
                <c:pt idx="15983">
                  <c:v>7844.7640000000001</c:v>
                </c:pt>
                <c:pt idx="15984">
                  <c:v>7844.7040000000006</c:v>
                </c:pt>
                <c:pt idx="15985">
                  <c:v>7844.7779999999975</c:v>
                </c:pt>
                <c:pt idx="15986">
                  <c:v>7844.732</c:v>
                </c:pt>
                <c:pt idx="15987">
                  <c:v>7844.7379999999994</c:v>
                </c:pt>
                <c:pt idx="15988">
                  <c:v>7844.7910000000002</c:v>
                </c:pt>
                <c:pt idx="15989">
                  <c:v>7844.7719999999999</c:v>
                </c:pt>
                <c:pt idx="15990">
                  <c:v>7844.7420000000002</c:v>
                </c:pt>
                <c:pt idx="15991">
                  <c:v>7844.7339999999995</c:v>
                </c:pt>
                <c:pt idx="15992">
                  <c:v>7844.7570000000005</c:v>
                </c:pt>
                <c:pt idx="15993">
                  <c:v>7844.7349999999997</c:v>
                </c:pt>
                <c:pt idx="15994">
                  <c:v>7844.7449999999999</c:v>
                </c:pt>
                <c:pt idx="15995">
                  <c:v>7844.7719999999999</c:v>
                </c:pt>
                <c:pt idx="15996">
                  <c:v>7844.76</c:v>
                </c:pt>
                <c:pt idx="15997">
                  <c:v>7844.7809999999999</c:v>
                </c:pt>
                <c:pt idx="15998">
                  <c:v>7844.8120000000035</c:v>
                </c:pt>
                <c:pt idx="15999">
                  <c:v>7844.7530000000015</c:v>
                </c:pt>
                <c:pt idx="16000">
                  <c:v>7844.7250000000004</c:v>
                </c:pt>
                <c:pt idx="16001">
                  <c:v>7844.7429999999995</c:v>
                </c:pt>
                <c:pt idx="16002">
                  <c:v>7844.7550000000001</c:v>
                </c:pt>
                <c:pt idx="16003">
                  <c:v>7844.7490000000007</c:v>
                </c:pt>
                <c:pt idx="16004">
                  <c:v>7844.7719999999999</c:v>
                </c:pt>
                <c:pt idx="16005">
                  <c:v>7844.7220000000034</c:v>
                </c:pt>
                <c:pt idx="16006">
                  <c:v>7844.7560000000003</c:v>
                </c:pt>
                <c:pt idx="16007">
                  <c:v>7844.7290000000003</c:v>
                </c:pt>
                <c:pt idx="16008">
                  <c:v>7844.7570000000005</c:v>
                </c:pt>
                <c:pt idx="16009">
                  <c:v>7844.7790000000005</c:v>
                </c:pt>
                <c:pt idx="16010">
                  <c:v>7844.7840000000006</c:v>
                </c:pt>
                <c:pt idx="16011">
                  <c:v>7844.732</c:v>
                </c:pt>
                <c:pt idx="16012">
                  <c:v>7844.7560000000003</c:v>
                </c:pt>
                <c:pt idx="16013">
                  <c:v>7844.7030000000004</c:v>
                </c:pt>
                <c:pt idx="16014">
                  <c:v>7844.7610000000004</c:v>
                </c:pt>
                <c:pt idx="16015">
                  <c:v>7844.7719999999999</c:v>
                </c:pt>
                <c:pt idx="16016">
                  <c:v>7844.7820000000002</c:v>
                </c:pt>
                <c:pt idx="16017">
                  <c:v>7844.768</c:v>
                </c:pt>
                <c:pt idx="16018">
                  <c:v>7844.741</c:v>
                </c:pt>
                <c:pt idx="16019">
                  <c:v>7844.7349999999997</c:v>
                </c:pt>
                <c:pt idx="16020">
                  <c:v>7844.7120000000004</c:v>
                </c:pt>
                <c:pt idx="16021">
                  <c:v>7844.7910000000002</c:v>
                </c:pt>
                <c:pt idx="16022">
                  <c:v>7844.75</c:v>
                </c:pt>
                <c:pt idx="16023">
                  <c:v>7844.732</c:v>
                </c:pt>
                <c:pt idx="16024">
                  <c:v>7844.7369999999992</c:v>
                </c:pt>
                <c:pt idx="16025">
                  <c:v>7844.76</c:v>
                </c:pt>
                <c:pt idx="16026">
                  <c:v>7844.7140000000009</c:v>
                </c:pt>
                <c:pt idx="16027">
                  <c:v>7844.7280000000001</c:v>
                </c:pt>
                <c:pt idx="16028">
                  <c:v>7844.777</c:v>
                </c:pt>
                <c:pt idx="16029">
                  <c:v>7844.8020000000024</c:v>
                </c:pt>
                <c:pt idx="16030">
                  <c:v>7844.7520000000004</c:v>
                </c:pt>
                <c:pt idx="16031">
                  <c:v>7844.7490000000007</c:v>
                </c:pt>
                <c:pt idx="16032">
                  <c:v>7844.7150000000001</c:v>
                </c:pt>
                <c:pt idx="16033">
                  <c:v>7844.7379999999994</c:v>
                </c:pt>
                <c:pt idx="16034">
                  <c:v>7844.73</c:v>
                </c:pt>
                <c:pt idx="16035">
                  <c:v>7844.7729999999992</c:v>
                </c:pt>
                <c:pt idx="16036">
                  <c:v>7844.7520000000004</c:v>
                </c:pt>
                <c:pt idx="16037">
                  <c:v>7844.7610000000004</c:v>
                </c:pt>
                <c:pt idx="16038">
                  <c:v>7844.7079999999996</c:v>
                </c:pt>
                <c:pt idx="16039">
                  <c:v>7844.7829999999994</c:v>
                </c:pt>
                <c:pt idx="16040">
                  <c:v>7844.7330000000002</c:v>
                </c:pt>
                <c:pt idx="16041">
                  <c:v>7844.7860000000001</c:v>
                </c:pt>
                <c:pt idx="16042">
                  <c:v>7844.7709999999997</c:v>
                </c:pt>
                <c:pt idx="16043">
                  <c:v>7844.7280000000001</c:v>
                </c:pt>
                <c:pt idx="16044">
                  <c:v>7844.7379999999994</c:v>
                </c:pt>
                <c:pt idx="16045">
                  <c:v>7844.7670000000007</c:v>
                </c:pt>
                <c:pt idx="16046">
                  <c:v>7844.7030000000004</c:v>
                </c:pt>
                <c:pt idx="16047">
                  <c:v>7844.683</c:v>
                </c:pt>
                <c:pt idx="16048">
                  <c:v>7844.6880000000001</c:v>
                </c:pt>
                <c:pt idx="16049">
                  <c:v>7844.701</c:v>
                </c:pt>
                <c:pt idx="16050">
                  <c:v>7844.6670000000004</c:v>
                </c:pt>
                <c:pt idx="16051">
                  <c:v>7844.7050000000008</c:v>
                </c:pt>
                <c:pt idx="16052">
                  <c:v>7844.6530000000002</c:v>
                </c:pt>
                <c:pt idx="16053">
                  <c:v>7844.6580000000004</c:v>
                </c:pt>
                <c:pt idx="16054">
                  <c:v>7844.64</c:v>
                </c:pt>
                <c:pt idx="16055">
                  <c:v>7844.6480000000001</c:v>
                </c:pt>
                <c:pt idx="16056">
                  <c:v>7844.674</c:v>
                </c:pt>
                <c:pt idx="16057">
                  <c:v>7844.73</c:v>
                </c:pt>
                <c:pt idx="16058">
                  <c:v>7844.7120000000004</c:v>
                </c:pt>
                <c:pt idx="16059">
                  <c:v>7844.7390000000005</c:v>
                </c:pt>
                <c:pt idx="16060">
                  <c:v>7844.7120000000004</c:v>
                </c:pt>
                <c:pt idx="16061">
                  <c:v>7844.6690000000035</c:v>
                </c:pt>
                <c:pt idx="16062">
                  <c:v>7844.7</c:v>
                </c:pt>
                <c:pt idx="16063">
                  <c:v>7844.6950000000024</c:v>
                </c:pt>
                <c:pt idx="16064">
                  <c:v>7844.6710000000003</c:v>
                </c:pt>
                <c:pt idx="16065">
                  <c:v>7844.63</c:v>
                </c:pt>
                <c:pt idx="16066">
                  <c:v>7844.6200000000035</c:v>
                </c:pt>
                <c:pt idx="16067">
                  <c:v>7844.6860000000024</c:v>
                </c:pt>
                <c:pt idx="16068">
                  <c:v>7844.6530000000002</c:v>
                </c:pt>
                <c:pt idx="16069">
                  <c:v>7844.6530000000002</c:v>
                </c:pt>
                <c:pt idx="16070">
                  <c:v>7844.7190000000001</c:v>
                </c:pt>
                <c:pt idx="16071">
                  <c:v>7844.6670000000004</c:v>
                </c:pt>
                <c:pt idx="16072">
                  <c:v>7844.6379999999999</c:v>
                </c:pt>
                <c:pt idx="16073">
                  <c:v>7844.6710000000003</c:v>
                </c:pt>
                <c:pt idx="16074">
                  <c:v>7844.6440000000002</c:v>
                </c:pt>
                <c:pt idx="16075">
                  <c:v>7844.6750000000002</c:v>
                </c:pt>
                <c:pt idx="16076">
                  <c:v>7844.6</c:v>
                </c:pt>
                <c:pt idx="16077">
                  <c:v>7844.6790000000001</c:v>
                </c:pt>
                <c:pt idx="16078">
                  <c:v>7844.64</c:v>
                </c:pt>
                <c:pt idx="16079">
                  <c:v>7844.6850000000004</c:v>
                </c:pt>
                <c:pt idx="16080">
                  <c:v>7844.6630000000014</c:v>
                </c:pt>
                <c:pt idx="16081">
                  <c:v>7844.6480000000001</c:v>
                </c:pt>
                <c:pt idx="16082">
                  <c:v>7844.6580000000004</c:v>
                </c:pt>
                <c:pt idx="16083">
                  <c:v>7844.6420000000035</c:v>
                </c:pt>
                <c:pt idx="16084">
                  <c:v>7844.6520000000037</c:v>
                </c:pt>
                <c:pt idx="16085">
                  <c:v>7844.6250000000036</c:v>
                </c:pt>
                <c:pt idx="16086">
                  <c:v>7844.643</c:v>
                </c:pt>
                <c:pt idx="16087">
                  <c:v>7844.6650000000036</c:v>
                </c:pt>
                <c:pt idx="16088">
                  <c:v>7844.6550000000034</c:v>
                </c:pt>
                <c:pt idx="16089">
                  <c:v>7844.6320000000014</c:v>
                </c:pt>
                <c:pt idx="16090">
                  <c:v>7844.6320000000014</c:v>
                </c:pt>
                <c:pt idx="16091">
                  <c:v>7844.6460000000034</c:v>
                </c:pt>
                <c:pt idx="16092">
                  <c:v>7844.6460000000034</c:v>
                </c:pt>
                <c:pt idx="16093">
                  <c:v>7844.6450000000004</c:v>
                </c:pt>
                <c:pt idx="16094">
                  <c:v>7844.6160000000036</c:v>
                </c:pt>
                <c:pt idx="16095">
                  <c:v>7844.6390000000001</c:v>
                </c:pt>
                <c:pt idx="16096">
                  <c:v>7844.6520000000037</c:v>
                </c:pt>
                <c:pt idx="16097">
                  <c:v>7844.6510000000035</c:v>
                </c:pt>
                <c:pt idx="16098">
                  <c:v>7844.6660000000038</c:v>
                </c:pt>
                <c:pt idx="16099">
                  <c:v>7844.6480000000001</c:v>
                </c:pt>
                <c:pt idx="16100">
                  <c:v>7844.6330000000007</c:v>
                </c:pt>
                <c:pt idx="16101">
                  <c:v>7844.6520000000037</c:v>
                </c:pt>
                <c:pt idx="16102">
                  <c:v>7844.7079999999996</c:v>
                </c:pt>
                <c:pt idx="16103">
                  <c:v>7844.6590000000024</c:v>
                </c:pt>
                <c:pt idx="16104">
                  <c:v>7844.6350000000002</c:v>
                </c:pt>
                <c:pt idx="16105">
                  <c:v>7844.6660000000038</c:v>
                </c:pt>
                <c:pt idx="16106">
                  <c:v>7844.6090000000004</c:v>
                </c:pt>
                <c:pt idx="16107">
                  <c:v>7844.6500000000024</c:v>
                </c:pt>
                <c:pt idx="16108">
                  <c:v>7844.6810000000014</c:v>
                </c:pt>
                <c:pt idx="16109">
                  <c:v>7844.6150000000034</c:v>
                </c:pt>
                <c:pt idx="16110">
                  <c:v>7844.6680000000024</c:v>
                </c:pt>
                <c:pt idx="16111">
                  <c:v>7844.6150000000034</c:v>
                </c:pt>
                <c:pt idx="16112">
                  <c:v>7844.6330000000007</c:v>
                </c:pt>
                <c:pt idx="16113">
                  <c:v>7844.6200000000035</c:v>
                </c:pt>
                <c:pt idx="16114">
                  <c:v>7844.6040000000003</c:v>
                </c:pt>
                <c:pt idx="16115">
                  <c:v>7844.6160000000036</c:v>
                </c:pt>
                <c:pt idx="16116">
                  <c:v>7844.6060000000034</c:v>
                </c:pt>
                <c:pt idx="16117">
                  <c:v>7844.6230000000023</c:v>
                </c:pt>
                <c:pt idx="16118">
                  <c:v>7844.6870000000008</c:v>
                </c:pt>
                <c:pt idx="16119">
                  <c:v>7844.5970000000007</c:v>
                </c:pt>
                <c:pt idx="16120">
                  <c:v>7844.607</c:v>
                </c:pt>
                <c:pt idx="16121">
                  <c:v>7844.6260000000038</c:v>
                </c:pt>
                <c:pt idx="16122">
                  <c:v>7844.598</c:v>
                </c:pt>
                <c:pt idx="16123">
                  <c:v>7844.6570000000002</c:v>
                </c:pt>
                <c:pt idx="16124">
                  <c:v>7844.6450000000004</c:v>
                </c:pt>
                <c:pt idx="16125">
                  <c:v>7844.64</c:v>
                </c:pt>
                <c:pt idx="16126">
                  <c:v>7844.6110000000044</c:v>
                </c:pt>
                <c:pt idx="16127">
                  <c:v>7844.5830000000005</c:v>
                </c:pt>
                <c:pt idx="16128">
                  <c:v>7844.6120000000037</c:v>
                </c:pt>
                <c:pt idx="16129">
                  <c:v>7844.5650000000014</c:v>
                </c:pt>
                <c:pt idx="16130">
                  <c:v>7844.598</c:v>
                </c:pt>
                <c:pt idx="16131">
                  <c:v>7844.6390000000001</c:v>
                </c:pt>
                <c:pt idx="16132">
                  <c:v>7844.5950000000003</c:v>
                </c:pt>
                <c:pt idx="16133">
                  <c:v>7844.6200000000035</c:v>
                </c:pt>
                <c:pt idx="16134">
                  <c:v>7844.6530000000002</c:v>
                </c:pt>
                <c:pt idx="16135">
                  <c:v>7844.6840000000002</c:v>
                </c:pt>
                <c:pt idx="16136">
                  <c:v>7844.585</c:v>
                </c:pt>
                <c:pt idx="16137">
                  <c:v>7844.6020000000044</c:v>
                </c:pt>
                <c:pt idx="16138">
                  <c:v>7844.59</c:v>
                </c:pt>
                <c:pt idx="16139">
                  <c:v>7844.5960000000014</c:v>
                </c:pt>
                <c:pt idx="16140">
                  <c:v>7844.59</c:v>
                </c:pt>
                <c:pt idx="16141">
                  <c:v>7844.6290000000045</c:v>
                </c:pt>
                <c:pt idx="16142">
                  <c:v>7844.64</c:v>
                </c:pt>
                <c:pt idx="16143">
                  <c:v>7844.6160000000036</c:v>
                </c:pt>
                <c:pt idx="16144">
                  <c:v>7844.5640000000003</c:v>
                </c:pt>
                <c:pt idx="16145">
                  <c:v>7844.6470000000018</c:v>
                </c:pt>
                <c:pt idx="16146">
                  <c:v>7844.6260000000038</c:v>
                </c:pt>
                <c:pt idx="16147">
                  <c:v>7844.5680000000002</c:v>
                </c:pt>
                <c:pt idx="16148">
                  <c:v>7844.5990000000002</c:v>
                </c:pt>
                <c:pt idx="16149">
                  <c:v>7844.5540000000001</c:v>
                </c:pt>
                <c:pt idx="16150">
                  <c:v>7844.6030000000001</c:v>
                </c:pt>
                <c:pt idx="16151">
                  <c:v>7844.5389999999998</c:v>
                </c:pt>
                <c:pt idx="16152">
                  <c:v>7844.6260000000038</c:v>
                </c:pt>
                <c:pt idx="16153">
                  <c:v>7844.6280000000024</c:v>
                </c:pt>
                <c:pt idx="16154">
                  <c:v>7844.6360000000004</c:v>
                </c:pt>
                <c:pt idx="16155">
                  <c:v>7844.6350000000002</c:v>
                </c:pt>
                <c:pt idx="16156">
                  <c:v>7844.5769999999993</c:v>
                </c:pt>
                <c:pt idx="16157">
                  <c:v>7844.6180000000004</c:v>
                </c:pt>
                <c:pt idx="16158">
                  <c:v>7844.6160000000036</c:v>
                </c:pt>
                <c:pt idx="16159">
                  <c:v>7844.6390000000001</c:v>
                </c:pt>
                <c:pt idx="16160">
                  <c:v>7844.5720000000001</c:v>
                </c:pt>
                <c:pt idx="16161">
                  <c:v>7844.6100000000024</c:v>
                </c:pt>
                <c:pt idx="16162">
                  <c:v>7844.5890000000009</c:v>
                </c:pt>
                <c:pt idx="16163">
                  <c:v>7844.5930000000017</c:v>
                </c:pt>
                <c:pt idx="16164">
                  <c:v>7844.6280000000024</c:v>
                </c:pt>
                <c:pt idx="16165">
                  <c:v>7844.6080000000002</c:v>
                </c:pt>
                <c:pt idx="16166">
                  <c:v>7844.5739999999996</c:v>
                </c:pt>
                <c:pt idx="16167">
                  <c:v>7844.5870000000004</c:v>
                </c:pt>
                <c:pt idx="16168">
                  <c:v>7844.6230000000023</c:v>
                </c:pt>
                <c:pt idx="16169">
                  <c:v>7844.5640000000003</c:v>
                </c:pt>
                <c:pt idx="16170">
                  <c:v>7844.5739999999996</c:v>
                </c:pt>
                <c:pt idx="16171">
                  <c:v>7844.585</c:v>
                </c:pt>
                <c:pt idx="16172">
                  <c:v>7844.5810000000001</c:v>
                </c:pt>
                <c:pt idx="16173">
                  <c:v>7844.6379999999999</c:v>
                </c:pt>
                <c:pt idx="16174">
                  <c:v>7844.5540000000001</c:v>
                </c:pt>
                <c:pt idx="16175">
                  <c:v>7844.5730000000003</c:v>
                </c:pt>
                <c:pt idx="16176">
                  <c:v>7844.5410000000002</c:v>
                </c:pt>
                <c:pt idx="16177">
                  <c:v>7844.567</c:v>
                </c:pt>
                <c:pt idx="16178">
                  <c:v>7844.5570000000016</c:v>
                </c:pt>
                <c:pt idx="16179">
                  <c:v>7844.6240000000034</c:v>
                </c:pt>
                <c:pt idx="16180">
                  <c:v>7844.5769999999993</c:v>
                </c:pt>
                <c:pt idx="16181">
                  <c:v>7844.5880000000006</c:v>
                </c:pt>
                <c:pt idx="16182">
                  <c:v>7844.5950000000003</c:v>
                </c:pt>
                <c:pt idx="16183">
                  <c:v>7844.6150000000034</c:v>
                </c:pt>
                <c:pt idx="16184">
                  <c:v>7844.6110000000044</c:v>
                </c:pt>
                <c:pt idx="16185">
                  <c:v>7844.5870000000004</c:v>
                </c:pt>
                <c:pt idx="16186">
                  <c:v>7844.57</c:v>
                </c:pt>
                <c:pt idx="16187">
                  <c:v>7844.5810000000001</c:v>
                </c:pt>
                <c:pt idx="16188">
                  <c:v>7844.5680000000002</c:v>
                </c:pt>
                <c:pt idx="16189">
                  <c:v>7844.6250000000036</c:v>
                </c:pt>
                <c:pt idx="16190">
                  <c:v>7844.5839999999998</c:v>
                </c:pt>
                <c:pt idx="16191">
                  <c:v>7844.5360000000001</c:v>
                </c:pt>
                <c:pt idx="16192">
                  <c:v>7844.58</c:v>
                </c:pt>
                <c:pt idx="16193">
                  <c:v>7844.5220000000045</c:v>
                </c:pt>
                <c:pt idx="16194">
                  <c:v>7844.5290000000014</c:v>
                </c:pt>
                <c:pt idx="16195">
                  <c:v>7844.5970000000007</c:v>
                </c:pt>
                <c:pt idx="16196">
                  <c:v>7844.5790000000006</c:v>
                </c:pt>
                <c:pt idx="16197">
                  <c:v>7844.5640000000003</c:v>
                </c:pt>
                <c:pt idx="16198">
                  <c:v>7844.52</c:v>
                </c:pt>
                <c:pt idx="16199">
                  <c:v>7844.5660000000034</c:v>
                </c:pt>
                <c:pt idx="16200">
                  <c:v>7844.5590000000002</c:v>
                </c:pt>
                <c:pt idx="16201">
                  <c:v>7844.5530000000008</c:v>
                </c:pt>
                <c:pt idx="16202">
                  <c:v>7844.5550000000003</c:v>
                </c:pt>
                <c:pt idx="16203">
                  <c:v>7844.54</c:v>
                </c:pt>
                <c:pt idx="16204">
                  <c:v>7844.51</c:v>
                </c:pt>
                <c:pt idx="16205">
                  <c:v>7844.5570000000016</c:v>
                </c:pt>
                <c:pt idx="16206">
                  <c:v>7844.527</c:v>
                </c:pt>
                <c:pt idx="16207">
                  <c:v>7844.5790000000006</c:v>
                </c:pt>
                <c:pt idx="16208">
                  <c:v>7844.5870000000004</c:v>
                </c:pt>
                <c:pt idx="16209">
                  <c:v>7844.5780000000004</c:v>
                </c:pt>
                <c:pt idx="16210">
                  <c:v>7844.5350000000008</c:v>
                </c:pt>
                <c:pt idx="16211">
                  <c:v>7844.5570000000016</c:v>
                </c:pt>
                <c:pt idx="16212">
                  <c:v>7844.5440000000008</c:v>
                </c:pt>
                <c:pt idx="16213">
                  <c:v>7844.5890000000009</c:v>
                </c:pt>
                <c:pt idx="16214">
                  <c:v>7844.6</c:v>
                </c:pt>
                <c:pt idx="16215">
                  <c:v>7844.5220000000045</c:v>
                </c:pt>
                <c:pt idx="16216">
                  <c:v>7844.5140000000001</c:v>
                </c:pt>
                <c:pt idx="16217">
                  <c:v>7844.5370000000003</c:v>
                </c:pt>
                <c:pt idx="16218">
                  <c:v>7844.51</c:v>
                </c:pt>
                <c:pt idx="16219">
                  <c:v>7844.56</c:v>
                </c:pt>
                <c:pt idx="16220">
                  <c:v>7844.5560000000014</c:v>
                </c:pt>
                <c:pt idx="16221">
                  <c:v>7844.54</c:v>
                </c:pt>
                <c:pt idx="16222">
                  <c:v>7844.54</c:v>
                </c:pt>
                <c:pt idx="16223">
                  <c:v>7844.48</c:v>
                </c:pt>
                <c:pt idx="16224">
                  <c:v>7844.5379999999996</c:v>
                </c:pt>
                <c:pt idx="16225">
                  <c:v>7844.5389999999998</c:v>
                </c:pt>
                <c:pt idx="16226">
                  <c:v>7844.54</c:v>
                </c:pt>
                <c:pt idx="16227">
                  <c:v>7844.5190000000002</c:v>
                </c:pt>
                <c:pt idx="16228">
                  <c:v>7844.51</c:v>
                </c:pt>
                <c:pt idx="16229">
                  <c:v>7844.5410000000002</c:v>
                </c:pt>
                <c:pt idx="16230">
                  <c:v>7844.558</c:v>
                </c:pt>
                <c:pt idx="16231">
                  <c:v>7844.54</c:v>
                </c:pt>
                <c:pt idx="16232">
                  <c:v>7844.5530000000008</c:v>
                </c:pt>
                <c:pt idx="16233">
                  <c:v>7844.5329999999994</c:v>
                </c:pt>
                <c:pt idx="16234">
                  <c:v>7844.509</c:v>
                </c:pt>
                <c:pt idx="16235">
                  <c:v>7844.54</c:v>
                </c:pt>
                <c:pt idx="16236">
                  <c:v>7844.5340000000006</c:v>
                </c:pt>
                <c:pt idx="16237">
                  <c:v>7844.5930000000017</c:v>
                </c:pt>
                <c:pt idx="16238">
                  <c:v>7844.518</c:v>
                </c:pt>
                <c:pt idx="16239">
                  <c:v>7844.5440000000008</c:v>
                </c:pt>
                <c:pt idx="16240">
                  <c:v>7844.5520000000024</c:v>
                </c:pt>
                <c:pt idx="16241">
                  <c:v>7844.5170000000007</c:v>
                </c:pt>
                <c:pt idx="16242">
                  <c:v>7844.5</c:v>
                </c:pt>
                <c:pt idx="16243">
                  <c:v>7844.5190000000002</c:v>
                </c:pt>
                <c:pt idx="16244">
                  <c:v>7844.5050000000001</c:v>
                </c:pt>
                <c:pt idx="16245">
                  <c:v>7844.5620000000035</c:v>
                </c:pt>
                <c:pt idx="16246">
                  <c:v>7844.5260000000035</c:v>
                </c:pt>
                <c:pt idx="16247">
                  <c:v>7844.5210000000034</c:v>
                </c:pt>
                <c:pt idx="16248">
                  <c:v>7844.5820000000003</c:v>
                </c:pt>
                <c:pt idx="16249">
                  <c:v>7844.5160000000014</c:v>
                </c:pt>
                <c:pt idx="16250">
                  <c:v>7844.5240000000003</c:v>
                </c:pt>
                <c:pt idx="16251">
                  <c:v>7844.5780000000004</c:v>
                </c:pt>
                <c:pt idx="16252">
                  <c:v>7844.518</c:v>
                </c:pt>
                <c:pt idx="16253">
                  <c:v>7844.54</c:v>
                </c:pt>
                <c:pt idx="16254">
                  <c:v>7844.5620000000035</c:v>
                </c:pt>
                <c:pt idx="16255">
                  <c:v>7844.5110000000004</c:v>
                </c:pt>
                <c:pt idx="16256">
                  <c:v>7844.5150000000003</c:v>
                </c:pt>
                <c:pt idx="16257">
                  <c:v>7844.5430000000006</c:v>
                </c:pt>
                <c:pt idx="16258">
                  <c:v>7844.4990000000007</c:v>
                </c:pt>
                <c:pt idx="16259">
                  <c:v>7844.5210000000034</c:v>
                </c:pt>
                <c:pt idx="16260">
                  <c:v>7844.509</c:v>
                </c:pt>
                <c:pt idx="16261">
                  <c:v>7844.491</c:v>
                </c:pt>
                <c:pt idx="16262">
                  <c:v>7844.5379999999996</c:v>
                </c:pt>
                <c:pt idx="16263">
                  <c:v>7844.5320000000002</c:v>
                </c:pt>
                <c:pt idx="16264">
                  <c:v>7844.5010000000002</c:v>
                </c:pt>
                <c:pt idx="16265">
                  <c:v>7844.57</c:v>
                </c:pt>
                <c:pt idx="16266">
                  <c:v>7844.5370000000003</c:v>
                </c:pt>
                <c:pt idx="16267">
                  <c:v>7844.558</c:v>
                </c:pt>
                <c:pt idx="16268">
                  <c:v>7844.5420000000004</c:v>
                </c:pt>
                <c:pt idx="16269">
                  <c:v>7844.5460000000003</c:v>
                </c:pt>
                <c:pt idx="16270">
                  <c:v>7844.5230000000001</c:v>
                </c:pt>
                <c:pt idx="16271">
                  <c:v>7844.5440000000008</c:v>
                </c:pt>
                <c:pt idx="16272">
                  <c:v>7844.5110000000004</c:v>
                </c:pt>
                <c:pt idx="16273">
                  <c:v>7844.518</c:v>
                </c:pt>
                <c:pt idx="16274">
                  <c:v>7844.5520000000024</c:v>
                </c:pt>
                <c:pt idx="16275">
                  <c:v>7844.5590000000002</c:v>
                </c:pt>
                <c:pt idx="16276">
                  <c:v>7844.5660000000034</c:v>
                </c:pt>
                <c:pt idx="16277">
                  <c:v>7844.56</c:v>
                </c:pt>
                <c:pt idx="16278">
                  <c:v>7844.5370000000003</c:v>
                </c:pt>
                <c:pt idx="16279">
                  <c:v>7844.5240000000003</c:v>
                </c:pt>
                <c:pt idx="16280">
                  <c:v>7844.4929999999995</c:v>
                </c:pt>
                <c:pt idx="16281">
                  <c:v>7844.4990000000007</c:v>
                </c:pt>
                <c:pt idx="16282">
                  <c:v>7844.5320000000002</c:v>
                </c:pt>
                <c:pt idx="16283">
                  <c:v>7844.4830000000002</c:v>
                </c:pt>
                <c:pt idx="16284">
                  <c:v>7844.4890000000005</c:v>
                </c:pt>
                <c:pt idx="16285">
                  <c:v>7844.5050000000001</c:v>
                </c:pt>
                <c:pt idx="16286">
                  <c:v>7844.4929999999995</c:v>
                </c:pt>
                <c:pt idx="16287">
                  <c:v>7844.5130000000017</c:v>
                </c:pt>
                <c:pt idx="16288">
                  <c:v>7844.4789999999994</c:v>
                </c:pt>
                <c:pt idx="16289">
                  <c:v>7844.53</c:v>
                </c:pt>
                <c:pt idx="16290">
                  <c:v>7844.567</c:v>
                </c:pt>
                <c:pt idx="16291">
                  <c:v>7844.5950000000003</c:v>
                </c:pt>
                <c:pt idx="16292">
                  <c:v>7844.5620000000035</c:v>
                </c:pt>
                <c:pt idx="16293">
                  <c:v>7844.5410000000002</c:v>
                </c:pt>
                <c:pt idx="16294">
                  <c:v>7844.491</c:v>
                </c:pt>
                <c:pt idx="16295">
                  <c:v>7844.5590000000002</c:v>
                </c:pt>
                <c:pt idx="16296">
                  <c:v>7844.527</c:v>
                </c:pt>
                <c:pt idx="16297">
                  <c:v>7844.5250000000024</c:v>
                </c:pt>
                <c:pt idx="16298">
                  <c:v>7844.5220000000045</c:v>
                </c:pt>
                <c:pt idx="16299">
                  <c:v>7844.5450000000001</c:v>
                </c:pt>
                <c:pt idx="16300">
                  <c:v>7844.5309999999999</c:v>
                </c:pt>
                <c:pt idx="16301">
                  <c:v>7844.5220000000045</c:v>
                </c:pt>
                <c:pt idx="16302">
                  <c:v>7844.5250000000024</c:v>
                </c:pt>
                <c:pt idx="16303">
                  <c:v>7844.4920000000002</c:v>
                </c:pt>
                <c:pt idx="16304">
                  <c:v>7844.5110000000004</c:v>
                </c:pt>
                <c:pt idx="16305">
                  <c:v>7844.5160000000014</c:v>
                </c:pt>
                <c:pt idx="16306">
                  <c:v>7844.4789999999994</c:v>
                </c:pt>
                <c:pt idx="16307">
                  <c:v>7844.4749999999995</c:v>
                </c:pt>
                <c:pt idx="16308">
                  <c:v>7844.5350000000008</c:v>
                </c:pt>
                <c:pt idx="16309">
                  <c:v>7844.5320000000002</c:v>
                </c:pt>
                <c:pt idx="16310">
                  <c:v>7844.5379999999996</c:v>
                </c:pt>
                <c:pt idx="16311">
                  <c:v>7844.576</c:v>
                </c:pt>
                <c:pt idx="16312">
                  <c:v>7844.6350000000002</c:v>
                </c:pt>
                <c:pt idx="16313">
                  <c:v>7844.5650000000014</c:v>
                </c:pt>
                <c:pt idx="16314">
                  <c:v>7844.5470000000005</c:v>
                </c:pt>
                <c:pt idx="16315">
                  <c:v>7844.5050000000001</c:v>
                </c:pt>
                <c:pt idx="16316">
                  <c:v>7844.558</c:v>
                </c:pt>
                <c:pt idx="16317">
                  <c:v>7844.4969999999994</c:v>
                </c:pt>
                <c:pt idx="16318">
                  <c:v>7844.5389999999998</c:v>
                </c:pt>
                <c:pt idx="16319">
                  <c:v>7844.5130000000017</c:v>
                </c:pt>
                <c:pt idx="16320">
                  <c:v>7844.5050000000001</c:v>
                </c:pt>
                <c:pt idx="16321">
                  <c:v>7844.5340000000006</c:v>
                </c:pt>
                <c:pt idx="16322">
                  <c:v>7844.5650000000014</c:v>
                </c:pt>
                <c:pt idx="16323">
                  <c:v>7844.5170000000007</c:v>
                </c:pt>
                <c:pt idx="16324">
                  <c:v>7844.5329999999994</c:v>
                </c:pt>
                <c:pt idx="16325">
                  <c:v>7844.56</c:v>
                </c:pt>
                <c:pt idx="16326">
                  <c:v>7844.5410000000002</c:v>
                </c:pt>
                <c:pt idx="16327">
                  <c:v>7844.5540000000001</c:v>
                </c:pt>
                <c:pt idx="16328">
                  <c:v>7844.5150000000003</c:v>
                </c:pt>
                <c:pt idx="16329">
                  <c:v>7844.4929999999995</c:v>
                </c:pt>
                <c:pt idx="16330">
                  <c:v>7844.5190000000002</c:v>
                </c:pt>
                <c:pt idx="16331">
                  <c:v>7844.5410000000002</c:v>
                </c:pt>
                <c:pt idx="16332">
                  <c:v>7844.5290000000014</c:v>
                </c:pt>
                <c:pt idx="16333">
                  <c:v>7844.53</c:v>
                </c:pt>
                <c:pt idx="16334">
                  <c:v>7844.5570000000016</c:v>
                </c:pt>
                <c:pt idx="16335">
                  <c:v>7844.5640000000003</c:v>
                </c:pt>
                <c:pt idx="16336">
                  <c:v>7844.5210000000034</c:v>
                </c:pt>
                <c:pt idx="16337">
                  <c:v>7844.5250000000024</c:v>
                </c:pt>
                <c:pt idx="16338">
                  <c:v>7844.5690000000004</c:v>
                </c:pt>
                <c:pt idx="16339">
                  <c:v>7844.5520000000024</c:v>
                </c:pt>
                <c:pt idx="16340">
                  <c:v>7844.5440000000008</c:v>
                </c:pt>
                <c:pt idx="16341">
                  <c:v>7844.5680000000002</c:v>
                </c:pt>
                <c:pt idx="16342">
                  <c:v>7844.5769999999993</c:v>
                </c:pt>
                <c:pt idx="16343">
                  <c:v>7844.53</c:v>
                </c:pt>
                <c:pt idx="16344">
                  <c:v>7844.5940000000001</c:v>
                </c:pt>
                <c:pt idx="16345">
                  <c:v>7844.5610000000024</c:v>
                </c:pt>
                <c:pt idx="16346">
                  <c:v>7844.5540000000001</c:v>
                </c:pt>
                <c:pt idx="16347">
                  <c:v>7844.558</c:v>
                </c:pt>
                <c:pt idx="16348">
                  <c:v>7844.5170000000007</c:v>
                </c:pt>
                <c:pt idx="16349">
                  <c:v>7844.5550000000003</c:v>
                </c:pt>
                <c:pt idx="16350">
                  <c:v>7844.5440000000008</c:v>
                </c:pt>
                <c:pt idx="16351">
                  <c:v>7844.57</c:v>
                </c:pt>
                <c:pt idx="16352">
                  <c:v>7844.53</c:v>
                </c:pt>
                <c:pt idx="16353">
                  <c:v>7844.5479999999998</c:v>
                </c:pt>
                <c:pt idx="16354">
                  <c:v>7844.6</c:v>
                </c:pt>
                <c:pt idx="16355">
                  <c:v>7844.567</c:v>
                </c:pt>
                <c:pt idx="16356">
                  <c:v>7844.5910000000003</c:v>
                </c:pt>
                <c:pt idx="16357">
                  <c:v>7844.5790000000006</c:v>
                </c:pt>
                <c:pt idx="16358">
                  <c:v>7844.5930000000017</c:v>
                </c:pt>
                <c:pt idx="16359">
                  <c:v>7844.6260000000038</c:v>
                </c:pt>
                <c:pt idx="16360">
                  <c:v>7844.5680000000002</c:v>
                </c:pt>
                <c:pt idx="16361">
                  <c:v>7844.5080000000007</c:v>
                </c:pt>
                <c:pt idx="16362">
                  <c:v>7844.5890000000009</c:v>
                </c:pt>
                <c:pt idx="16363">
                  <c:v>7844.5320000000002</c:v>
                </c:pt>
                <c:pt idx="16364">
                  <c:v>7844.5710000000008</c:v>
                </c:pt>
                <c:pt idx="16365">
                  <c:v>7844.6140000000014</c:v>
                </c:pt>
                <c:pt idx="16366">
                  <c:v>7844.58</c:v>
                </c:pt>
                <c:pt idx="16367">
                  <c:v>7844.5780000000004</c:v>
                </c:pt>
                <c:pt idx="16368">
                  <c:v>7844.5890000000009</c:v>
                </c:pt>
                <c:pt idx="16369">
                  <c:v>7844.5839999999998</c:v>
                </c:pt>
                <c:pt idx="16370">
                  <c:v>7844.5870000000004</c:v>
                </c:pt>
                <c:pt idx="16371">
                  <c:v>7844.5960000000014</c:v>
                </c:pt>
                <c:pt idx="16372">
                  <c:v>7844.6020000000044</c:v>
                </c:pt>
                <c:pt idx="16373">
                  <c:v>7844.5520000000024</c:v>
                </c:pt>
                <c:pt idx="16374">
                  <c:v>7844.5320000000002</c:v>
                </c:pt>
                <c:pt idx="16375">
                  <c:v>7844.6100000000024</c:v>
                </c:pt>
                <c:pt idx="16376">
                  <c:v>7844.585</c:v>
                </c:pt>
                <c:pt idx="16377">
                  <c:v>7844.5940000000001</c:v>
                </c:pt>
                <c:pt idx="16378">
                  <c:v>7844.5730000000003</c:v>
                </c:pt>
                <c:pt idx="16379">
                  <c:v>7844.5479999999998</c:v>
                </c:pt>
                <c:pt idx="16380">
                  <c:v>7844.5410000000002</c:v>
                </c:pt>
                <c:pt idx="16381">
                  <c:v>7844.6110000000044</c:v>
                </c:pt>
                <c:pt idx="16382">
                  <c:v>7844.5920000000024</c:v>
                </c:pt>
                <c:pt idx="16383">
                  <c:v>7844.5920000000024</c:v>
                </c:pt>
                <c:pt idx="16384">
                  <c:v>7844.5860000000002</c:v>
                </c:pt>
                <c:pt idx="16385">
                  <c:v>7844.5890000000009</c:v>
                </c:pt>
                <c:pt idx="16386">
                  <c:v>7844.5250000000024</c:v>
                </c:pt>
                <c:pt idx="16387">
                  <c:v>7844.5280000000002</c:v>
                </c:pt>
                <c:pt idx="16388">
                  <c:v>7844.5769999999993</c:v>
                </c:pt>
                <c:pt idx="16389">
                  <c:v>7844.6220000000039</c:v>
                </c:pt>
                <c:pt idx="16390">
                  <c:v>7844.57</c:v>
                </c:pt>
                <c:pt idx="16391">
                  <c:v>7844.6020000000044</c:v>
                </c:pt>
                <c:pt idx="16392">
                  <c:v>7844.5450000000001</c:v>
                </c:pt>
                <c:pt idx="16393">
                  <c:v>7844.6010000000024</c:v>
                </c:pt>
                <c:pt idx="16394">
                  <c:v>7844.4679999999998</c:v>
                </c:pt>
                <c:pt idx="16395">
                  <c:v>7844.5210000000034</c:v>
                </c:pt>
                <c:pt idx="16396">
                  <c:v>7844.5690000000004</c:v>
                </c:pt>
                <c:pt idx="16397">
                  <c:v>7844.5430000000006</c:v>
                </c:pt>
                <c:pt idx="16398">
                  <c:v>7844.5680000000002</c:v>
                </c:pt>
                <c:pt idx="16399">
                  <c:v>7844.5920000000024</c:v>
                </c:pt>
                <c:pt idx="16400">
                  <c:v>7844.5340000000006</c:v>
                </c:pt>
                <c:pt idx="16401">
                  <c:v>7844.549</c:v>
                </c:pt>
                <c:pt idx="16402">
                  <c:v>7844.5640000000003</c:v>
                </c:pt>
                <c:pt idx="16403">
                  <c:v>7844.5570000000016</c:v>
                </c:pt>
                <c:pt idx="16404">
                  <c:v>7844.5110000000004</c:v>
                </c:pt>
                <c:pt idx="16405">
                  <c:v>7844.5690000000004</c:v>
                </c:pt>
                <c:pt idx="16406">
                  <c:v>7844.5260000000035</c:v>
                </c:pt>
                <c:pt idx="16407">
                  <c:v>7844.5260000000035</c:v>
                </c:pt>
                <c:pt idx="16408">
                  <c:v>7844.6140000000014</c:v>
                </c:pt>
                <c:pt idx="16409">
                  <c:v>7844.5190000000002</c:v>
                </c:pt>
                <c:pt idx="16410">
                  <c:v>7844.5</c:v>
                </c:pt>
                <c:pt idx="16411">
                  <c:v>7844.5710000000008</c:v>
                </c:pt>
                <c:pt idx="16412">
                  <c:v>7844.5540000000001</c:v>
                </c:pt>
                <c:pt idx="16413">
                  <c:v>7844.5550000000003</c:v>
                </c:pt>
                <c:pt idx="16414">
                  <c:v>7844.53</c:v>
                </c:pt>
                <c:pt idx="16415">
                  <c:v>7844.5940000000001</c:v>
                </c:pt>
                <c:pt idx="16416">
                  <c:v>7844.5550000000003</c:v>
                </c:pt>
                <c:pt idx="16417">
                  <c:v>7844.4980000000005</c:v>
                </c:pt>
                <c:pt idx="16418">
                  <c:v>7844.55</c:v>
                </c:pt>
                <c:pt idx="16419">
                  <c:v>7844.5210000000034</c:v>
                </c:pt>
                <c:pt idx="16420">
                  <c:v>7844.5320000000002</c:v>
                </c:pt>
                <c:pt idx="16421">
                  <c:v>7844.5460000000003</c:v>
                </c:pt>
                <c:pt idx="16422">
                  <c:v>7844.5160000000014</c:v>
                </c:pt>
                <c:pt idx="16423">
                  <c:v>7844.5220000000045</c:v>
                </c:pt>
                <c:pt idx="16424">
                  <c:v>7844.5280000000002</c:v>
                </c:pt>
                <c:pt idx="16425">
                  <c:v>7844.5960000000014</c:v>
                </c:pt>
                <c:pt idx="16426">
                  <c:v>7844.518</c:v>
                </c:pt>
                <c:pt idx="16427">
                  <c:v>7844.55</c:v>
                </c:pt>
                <c:pt idx="16428">
                  <c:v>7844.57</c:v>
                </c:pt>
                <c:pt idx="16429">
                  <c:v>7844.5830000000005</c:v>
                </c:pt>
                <c:pt idx="16430">
                  <c:v>7844.4789999999994</c:v>
                </c:pt>
                <c:pt idx="16431">
                  <c:v>7844.6020000000044</c:v>
                </c:pt>
                <c:pt idx="16432">
                  <c:v>7844.5550000000003</c:v>
                </c:pt>
                <c:pt idx="16433">
                  <c:v>7844.5440000000008</c:v>
                </c:pt>
                <c:pt idx="16434">
                  <c:v>7844.5479999999998</c:v>
                </c:pt>
                <c:pt idx="16435">
                  <c:v>7844.5450000000001</c:v>
                </c:pt>
                <c:pt idx="16436">
                  <c:v>7844.518</c:v>
                </c:pt>
                <c:pt idx="16437">
                  <c:v>7844.5420000000004</c:v>
                </c:pt>
                <c:pt idx="16438">
                  <c:v>7844.5830000000005</c:v>
                </c:pt>
                <c:pt idx="16439">
                  <c:v>7844.5140000000001</c:v>
                </c:pt>
                <c:pt idx="16440">
                  <c:v>7844.5340000000006</c:v>
                </c:pt>
                <c:pt idx="16441">
                  <c:v>7844.5739999999996</c:v>
                </c:pt>
                <c:pt idx="16442">
                  <c:v>7844.56</c:v>
                </c:pt>
                <c:pt idx="16443">
                  <c:v>7844.5440000000008</c:v>
                </c:pt>
                <c:pt idx="16444">
                  <c:v>7844.4890000000005</c:v>
                </c:pt>
                <c:pt idx="16445">
                  <c:v>7844.5110000000004</c:v>
                </c:pt>
                <c:pt idx="16446">
                  <c:v>7844.48</c:v>
                </c:pt>
                <c:pt idx="16447">
                  <c:v>7844.5070000000005</c:v>
                </c:pt>
                <c:pt idx="16448">
                  <c:v>7844.4949999999999</c:v>
                </c:pt>
                <c:pt idx="16449">
                  <c:v>7844.51</c:v>
                </c:pt>
                <c:pt idx="16450">
                  <c:v>7844.5170000000007</c:v>
                </c:pt>
                <c:pt idx="16451">
                  <c:v>7844.5329999999994</c:v>
                </c:pt>
                <c:pt idx="16452">
                  <c:v>7844.5479999999998</c:v>
                </c:pt>
                <c:pt idx="16453">
                  <c:v>7844.598</c:v>
                </c:pt>
                <c:pt idx="16454">
                  <c:v>7844.53</c:v>
                </c:pt>
                <c:pt idx="16455">
                  <c:v>7844.5810000000001</c:v>
                </c:pt>
                <c:pt idx="16456">
                  <c:v>7844.52</c:v>
                </c:pt>
                <c:pt idx="16457">
                  <c:v>7844.5039999999999</c:v>
                </c:pt>
                <c:pt idx="16458">
                  <c:v>7844.5280000000002</c:v>
                </c:pt>
                <c:pt idx="16459">
                  <c:v>7844.567</c:v>
                </c:pt>
                <c:pt idx="16460">
                  <c:v>7844.4990000000007</c:v>
                </c:pt>
                <c:pt idx="16461">
                  <c:v>7844.5130000000017</c:v>
                </c:pt>
                <c:pt idx="16462">
                  <c:v>7844.482</c:v>
                </c:pt>
                <c:pt idx="16463">
                  <c:v>7844.4749999999995</c:v>
                </c:pt>
                <c:pt idx="16464">
                  <c:v>7844.5309999999999</c:v>
                </c:pt>
                <c:pt idx="16465">
                  <c:v>7844.5410000000002</c:v>
                </c:pt>
                <c:pt idx="16466">
                  <c:v>7844.482</c:v>
                </c:pt>
                <c:pt idx="16467">
                  <c:v>7844.4869999999992</c:v>
                </c:pt>
                <c:pt idx="16468">
                  <c:v>7844.5329999999994</c:v>
                </c:pt>
                <c:pt idx="16469">
                  <c:v>7844.5</c:v>
                </c:pt>
                <c:pt idx="16470">
                  <c:v>7844.5250000000024</c:v>
                </c:pt>
                <c:pt idx="16471">
                  <c:v>7844.482</c:v>
                </c:pt>
                <c:pt idx="16472">
                  <c:v>7844.5039999999999</c:v>
                </c:pt>
                <c:pt idx="16473">
                  <c:v>7844.5</c:v>
                </c:pt>
                <c:pt idx="16474">
                  <c:v>7844.482</c:v>
                </c:pt>
                <c:pt idx="16475">
                  <c:v>7844.4969999999994</c:v>
                </c:pt>
                <c:pt idx="16476">
                  <c:v>7844.52</c:v>
                </c:pt>
                <c:pt idx="16477">
                  <c:v>7844.5070000000005</c:v>
                </c:pt>
                <c:pt idx="16478">
                  <c:v>7844.4869999999992</c:v>
                </c:pt>
                <c:pt idx="16479">
                  <c:v>7844.4620000000004</c:v>
                </c:pt>
                <c:pt idx="16480">
                  <c:v>7844.4749999999995</c:v>
                </c:pt>
                <c:pt idx="16481">
                  <c:v>7844.4920000000002</c:v>
                </c:pt>
                <c:pt idx="16482">
                  <c:v>7844.4620000000004</c:v>
                </c:pt>
                <c:pt idx="16483">
                  <c:v>7844.45</c:v>
                </c:pt>
                <c:pt idx="16484">
                  <c:v>7844.4460000000008</c:v>
                </c:pt>
                <c:pt idx="16485">
                  <c:v>7844.41</c:v>
                </c:pt>
                <c:pt idx="16486">
                  <c:v>7844.3970000000018</c:v>
                </c:pt>
                <c:pt idx="16487">
                  <c:v>7844.5010000000002</c:v>
                </c:pt>
                <c:pt idx="16488">
                  <c:v>7844.4049999999997</c:v>
                </c:pt>
                <c:pt idx="16489">
                  <c:v>7844.4579999999996</c:v>
                </c:pt>
                <c:pt idx="16490">
                  <c:v>7844.4379999999965</c:v>
                </c:pt>
                <c:pt idx="16491">
                  <c:v>7844.4010000000007</c:v>
                </c:pt>
                <c:pt idx="16492">
                  <c:v>7844.4280000000008</c:v>
                </c:pt>
                <c:pt idx="16493">
                  <c:v>7844.3850000000002</c:v>
                </c:pt>
                <c:pt idx="16494">
                  <c:v>7844.4379999999965</c:v>
                </c:pt>
                <c:pt idx="16495">
                  <c:v>7844.3769999999995</c:v>
                </c:pt>
                <c:pt idx="16496">
                  <c:v>7844.2970000000005</c:v>
                </c:pt>
                <c:pt idx="16497">
                  <c:v>7844.3530000000001</c:v>
                </c:pt>
                <c:pt idx="16498">
                  <c:v>7844.3210000000036</c:v>
                </c:pt>
                <c:pt idx="16499">
                  <c:v>7844.3130000000001</c:v>
                </c:pt>
                <c:pt idx="16500">
                  <c:v>7844.357</c:v>
                </c:pt>
                <c:pt idx="16501">
                  <c:v>7844.3240000000014</c:v>
                </c:pt>
                <c:pt idx="16502">
                  <c:v>7844.3540000000003</c:v>
                </c:pt>
                <c:pt idx="16503">
                  <c:v>7844.3</c:v>
                </c:pt>
                <c:pt idx="16504">
                  <c:v>7844.3960000000034</c:v>
                </c:pt>
                <c:pt idx="16505">
                  <c:v>7844.3470000000007</c:v>
                </c:pt>
                <c:pt idx="16506">
                  <c:v>7844.3530000000001</c:v>
                </c:pt>
                <c:pt idx="16507">
                  <c:v>7844.3250000000044</c:v>
                </c:pt>
                <c:pt idx="16508">
                  <c:v>7844.3530000000001</c:v>
                </c:pt>
                <c:pt idx="16509">
                  <c:v>7844.384</c:v>
                </c:pt>
                <c:pt idx="16510">
                  <c:v>7844.3140000000003</c:v>
                </c:pt>
                <c:pt idx="16511">
                  <c:v>7844.3410000000003</c:v>
                </c:pt>
                <c:pt idx="16512">
                  <c:v>7844.3339999999998</c:v>
                </c:pt>
                <c:pt idx="16513">
                  <c:v>7844.3060000000014</c:v>
                </c:pt>
                <c:pt idx="16514">
                  <c:v>7844.3330000000005</c:v>
                </c:pt>
                <c:pt idx="16515">
                  <c:v>7844.308</c:v>
                </c:pt>
                <c:pt idx="16516">
                  <c:v>7844.357</c:v>
                </c:pt>
                <c:pt idx="16517">
                  <c:v>7844.2820000000002</c:v>
                </c:pt>
                <c:pt idx="16518">
                  <c:v>7844.2979999999998</c:v>
                </c:pt>
                <c:pt idx="16519">
                  <c:v>7844.3240000000014</c:v>
                </c:pt>
                <c:pt idx="16520">
                  <c:v>7844.3520000000044</c:v>
                </c:pt>
                <c:pt idx="16521">
                  <c:v>7844.3610000000044</c:v>
                </c:pt>
                <c:pt idx="16522">
                  <c:v>7844.2809999999999</c:v>
                </c:pt>
                <c:pt idx="16523">
                  <c:v>7844.2449999999999</c:v>
                </c:pt>
                <c:pt idx="16524">
                  <c:v>7844.2610000000004</c:v>
                </c:pt>
                <c:pt idx="16525">
                  <c:v>7844.3260000000037</c:v>
                </c:pt>
                <c:pt idx="16526">
                  <c:v>7844.2840000000006</c:v>
                </c:pt>
                <c:pt idx="16527">
                  <c:v>7844.2709999999997</c:v>
                </c:pt>
                <c:pt idx="16528">
                  <c:v>7844.2709999999997</c:v>
                </c:pt>
                <c:pt idx="16529">
                  <c:v>7844.3220000000038</c:v>
                </c:pt>
                <c:pt idx="16530">
                  <c:v>7844.33</c:v>
                </c:pt>
                <c:pt idx="16531">
                  <c:v>7844.3310000000001</c:v>
                </c:pt>
                <c:pt idx="16532">
                  <c:v>7844.3</c:v>
                </c:pt>
                <c:pt idx="16533">
                  <c:v>7844.3200000000024</c:v>
                </c:pt>
                <c:pt idx="16534">
                  <c:v>7844.2889999999998</c:v>
                </c:pt>
                <c:pt idx="16535">
                  <c:v>7844.3270000000002</c:v>
                </c:pt>
                <c:pt idx="16536">
                  <c:v>7844.2750000000005</c:v>
                </c:pt>
                <c:pt idx="16537">
                  <c:v>7844.299</c:v>
                </c:pt>
                <c:pt idx="16538">
                  <c:v>7844.3070000000016</c:v>
                </c:pt>
                <c:pt idx="16539">
                  <c:v>7844.2889999999998</c:v>
                </c:pt>
                <c:pt idx="16540">
                  <c:v>7844.3330000000005</c:v>
                </c:pt>
                <c:pt idx="16541">
                  <c:v>7844.335</c:v>
                </c:pt>
                <c:pt idx="16542">
                  <c:v>7844.2870000000003</c:v>
                </c:pt>
                <c:pt idx="16543">
                  <c:v>7844.2709999999997</c:v>
                </c:pt>
                <c:pt idx="16544">
                  <c:v>7844.2510000000002</c:v>
                </c:pt>
                <c:pt idx="16545">
                  <c:v>7844.29</c:v>
                </c:pt>
                <c:pt idx="16546">
                  <c:v>7844.2960000000003</c:v>
                </c:pt>
                <c:pt idx="16547">
                  <c:v>7844.232</c:v>
                </c:pt>
                <c:pt idx="16548">
                  <c:v>7844.2610000000004</c:v>
                </c:pt>
                <c:pt idx="16549">
                  <c:v>7844.2750000000005</c:v>
                </c:pt>
                <c:pt idx="16550">
                  <c:v>7844.3180000000002</c:v>
                </c:pt>
                <c:pt idx="16551">
                  <c:v>7844.232</c:v>
                </c:pt>
                <c:pt idx="16552">
                  <c:v>7844.3070000000016</c:v>
                </c:pt>
                <c:pt idx="16553">
                  <c:v>7844.3090000000002</c:v>
                </c:pt>
                <c:pt idx="16554">
                  <c:v>7844.2820000000002</c:v>
                </c:pt>
                <c:pt idx="16555">
                  <c:v>7844.3040000000001</c:v>
                </c:pt>
                <c:pt idx="16556">
                  <c:v>7844.3220000000038</c:v>
                </c:pt>
                <c:pt idx="16557">
                  <c:v>7844.3</c:v>
                </c:pt>
                <c:pt idx="16558">
                  <c:v>7844.2560000000003</c:v>
                </c:pt>
                <c:pt idx="16559">
                  <c:v>7844.2260000000024</c:v>
                </c:pt>
                <c:pt idx="16560">
                  <c:v>7844.25</c:v>
                </c:pt>
                <c:pt idx="16561">
                  <c:v>7844.2979999999998</c:v>
                </c:pt>
                <c:pt idx="16562">
                  <c:v>7844.2709999999997</c:v>
                </c:pt>
                <c:pt idx="16563">
                  <c:v>7844.2510000000002</c:v>
                </c:pt>
                <c:pt idx="16564">
                  <c:v>7844.2140000000009</c:v>
                </c:pt>
                <c:pt idx="16565">
                  <c:v>7844.2860000000001</c:v>
                </c:pt>
                <c:pt idx="16566">
                  <c:v>7844.2469999999994</c:v>
                </c:pt>
                <c:pt idx="16567">
                  <c:v>7844.2670000000007</c:v>
                </c:pt>
                <c:pt idx="16568">
                  <c:v>7844.2870000000003</c:v>
                </c:pt>
                <c:pt idx="16569">
                  <c:v>7844.2190000000001</c:v>
                </c:pt>
                <c:pt idx="16570">
                  <c:v>7844.2709999999997</c:v>
                </c:pt>
                <c:pt idx="16571">
                  <c:v>7844.2550000000001</c:v>
                </c:pt>
                <c:pt idx="16572">
                  <c:v>7844.2250000000004</c:v>
                </c:pt>
                <c:pt idx="16573">
                  <c:v>7844.2429999999995</c:v>
                </c:pt>
                <c:pt idx="16574">
                  <c:v>7844.2130000000006</c:v>
                </c:pt>
                <c:pt idx="16575">
                  <c:v>7844.2640000000001</c:v>
                </c:pt>
                <c:pt idx="16576">
                  <c:v>7844.2369999999992</c:v>
                </c:pt>
                <c:pt idx="16577">
                  <c:v>7844.2290000000003</c:v>
                </c:pt>
                <c:pt idx="16578">
                  <c:v>7844.2539999999999</c:v>
                </c:pt>
                <c:pt idx="16579">
                  <c:v>7844.268</c:v>
                </c:pt>
                <c:pt idx="16580">
                  <c:v>7844.241</c:v>
                </c:pt>
                <c:pt idx="16581">
                  <c:v>7844.2439999999997</c:v>
                </c:pt>
                <c:pt idx="16582">
                  <c:v>7844.2829999999994</c:v>
                </c:pt>
                <c:pt idx="16583">
                  <c:v>7844.2170000000015</c:v>
                </c:pt>
                <c:pt idx="16584">
                  <c:v>7844.2750000000005</c:v>
                </c:pt>
                <c:pt idx="16585">
                  <c:v>7844.2290000000003</c:v>
                </c:pt>
                <c:pt idx="16586">
                  <c:v>7844.25</c:v>
                </c:pt>
                <c:pt idx="16587">
                  <c:v>7844.2120000000004</c:v>
                </c:pt>
                <c:pt idx="16588">
                  <c:v>7844.2260000000024</c:v>
                </c:pt>
                <c:pt idx="16589">
                  <c:v>7844.2550000000001</c:v>
                </c:pt>
                <c:pt idx="16590">
                  <c:v>7844.2089999999998</c:v>
                </c:pt>
                <c:pt idx="16591">
                  <c:v>7844.277</c:v>
                </c:pt>
                <c:pt idx="16592">
                  <c:v>7844.2330000000002</c:v>
                </c:pt>
                <c:pt idx="16593">
                  <c:v>7844.2290000000003</c:v>
                </c:pt>
                <c:pt idx="16594">
                  <c:v>7844.2310000000007</c:v>
                </c:pt>
                <c:pt idx="16595">
                  <c:v>7844.2630000000017</c:v>
                </c:pt>
                <c:pt idx="16596">
                  <c:v>7844.2359999999999</c:v>
                </c:pt>
                <c:pt idx="16597">
                  <c:v>7844.2490000000007</c:v>
                </c:pt>
                <c:pt idx="16598">
                  <c:v>7844.24</c:v>
                </c:pt>
                <c:pt idx="16599">
                  <c:v>7844.2460000000001</c:v>
                </c:pt>
                <c:pt idx="16600">
                  <c:v>7844.2210000000014</c:v>
                </c:pt>
                <c:pt idx="16601">
                  <c:v>7844.2570000000005</c:v>
                </c:pt>
                <c:pt idx="16602">
                  <c:v>7844.2140000000009</c:v>
                </c:pt>
                <c:pt idx="16603">
                  <c:v>7844.2560000000003</c:v>
                </c:pt>
                <c:pt idx="16604">
                  <c:v>7844.2920000000004</c:v>
                </c:pt>
                <c:pt idx="16605">
                  <c:v>7844.268</c:v>
                </c:pt>
                <c:pt idx="16606">
                  <c:v>7844.183</c:v>
                </c:pt>
                <c:pt idx="16607">
                  <c:v>7844.2729999999992</c:v>
                </c:pt>
                <c:pt idx="16608">
                  <c:v>7844.2670000000007</c:v>
                </c:pt>
                <c:pt idx="16609">
                  <c:v>7844.2490000000007</c:v>
                </c:pt>
                <c:pt idx="16610">
                  <c:v>7844.2280000000001</c:v>
                </c:pt>
                <c:pt idx="16611">
                  <c:v>7844.2750000000005</c:v>
                </c:pt>
                <c:pt idx="16612">
                  <c:v>7844.2120000000004</c:v>
                </c:pt>
                <c:pt idx="16613">
                  <c:v>7844.2690000000002</c:v>
                </c:pt>
                <c:pt idx="16614">
                  <c:v>7844.241</c:v>
                </c:pt>
                <c:pt idx="16615">
                  <c:v>7844.2560000000003</c:v>
                </c:pt>
                <c:pt idx="16616">
                  <c:v>7844.28</c:v>
                </c:pt>
                <c:pt idx="16617">
                  <c:v>7844.268</c:v>
                </c:pt>
                <c:pt idx="16618">
                  <c:v>7844.2429999999995</c:v>
                </c:pt>
                <c:pt idx="16619">
                  <c:v>7844.2510000000002</c:v>
                </c:pt>
                <c:pt idx="16620">
                  <c:v>7844.2779999999975</c:v>
                </c:pt>
                <c:pt idx="16621">
                  <c:v>7844.3050000000003</c:v>
                </c:pt>
                <c:pt idx="16622">
                  <c:v>7844.2460000000001</c:v>
                </c:pt>
                <c:pt idx="16623">
                  <c:v>7844.2220000000034</c:v>
                </c:pt>
                <c:pt idx="16624">
                  <c:v>7844.3040000000001</c:v>
                </c:pt>
                <c:pt idx="16625">
                  <c:v>7844.2510000000002</c:v>
                </c:pt>
                <c:pt idx="16626">
                  <c:v>7844.2210000000014</c:v>
                </c:pt>
                <c:pt idx="16627">
                  <c:v>7844.2779999999975</c:v>
                </c:pt>
                <c:pt idx="16628">
                  <c:v>7844.3040000000001</c:v>
                </c:pt>
                <c:pt idx="16629">
                  <c:v>7844.2709999999997</c:v>
                </c:pt>
                <c:pt idx="16630">
                  <c:v>7844.2270000000017</c:v>
                </c:pt>
                <c:pt idx="16631">
                  <c:v>7844.3</c:v>
                </c:pt>
                <c:pt idx="16632">
                  <c:v>7844.3330000000005</c:v>
                </c:pt>
                <c:pt idx="16633">
                  <c:v>7844.2420000000002</c:v>
                </c:pt>
                <c:pt idx="16634">
                  <c:v>7844.2950000000001</c:v>
                </c:pt>
                <c:pt idx="16635">
                  <c:v>7844.3310000000001</c:v>
                </c:pt>
                <c:pt idx="16636">
                  <c:v>7844.268</c:v>
                </c:pt>
                <c:pt idx="16637">
                  <c:v>7844.2889999999998</c:v>
                </c:pt>
                <c:pt idx="16638">
                  <c:v>7844.2580000000007</c:v>
                </c:pt>
                <c:pt idx="16639">
                  <c:v>7844.241</c:v>
                </c:pt>
                <c:pt idx="16640">
                  <c:v>7844.26</c:v>
                </c:pt>
                <c:pt idx="16641">
                  <c:v>7844.2480000000005</c:v>
                </c:pt>
                <c:pt idx="16642">
                  <c:v>7844.2480000000005</c:v>
                </c:pt>
                <c:pt idx="16643">
                  <c:v>7844.2920000000004</c:v>
                </c:pt>
                <c:pt idx="16644">
                  <c:v>7844.2709999999997</c:v>
                </c:pt>
                <c:pt idx="16645">
                  <c:v>7844.2779999999975</c:v>
                </c:pt>
                <c:pt idx="16646">
                  <c:v>7844.3410000000003</c:v>
                </c:pt>
                <c:pt idx="16647">
                  <c:v>7844.2879999999996</c:v>
                </c:pt>
                <c:pt idx="16648">
                  <c:v>7844.2850000000008</c:v>
                </c:pt>
                <c:pt idx="16649">
                  <c:v>7844.2979999999998</c:v>
                </c:pt>
                <c:pt idx="16650">
                  <c:v>7844.3020000000024</c:v>
                </c:pt>
                <c:pt idx="16651">
                  <c:v>7844.2840000000006</c:v>
                </c:pt>
                <c:pt idx="16652">
                  <c:v>7844.2970000000005</c:v>
                </c:pt>
                <c:pt idx="16653">
                  <c:v>7844.2860000000001</c:v>
                </c:pt>
                <c:pt idx="16654">
                  <c:v>7844.2860000000001</c:v>
                </c:pt>
                <c:pt idx="16655">
                  <c:v>7844.2870000000003</c:v>
                </c:pt>
                <c:pt idx="16656">
                  <c:v>7844.2290000000003</c:v>
                </c:pt>
                <c:pt idx="16657">
                  <c:v>7844.3140000000003</c:v>
                </c:pt>
                <c:pt idx="16658">
                  <c:v>7844.3110000000024</c:v>
                </c:pt>
                <c:pt idx="16659">
                  <c:v>7844.2739999999994</c:v>
                </c:pt>
                <c:pt idx="16660">
                  <c:v>7844.3339999999998</c:v>
                </c:pt>
                <c:pt idx="16661">
                  <c:v>7844.2879999999996</c:v>
                </c:pt>
                <c:pt idx="16662">
                  <c:v>7844.308</c:v>
                </c:pt>
                <c:pt idx="16663">
                  <c:v>7844.3110000000024</c:v>
                </c:pt>
                <c:pt idx="16664">
                  <c:v>7844.3060000000014</c:v>
                </c:pt>
                <c:pt idx="16665">
                  <c:v>7844.2630000000017</c:v>
                </c:pt>
                <c:pt idx="16666">
                  <c:v>7844.3030000000008</c:v>
                </c:pt>
                <c:pt idx="16667">
                  <c:v>7844.3190000000004</c:v>
                </c:pt>
                <c:pt idx="16668">
                  <c:v>7844.3060000000014</c:v>
                </c:pt>
                <c:pt idx="16669">
                  <c:v>7844.3360000000002</c:v>
                </c:pt>
                <c:pt idx="16670">
                  <c:v>7844.2960000000003</c:v>
                </c:pt>
                <c:pt idx="16671">
                  <c:v>7844.3510000000024</c:v>
                </c:pt>
                <c:pt idx="16672">
                  <c:v>7844.2729999999992</c:v>
                </c:pt>
                <c:pt idx="16673">
                  <c:v>7844.3290000000034</c:v>
                </c:pt>
                <c:pt idx="16674">
                  <c:v>7844.3150000000014</c:v>
                </c:pt>
                <c:pt idx="16675">
                  <c:v>7844.3110000000024</c:v>
                </c:pt>
                <c:pt idx="16676">
                  <c:v>7844.3030000000008</c:v>
                </c:pt>
                <c:pt idx="16677">
                  <c:v>7844.3140000000003</c:v>
                </c:pt>
                <c:pt idx="16678">
                  <c:v>7844.3070000000016</c:v>
                </c:pt>
                <c:pt idx="16679">
                  <c:v>7844.317</c:v>
                </c:pt>
                <c:pt idx="16680">
                  <c:v>7844.2520000000004</c:v>
                </c:pt>
              </c:numCache>
            </c:numRef>
          </c:yVal>
        </c:ser>
        <c:axId val="70899584"/>
        <c:axId val="115940352"/>
      </c:scatterChart>
      <c:scatterChart>
        <c:scatterStyle val="lineMarker"/>
        <c:ser>
          <c:idx val="1"/>
          <c:order val="1"/>
          <c:tx>
            <c:strRef>
              <c:f>Data!$O$5:$O$6</c:f>
              <c:strCache>
                <c:ptCount val="1"/>
                <c:pt idx="0">
                  <c:v>SN 200  </c:v>
                </c:pt>
              </c:strCache>
            </c:strRef>
          </c:tx>
          <c:spPr>
            <a:ln w="28575">
              <a:noFill/>
            </a:ln>
          </c:spPr>
          <c:xVal>
            <c:numRef>
              <c:f>Data!$C$7:$C$16687</c:f>
              <c:numCache>
                <c:formatCode>m/d/yy\ h:mm;@</c:formatCode>
                <c:ptCount val="16681"/>
                <c:pt idx="0">
                  <c:v>40360</c:v>
                </c:pt>
                <c:pt idx="1">
                  <c:v>40360.00069444449</c:v>
                </c:pt>
                <c:pt idx="2">
                  <c:v>40360.001388888886</c:v>
                </c:pt>
                <c:pt idx="3">
                  <c:v>40360.002083333326</c:v>
                </c:pt>
                <c:pt idx="4">
                  <c:v>40360.00277777778</c:v>
                </c:pt>
                <c:pt idx="5">
                  <c:v>40360.003472222204</c:v>
                </c:pt>
                <c:pt idx="6">
                  <c:v>40360.004166666637</c:v>
                </c:pt>
                <c:pt idx="7">
                  <c:v>40360.004861111105</c:v>
                </c:pt>
                <c:pt idx="8">
                  <c:v>40360.005555555559</c:v>
                </c:pt>
                <c:pt idx="9">
                  <c:v>40360.006250000013</c:v>
                </c:pt>
                <c:pt idx="10">
                  <c:v>40360.006944444474</c:v>
                </c:pt>
                <c:pt idx="11">
                  <c:v>40360.007638888892</c:v>
                </c:pt>
                <c:pt idx="12">
                  <c:v>40360.008333333331</c:v>
                </c:pt>
                <c:pt idx="13">
                  <c:v>40360.009027777778</c:v>
                </c:pt>
                <c:pt idx="14">
                  <c:v>40360.009722222225</c:v>
                </c:pt>
                <c:pt idx="15">
                  <c:v>40360.010416666664</c:v>
                </c:pt>
                <c:pt idx="16">
                  <c:v>40360.011111111104</c:v>
                </c:pt>
                <c:pt idx="17">
                  <c:v>40360.011805555558</c:v>
                </c:pt>
                <c:pt idx="18">
                  <c:v>40360.012500000012</c:v>
                </c:pt>
                <c:pt idx="19">
                  <c:v>40360.013194444473</c:v>
                </c:pt>
                <c:pt idx="20">
                  <c:v>40360.013888888891</c:v>
                </c:pt>
                <c:pt idx="21">
                  <c:v>40360.01458333333</c:v>
                </c:pt>
                <c:pt idx="22">
                  <c:v>40360.015277777791</c:v>
                </c:pt>
                <c:pt idx="23">
                  <c:v>40360.015972222223</c:v>
                </c:pt>
                <c:pt idx="24">
                  <c:v>40360.01666666667</c:v>
                </c:pt>
                <c:pt idx="25">
                  <c:v>40360.01736111108</c:v>
                </c:pt>
                <c:pt idx="26">
                  <c:v>40360.018055555563</c:v>
                </c:pt>
                <c:pt idx="27">
                  <c:v>40360.018750000003</c:v>
                </c:pt>
                <c:pt idx="28">
                  <c:v>40360.019444444442</c:v>
                </c:pt>
                <c:pt idx="29">
                  <c:v>40360.020138888889</c:v>
                </c:pt>
                <c:pt idx="30">
                  <c:v>40360.020833333336</c:v>
                </c:pt>
                <c:pt idx="31">
                  <c:v>40360.021527777775</c:v>
                </c:pt>
                <c:pt idx="32">
                  <c:v>40360.022222222222</c:v>
                </c:pt>
                <c:pt idx="33">
                  <c:v>40360.022916666654</c:v>
                </c:pt>
                <c:pt idx="34">
                  <c:v>40360.023611111072</c:v>
                </c:pt>
                <c:pt idx="35">
                  <c:v>40360.024305555555</c:v>
                </c:pt>
                <c:pt idx="36">
                  <c:v>40360.025000000001</c:v>
                </c:pt>
                <c:pt idx="37">
                  <c:v>40360.025694444441</c:v>
                </c:pt>
                <c:pt idx="38">
                  <c:v>40360.026388888888</c:v>
                </c:pt>
                <c:pt idx="39">
                  <c:v>40360.027083333298</c:v>
                </c:pt>
                <c:pt idx="40">
                  <c:v>40360.027777777774</c:v>
                </c:pt>
                <c:pt idx="41">
                  <c:v>40360.02847222222</c:v>
                </c:pt>
                <c:pt idx="42">
                  <c:v>40360.029166666609</c:v>
                </c:pt>
                <c:pt idx="43">
                  <c:v>40360.029861111077</c:v>
                </c:pt>
                <c:pt idx="44">
                  <c:v>40360.030555555553</c:v>
                </c:pt>
                <c:pt idx="45">
                  <c:v>40360.03125</c:v>
                </c:pt>
                <c:pt idx="46">
                  <c:v>40360.031944444447</c:v>
                </c:pt>
                <c:pt idx="47">
                  <c:v>40360.032638888893</c:v>
                </c:pt>
                <c:pt idx="48">
                  <c:v>40360.033333333326</c:v>
                </c:pt>
                <c:pt idx="49">
                  <c:v>40360.03402777778</c:v>
                </c:pt>
                <c:pt idx="50">
                  <c:v>40360.034722222204</c:v>
                </c:pt>
                <c:pt idx="51">
                  <c:v>40360.035416666637</c:v>
                </c:pt>
                <c:pt idx="52">
                  <c:v>40360.036111111105</c:v>
                </c:pt>
                <c:pt idx="53">
                  <c:v>40360.036805555559</c:v>
                </c:pt>
                <c:pt idx="54">
                  <c:v>40360.037499999999</c:v>
                </c:pt>
                <c:pt idx="55">
                  <c:v>40360.038194444474</c:v>
                </c:pt>
                <c:pt idx="56">
                  <c:v>40360.038888888892</c:v>
                </c:pt>
                <c:pt idx="57">
                  <c:v>40360.039583333324</c:v>
                </c:pt>
                <c:pt idx="58">
                  <c:v>40360.040277777793</c:v>
                </c:pt>
                <c:pt idx="59">
                  <c:v>40360.040972222232</c:v>
                </c:pt>
                <c:pt idx="60">
                  <c:v>40360.041666666628</c:v>
                </c:pt>
                <c:pt idx="61">
                  <c:v>40360.042361111104</c:v>
                </c:pt>
                <c:pt idx="62">
                  <c:v>40360.043055555558</c:v>
                </c:pt>
                <c:pt idx="63">
                  <c:v>40360.043749999997</c:v>
                </c:pt>
                <c:pt idx="64">
                  <c:v>40360.044444444473</c:v>
                </c:pt>
                <c:pt idx="65">
                  <c:v>40360.045138888891</c:v>
                </c:pt>
                <c:pt idx="66">
                  <c:v>40360.04583333333</c:v>
                </c:pt>
                <c:pt idx="67">
                  <c:v>40360.046527777791</c:v>
                </c:pt>
                <c:pt idx="68">
                  <c:v>40360.047222222223</c:v>
                </c:pt>
                <c:pt idx="69">
                  <c:v>40360.04791666667</c:v>
                </c:pt>
                <c:pt idx="70">
                  <c:v>40360.048611111109</c:v>
                </c:pt>
                <c:pt idx="71">
                  <c:v>40360.049305555556</c:v>
                </c:pt>
                <c:pt idx="72">
                  <c:v>40360.050000000003</c:v>
                </c:pt>
                <c:pt idx="73">
                  <c:v>40360.050694444493</c:v>
                </c:pt>
                <c:pt idx="74">
                  <c:v>40360.051388888889</c:v>
                </c:pt>
                <c:pt idx="75">
                  <c:v>40360.052083333336</c:v>
                </c:pt>
                <c:pt idx="76">
                  <c:v>40360.052777777782</c:v>
                </c:pt>
                <c:pt idx="77">
                  <c:v>40360.053472222222</c:v>
                </c:pt>
                <c:pt idx="78">
                  <c:v>40360.054166666654</c:v>
                </c:pt>
                <c:pt idx="79">
                  <c:v>40360.054861111108</c:v>
                </c:pt>
                <c:pt idx="80">
                  <c:v>40360.055555555562</c:v>
                </c:pt>
                <c:pt idx="81">
                  <c:v>40360.056250000031</c:v>
                </c:pt>
                <c:pt idx="82">
                  <c:v>40360.056944444485</c:v>
                </c:pt>
                <c:pt idx="83">
                  <c:v>40360.057638888917</c:v>
                </c:pt>
                <c:pt idx="84">
                  <c:v>40360.058333333342</c:v>
                </c:pt>
                <c:pt idx="85">
                  <c:v>40360.059027777781</c:v>
                </c:pt>
                <c:pt idx="86">
                  <c:v>40360.05972222222</c:v>
                </c:pt>
                <c:pt idx="87">
                  <c:v>40360.060416666638</c:v>
                </c:pt>
                <c:pt idx="88">
                  <c:v>40360.061111111077</c:v>
                </c:pt>
                <c:pt idx="89">
                  <c:v>40360.061805555524</c:v>
                </c:pt>
                <c:pt idx="90">
                  <c:v>40360.0625</c:v>
                </c:pt>
                <c:pt idx="91">
                  <c:v>40360.063194444447</c:v>
                </c:pt>
                <c:pt idx="92">
                  <c:v>40360.063888888886</c:v>
                </c:pt>
                <c:pt idx="93">
                  <c:v>40360.064583333326</c:v>
                </c:pt>
                <c:pt idx="94">
                  <c:v>40360.06527777778</c:v>
                </c:pt>
                <c:pt idx="95">
                  <c:v>40360.065972222204</c:v>
                </c:pt>
                <c:pt idx="96">
                  <c:v>40360.066666666637</c:v>
                </c:pt>
                <c:pt idx="97">
                  <c:v>40360.067361111054</c:v>
                </c:pt>
                <c:pt idx="98">
                  <c:v>40360.068055555559</c:v>
                </c:pt>
                <c:pt idx="99">
                  <c:v>40360.068749999999</c:v>
                </c:pt>
                <c:pt idx="100">
                  <c:v>40360.069444444445</c:v>
                </c:pt>
                <c:pt idx="101">
                  <c:v>40360.070138888892</c:v>
                </c:pt>
                <c:pt idx="102">
                  <c:v>40360.070833333331</c:v>
                </c:pt>
                <c:pt idx="103">
                  <c:v>40360.071527777778</c:v>
                </c:pt>
                <c:pt idx="104">
                  <c:v>40360.072222222232</c:v>
                </c:pt>
                <c:pt idx="105">
                  <c:v>40360.072916666664</c:v>
                </c:pt>
                <c:pt idx="106">
                  <c:v>40360.073611111104</c:v>
                </c:pt>
                <c:pt idx="107">
                  <c:v>40360.074305555558</c:v>
                </c:pt>
                <c:pt idx="108">
                  <c:v>40360.075000000004</c:v>
                </c:pt>
                <c:pt idx="109">
                  <c:v>40360.075694444473</c:v>
                </c:pt>
                <c:pt idx="110">
                  <c:v>40360.076388888891</c:v>
                </c:pt>
                <c:pt idx="111">
                  <c:v>40360.077083333301</c:v>
                </c:pt>
                <c:pt idx="112">
                  <c:v>40360.077777777777</c:v>
                </c:pt>
                <c:pt idx="113">
                  <c:v>40360.078472222223</c:v>
                </c:pt>
                <c:pt idx="114">
                  <c:v>40360.079166666626</c:v>
                </c:pt>
                <c:pt idx="115">
                  <c:v>40360.07986111108</c:v>
                </c:pt>
                <c:pt idx="116">
                  <c:v>40360.080555555563</c:v>
                </c:pt>
                <c:pt idx="117">
                  <c:v>40360.081250000003</c:v>
                </c:pt>
                <c:pt idx="118">
                  <c:v>40360.081944444442</c:v>
                </c:pt>
                <c:pt idx="119">
                  <c:v>40360.082638888925</c:v>
                </c:pt>
                <c:pt idx="120">
                  <c:v>40360.083333333336</c:v>
                </c:pt>
                <c:pt idx="121">
                  <c:v>40360.084027777782</c:v>
                </c:pt>
                <c:pt idx="122">
                  <c:v>40360.084722222222</c:v>
                </c:pt>
                <c:pt idx="123">
                  <c:v>40360.085416666654</c:v>
                </c:pt>
                <c:pt idx="124">
                  <c:v>40360.086111111108</c:v>
                </c:pt>
                <c:pt idx="125">
                  <c:v>40360.086805555562</c:v>
                </c:pt>
                <c:pt idx="126">
                  <c:v>40360.087500000001</c:v>
                </c:pt>
                <c:pt idx="127">
                  <c:v>40360.088194444485</c:v>
                </c:pt>
                <c:pt idx="128">
                  <c:v>40360.088888888917</c:v>
                </c:pt>
                <c:pt idx="129">
                  <c:v>40360.089583333334</c:v>
                </c:pt>
                <c:pt idx="130">
                  <c:v>40360.090277777781</c:v>
                </c:pt>
                <c:pt idx="131">
                  <c:v>40360.09097222222</c:v>
                </c:pt>
                <c:pt idx="132">
                  <c:v>40360.091666666609</c:v>
                </c:pt>
                <c:pt idx="133">
                  <c:v>40360.092361111077</c:v>
                </c:pt>
                <c:pt idx="134">
                  <c:v>40360.093055555524</c:v>
                </c:pt>
                <c:pt idx="135">
                  <c:v>40360.093749999985</c:v>
                </c:pt>
                <c:pt idx="136">
                  <c:v>40360.094444444447</c:v>
                </c:pt>
                <c:pt idx="137">
                  <c:v>40360.095138888886</c:v>
                </c:pt>
                <c:pt idx="138">
                  <c:v>40360.095833333326</c:v>
                </c:pt>
                <c:pt idx="139">
                  <c:v>40360.09652777778</c:v>
                </c:pt>
                <c:pt idx="140">
                  <c:v>40360.097222222204</c:v>
                </c:pt>
                <c:pt idx="141">
                  <c:v>40360.097916666637</c:v>
                </c:pt>
                <c:pt idx="142">
                  <c:v>40360.098611111105</c:v>
                </c:pt>
                <c:pt idx="143">
                  <c:v>40360.09930555553</c:v>
                </c:pt>
                <c:pt idx="144">
                  <c:v>40360.1</c:v>
                </c:pt>
                <c:pt idx="145">
                  <c:v>40360.100694444474</c:v>
                </c:pt>
                <c:pt idx="146">
                  <c:v>40360.101388888885</c:v>
                </c:pt>
                <c:pt idx="147">
                  <c:v>40360.102083333324</c:v>
                </c:pt>
                <c:pt idx="148">
                  <c:v>40360.102777777778</c:v>
                </c:pt>
                <c:pt idx="149">
                  <c:v>40360.103472222225</c:v>
                </c:pt>
                <c:pt idx="150">
                  <c:v>40360.104166666628</c:v>
                </c:pt>
                <c:pt idx="151">
                  <c:v>40360.104861111104</c:v>
                </c:pt>
                <c:pt idx="152">
                  <c:v>40360.105555555558</c:v>
                </c:pt>
                <c:pt idx="153">
                  <c:v>40360.106250000012</c:v>
                </c:pt>
                <c:pt idx="154">
                  <c:v>40360.106944444473</c:v>
                </c:pt>
                <c:pt idx="155">
                  <c:v>40360.107638888891</c:v>
                </c:pt>
                <c:pt idx="156">
                  <c:v>40360.10833333333</c:v>
                </c:pt>
                <c:pt idx="157">
                  <c:v>40360.109027777777</c:v>
                </c:pt>
                <c:pt idx="158">
                  <c:v>40360.109722222194</c:v>
                </c:pt>
                <c:pt idx="159">
                  <c:v>40360.11041666667</c:v>
                </c:pt>
                <c:pt idx="160">
                  <c:v>40360.11111111108</c:v>
                </c:pt>
                <c:pt idx="161">
                  <c:v>40360.111805555556</c:v>
                </c:pt>
                <c:pt idx="162">
                  <c:v>40360.112500000003</c:v>
                </c:pt>
                <c:pt idx="163">
                  <c:v>40360.113194444442</c:v>
                </c:pt>
                <c:pt idx="164">
                  <c:v>40360.113888888889</c:v>
                </c:pt>
                <c:pt idx="165">
                  <c:v>40360.114583333336</c:v>
                </c:pt>
                <c:pt idx="166">
                  <c:v>40360.115277777782</c:v>
                </c:pt>
                <c:pt idx="167">
                  <c:v>40360.115972222222</c:v>
                </c:pt>
                <c:pt idx="168">
                  <c:v>40360.116666666654</c:v>
                </c:pt>
                <c:pt idx="169">
                  <c:v>40360.117361111072</c:v>
                </c:pt>
                <c:pt idx="170">
                  <c:v>40360.118055555562</c:v>
                </c:pt>
                <c:pt idx="171">
                  <c:v>40360.118750000001</c:v>
                </c:pt>
                <c:pt idx="172">
                  <c:v>40360.119444444441</c:v>
                </c:pt>
                <c:pt idx="173">
                  <c:v>40360.120138888888</c:v>
                </c:pt>
                <c:pt idx="174">
                  <c:v>40360.120833333334</c:v>
                </c:pt>
                <c:pt idx="175">
                  <c:v>40360.121527777774</c:v>
                </c:pt>
                <c:pt idx="176">
                  <c:v>40360.12222222222</c:v>
                </c:pt>
                <c:pt idx="177">
                  <c:v>40360.122916666638</c:v>
                </c:pt>
                <c:pt idx="178">
                  <c:v>40360.123611111077</c:v>
                </c:pt>
                <c:pt idx="179">
                  <c:v>40360.124305555524</c:v>
                </c:pt>
                <c:pt idx="180">
                  <c:v>40360.124999999993</c:v>
                </c:pt>
                <c:pt idx="181">
                  <c:v>40360.125694444447</c:v>
                </c:pt>
                <c:pt idx="182">
                  <c:v>40360.126388888886</c:v>
                </c:pt>
                <c:pt idx="183">
                  <c:v>40360.127083333282</c:v>
                </c:pt>
                <c:pt idx="184">
                  <c:v>40360.12777777775</c:v>
                </c:pt>
                <c:pt idx="185">
                  <c:v>40360.128472222204</c:v>
                </c:pt>
                <c:pt idx="186">
                  <c:v>40360.129166666607</c:v>
                </c:pt>
                <c:pt idx="187">
                  <c:v>40360.129861111054</c:v>
                </c:pt>
                <c:pt idx="188">
                  <c:v>40360.130555555559</c:v>
                </c:pt>
                <c:pt idx="189">
                  <c:v>40360.131249999999</c:v>
                </c:pt>
                <c:pt idx="190">
                  <c:v>40360.131944444445</c:v>
                </c:pt>
                <c:pt idx="191">
                  <c:v>40360.132638888892</c:v>
                </c:pt>
                <c:pt idx="192">
                  <c:v>40360.133333333324</c:v>
                </c:pt>
                <c:pt idx="193">
                  <c:v>40360.134027777778</c:v>
                </c:pt>
                <c:pt idx="194">
                  <c:v>40360.134722222225</c:v>
                </c:pt>
                <c:pt idx="195">
                  <c:v>40360.135416666628</c:v>
                </c:pt>
                <c:pt idx="196">
                  <c:v>40360.136111111104</c:v>
                </c:pt>
                <c:pt idx="197">
                  <c:v>40360.136805555558</c:v>
                </c:pt>
                <c:pt idx="198">
                  <c:v>40360.137499999997</c:v>
                </c:pt>
                <c:pt idx="199">
                  <c:v>40360.138194444473</c:v>
                </c:pt>
                <c:pt idx="200">
                  <c:v>40360.138888888891</c:v>
                </c:pt>
                <c:pt idx="201">
                  <c:v>40360.139583333301</c:v>
                </c:pt>
                <c:pt idx="202">
                  <c:v>40360.140277777791</c:v>
                </c:pt>
                <c:pt idx="203">
                  <c:v>40360.140972222223</c:v>
                </c:pt>
                <c:pt idx="204">
                  <c:v>40360.141666666626</c:v>
                </c:pt>
                <c:pt idx="205">
                  <c:v>40360.14236111108</c:v>
                </c:pt>
                <c:pt idx="206">
                  <c:v>40360.143055555556</c:v>
                </c:pt>
                <c:pt idx="207">
                  <c:v>40360.143749999996</c:v>
                </c:pt>
                <c:pt idx="208">
                  <c:v>40360.144444444442</c:v>
                </c:pt>
                <c:pt idx="209">
                  <c:v>40360.145138888889</c:v>
                </c:pt>
                <c:pt idx="210">
                  <c:v>40360.145833333336</c:v>
                </c:pt>
                <c:pt idx="211">
                  <c:v>40360.146527777782</c:v>
                </c:pt>
                <c:pt idx="212">
                  <c:v>40360.147222222222</c:v>
                </c:pt>
                <c:pt idx="213">
                  <c:v>40360.147916666654</c:v>
                </c:pt>
                <c:pt idx="214">
                  <c:v>40360.148611111108</c:v>
                </c:pt>
                <c:pt idx="215">
                  <c:v>40360.149305555555</c:v>
                </c:pt>
                <c:pt idx="216">
                  <c:v>40360.15</c:v>
                </c:pt>
                <c:pt idx="217">
                  <c:v>40360.150694444485</c:v>
                </c:pt>
                <c:pt idx="218">
                  <c:v>40360.151388888888</c:v>
                </c:pt>
                <c:pt idx="219">
                  <c:v>40360.152083333334</c:v>
                </c:pt>
                <c:pt idx="220">
                  <c:v>40360.152777777781</c:v>
                </c:pt>
                <c:pt idx="221">
                  <c:v>40360.15347222222</c:v>
                </c:pt>
                <c:pt idx="222">
                  <c:v>40360.154166666638</c:v>
                </c:pt>
                <c:pt idx="223">
                  <c:v>40360.154861111114</c:v>
                </c:pt>
                <c:pt idx="224">
                  <c:v>40360.155555555553</c:v>
                </c:pt>
                <c:pt idx="225">
                  <c:v>40360.156250000029</c:v>
                </c:pt>
                <c:pt idx="226">
                  <c:v>40360.15694444449</c:v>
                </c:pt>
                <c:pt idx="227">
                  <c:v>40360.157638888893</c:v>
                </c:pt>
                <c:pt idx="228">
                  <c:v>40360.158333333333</c:v>
                </c:pt>
                <c:pt idx="229">
                  <c:v>40360.15902777778</c:v>
                </c:pt>
                <c:pt idx="230">
                  <c:v>40360.159722222204</c:v>
                </c:pt>
                <c:pt idx="231">
                  <c:v>40360.160416666637</c:v>
                </c:pt>
                <c:pt idx="232">
                  <c:v>40360.161111111054</c:v>
                </c:pt>
                <c:pt idx="233">
                  <c:v>40360.16180555553</c:v>
                </c:pt>
                <c:pt idx="234">
                  <c:v>40360.162499999999</c:v>
                </c:pt>
                <c:pt idx="235">
                  <c:v>40360.163194444445</c:v>
                </c:pt>
                <c:pt idx="236">
                  <c:v>40360.163888888885</c:v>
                </c:pt>
                <c:pt idx="237">
                  <c:v>40360.164583333324</c:v>
                </c:pt>
                <c:pt idx="238">
                  <c:v>40360.165277777778</c:v>
                </c:pt>
                <c:pt idx="239">
                  <c:v>40360.165972222225</c:v>
                </c:pt>
                <c:pt idx="240">
                  <c:v>40360.166666666628</c:v>
                </c:pt>
                <c:pt idx="241">
                  <c:v>40360.167361111053</c:v>
                </c:pt>
                <c:pt idx="242">
                  <c:v>40360.168055555558</c:v>
                </c:pt>
                <c:pt idx="243">
                  <c:v>40360.168749999997</c:v>
                </c:pt>
                <c:pt idx="244">
                  <c:v>40360.169444444444</c:v>
                </c:pt>
                <c:pt idx="245">
                  <c:v>40360.170138888891</c:v>
                </c:pt>
                <c:pt idx="246">
                  <c:v>40360.17083333333</c:v>
                </c:pt>
                <c:pt idx="247">
                  <c:v>40360.171527777777</c:v>
                </c:pt>
                <c:pt idx="248">
                  <c:v>40360.172222222223</c:v>
                </c:pt>
                <c:pt idx="249">
                  <c:v>40360.17291666667</c:v>
                </c:pt>
                <c:pt idx="250">
                  <c:v>40360.17361111108</c:v>
                </c:pt>
                <c:pt idx="251">
                  <c:v>40360.174305555556</c:v>
                </c:pt>
                <c:pt idx="252">
                  <c:v>40360.175000000003</c:v>
                </c:pt>
                <c:pt idx="253">
                  <c:v>40360.175694444442</c:v>
                </c:pt>
                <c:pt idx="254">
                  <c:v>40360.176388888889</c:v>
                </c:pt>
                <c:pt idx="255">
                  <c:v>40360.177083333307</c:v>
                </c:pt>
                <c:pt idx="256">
                  <c:v>40360.177777777775</c:v>
                </c:pt>
                <c:pt idx="257">
                  <c:v>40360.178472222222</c:v>
                </c:pt>
                <c:pt idx="258">
                  <c:v>40360.179166666618</c:v>
                </c:pt>
                <c:pt idx="259">
                  <c:v>40360.179861111072</c:v>
                </c:pt>
                <c:pt idx="260">
                  <c:v>40360.180555555562</c:v>
                </c:pt>
                <c:pt idx="261">
                  <c:v>40360.181250000001</c:v>
                </c:pt>
                <c:pt idx="262">
                  <c:v>40360.181944444441</c:v>
                </c:pt>
                <c:pt idx="263">
                  <c:v>40360.182638888917</c:v>
                </c:pt>
                <c:pt idx="264">
                  <c:v>40360.183333333334</c:v>
                </c:pt>
                <c:pt idx="265">
                  <c:v>40360.184027777781</c:v>
                </c:pt>
                <c:pt idx="266">
                  <c:v>40360.18472222222</c:v>
                </c:pt>
                <c:pt idx="267">
                  <c:v>40360.185416666638</c:v>
                </c:pt>
                <c:pt idx="268">
                  <c:v>40360.186111111114</c:v>
                </c:pt>
                <c:pt idx="269">
                  <c:v>40360.186805555553</c:v>
                </c:pt>
                <c:pt idx="270">
                  <c:v>40360.1875</c:v>
                </c:pt>
                <c:pt idx="271">
                  <c:v>40360.18819444449</c:v>
                </c:pt>
                <c:pt idx="272">
                  <c:v>40360.188888888893</c:v>
                </c:pt>
                <c:pt idx="273">
                  <c:v>40360.189583333326</c:v>
                </c:pt>
                <c:pt idx="274">
                  <c:v>40360.19027777778</c:v>
                </c:pt>
                <c:pt idx="275">
                  <c:v>40360.190972222204</c:v>
                </c:pt>
                <c:pt idx="276">
                  <c:v>40360.191666666607</c:v>
                </c:pt>
                <c:pt idx="277">
                  <c:v>40360.192361111054</c:v>
                </c:pt>
                <c:pt idx="278">
                  <c:v>40360.19305555553</c:v>
                </c:pt>
                <c:pt idx="279">
                  <c:v>40360.193749999984</c:v>
                </c:pt>
                <c:pt idx="280">
                  <c:v>40360.194444444445</c:v>
                </c:pt>
                <c:pt idx="281">
                  <c:v>40360.195138888885</c:v>
                </c:pt>
                <c:pt idx="282">
                  <c:v>40360.195833333324</c:v>
                </c:pt>
                <c:pt idx="283">
                  <c:v>40360.196527777778</c:v>
                </c:pt>
                <c:pt idx="284">
                  <c:v>40360.197222222225</c:v>
                </c:pt>
                <c:pt idx="285">
                  <c:v>40360.197916666628</c:v>
                </c:pt>
                <c:pt idx="286">
                  <c:v>40360.198611111104</c:v>
                </c:pt>
                <c:pt idx="287">
                  <c:v>40360.199305555521</c:v>
                </c:pt>
                <c:pt idx="288">
                  <c:v>40360.199999999997</c:v>
                </c:pt>
                <c:pt idx="289">
                  <c:v>40360.200694444473</c:v>
                </c:pt>
                <c:pt idx="290">
                  <c:v>40360.201388888876</c:v>
                </c:pt>
                <c:pt idx="291">
                  <c:v>40360.202083333301</c:v>
                </c:pt>
                <c:pt idx="292">
                  <c:v>40360.202777777777</c:v>
                </c:pt>
                <c:pt idx="293">
                  <c:v>40360.203472222194</c:v>
                </c:pt>
                <c:pt idx="294">
                  <c:v>40360.204166666626</c:v>
                </c:pt>
                <c:pt idx="295">
                  <c:v>40360.20486111108</c:v>
                </c:pt>
                <c:pt idx="296">
                  <c:v>40360.205555555556</c:v>
                </c:pt>
                <c:pt idx="297">
                  <c:v>40360.206250000003</c:v>
                </c:pt>
                <c:pt idx="298">
                  <c:v>40360.206944444442</c:v>
                </c:pt>
                <c:pt idx="299">
                  <c:v>40360.207638888889</c:v>
                </c:pt>
                <c:pt idx="300">
                  <c:v>40360.208333333336</c:v>
                </c:pt>
                <c:pt idx="301">
                  <c:v>40360.209027777775</c:v>
                </c:pt>
                <c:pt idx="302">
                  <c:v>40360.209722222193</c:v>
                </c:pt>
                <c:pt idx="303">
                  <c:v>40360.210416666654</c:v>
                </c:pt>
                <c:pt idx="304">
                  <c:v>40360.211111111072</c:v>
                </c:pt>
                <c:pt idx="305">
                  <c:v>40360.211805555555</c:v>
                </c:pt>
                <c:pt idx="306">
                  <c:v>40360.212500000001</c:v>
                </c:pt>
                <c:pt idx="307">
                  <c:v>40360.213194444441</c:v>
                </c:pt>
                <c:pt idx="308">
                  <c:v>40360.213888888888</c:v>
                </c:pt>
                <c:pt idx="309">
                  <c:v>40360.214583333334</c:v>
                </c:pt>
                <c:pt idx="310">
                  <c:v>40360.215277777781</c:v>
                </c:pt>
                <c:pt idx="311">
                  <c:v>40360.21597222222</c:v>
                </c:pt>
                <c:pt idx="312">
                  <c:v>40360.216666666638</c:v>
                </c:pt>
                <c:pt idx="313">
                  <c:v>40360.217361111077</c:v>
                </c:pt>
                <c:pt idx="314">
                  <c:v>40360.218055555553</c:v>
                </c:pt>
                <c:pt idx="315">
                  <c:v>40360.21875</c:v>
                </c:pt>
                <c:pt idx="316">
                  <c:v>40360.219444444447</c:v>
                </c:pt>
                <c:pt idx="317">
                  <c:v>40360.220138888886</c:v>
                </c:pt>
                <c:pt idx="318">
                  <c:v>40360.220833333326</c:v>
                </c:pt>
                <c:pt idx="319">
                  <c:v>40360.22152777775</c:v>
                </c:pt>
                <c:pt idx="320">
                  <c:v>40360.222222222204</c:v>
                </c:pt>
                <c:pt idx="321">
                  <c:v>40360.222916666637</c:v>
                </c:pt>
                <c:pt idx="322">
                  <c:v>40360.223611111054</c:v>
                </c:pt>
                <c:pt idx="323">
                  <c:v>40360.22430555553</c:v>
                </c:pt>
                <c:pt idx="324">
                  <c:v>40360.224999999999</c:v>
                </c:pt>
                <c:pt idx="325">
                  <c:v>40360.225694444445</c:v>
                </c:pt>
                <c:pt idx="326">
                  <c:v>40360.226388888885</c:v>
                </c:pt>
                <c:pt idx="327">
                  <c:v>40360.227083333273</c:v>
                </c:pt>
                <c:pt idx="328">
                  <c:v>40360.227777777749</c:v>
                </c:pt>
                <c:pt idx="329">
                  <c:v>40360.228472222225</c:v>
                </c:pt>
                <c:pt idx="330">
                  <c:v>40360.229166666606</c:v>
                </c:pt>
                <c:pt idx="331">
                  <c:v>40360.229861111053</c:v>
                </c:pt>
                <c:pt idx="332">
                  <c:v>40360.230555555558</c:v>
                </c:pt>
                <c:pt idx="333">
                  <c:v>40360.231249999997</c:v>
                </c:pt>
                <c:pt idx="334">
                  <c:v>40360.231944444444</c:v>
                </c:pt>
                <c:pt idx="335">
                  <c:v>40360.232638888891</c:v>
                </c:pt>
                <c:pt idx="336">
                  <c:v>40360.233333333301</c:v>
                </c:pt>
                <c:pt idx="337">
                  <c:v>40360.234027777777</c:v>
                </c:pt>
                <c:pt idx="338">
                  <c:v>40360.234722222194</c:v>
                </c:pt>
                <c:pt idx="339">
                  <c:v>40360.235416666626</c:v>
                </c:pt>
                <c:pt idx="340">
                  <c:v>40360.23611111108</c:v>
                </c:pt>
                <c:pt idx="341">
                  <c:v>40360.236805555556</c:v>
                </c:pt>
                <c:pt idx="342">
                  <c:v>40360.237499999996</c:v>
                </c:pt>
                <c:pt idx="343">
                  <c:v>40360.238194444442</c:v>
                </c:pt>
                <c:pt idx="344">
                  <c:v>40360.238888888889</c:v>
                </c:pt>
                <c:pt idx="345">
                  <c:v>40360.239583333307</c:v>
                </c:pt>
                <c:pt idx="346">
                  <c:v>40360.240277777782</c:v>
                </c:pt>
                <c:pt idx="347">
                  <c:v>40360.240972222222</c:v>
                </c:pt>
                <c:pt idx="348">
                  <c:v>40360.241666666618</c:v>
                </c:pt>
                <c:pt idx="349">
                  <c:v>40360.242361111072</c:v>
                </c:pt>
                <c:pt idx="350">
                  <c:v>40360.243055555555</c:v>
                </c:pt>
                <c:pt idx="351">
                  <c:v>40360.243749999994</c:v>
                </c:pt>
                <c:pt idx="352">
                  <c:v>40360.244444444441</c:v>
                </c:pt>
                <c:pt idx="353">
                  <c:v>40360.245138888888</c:v>
                </c:pt>
                <c:pt idx="354">
                  <c:v>40360.245833333334</c:v>
                </c:pt>
                <c:pt idx="355">
                  <c:v>40360.246527777781</c:v>
                </c:pt>
                <c:pt idx="356">
                  <c:v>40360.24722222222</c:v>
                </c:pt>
                <c:pt idx="357">
                  <c:v>40360.247916666638</c:v>
                </c:pt>
                <c:pt idx="358">
                  <c:v>40360.248611111114</c:v>
                </c:pt>
                <c:pt idx="359">
                  <c:v>40360.249305555524</c:v>
                </c:pt>
                <c:pt idx="360">
                  <c:v>40360.25</c:v>
                </c:pt>
                <c:pt idx="361">
                  <c:v>40360.25069444449</c:v>
                </c:pt>
                <c:pt idx="362">
                  <c:v>40360.251388888886</c:v>
                </c:pt>
                <c:pt idx="363">
                  <c:v>40360.252083333326</c:v>
                </c:pt>
                <c:pt idx="364">
                  <c:v>40360.25277777778</c:v>
                </c:pt>
                <c:pt idx="365">
                  <c:v>40360.253472222204</c:v>
                </c:pt>
                <c:pt idx="366">
                  <c:v>40360.254166666637</c:v>
                </c:pt>
                <c:pt idx="367">
                  <c:v>40360.254861111105</c:v>
                </c:pt>
                <c:pt idx="368">
                  <c:v>40360.255555555559</c:v>
                </c:pt>
                <c:pt idx="369">
                  <c:v>40360.256250000013</c:v>
                </c:pt>
                <c:pt idx="370">
                  <c:v>40360.256944444474</c:v>
                </c:pt>
                <c:pt idx="371">
                  <c:v>40360.257638888892</c:v>
                </c:pt>
                <c:pt idx="372">
                  <c:v>40360.258333333331</c:v>
                </c:pt>
                <c:pt idx="373">
                  <c:v>40360.259027777778</c:v>
                </c:pt>
                <c:pt idx="374">
                  <c:v>40360.259722222225</c:v>
                </c:pt>
                <c:pt idx="375">
                  <c:v>40360.260416666628</c:v>
                </c:pt>
                <c:pt idx="376">
                  <c:v>40360.261111111053</c:v>
                </c:pt>
                <c:pt idx="377">
                  <c:v>40360.261805555521</c:v>
                </c:pt>
                <c:pt idx="378">
                  <c:v>40360.262499999997</c:v>
                </c:pt>
                <c:pt idx="379">
                  <c:v>40360.263194444444</c:v>
                </c:pt>
                <c:pt idx="380">
                  <c:v>40360.263888888876</c:v>
                </c:pt>
                <c:pt idx="381">
                  <c:v>40360.264583333301</c:v>
                </c:pt>
                <c:pt idx="382">
                  <c:v>40360.265277777777</c:v>
                </c:pt>
                <c:pt idx="383">
                  <c:v>40360.265972222194</c:v>
                </c:pt>
                <c:pt idx="384">
                  <c:v>40360.266666666626</c:v>
                </c:pt>
                <c:pt idx="385">
                  <c:v>40360.267361111051</c:v>
                </c:pt>
                <c:pt idx="386">
                  <c:v>40360.268055555556</c:v>
                </c:pt>
                <c:pt idx="387">
                  <c:v>40360.268749999996</c:v>
                </c:pt>
                <c:pt idx="388">
                  <c:v>40360.269444444435</c:v>
                </c:pt>
                <c:pt idx="389">
                  <c:v>40360.270138888889</c:v>
                </c:pt>
                <c:pt idx="390">
                  <c:v>40360.270833333336</c:v>
                </c:pt>
                <c:pt idx="391">
                  <c:v>40360.271527777775</c:v>
                </c:pt>
                <c:pt idx="392">
                  <c:v>40360.272222222222</c:v>
                </c:pt>
                <c:pt idx="393">
                  <c:v>40360.272916666654</c:v>
                </c:pt>
                <c:pt idx="394">
                  <c:v>40360.273611111072</c:v>
                </c:pt>
                <c:pt idx="395">
                  <c:v>40360.274305555555</c:v>
                </c:pt>
                <c:pt idx="396">
                  <c:v>40360.275000000001</c:v>
                </c:pt>
                <c:pt idx="397">
                  <c:v>40360.275694444441</c:v>
                </c:pt>
                <c:pt idx="398">
                  <c:v>40360.276388888888</c:v>
                </c:pt>
                <c:pt idx="399">
                  <c:v>40360.277083333298</c:v>
                </c:pt>
                <c:pt idx="400">
                  <c:v>40360.277777777774</c:v>
                </c:pt>
                <c:pt idx="401">
                  <c:v>40360.27847222222</c:v>
                </c:pt>
                <c:pt idx="402">
                  <c:v>40360.279166666609</c:v>
                </c:pt>
                <c:pt idx="403">
                  <c:v>40360.279861111077</c:v>
                </c:pt>
                <c:pt idx="404">
                  <c:v>40360.280555555553</c:v>
                </c:pt>
                <c:pt idx="405">
                  <c:v>40360.28125</c:v>
                </c:pt>
                <c:pt idx="406">
                  <c:v>40360.281944444447</c:v>
                </c:pt>
                <c:pt idx="407">
                  <c:v>40360.282638888893</c:v>
                </c:pt>
                <c:pt idx="408">
                  <c:v>40360.283333333326</c:v>
                </c:pt>
                <c:pt idx="409">
                  <c:v>40360.28402777778</c:v>
                </c:pt>
                <c:pt idx="410">
                  <c:v>40360.284722222204</c:v>
                </c:pt>
                <c:pt idx="411">
                  <c:v>40360.285416666637</c:v>
                </c:pt>
                <c:pt idx="412">
                  <c:v>40360.286111111105</c:v>
                </c:pt>
                <c:pt idx="413">
                  <c:v>40360.286805555559</c:v>
                </c:pt>
                <c:pt idx="414">
                  <c:v>40360.287499999999</c:v>
                </c:pt>
                <c:pt idx="415">
                  <c:v>40360.288194444474</c:v>
                </c:pt>
                <c:pt idx="416">
                  <c:v>40360.288888888892</c:v>
                </c:pt>
                <c:pt idx="417">
                  <c:v>40360.289583333324</c:v>
                </c:pt>
                <c:pt idx="418">
                  <c:v>40360.290277777778</c:v>
                </c:pt>
                <c:pt idx="419">
                  <c:v>40360.290972222225</c:v>
                </c:pt>
                <c:pt idx="420">
                  <c:v>40360.291666666606</c:v>
                </c:pt>
                <c:pt idx="421">
                  <c:v>40360.292361111053</c:v>
                </c:pt>
                <c:pt idx="422">
                  <c:v>40360.293055555521</c:v>
                </c:pt>
                <c:pt idx="423">
                  <c:v>40360.293749999975</c:v>
                </c:pt>
                <c:pt idx="424">
                  <c:v>40360.294444444444</c:v>
                </c:pt>
                <c:pt idx="425">
                  <c:v>40360.295138888876</c:v>
                </c:pt>
                <c:pt idx="426">
                  <c:v>40360.295833333301</c:v>
                </c:pt>
                <c:pt idx="427">
                  <c:v>40360.296527777777</c:v>
                </c:pt>
                <c:pt idx="428">
                  <c:v>40360.297222222194</c:v>
                </c:pt>
                <c:pt idx="429">
                  <c:v>40360.297916666626</c:v>
                </c:pt>
                <c:pt idx="430">
                  <c:v>40360.29861111108</c:v>
                </c:pt>
                <c:pt idx="431">
                  <c:v>40360.29930555552</c:v>
                </c:pt>
                <c:pt idx="432">
                  <c:v>40360.300000000003</c:v>
                </c:pt>
                <c:pt idx="433">
                  <c:v>40360.300694444493</c:v>
                </c:pt>
                <c:pt idx="434">
                  <c:v>40360.301388888889</c:v>
                </c:pt>
                <c:pt idx="435">
                  <c:v>40360.302083333336</c:v>
                </c:pt>
                <c:pt idx="436">
                  <c:v>40360.302777777782</c:v>
                </c:pt>
                <c:pt idx="437">
                  <c:v>40360.303472222222</c:v>
                </c:pt>
                <c:pt idx="438">
                  <c:v>40360.304166666654</c:v>
                </c:pt>
                <c:pt idx="439">
                  <c:v>40360.304861111108</c:v>
                </c:pt>
                <c:pt idx="440">
                  <c:v>40360.305555555562</c:v>
                </c:pt>
                <c:pt idx="441">
                  <c:v>40360.306250000031</c:v>
                </c:pt>
                <c:pt idx="442">
                  <c:v>40360.306944444485</c:v>
                </c:pt>
                <c:pt idx="443">
                  <c:v>40360.307638888917</c:v>
                </c:pt>
                <c:pt idx="444">
                  <c:v>40360.308333333342</c:v>
                </c:pt>
                <c:pt idx="445">
                  <c:v>40360.309027777781</c:v>
                </c:pt>
                <c:pt idx="446">
                  <c:v>40360.30972222222</c:v>
                </c:pt>
                <c:pt idx="447">
                  <c:v>40360.310416666667</c:v>
                </c:pt>
                <c:pt idx="448">
                  <c:v>40360.311111111114</c:v>
                </c:pt>
                <c:pt idx="449">
                  <c:v>40360.311805555553</c:v>
                </c:pt>
                <c:pt idx="450">
                  <c:v>40360.312500000029</c:v>
                </c:pt>
                <c:pt idx="451">
                  <c:v>40360.31319444449</c:v>
                </c:pt>
                <c:pt idx="452">
                  <c:v>40360.313888888893</c:v>
                </c:pt>
                <c:pt idx="453">
                  <c:v>40360.314583333333</c:v>
                </c:pt>
                <c:pt idx="454">
                  <c:v>40360.315277777809</c:v>
                </c:pt>
                <c:pt idx="455">
                  <c:v>40360.315972222219</c:v>
                </c:pt>
                <c:pt idx="456">
                  <c:v>40360.316666666666</c:v>
                </c:pt>
                <c:pt idx="457">
                  <c:v>40360.317361111105</c:v>
                </c:pt>
                <c:pt idx="458">
                  <c:v>40360.318055555595</c:v>
                </c:pt>
                <c:pt idx="459">
                  <c:v>40360.318750000013</c:v>
                </c:pt>
                <c:pt idx="460">
                  <c:v>40360.319444444474</c:v>
                </c:pt>
                <c:pt idx="461">
                  <c:v>40360.320138888892</c:v>
                </c:pt>
                <c:pt idx="462">
                  <c:v>40360.320833333331</c:v>
                </c:pt>
                <c:pt idx="463">
                  <c:v>40360.321527777778</c:v>
                </c:pt>
                <c:pt idx="464">
                  <c:v>40360.322222222232</c:v>
                </c:pt>
                <c:pt idx="465">
                  <c:v>40360.322916666664</c:v>
                </c:pt>
                <c:pt idx="466">
                  <c:v>40360.323611111104</c:v>
                </c:pt>
                <c:pt idx="467">
                  <c:v>40360.324305555558</c:v>
                </c:pt>
                <c:pt idx="468">
                  <c:v>40360.325000000004</c:v>
                </c:pt>
                <c:pt idx="469">
                  <c:v>40360.325694444473</c:v>
                </c:pt>
                <c:pt idx="470">
                  <c:v>40360.326388888891</c:v>
                </c:pt>
                <c:pt idx="471">
                  <c:v>40360.327083333301</c:v>
                </c:pt>
                <c:pt idx="472">
                  <c:v>40360.327777777777</c:v>
                </c:pt>
                <c:pt idx="473">
                  <c:v>40360.328472222223</c:v>
                </c:pt>
                <c:pt idx="474">
                  <c:v>40360.329166666626</c:v>
                </c:pt>
                <c:pt idx="475">
                  <c:v>40360.32986111108</c:v>
                </c:pt>
                <c:pt idx="476">
                  <c:v>40360.330555555563</c:v>
                </c:pt>
                <c:pt idx="477">
                  <c:v>40360.331250000003</c:v>
                </c:pt>
                <c:pt idx="478">
                  <c:v>40360.331944444442</c:v>
                </c:pt>
                <c:pt idx="479">
                  <c:v>40360.332638888925</c:v>
                </c:pt>
                <c:pt idx="480">
                  <c:v>40360.333333333336</c:v>
                </c:pt>
                <c:pt idx="481">
                  <c:v>40360.334027777782</c:v>
                </c:pt>
                <c:pt idx="482">
                  <c:v>40360.334722222222</c:v>
                </c:pt>
                <c:pt idx="483">
                  <c:v>40360.335416666654</c:v>
                </c:pt>
                <c:pt idx="484">
                  <c:v>40360.336111111108</c:v>
                </c:pt>
                <c:pt idx="485">
                  <c:v>40360.336805555562</c:v>
                </c:pt>
                <c:pt idx="486">
                  <c:v>40360.337500000001</c:v>
                </c:pt>
                <c:pt idx="487">
                  <c:v>40360.338194444485</c:v>
                </c:pt>
                <c:pt idx="488">
                  <c:v>40360.338888888917</c:v>
                </c:pt>
                <c:pt idx="489">
                  <c:v>40360.339583333334</c:v>
                </c:pt>
                <c:pt idx="490">
                  <c:v>40360.34027777781</c:v>
                </c:pt>
                <c:pt idx="491">
                  <c:v>40360.340972222242</c:v>
                </c:pt>
                <c:pt idx="492">
                  <c:v>40360.341666666638</c:v>
                </c:pt>
                <c:pt idx="493">
                  <c:v>40360.342361111114</c:v>
                </c:pt>
                <c:pt idx="494">
                  <c:v>40360.343055555553</c:v>
                </c:pt>
                <c:pt idx="495">
                  <c:v>40360.34375</c:v>
                </c:pt>
                <c:pt idx="496">
                  <c:v>40360.34444444449</c:v>
                </c:pt>
                <c:pt idx="497">
                  <c:v>40360.345138888893</c:v>
                </c:pt>
                <c:pt idx="498">
                  <c:v>40360.345833333333</c:v>
                </c:pt>
                <c:pt idx="499">
                  <c:v>40360.346527777809</c:v>
                </c:pt>
                <c:pt idx="500">
                  <c:v>40360.347222222219</c:v>
                </c:pt>
                <c:pt idx="501">
                  <c:v>40360.347916666666</c:v>
                </c:pt>
                <c:pt idx="502">
                  <c:v>40360.348611111112</c:v>
                </c:pt>
                <c:pt idx="503">
                  <c:v>40360.349305555559</c:v>
                </c:pt>
                <c:pt idx="504">
                  <c:v>40360.350000000013</c:v>
                </c:pt>
                <c:pt idx="505">
                  <c:v>40360.350694444511</c:v>
                </c:pt>
                <c:pt idx="506">
                  <c:v>40360.351388888892</c:v>
                </c:pt>
                <c:pt idx="507">
                  <c:v>40360.352083333331</c:v>
                </c:pt>
                <c:pt idx="508">
                  <c:v>40360.352777777793</c:v>
                </c:pt>
                <c:pt idx="509">
                  <c:v>40360.353472222232</c:v>
                </c:pt>
                <c:pt idx="510">
                  <c:v>40360.354166666664</c:v>
                </c:pt>
                <c:pt idx="511">
                  <c:v>40360.354861111111</c:v>
                </c:pt>
                <c:pt idx="512">
                  <c:v>40360.355555555587</c:v>
                </c:pt>
                <c:pt idx="513">
                  <c:v>40360.356250000041</c:v>
                </c:pt>
                <c:pt idx="514">
                  <c:v>40360.356944444502</c:v>
                </c:pt>
                <c:pt idx="515">
                  <c:v>40360.357638888934</c:v>
                </c:pt>
                <c:pt idx="516">
                  <c:v>40360.358333333359</c:v>
                </c:pt>
                <c:pt idx="517">
                  <c:v>40360.359027777791</c:v>
                </c:pt>
                <c:pt idx="518">
                  <c:v>40360.359722222223</c:v>
                </c:pt>
                <c:pt idx="519">
                  <c:v>40360.36041666667</c:v>
                </c:pt>
                <c:pt idx="520">
                  <c:v>40360.36111111108</c:v>
                </c:pt>
                <c:pt idx="521">
                  <c:v>40360.361805555556</c:v>
                </c:pt>
                <c:pt idx="522">
                  <c:v>40360.362500000003</c:v>
                </c:pt>
                <c:pt idx="523">
                  <c:v>40360.363194444442</c:v>
                </c:pt>
                <c:pt idx="524">
                  <c:v>40360.363888888889</c:v>
                </c:pt>
                <c:pt idx="525">
                  <c:v>40360.364583333336</c:v>
                </c:pt>
                <c:pt idx="526">
                  <c:v>40360.365277777782</c:v>
                </c:pt>
                <c:pt idx="527">
                  <c:v>40360.365972222222</c:v>
                </c:pt>
                <c:pt idx="528">
                  <c:v>40360.366666666654</c:v>
                </c:pt>
                <c:pt idx="529">
                  <c:v>40360.367361111072</c:v>
                </c:pt>
                <c:pt idx="530">
                  <c:v>40360.368055555562</c:v>
                </c:pt>
                <c:pt idx="531">
                  <c:v>40360.368750000001</c:v>
                </c:pt>
                <c:pt idx="532">
                  <c:v>40360.369444444441</c:v>
                </c:pt>
                <c:pt idx="533">
                  <c:v>40360.370138888917</c:v>
                </c:pt>
                <c:pt idx="534">
                  <c:v>40360.370833333342</c:v>
                </c:pt>
                <c:pt idx="535">
                  <c:v>40360.371527777781</c:v>
                </c:pt>
                <c:pt idx="536">
                  <c:v>40360.372222222242</c:v>
                </c:pt>
                <c:pt idx="537">
                  <c:v>40360.372916666667</c:v>
                </c:pt>
                <c:pt idx="538">
                  <c:v>40360.373611111114</c:v>
                </c:pt>
                <c:pt idx="539">
                  <c:v>40360.374305555553</c:v>
                </c:pt>
                <c:pt idx="540">
                  <c:v>40360.375</c:v>
                </c:pt>
                <c:pt idx="541">
                  <c:v>40360.37569444449</c:v>
                </c:pt>
                <c:pt idx="542">
                  <c:v>40360.376388888893</c:v>
                </c:pt>
                <c:pt idx="543">
                  <c:v>40360.377083333326</c:v>
                </c:pt>
                <c:pt idx="544">
                  <c:v>40360.37777777778</c:v>
                </c:pt>
                <c:pt idx="545">
                  <c:v>40360.378472222219</c:v>
                </c:pt>
                <c:pt idx="546">
                  <c:v>40360.379166666637</c:v>
                </c:pt>
                <c:pt idx="547">
                  <c:v>40360.379861111105</c:v>
                </c:pt>
                <c:pt idx="548">
                  <c:v>40360.380555555595</c:v>
                </c:pt>
                <c:pt idx="549">
                  <c:v>40360.381250000013</c:v>
                </c:pt>
                <c:pt idx="550">
                  <c:v>40360.381944444474</c:v>
                </c:pt>
                <c:pt idx="551">
                  <c:v>40360.382638888936</c:v>
                </c:pt>
                <c:pt idx="552">
                  <c:v>40360.383333333331</c:v>
                </c:pt>
                <c:pt idx="553">
                  <c:v>40360.384027777793</c:v>
                </c:pt>
                <c:pt idx="554">
                  <c:v>40360.384722222232</c:v>
                </c:pt>
                <c:pt idx="555">
                  <c:v>40360.385416666664</c:v>
                </c:pt>
                <c:pt idx="556">
                  <c:v>40360.386111111111</c:v>
                </c:pt>
                <c:pt idx="557">
                  <c:v>40360.386805555587</c:v>
                </c:pt>
                <c:pt idx="558">
                  <c:v>40360.387500000012</c:v>
                </c:pt>
                <c:pt idx="559">
                  <c:v>40360.388194444502</c:v>
                </c:pt>
                <c:pt idx="560">
                  <c:v>40360.388888888934</c:v>
                </c:pt>
                <c:pt idx="561">
                  <c:v>40360.38958333333</c:v>
                </c:pt>
                <c:pt idx="562">
                  <c:v>40360.390277777791</c:v>
                </c:pt>
                <c:pt idx="563">
                  <c:v>40360.390972222223</c:v>
                </c:pt>
                <c:pt idx="564">
                  <c:v>40360.391666666626</c:v>
                </c:pt>
                <c:pt idx="565">
                  <c:v>40360.39236111108</c:v>
                </c:pt>
                <c:pt idx="566">
                  <c:v>40360.393055555556</c:v>
                </c:pt>
                <c:pt idx="567">
                  <c:v>40360.393749999996</c:v>
                </c:pt>
                <c:pt idx="568">
                  <c:v>40360.394444444442</c:v>
                </c:pt>
                <c:pt idx="569">
                  <c:v>40360.395138888889</c:v>
                </c:pt>
                <c:pt idx="570">
                  <c:v>40360.395833333336</c:v>
                </c:pt>
                <c:pt idx="571">
                  <c:v>40360.396527777782</c:v>
                </c:pt>
                <c:pt idx="572">
                  <c:v>40360.397222222222</c:v>
                </c:pt>
                <c:pt idx="573">
                  <c:v>40360.397916666654</c:v>
                </c:pt>
                <c:pt idx="574">
                  <c:v>40360.398611111108</c:v>
                </c:pt>
                <c:pt idx="575">
                  <c:v>40360.399305555555</c:v>
                </c:pt>
                <c:pt idx="576">
                  <c:v>40360.400000000001</c:v>
                </c:pt>
                <c:pt idx="577">
                  <c:v>40360.400694444485</c:v>
                </c:pt>
                <c:pt idx="578">
                  <c:v>40360.401388888888</c:v>
                </c:pt>
                <c:pt idx="579">
                  <c:v>40360.402083333334</c:v>
                </c:pt>
                <c:pt idx="580">
                  <c:v>40360.402777777781</c:v>
                </c:pt>
                <c:pt idx="581">
                  <c:v>40360.40347222222</c:v>
                </c:pt>
                <c:pt idx="582">
                  <c:v>40360.404166666638</c:v>
                </c:pt>
                <c:pt idx="583">
                  <c:v>40360.404861111114</c:v>
                </c:pt>
                <c:pt idx="584">
                  <c:v>40360.405555555553</c:v>
                </c:pt>
                <c:pt idx="585">
                  <c:v>40360.406250000029</c:v>
                </c:pt>
                <c:pt idx="586">
                  <c:v>40360.40694444449</c:v>
                </c:pt>
                <c:pt idx="587">
                  <c:v>40360.407638888893</c:v>
                </c:pt>
                <c:pt idx="588">
                  <c:v>40360.408333333333</c:v>
                </c:pt>
                <c:pt idx="589">
                  <c:v>40360.40902777778</c:v>
                </c:pt>
                <c:pt idx="590">
                  <c:v>40360.409722222204</c:v>
                </c:pt>
                <c:pt idx="591">
                  <c:v>40360.410416666666</c:v>
                </c:pt>
                <c:pt idx="592">
                  <c:v>40360.411111111105</c:v>
                </c:pt>
                <c:pt idx="593">
                  <c:v>40360.411805555559</c:v>
                </c:pt>
                <c:pt idx="594">
                  <c:v>40360.412500000013</c:v>
                </c:pt>
                <c:pt idx="595">
                  <c:v>40360.413194444474</c:v>
                </c:pt>
                <c:pt idx="596">
                  <c:v>40360.413888888892</c:v>
                </c:pt>
                <c:pt idx="597">
                  <c:v>40360.414583333331</c:v>
                </c:pt>
                <c:pt idx="598">
                  <c:v>40360.415277777793</c:v>
                </c:pt>
                <c:pt idx="599">
                  <c:v>40360.415972222232</c:v>
                </c:pt>
                <c:pt idx="600">
                  <c:v>40360.416666666664</c:v>
                </c:pt>
                <c:pt idx="601">
                  <c:v>40360.417361111104</c:v>
                </c:pt>
                <c:pt idx="602">
                  <c:v>40360.418055555587</c:v>
                </c:pt>
                <c:pt idx="603">
                  <c:v>40360.418750000012</c:v>
                </c:pt>
                <c:pt idx="604">
                  <c:v>40360.419444444473</c:v>
                </c:pt>
                <c:pt idx="605">
                  <c:v>40360.420138888891</c:v>
                </c:pt>
                <c:pt idx="606">
                  <c:v>40360.42083333333</c:v>
                </c:pt>
                <c:pt idx="607">
                  <c:v>40360.421527777777</c:v>
                </c:pt>
                <c:pt idx="608">
                  <c:v>40360.422222222223</c:v>
                </c:pt>
                <c:pt idx="609">
                  <c:v>40360.42291666667</c:v>
                </c:pt>
                <c:pt idx="610">
                  <c:v>40360.42361111108</c:v>
                </c:pt>
                <c:pt idx="611">
                  <c:v>40360.424305555556</c:v>
                </c:pt>
                <c:pt idx="612">
                  <c:v>40360.425000000003</c:v>
                </c:pt>
                <c:pt idx="613">
                  <c:v>40360.425694444442</c:v>
                </c:pt>
                <c:pt idx="614">
                  <c:v>40360.426388888889</c:v>
                </c:pt>
                <c:pt idx="615">
                  <c:v>40360.427083333307</c:v>
                </c:pt>
                <c:pt idx="616">
                  <c:v>40360.427777777775</c:v>
                </c:pt>
                <c:pt idx="617">
                  <c:v>40360.428472222222</c:v>
                </c:pt>
                <c:pt idx="618">
                  <c:v>40360.429166666618</c:v>
                </c:pt>
                <c:pt idx="619">
                  <c:v>40360.429861111072</c:v>
                </c:pt>
                <c:pt idx="620">
                  <c:v>40360.430555555562</c:v>
                </c:pt>
                <c:pt idx="621">
                  <c:v>40360.431250000001</c:v>
                </c:pt>
                <c:pt idx="622">
                  <c:v>40360.431944444441</c:v>
                </c:pt>
                <c:pt idx="623">
                  <c:v>40360.432638888917</c:v>
                </c:pt>
                <c:pt idx="624">
                  <c:v>40360.433333333334</c:v>
                </c:pt>
                <c:pt idx="625">
                  <c:v>40360.434027777781</c:v>
                </c:pt>
                <c:pt idx="626">
                  <c:v>40360.43472222222</c:v>
                </c:pt>
                <c:pt idx="627">
                  <c:v>40360.435416666638</c:v>
                </c:pt>
                <c:pt idx="628">
                  <c:v>40360.436111111114</c:v>
                </c:pt>
                <c:pt idx="629">
                  <c:v>40360.436805555553</c:v>
                </c:pt>
                <c:pt idx="630">
                  <c:v>40360.4375</c:v>
                </c:pt>
                <c:pt idx="631">
                  <c:v>40360.43819444449</c:v>
                </c:pt>
                <c:pt idx="632">
                  <c:v>40360.438888888893</c:v>
                </c:pt>
                <c:pt idx="633">
                  <c:v>40360.439583333326</c:v>
                </c:pt>
                <c:pt idx="634">
                  <c:v>40360.440277777809</c:v>
                </c:pt>
                <c:pt idx="635">
                  <c:v>40360.440972222219</c:v>
                </c:pt>
                <c:pt idx="636">
                  <c:v>40360.441666666637</c:v>
                </c:pt>
                <c:pt idx="637">
                  <c:v>40360.442361111105</c:v>
                </c:pt>
                <c:pt idx="638">
                  <c:v>40360.443055555559</c:v>
                </c:pt>
                <c:pt idx="639">
                  <c:v>40360.443749999999</c:v>
                </c:pt>
                <c:pt idx="640">
                  <c:v>40360.444444444474</c:v>
                </c:pt>
                <c:pt idx="641">
                  <c:v>40360.445138888892</c:v>
                </c:pt>
                <c:pt idx="642">
                  <c:v>40360.445833333331</c:v>
                </c:pt>
                <c:pt idx="643">
                  <c:v>40360.446527777793</c:v>
                </c:pt>
                <c:pt idx="644">
                  <c:v>40360.447222222232</c:v>
                </c:pt>
                <c:pt idx="645">
                  <c:v>40360.447916666664</c:v>
                </c:pt>
                <c:pt idx="646">
                  <c:v>40360.448611111111</c:v>
                </c:pt>
                <c:pt idx="647">
                  <c:v>40360.449305555558</c:v>
                </c:pt>
                <c:pt idx="648">
                  <c:v>40360.450000000012</c:v>
                </c:pt>
                <c:pt idx="649">
                  <c:v>40360.450694444502</c:v>
                </c:pt>
                <c:pt idx="650">
                  <c:v>40360.451388888891</c:v>
                </c:pt>
                <c:pt idx="651">
                  <c:v>40360.45208333333</c:v>
                </c:pt>
                <c:pt idx="652">
                  <c:v>40360.452777777791</c:v>
                </c:pt>
                <c:pt idx="653">
                  <c:v>40360.453472222223</c:v>
                </c:pt>
                <c:pt idx="654">
                  <c:v>40360.45416666667</c:v>
                </c:pt>
                <c:pt idx="655">
                  <c:v>40360.454861111109</c:v>
                </c:pt>
                <c:pt idx="656">
                  <c:v>40360.455555555563</c:v>
                </c:pt>
                <c:pt idx="657">
                  <c:v>40360.456250000039</c:v>
                </c:pt>
                <c:pt idx="658">
                  <c:v>40360.456944444493</c:v>
                </c:pt>
                <c:pt idx="659">
                  <c:v>40360.457638888925</c:v>
                </c:pt>
                <c:pt idx="660">
                  <c:v>40360.458333333343</c:v>
                </c:pt>
                <c:pt idx="661">
                  <c:v>40360.459027777782</c:v>
                </c:pt>
                <c:pt idx="662">
                  <c:v>40360.459722222222</c:v>
                </c:pt>
                <c:pt idx="663">
                  <c:v>40360.460416666654</c:v>
                </c:pt>
                <c:pt idx="664">
                  <c:v>40360.461111111072</c:v>
                </c:pt>
                <c:pt idx="665">
                  <c:v>40360.461805555555</c:v>
                </c:pt>
                <c:pt idx="666">
                  <c:v>40360.462500000001</c:v>
                </c:pt>
                <c:pt idx="667">
                  <c:v>40360.463194444441</c:v>
                </c:pt>
                <c:pt idx="668">
                  <c:v>40360.463888888888</c:v>
                </c:pt>
                <c:pt idx="669">
                  <c:v>40360.464583333334</c:v>
                </c:pt>
                <c:pt idx="670">
                  <c:v>40360.465277777781</c:v>
                </c:pt>
                <c:pt idx="671">
                  <c:v>40360.46597222222</c:v>
                </c:pt>
                <c:pt idx="672">
                  <c:v>40360.466666666638</c:v>
                </c:pt>
                <c:pt idx="673">
                  <c:v>40360.467361111077</c:v>
                </c:pt>
                <c:pt idx="674">
                  <c:v>40360.468055555553</c:v>
                </c:pt>
                <c:pt idx="675">
                  <c:v>40360.46875</c:v>
                </c:pt>
                <c:pt idx="676">
                  <c:v>40360.469444444447</c:v>
                </c:pt>
                <c:pt idx="677">
                  <c:v>40360.470138888893</c:v>
                </c:pt>
                <c:pt idx="678">
                  <c:v>40360.470833333333</c:v>
                </c:pt>
                <c:pt idx="679">
                  <c:v>40360.47152777778</c:v>
                </c:pt>
                <c:pt idx="680">
                  <c:v>40360.472222222219</c:v>
                </c:pt>
                <c:pt idx="681">
                  <c:v>40360.472916666666</c:v>
                </c:pt>
                <c:pt idx="682">
                  <c:v>40360.473611111105</c:v>
                </c:pt>
                <c:pt idx="683">
                  <c:v>40360.474305555559</c:v>
                </c:pt>
                <c:pt idx="684">
                  <c:v>40360.475000000006</c:v>
                </c:pt>
                <c:pt idx="685">
                  <c:v>40360.475694444474</c:v>
                </c:pt>
                <c:pt idx="686">
                  <c:v>40360.476388888892</c:v>
                </c:pt>
                <c:pt idx="687">
                  <c:v>40360.477083333324</c:v>
                </c:pt>
                <c:pt idx="688">
                  <c:v>40360.477777777778</c:v>
                </c:pt>
                <c:pt idx="689">
                  <c:v>40360.478472222232</c:v>
                </c:pt>
                <c:pt idx="690">
                  <c:v>40360.479166666628</c:v>
                </c:pt>
                <c:pt idx="691">
                  <c:v>40360.479861111104</c:v>
                </c:pt>
                <c:pt idx="692">
                  <c:v>40360.480555555587</c:v>
                </c:pt>
                <c:pt idx="693">
                  <c:v>40360.481250000012</c:v>
                </c:pt>
                <c:pt idx="694">
                  <c:v>40360.481944444473</c:v>
                </c:pt>
                <c:pt idx="695">
                  <c:v>40360.482638888934</c:v>
                </c:pt>
                <c:pt idx="696">
                  <c:v>40360.48333333333</c:v>
                </c:pt>
                <c:pt idx="697">
                  <c:v>40360.484027777791</c:v>
                </c:pt>
                <c:pt idx="698">
                  <c:v>40360.484722222223</c:v>
                </c:pt>
                <c:pt idx="699">
                  <c:v>40360.48541666667</c:v>
                </c:pt>
                <c:pt idx="700">
                  <c:v>40360.486111111109</c:v>
                </c:pt>
                <c:pt idx="701">
                  <c:v>40360.486805555563</c:v>
                </c:pt>
                <c:pt idx="702">
                  <c:v>40360.487500000003</c:v>
                </c:pt>
                <c:pt idx="703">
                  <c:v>40360.488194444493</c:v>
                </c:pt>
                <c:pt idx="704">
                  <c:v>40360.488888888925</c:v>
                </c:pt>
                <c:pt idx="705">
                  <c:v>40360.489583333336</c:v>
                </c:pt>
                <c:pt idx="706">
                  <c:v>40360.490277777782</c:v>
                </c:pt>
                <c:pt idx="707">
                  <c:v>40360.490972222222</c:v>
                </c:pt>
                <c:pt idx="708">
                  <c:v>40360.491666666618</c:v>
                </c:pt>
                <c:pt idx="709">
                  <c:v>40360.492361111072</c:v>
                </c:pt>
                <c:pt idx="710">
                  <c:v>40360.493055555555</c:v>
                </c:pt>
                <c:pt idx="711">
                  <c:v>40360.493749999994</c:v>
                </c:pt>
                <c:pt idx="712">
                  <c:v>40360.494444444441</c:v>
                </c:pt>
                <c:pt idx="713">
                  <c:v>40360.495138888888</c:v>
                </c:pt>
                <c:pt idx="714">
                  <c:v>40360.495833333334</c:v>
                </c:pt>
                <c:pt idx="715">
                  <c:v>40360.496527777781</c:v>
                </c:pt>
                <c:pt idx="716">
                  <c:v>40360.49722222222</c:v>
                </c:pt>
                <c:pt idx="717">
                  <c:v>40360.497916666638</c:v>
                </c:pt>
                <c:pt idx="718">
                  <c:v>40360.498611111114</c:v>
                </c:pt>
                <c:pt idx="719">
                  <c:v>40360.499305555524</c:v>
                </c:pt>
                <c:pt idx="720">
                  <c:v>40360.5</c:v>
                </c:pt>
                <c:pt idx="721">
                  <c:v>40360.50069444449</c:v>
                </c:pt>
                <c:pt idx="722">
                  <c:v>40360.501388888886</c:v>
                </c:pt>
                <c:pt idx="723">
                  <c:v>40360.502083333326</c:v>
                </c:pt>
                <c:pt idx="724">
                  <c:v>40360.50277777778</c:v>
                </c:pt>
                <c:pt idx="725">
                  <c:v>40360.503472222204</c:v>
                </c:pt>
                <c:pt idx="726">
                  <c:v>40360.504166666637</c:v>
                </c:pt>
                <c:pt idx="727">
                  <c:v>40360.504861111105</c:v>
                </c:pt>
                <c:pt idx="728">
                  <c:v>40360.505555555559</c:v>
                </c:pt>
                <c:pt idx="729">
                  <c:v>40360.506250000013</c:v>
                </c:pt>
                <c:pt idx="730">
                  <c:v>40360.506944444474</c:v>
                </c:pt>
                <c:pt idx="731">
                  <c:v>40360.507638888892</c:v>
                </c:pt>
                <c:pt idx="732">
                  <c:v>40360.508333333331</c:v>
                </c:pt>
                <c:pt idx="733">
                  <c:v>40360.509027777778</c:v>
                </c:pt>
                <c:pt idx="734">
                  <c:v>40360.509722222225</c:v>
                </c:pt>
                <c:pt idx="735">
                  <c:v>40360.510416666664</c:v>
                </c:pt>
                <c:pt idx="736">
                  <c:v>40360.511111111104</c:v>
                </c:pt>
                <c:pt idx="737">
                  <c:v>40360.511805555558</c:v>
                </c:pt>
                <c:pt idx="738">
                  <c:v>40360.512500000012</c:v>
                </c:pt>
                <c:pt idx="739">
                  <c:v>40360.513194444473</c:v>
                </c:pt>
                <c:pt idx="740">
                  <c:v>40360.513888888891</c:v>
                </c:pt>
                <c:pt idx="741">
                  <c:v>40360.51458333333</c:v>
                </c:pt>
                <c:pt idx="742">
                  <c:v>40360.515277777791</c:v>
                </c:pt>
                <c:pt idx="743">
                  <c:v>40360.515972222223</c:v>
                </c:pt>
                <c:pt idx="744">
                  <c:v>40360.51666666667</c:v>
                </c:pt>
                <c:pt idx="745">
                  <c:v>40360.51736111108</c:v>
                </c:pt>
                <c:pt idx="746">
                  <c:v>40360.518055555563</c:v>
                </c:pt>
                <c:pt idx="747">
                  <c:v>40360.518750000003</c:v>
                </c:pt>
                <c:pt idx="748">
                  <c:v>40360.519444444442</c:v>
                </c:pt>
                <c:pt idx="749">
                  <c:v>40360.520138888889</c:v>
                </c:pt>
                <c:pt idx="750">
                  <c:v>40360.520833333336</c:v>
                </c:pt>
                <c:pt idx="751">
                  <c:v>40360.521527777775</c:v>
                </c:pt>
                <c:pt idx="752">
                  <c:v>40360.522222222222</c:v>
                </c:pt>
                <c:pt idx="753">
                  <c:v>40360.522916666654</c:v>
                </c:pt>
                <c:pt idx="754">
                  <c:v>40360.523611111072</c:v>
                </c:pt>
                <c:pt idx="755">
                  <c:v>40360.524305555555</c:v>
                </c:pt>
                <c:pt idx="756">
                  <c:v>40360.525000000001</c:v>
                </c:pt>
                <c:pt idx="757">
                  <c:v>40360.525694444441</c:v>
                </c:pt>
                <c:pt idx="758">
                  <c:v>40360.526388888888</c:v>
                </c:pt>
                <c:pt idx="759">
                  <c:v>40360.527083333298</c:v>
                </c:pt>
                <c:pt idx="760">
                  <c:v>40360.527777777774</c:v>
                </c:pt>
                <c:pt idx="761">
                  <c:v>40360.52847222222</c:v>
                </c:pt>
                <c:pt idx="762">
                  <c:v>40360.529166666609</c:v>
                </c:pt>
                <c:pt idx="763">
                  <c:v>40360.529861111077</c:v>
                </c:pt>
                <c:pt idx="764">
                  <c:v>40360.530555555553</c:v>
                </c:pt>
                <c:pt idx="765">
                  <c:v>40360.53125</c:v>
                </c:pt>
                <c:pt idx="766">
                  <c:v>40360.531944444447</c:v>
                </c:pt>
                <c:pt idx="767">
                  <c:v>40360.532638888893</c:v>
                </c:pt>
                <c:pt idx="768">
                  <c:v>40360.533333333326</c:v>
                </c:pt>
                <c:pt idx="769">
                  <c:v>40360.53402777778</c:v>
                </c:pt>
                <c:pt idx="770">
                  <c:v>40360.534722222204</c:v>
                </c:pt>
                <c:pt idx="771">
                  <c:v>40360.535416666637</c:v>
                </c:pt>
                <c:pt idx="772">
                  <c:v>40360.536111111105</c:v>
                </c:pt>
                <c:pt idx="773">
                  <c:v>40360.536805555559</c:v>
                </c:pt>
                <c:pt idx="774">
                  <c:v>40360.537499999999</c:v>
                </c:pt>
                <c:pt idx="775">
                  <c:v>40360.538194444474</c:v>
                </c:pt>
                <c:pt idx="776">
                  <c:v>40360.538888888892</c:v>
                </c:pt>
                <c:pt idx="777">
                  <c:v>40360.539583333324</c:v>
                </c:pt>
                <c:pt idx="778">
                  <c:v>40360.540277777793</c:v>
                </c:pt>
                <c:pt idx="779">
                  <c:v>40360.540972222232</c:v>
                </c:pt>
                <c:pt idx="780">
                  <c:v>40360.541666666628</c:v>
                </c:pt>
                <c:pt idx="781">
                  <c:v>40360.542361111104</c:v>
                </c:pt>
                <c:pt idx="782">
                  <c:v>40360.543055555558</c:v>
                </c:pt>
                <c:pt idx="783">
                  <c:v>40360.543749999997</c:v>
                </c:pt>
                <c:pt idx="784">
                  <c:v>40360.544444444473</c:v>
                </c:pt>
                <c:pt idx="785">
                  <c:v>40360.545138888891</c:v>
                </c:pt>
                <c:pt idx="786">
                  <c:v>40360.54583333333</c:v>
                </c:pt>
                <c:pt idx="787">
                  <c:v>40360.546527777791</c:v>
                </c:pt>
                <c:pt idx="788">
                  <c:v>40360.547222222223</c:v>
                </c:pt>
                <c:pt idx="789">
                  <c:v>40360.54791666667</c:v>
                </c:pt>
                <c:pt idx="790">
                  <c:v>40360.548611111109</c:v>
                </c:pt>
                <c:pt idx="791">
                  <c:v>40360.549305555556</c:v>
                </c:pt>
                <c:pt idx="792">
                  <c:v>40360.550000000003</c:v>
                </c:pt>
                <c:pt idx="793">
                  <c:v>40360.550694444493</c:v>
                </c:pt>
                <c:pt idx="794">
                  <c:v>40360.551388888889</c:v>
                </c:pt>
                <c:pt idx="795">
                  <c:v>40360.552083333336</c:v>
                </c:pt>
                <c:pt idx="796">
                  <c:v>40360.552777777782</c:v>
                </c:pt>
                <c:pt idx="797">
                  <c:v>40360.553472222222</c:v>
                </c:pt>
                <c:pt idx="798">
                  <c:v>40360.554166666654</c:v>
                </c:pt>
                <c:pt idx="799">
                  <c:v>40360.554861111108</c:v>
                </c:pt>
                <c:pt idx="800">
                  <c:v>40360.555555555562</c:v>
                </c:pt>
                <c:pt idx="801">
                  <c:v>40360.556250000031</c:v>
                </c:pt>
                <c:pt idx="802">
                  <c:v>40360.556944444485</c:v>
                </c:pt>
                <c:pt idx="803">
                  <c:v>40360.557638888917</c:v>
                </c:pt>
                <c:pt idx="804">
                  <c:v>40360.558333333342</c:v>
                </c:pt>
                <c:pt idx="805">
                  <c:v>40360.559027777781</c:v>
                </c:pt>
                <c:pt idx="806">
                  <c:v>40360.55972222222</c:v>
                </c:pt>
                <c:pt idx="807">
                  <c:v>40360.560416666638</c:v>
                </c:pt>
                <c:pt idx="808">
                  <c:v>40360.561111111077</c:v>
                </c:pt>
                <c:pt idx="809">
                  <c:v>40360.561805555524</c:v>
                </c:pt>
                <c:pt idx="810">
                  <c:v>40360.5625</c:v>
                </c:pt>
                <c:pt idx="811">
                  <c:v>40360.563194444447</c:v>
                </c:pt>
                <c:pt idx="812">
                  <c:v>40360.563888888886</c:v>
                </c:pt>
                <c:pt idx="813">
                  <c:v>40360.564583333326</c:v>
                </c:pt>
                <c:pt idx="814">
                  <c:v>40360.56527777778</c:v>
                </c:pt>
                <c:pt idx="815">
                  <c:v>40360.565972222204</c:v>
                </c:pt>
                <c:pt idx="816">
                  <c:v>40360.566666666637</c:v>
                </c:pt>
                <c:pt idx="817">
                  <c:v>40360.567361111054</c:v>
                </c:pt>
                <c:pt idx="818">
                  <c:v>40360.568055555559</c:v>
                </c:pt>
                <c:pt idx="819">
                  <c:v>40360.568749999999</c:v>
                </c:pt>
                <c:pt idx="820">
                  <c:v>40360.569444444445</c:v>
                </c:pt>
                <c:pt idx="821">
                  <c:v>40360.570138888892</c:v>
                </c:pt>
                <c:pt idx="822">
                  <c:v>40360.570833333331</c:v>
                </c:pt>
                <c:pt idx="823">
                  <c:v>40360.571527777778</c:v>
                </c:pt>
                <c:pt idx="824">
                  <c:v>40360.572222222232</c:v>
                </c:pt>
                <c:pt idx="825">
                  <c:v>40360.572916666664</c:v>
                </c:pt>
                <c:pt idx="826">
                  <c:v>40360.573611111104</c:v>
                </c:pt>
                <c:pt idx="827">
                  <c:v>40360.574305555558</c:v>
                </c:pt>
                <c:pt idx="828">
                  <c:v>40360.575000000004</c:v>
                </c:pt>
                <c:pt idx="829">
                  <c:v>40360.575694444473</c:v>
                </c:pt>
                <c:pt idx="830">
                  <c:v>40360.576388888891</c:v>
                </c:pt>
                <c:pt idx="831">
                  <c:v>40360.577083333301</c:v>
                </c:pt>
                <c:pt idx="832">
                  <c:v>40360.577777777777</c:v>
                </c:pt>
                <c:pt idx="833">
                  <c:v>40360.578472222223</c:v>
                </c:pt>
                <c:pt idx="834">
                  <c:v>40360.579166666626</c:v>
                </c:pt>
                <c:pt idx="835">
                  <c:v>40360.57986111108</c:v>
                </c:pt>
                <c:pt idx="836">
                  <c:v>40360.580555555563</c:v>
                </c:pt>
                <c:pt idx="837">
                  <c:v>40360.581250000003</c:v>
                </c:pt>
                <c:pt idx="838">
                  <c:v>40360.581944444442</c:v>
                </c:pt>
                <c:pt idx="839">
                  <c:v>40360.582638888925</c:v>
                </c:pt>
                <c:pt idx="840">
                  <c:v>40360.583333333336</c:v>
                </c:pt>
                <c:pt idx="841">
                  <c:v>40360.584027777782</c:v>
                </c:pt>
                <c:pt idx="842">
                  <c:v>40360.584722222222</c:v>
                </c:pt>
                <c:pt idx="843">
                  <c:v>40360.585416666654</c:v>
                </c:pt>
                <c:pt idx="844">
                  <c:v>40360.586111111108</c:v>
                </c:pt>
                <c:pt idx="845">
                  <c:v>40360.586805555562</c:v>
                </c:pt>
                <c:pt idx="846">
                  <c:v>40360.587500000001</c:v>
                </c:pt>
                <c:pt idx="847">
                  <c:v>40360.588194444485</c:v>
                </c:pt>
                <c:pt idx="848">
                  <c:v>40360.588888888917</c:v>
                </c:pt>
                <c:pt idx="849">
                  <c:v>40360.589583333334</c:v>
                </c:pt>
                <c:pt idx="850">
                  <c:v>40360.590277777781</c:v>
                </c:pt>
                <c:pt idx="851">
                  <c:v>40360.59097222222</c:v>
                </c:pt>
                <c:pt idx="852">
                  <c:v>40360.591666666609</c:v>
                </c:pt>
                <c:pt idx="853">
                  <c:v>40360.592361111077</c:v>
                </c:pt>
                <c:pt idx="854">
                  <c:v>40360.593055555524</c:v>
                </c:pt>
                <c:pt idx="855">
                  <c:v>40360.593749999985</c:v>
                </c:pt>
                <c:pt idx="856">
                  <c:v>40360.594444444447</c:v>
                </c:pt>
                <c:pt idx="857">
                  <c:v>40360.595138888886</c:v>
                </c:pt>
                <c:pt idx="858">
                  <c:v>40360.595833333326</c:v>
                </c:pt>
                <c:pt idx="859">
                  <c:v>40360.59652777778</c:v>
                </c:pt>
                <c:pt idx="860">
                  <c:v>40360.597222222204</c:v>
                </c:pt>
                <c:pt idx="861">
                  <c:v>40360.597916666637</c:v>
                </c:pt>
                <c:pt idx="862">
                  <c:v>40360.598611111105</c:v>
                </c:pt>
                <c:pt idx="863">
                  <c:v>40360.59930555553</c:v>
                </c:pt>
                <c:pt idx="864">
                  <c:v>40360.6</c:v>
                </c:pt>
                <c:pt idx="865">
                  <c:v>40360.600694444474</c:v>
                </c:pt>
                <c:pt idx="866">
                  <c:v>40360.601388888885</c:v>
                </c:pt>
                <c:pt idx="867">
                  <c:v>40360.602083333324</c:v>
                </c:pt>
                <c:pt idx="868">
                  <c:v>40360.602777777778</c:v>
                </c:pt>
                <c:pt idx="869">
                  <c:v>40360.603472222225</c:v>
                </c:pt>
                <c:pt idx="870">
                  <c:v>40360.604166666628</c:v>
                </c:pt>
                <c:pt idx="871">
                  <c:v>40360.604861111104</c:v>
                </c:pt>
                <c:pt idx="872">
                  <c:v>40360.605555555558</c:v>
                </c:pt>
                <c:pt idx="873">
                  <c:v>40360.606250000012</c:v>
                </c:pt>
                <c:pt idx="874">
                  <c:v>40360.606944444473</c:v>
                </c:pt>
                <c:pt idx="875">
                  <c:v>40360.607638888891</c:v>
                </c:pt>
                <c:pt idx="876">
                  <c:v>40360.60833333333</c:v>
                </c:pt>
                <c:pt idx="877">
                  <c:v>40360.609027777777</c:v>
                </c:pt>
                <c:pt idx="878">
                  <c:v>40360.609722222194</c:v>
                </c:pt>
                <c:pt idx="879">
                  <c:v>40360.61041666667</c:v>
                </c:pt>
                <c:pt idx="880">
                  <c:v>40360.61111111108</c:v>
                </c:pt>
                <c:pt idx="881">
                  <c:v>40360.611805555556</c:v>
                </c:pt>
                <c:pt idx="882">
                  <c:v>40360.612500000003</c:v>
                </c:pt>
                <c:pt idx="883">
                  <c:v>40360.613194444442</c:v>
                </c:pt>
                <c:pt idx="884">
                  <c:v>40360.613888888889</c:v>
                </c:pt>
                <c:pt idx="885">
                  <c:v>40360.614583333336</c:v>
                </c:pt>
                <c:pt idx="886">
                  <c:v>40360.615277777782</c:v>
                </c:pt>
                <c:pt idx="887">
                  <c:v>40360.615972222222</c:v>
                </c:pt>
                <c:pt idx="888">
                  <c:v>40360.616666666654</c:v>
                </c:pt>
                <c:pt idx="889">
                  <c:v>40360.617361111072</c:v>
                </c:pt>
                <c:pt idx="890">
                  <c:v>40360.618055555562</c:v>
                </c:pt>
                <c:pt idx="891">
                  <c:v>40360.618750000001</c:v>
                </c:pt>
                <c:pt idx="892">
                  <c:v>40360.619444444441</c:v>
                </c:pt>
                <c:pt idx="893">
                  <c:v>40360.620138888888</c:v>
                </c:pt>
                <c:pt idx="894">
                  <c:v>40360.620833333334</c:v>
                </c:pt>
                <c:pt idx="895">
                  <c:v>40360.621527777774</c:v>
                </c:pt>
                <c:pt idx="896">
                  <c:v>40360.62222222222</c:v>
                </c:pt>
                <c:pt idx="897">
                  <c:v>40360.622916666638</c:v>
                </c:pt>
                <c:pt idx="898">
                  <c:v>40360.623611111077</c:v>
                </c:pt>
                <c:pt idx="899">
                  <c:v>40360.624305555524</c:v>
                </c:pt>
                <c:pt idx="900">
                  <c:v>40360.624999999993</c:v>
                </c:pt>
                <c:pt idx="901">
                  <c:v>40360.625694444447</c:v>
                </c:pt>
                <c:pt idx="902">
                  <c:v>40360.626388888886</c:v>
                </c:pt>
                <c:pt idx="903">
                  <c:v>40360.627083333282</c:v>
                </c:pt>
                <c:pt idx="904">
                  <c:v>40360.62777777775</c:v>
                </c:pt>
                <c:pt idx="905">
                  <c:v>40360.628472222204</c:v>
                </c:pt>
                <c:pt idx="906">
                  <c:v>40360.629166666607</c:v>
                </c:pt>
                <c:pt idx="907">
                  <c:v>40360.629861111054</c:v>
                </c:pt>
                <c:pt idx="908">
                  <c:v>40360.630555555559</c:v>
                </c:pt>
                <c:pt idx="909">
                  <c:v>40360.631249999999</c:v>
                </c:pt>
                <c:pt idx="910">
                  <c:v>40360.631944444445</c:v>
                </c:pt>
                <c:pt idx="911">
                  <c:v>40360.632638888892</c:v>
                </c:pt>
                <c:pt idx="912">
                  <c:v>40360.633333333324</c:v>
                </c:pt>
                <c:pt idx="913">
                  <c:v>40360.634027777778</c:v>
                </c:pt>
                <c:pt idx="914">
                  <c:v>40360.634722222225</c:v>
                </c:pt>
                <c:pt idx="915">
                  <c:v>40360.635416666628</c:v>
                </c:pt>
                <c:pt idx="916">
                  <c:v>40360.636111111104</c:v>
                </c:pt>
                <c:pt idx="917">
                  <c:v>40360.636805555558</c:v>
                </c:pt>
                <c:pt idx="918">
                  <c:v>40360.637499999997</c:v>
                </c:pt>
                <c:pt idx="919">
                  <c:v>40360.638194444473</c:v>
                </c:pt>
                <c:pt idx="920">
                  <c:v>40360.638888888891</c:v>
                </c:pt>
                <c:pt idx="921">
                  <c:v>40360.639583333301</c:v>
                </c:pt>
                <c:pt idx="922">
                  <c:v>40360.640277777791</c:v>
                </c:pt>
                <c:pt idx="923">
                  <c:v>40360.640972222223</c:v>
                </c:pt>
                <c:pt idx="924">
                  <c:v>40360.641666666626</c:v>
                </c:pt>
                <c:pt idx="925">
                  <c:v>40360.64236111108</c:v>
                </c:pt>
                <c:pt idx="926">
                  <c:v>40360.643055555556</c:v>
                </c:pt>
                <c:pt idx="927">
                  <c:v>40360.643749999996</c:v>
                </c:pt>
                <c:pt idx="928">
                  <c:v>40360.644444444442</c:v>
                </c:pt>
                <c:pt idx="929">
                  <c:v>40360.645138888889</c:v>
                </c:pt>
                <c:pt idx="930">
                  <c:v>40360.645833333336</c:v>
                </c:pt>
                <c:pt idx="931">
                  <c:v>40360.646527777782</c:v>
                </c:pt>
                <c:pt idx="932">
                  <c:v>40360.647222222222</c:v>
                </c:pt>
                <c:pt idx="933">
                  <c:v>40360.647916666654</c:v>
                </c:pt>
                <c:pt idx="934">
                  <c:v>40360.648611111108</c:v>
                </c:pt>
                <c:pt idx="935">
                  <c:v>40360.649305555555</c:v>
                </c:pt>
                <c:pt idx="936">
                  <c:v>40360.65</c:v>
                </c:pt>
                <c:pt idx="937">
                  <c:v>40360.650694444485</c:v>
                </c:pt>
                <c:pt idx="938">
                  <c:v>40360.651388888888</c:v>
                </c:pt>
                <c:pt idx="939">
                  <c:v>40360.652083333334</c:v>
                </c:pt>
                <c:pt idx="940">
                  <c:v>40360.652777777781</c:v>
                </c:pt>
                <c:pt idx="941">
                  <c:v>40360.65347222222</c:v>
                </c:pt>
                <c:pt idx="942">
                  <c:v>40360.654166666638</c:v>
                </c:pt>
                <c:pt idx="943">
                  <c:v>40360.654861111114</c:v>
                </c:pt>
                <c:pt idx="944">
                  <c:v>40360.655555555553</c:v>
                </c:pt>
                <c:pt idx="945">
                  <c:v>40360.656250000029</c:v>
                </c:pt>
                <c:pt idx="946">
                  <c:v>40360.65694444449</c:v>
                </c:pt>
                <c:pt idx="947">
                  <c:v>40360.657638888893</c:v>
                </c:pt>
                <c:pt idx="948">
                  <c:v>40360.658333333333</c:v>
                </c:pt>
                <c:pt idx="949">
                  <c:v>40360.65902777778</c:v>
                </c:pt>
                <c:pt idx="950">
                  <c:v>40360.659722222204</c:v>
                </c:pt>
                <c:pt idx="951">
                  <c:v>40360.660416666637</c:v>
                </c:pt>
                <c:pt idx="952">
                  <c:v>40360.661111111054</c:v>
                </c:pt>
                <c:pt idx="953">
                  <c:v>40360.66180555553</c:v>
                </c:pt>
                <c:pt idx="954">
                  <c:v>40360.662499999999</c:v>
                </c:pt>
                <c:pt idx="955">
                  <c:v>40360.663194444445</c:v>
                </c:pt>
                <c:pt idx="956">
                  <c:v>40360.663888888885</c:v>
                </c:pt>
                <c:pt idx="957">
                  <c:v>40360.664583333324</c:v>
                </c:pt>
                <c:pt idx="958">
                  <c:v>40360.665277777778</c:v>
                </c:pt>
                <c:pt idx="959">
                  <c:v>40360.665972222225</c:v>
                </c:pt>
                <c:pt idx="960">
                  <c:v>40360.666666666628</c:v>
                </c:pt>
                <c:pt idx="961">
                  <c:v>40360.667361111053</c:v>
                </c:pt>
                <c:pt idx="962">
                  <c:v>40360.668055555558</c:v>
                </c:pt>
                <c:pt idx="963">
                  <c:v>40360.668749999997</c:v>
                </c:pt>
                <c:pt idx="964">
                  <c:v>40360.669444444444</c:v>
                </c:pt>
                <c:pt idx="965">
                  <c:v>40360.670138888891</c:v>
                </c:pt>
                <c:pt idx="966">
                  <c:v>40360.67083333333</c:v>
                </c:pt>
                <c:pt idx="967">
                  <c:v>40360.671527777777</c:v>
                </c:pt>
                <c:pt idx="968">
                  <c:v>40360.672222222223</c:v>
                </c:pt>
                <c:pt idx="969">
                  <c:v>40360.67291666667</c:v>
                </c:pt>
                <c:pt idx="970">
                  <c:v>40360.67361111108</c:v>
                </c:pt>
                <c:pt idx="971">
                  <c:v>40360.674305555556</c:v>
                </c:pt>
                <c:pt idx="972">
                  <c:v>40360.675000000003</c:v>
                </c:pt>
                <c:pt idx="973">
                  <c:v>40360.675694444442</c:v>
                </c:pt>
                <c:pt idx="974">
                  <c:v>40360.676388888889</c:v>
                </c:pt>
                <c:pt idx="975">
                  <c:v>40360.677083333307</c:v>
                </c:pt>
                <c:pt idx="976">
                  <c:v>40360.677777777775</c:v>
                </c:pt>
                <c:pt idx="977">
                  <c:v>40360.678472222222</c:v>
                </c:pt>
                <c:pt idx="978">
                  <c:v>40360.679166666618</c:v>
                </c:pt>
                <c:pt idx="979">
                  <c:v>40360.679861111072</c:v>
                </c:pt>
                <c:pt idx="980">
                  <c:v>40360.680555555562</c:v>
                </c:pt>
                <c:pt idx="981">
                  <c:v>40360.681250000001</c:v>
                </c:pt>
                <c:pt idx="982">
                  <c:v>40360.681944444441</c:v>
                </c:pt>
                <c:pt idx="983">
                  <c:v>40360.682638888917</c:v>
                </c:pt>
                <c:pt idx="984">
                  <c:v>40360.683333333334</c:v>
                </c:pt>
                <c:pt idx="985">
                  <c:v>40360.684027777781</c:v>
                </c:pt>
                <c:pt idx="986">
                  <c:v>40360.68472222222</c:v>
                </c:pt>
                <c:pt idx="987">
                  <c:v>40360.685416666638</c:v>
                </c:pt>
                <c:pt idx="988">
                  <c:v>40360.686111111114</c:v>
                </c:pt>
                <c:pt idx="989">
                  <c:v>40360.686805555553</c:v>
                </c:pt>
                <c:pt idx="990">
                  <c:v>40360.6875</c:v>
                </c:pt>
                <c:pt idx="991">
                  <c:v>40360.68819444449</c:v>
                </c:pt>
                <c:pt idx="992">
                  <c:v>40360.688888888893</c:v>
                </c:pt>
                <c:pt idx="993">
                  <c:v>40360.689583333326</c:v>
                </c:pt>
                <c:pt idx="994">
                  <c:v>40360.69027777778</c:v>
                </c:pt>
                <c:pt idx="995">
                  <c:v>40360.690972222204</c:v>
                </c:pt>
                <c:pt idx="996">
                  <c:v>40360.691666666607</c:v>
                </c:pt>
                <c:pt idx="997">
                  <c:v>40360.692361111054</c:v>
                </c:pt>
                <c:pt idx="998">
                  <c:v>40360.69305555553</c:v>
                </c:pt>
                <c:pt idx="999">
                  <c:v>40360.693749999984</c:v>
                </c:pt>
                <c:pt idx="1000">
                  <c:v>40360.694444444445</c:v>
                </c:pt>
                <c:pt idx="1001">
                  <c:v>40360.695138888885</c:v>
                </c:pt>
                <c:pt idx="1002">
                  <c:v>40360.695833333324</c:v>
                </c:pt>
                <c:pt idx="1003">
                  <c:v>40360.696527777778</c:v>
                </c:pt>
                <c:pt idx="1004">
                  <c:v>40360.697222222225</c:v>
                </c:pt>
                <c:pt idx="1005">
                  <c:v>40360.697916666628</c:v>
                </c:pt>
                <c:pt idx="1006">
                  <c:v>40360.698611111104</c:v>
                </c:pt>
                <c:pt idx="1007">
                  <c:v>40360.699305555521</c:v>
                </c:pt>
                <c:pt idx="1008">
                  <c:v>40360.699999999997</c:v>
                </c:pt>
                <c:pt idx="1009">
                  <c:v>40360.700694444473</c:v>
                </c:pt>
                <c:pt idx="1010">
                  <c:v>40360.701388888876</c:v>
                </c:pt>
                <c:pt idx="1011">
                  <c:v>40360.702083333301</c:v>
                </c:pt>
                <c:pt idx="1012">
                  <c:v>40360.702777777777</c:v>
                </c:pt>
                <c:pt idx="1013">
                  <c:v>40360.703472222194</c:v>
                </c:pt>
                <c:pt idx="1014">
                  <c:v>40360.704166666626</c:v>
                </c:pt>
                <c:pt idx="1015">
                  <c:v>40360.70486111108</c:v>
                </c:pt>
                <c:pt idx="1016">
                  <c:v>40360.705555555556</c:v>
                </c:pt>
                <c:pt idx="1017">
                  <c:v>40360.706250000003</c:v>
                </c:pt>
                <c:pt idx="1018">
                  <c:v>40360.706944444442</c:v>
                </c:pt>
                <c:pt idx="1019">
                  <c:v>40360.707638888889</c:v>
                </c:pt>
                <c:pt idx="1020">
                  <c:v>40360.708333333336</c:v>
                </c:pt>
                <c:pt idx="1021">
                  <c:v>40360.709027777775</c:v>
                </c:pt>
                <c:pt idx="1022">
                  <c:v>40360.709722222193</c:v>
                </c:pt>
                <c:pt idx="1023">
                  <c:v>40360.710416666654</c:v>
                </c:pt>
                <c:pt idx="1024">
                  <c:v>40360.711111111072</c:v>
                </c:pt>
                <c:pt idx="1025">
                  <c:v>40360.711805555555</c:v>
                </c:pt>
                <c:pt idx="1026">
                  <c:v>40360.712500000001</c:v>
                </c:pt>
                <c:pt idx="1027">
                  <c:v>40360.713194444441</c:v>
                </c:pt>
                <c:pt idx="1028">
                  <c:v>40360.713888888888</c:v>
                </c:pt>
                <c:pt idx="1029">
                  <c:v>40360.714583333334</c:v>
                </c:pt>
                <c:pt idx="1030">
                  <c:v>40360.715277777781</c:v>
                </c:pt>
                <c:pt idx="1031">
                  <c:v>40360.71597222222</c:v>
                </c:pt>
                <c:pt idx="1032">
                  <c:v>40360.716666666638</c:v>
                </c:pt>
                <c:pt idx="1033">
                  <c:v>40360.717361111077</c:v>
                </c:pt>
                <c:pt idx="1034">
                  <c:v>40360.718055555553</c:v>
                </c:pt>
                <c:pt idx="1035">
                  <c:v>40360.71875</c:v>
                </c:pt>
                <c:pt idx="1036">
                  <c:v>40360.719444444447</c:v>
                </c:pt>
                <c:pt idx="1037">
                  <c:v>40360.720138888886</c:v>
                </c:pt>
                <c:pt idx="1038">
                  <c:v>40360.720833333326</c:v>
                </c:pt>
                <c:pt idx="1039">
                  <c:v>40360.72152777775</c:v>
                </c:pt>
                <c:pt idx="1040">
                  <c:v>40360.722222222204</c:v>
                </c:pt>
                <c:pt idx="1041">
                  <c:v>40360.722916666637</c:v>
                </c:pt>
                <c:pt idx="1042">
                  <c:v>40360.723611111054</c:v>
                </c:pt>
                <c:pt idx="1043">
                  <c:v>40360.72430555553</c:v>
                </c:pt>
                <c:pt idx="1044">
                  <c:v>40360.724999999999</c:v>
                </c:pt>
                <c:pt idx="1045">
                  <c:v>40360.725694444445</c:v>
                </c:pt>
                <c:pt idx="1046">
                  <c:v>40360.726388888885</c:v>
                </c:pt>
                <c:pt idx="1047">
                  <c:v>40360.727083333273</c:v>
                </c:pt>
                <c:pt idx="1048">
                  <c:v>40360.727777777749</c:v>
                </c:pt>
                <c:pt idx="1049">
                  <c:v>40360.728472222225</c:v>
                </c:pt>
                <c:pt idx="1050">
                  <c:v>40360.729166666606</c:v>
                </c:pt>
                <c:pt idx="1051">
                  <c:v>40360.729861111053</c:v>
                </c:pt>
                <c:pt idx="1052">
                  <c:v>40360.730555555558</c:v>
                </c:pt>
                <c:pt idx="1053">
                  <c:v>40360.731249999997</c:v>
                </c:pt>
                <c:pt idx="1054">
                  <c:v>40360.731944444444</c:v>
                </c:pt>
                <c:pt idx="1055">
                  <c:v>40360.732638888891</c:v>
                </c:pt>
                <c:pt idx="1056">
                  <c:v>40360.733333333301</c:v>
                </c:pt>
                <c:pt idx="1057">
                  <c:v>40360.734027777777</c:v>
                </c:pt>
                <c:pt idx="1058">
                  <c:v>40360.734722222194</c:v>
                </c:pt>
                <c:pt idx="1059">
                  <c:v>40360.735416666626</c:v>
                </c:pt>
                <c:pt idx="1060">
                  <c:v>40360.73611111108</c:v>
                </c:pt>
                <c:pt idx="1061">
                  <c:v>40360.736805555556</c:v>
                </c:pt>
                <c:pt idx="1062">
                  <c:v>40360.737499999996</c:v>
                </c:pt>
                <c:pt idx="1063">
                  <c:v>40360.738194444442</c:v>
                </c:pt>
                <c:pt idx="1064">
                  <c:v>40360.738888888889</c:v>
                </c:pt>
                <c:pt idx="1065">
                  <c:v>40360.739583333307</c:v>
                </c:pt>
                <c:pt idx="1066">
                  <c:v>40360.740277777782</c:v>
                </c:pt>
                <c:pt idx="1067">
                  <c:v>40360.740972222222</c:v>
                </c:pt>
                <c:pt idx="1068">
                  <c:v>40360.741666666618</c:v>
                </c:pt>
                <c:pt idx="1069">
                  <c:v>40360.742361111072</c:v>
                </c:pt>
                <c:pt idx="1070">
                  <c:v>40360.743055555555</c:v>
                </c:pt>
                <c:pt idx="1071">
                  <c:v>40360.743749999994</c:v>
                </c:pt>
                <c:pt idx="1072">
                  <c:v>40360.744444444441</c:v>
                </c:pt>
                <c:pt idx="1073">
                  <c:v>40360.745138888888</c:v>
                </c:pt>
                <c:pt idx="1074">
                  <c:v>40360.745833333334</c:v>
                </c:pt>
                <c:pt idx="1075">
                  <c:v>40360.746527777781</c:v>
                </c:pt>
                <c:pt idx="1076">
                  <c:v>40360.74722222222</c:v>
                </c:pt>
                <c:pt idx="1077">
                  <c:v>40360.747916666638</c:v>
                </c:pt>
                <c:pt idx="1078">
                  <c:v>40360.748611111114</c:v>
                </c:pt>
                <c:pt idx="1079">
                  <c:v>40360.749305555524</c:v>
                </c:pt>
                <c:pt idx="1080">
                  <c:v>40360.75</c:v>
                </c:pt>
                <c:pt idx="1081">
                  <c:v>40360.75069444449</c:v>
                </c:pt>
                <c:pt idx="1082">
                  <c:v>40360.751388888886</c:v>
                </c:pt>
                <c:pt idx="1083">
                  <c:v>40360.752083333326</c:v>
                </c:pt>
                <c:pt idx="1084">
                  <c:v>40360.75277777778</c:v>
                </c:pt>
                <c:pt idx="1085">
                  <c:v>40360.753472222204</c:v>
                </c:pt>
                <c:pt idx="1086">
                  <c:v>40360.754166666637</c:v>
                </c:pt>
                <c:pt idx="1087">
                  <c:v>40360.754861111105</c:v>
                </c:pt>
                <c:pt idx="1088">
                  <c:v>40360.755555555559</c:v>
                </c:pt>
                <c:pt idx="1089">
                  <c:v>40360.756250000013</c:v>
                </c:pt>
                <c:pt idx="1090">
                  <c:v>40360.756944444474</c:v>
                </c:pt>
                <c:pt idx="1091">
                  <c:v>40360.757638888892</c:v>
                </c:pt>
                <c:pt idx="1092">
                  <c:v>40360.758333333331</c:v>
                </c:pt>
                <c:pt idx="1093">
                  <c:v>40360.759027777778</c:v>
                </c:pt>
                <c:pt idx="1094">
                  <c:v>40360.759722222225</c:v>
                </c:pt>
                <c:pt idx="1095">
                  <c:v>40360.760416666628</c:v>
                </c:pt>
                <c:pt idx="1096">
                  <c:v>40360.761111111053</c:v>
                </c:pt>
                <c:pt idx="1097">
                  <c:v>40360.761805555521</c:v>
                </c:pt>
                <c:pt idx="1098">
                  <c:v>40360.762499999997</c:v>
                </c:pt>
                <c:pt idx="1099">
                  <c:v>40360.763194444444</c:v>
                </c:pt>
                <c:pt idx="1100">
                  <c:v>40360.763888888876</c:v>
                </c:pt>
                <c:pt idx="1101">
                  <c:v>40360.764583333301</c:v>
                </c:pt>
                <c:pt idx="1102">
                  <c:v>40360.765277777777</c:v>
                </c:pt>
                <c:pt idx="1103">
                  <c:v>40360.765972222194</c:v>
                </c:pt>
                <c:pt idx="1104">
                  <c:v>40360.766666666626</c:v>
                </c:pt>
                <c:pt idx="1105">
                  <c:v>40360.767361111051</c:v>
                </c:pt>
                <c:pt idx="1106">
                  <c:v>40360.768055555556</c:v>
                </c:pt>
                <c:pt idx="1107">
                  <c:v>40360.768749999996</c:v>
                </c:pt>
                <c:pt idx="1108">
                  <c:v>40360.769444444435</c:v>
                </c:pt>
                <c:pt idx="1109">
                  <c:v>40360.770138888889</c:v>
                </c:pt>
                <c:pt idx="1110">
                  <c:v>40360.770833333336</c:v>
                </c:pt>
                <c:pt idx="1111">
                  <c:v>40360.771527777775</c:v>
                </c:pt>
                <c:pt idx="1112">
                  <c:v>40360.772222222222</c:v>
                </c:pt>
                <c:pt idx="1113">
                  <c:v>40360.772916666654</c:v>
                </c:pt>
                <c:pt idx="1114">
                  <c:v>40360.773611111072</c:v>
                </c:pt>
                <c:pt idx="1115">
                  <c:v>40360.774305555555</c:v>
                </c:pt>
                <c:pt idx="1116">
                  <c:v>40360.775000000001</c:v>
                </c:pt>
                <c:pt idx="1117">
                  <c:v>40360.775694444441</c:v>
                </c:pt>
                <c:pt idx="1118">
                  <c:v>40360.776388888888</c:v>
                </c:pt>
                <c:pt idx="1119">
                  <c:v>40360.777083333298</c:v>
                </c:pt>
                <c:pt idx="1120">
                  <c:v>40360.777777777774</c:v>
                </c:pt>
                <c:pt idx="1121">
                  <c:v>40360.77847222222</c:v>
                </c:pt>
                <c:pt idx="1122">
                  <c:v>40360.779166666609</c:v>
                </c:pt>
                <c:pt idx="1123">
                  <c:v>40360.779861111077</c:v>
                </c:pt>
                <c:pt idx="1124">
                  <c:v>40360.780555555553</c:v>
                </c:pt>
                <c:pt idx="1125">
                  <c:v>40360.78125</c:v>
                </c:pt>
                <c:pt idx="1126">
                  <c:v>40360.781944444447</c:v>
                </c:pt>
                <c:pt idx="1127">
                  <c:v>40360.782638888893</c:v>
                </c:pt>
                <c:pt idx="1128">
                  <c:v>40360.783333333326</c:v>
                </c:pt>
                <c:pt idx="1129">
                  <c:v>40360.78402777778</c:v>
                </c:pt>
                <c:pt idx="1130">
                  <c:v>40360.784722222204</c:v>
                </c:pt>
                <c:pt idx="1131">
                  <c:v>40360.785416666637</c:v>
                </c:pt>
                <c:pt idx="1132">
                  <c:v>40360.786111111105</c:v>
                </c:pt>
                <c:pt idx="1133">
                  <c:v>40360.786805555559</c:v>
                </c:pt>
                <c:pt idx="1134">
                  <c:v>40360.787499999999</c:v>
                </c:pt>
                <c:pt idx="1135">
                  <c:v>40360.788194444474</c:v>
                </c:pt>
                <c:pt idx="1136">
                  <c:v>40360.788888888892</c:v>
                </c:pt>
                <c:pt idx="1137">
                  <c:v>40360.789583333324</c:v>
                </c:pt>
                <c:pt idx="1138">
                  <c:v>40360.790277777778</c:v>
                </c:pt>
                <c:pt idx="1139">
                  <c:v>40360.790972222225</c:v>
                </c:pt>
                <c:pt idx="1140">
                  <c:v>40360.791666666606</c:v>
                </c:pt>
                <c:pt idx="1141">
                  <c:v>40360.792361111053</c:v>
                </c:pt>
                <c:pt idx="1142">
                  <c:v>40360.793055555521</c:v>
                </c:pt>
                <c:pt idx="1143">
                  <c:v>40360.793749999975</c:v>
                </c:pt>
                <c:pt idx="1144">
                  <c:v>40360.794444444444</c:v>
                </c:pt>
                <c:pt idx="1145">
                  <c:v>40360.795138888876</c:v>
                </c:pt>
                <c:pt idx="1146">
                  <c:v>40360.795833333301</c:v>
                </c:pt>
                <c:pt idx="1147">
                  <c:v>40360.796527777777</c:v>
                </c:pt>
                <c:pt idx="1148">
                  <c:v>40360.797222222194</c:v>
                </c:pt>
                <c:pt idx="1149">
                  <c:v>40360.797916666626</c:v>
                </c:pt>
                <c:pt idx="1150">
                  <c:v>40360.79861111108</c:v>
                </c:pt>
                <c:pt idx="1151">
                  <c:v>40360.79930555552</c:v>
                </c:pt>
                <c:pt idx="1152">
                  <c:v>40360.800000000003</c:v>
                </c:pt>
                <c:pt idx="1153">
                  <c:v>40360.800694444493</c:v>
                </c:pt>
                <c:pt idx="1154">
                  <c:v>40360.801388888889</c:v>
                </c:pt>
                <c:pt idx="1155">
                  <c:v>40360.802083333336</c:v>
                </c:pt>
                <c:pt idx="1156">
                  <c:v>40360.802777777782</c:v>
                </c:pt>
                <c:pt idx="1157">
                  <c:v>40360.803472222222</c:v>
                </c:pt>
                <c:pt idx="1158">
                  <c:v>40360.804166666654</c:v>
                </c:pt>
                <c:pt idx="1159">
                  <c:v>40360.804861111108</c:v>
                </c:pt>
                <c:pt idx="1160">
                  <c:v>40360.805555555562</c:v>
                </c:pt>
                <c:pt idx="1161">
                  <c:v>40360.806250000031</c:v>
                </c:pt>
                <c:pt idx="1162">
                  <c:v>40360.806944444485</c:v>
                </c:pt>
                <c:pt idx="1163">
                  <c:v>40360.807638888917</c:v>
                </c:pt>
                <c:pt idx="1164">
                  <c:v>40360.808333333342</c:v>
                </c:pt>
                <c:pt idx="1165">
                  <c:v>40360.809027777781</c:v>
                </c:pt>
                <c:pt idx="1166">
                  <c:v>40360.80972222222</c:v>
                </c:pt>
                <c:pt idx="1167">
                  <c:v>40360.810416666667</c:v>
                </c:pt>
                <c:pt idx="1168">
                  <c:v>40360.811111111114</c:v>
                </c:pt>
                <c:pt idx="1169">
                  <c:v>40360.811805555553</c:v>
                </c:pt>
                <c:pt idx="1170">
                  <c:v>40360.812500000029</c:v>
                </c:pt>
                <c:pt idx="1171">
                  <c:v>40360.81319444449</c:v>
                </c:pt>
                <c:pt idx="1172">
                  <c:v>40360.813888888893</c:v>
                </c:pt>
                <c:pt idx="1173">
                  <c:v>40360.814583333333</c:v>
                </c:pt>
                <c:pt idx="1174">
                  <c:v>40360.815277777809</c:v>
                </c:pt>
                <c:pt idx="1175">
                  <c:v>40360.815972222219</c:v>
                </c:pt>
                <c:pt idx="1176">
                  <c:v>40360.816666666666</c:v>
                </c:pt>
                <c:pt idx="1177">
                  <c:v>40360.817361111105</c:v>
                </c:pt>
                <c:pt idx="1178">
                  <c:v>40360.818055555595</c:v>
                </c:pt>
                <c:pt idx="1179">
                  <c:v>40360.818750000013</c:v>
                </c:pt>
                <c:pt idx="1180">
                  <c:v>40360.819444444474</c:v>
                </c:pt>
                <c:pt idx="1181">
                  <c:v>40360.820138888892</c:v>
                </c:pt>
                <c:pt idx="1182">
                  <c:v>40360.820833333331</c:v>
                </c:pt>
                <c:pt idx="1183">
                  <c:v>40360.821527777778</c:v>
                </c:pt>
                <c:pt idx="1184">
                  <c:v>40360.822222222232</c:v>
                </c:pt>
                <c:pt idx="1185">
                  <c:v>40360.822916666664</c:v>
                </c:pt>
                <c:pt idx="1186">
                  <c:v>40360.823611111104</c:v>
                </c:pt>
                <c:pt idx="1187">
                  <c:v>40360.824305555558</c:v>
                </c:pt>
                <c:pt idx="1188">
                  <c:v>40360.825000000004</c:v>
                </c:pt>
                <c:pt idx="1189">
                  <c:v>40360.825694444473</c:v>
                </c:pt>
                <c:pt idx="1190">
                  <c:v>40360.826388888891</c:v>
                </c:pt>
                <c:pt idx="1191">
                  <c:v>40360.827083333301</c:v>
                </c:pt>
                <c:pt idx="1192">
                  <c:v>40360.827777777777</c:v>
                </c:pt>
                <c:pt idx="1193">
                  <c:v>40360.828472222223</c:v>
                </c:pt>
                <c:pt idx="1194">
                  <c:v>40360.829166666626</c:v>
                </c:pt>
                <c:pt idx="1195">
                  <c:v>40360.82986111108</c:v>
                </c:pt>
                <c:pt idx="1196">
                  <c:v>40360.830555555563</c:v>
                </c:pt>
                <c:pt idx="1197">
                  <c:v>40360.831250000003</c:v>
                </c:pt>
                <c:pt idx="1198">
                  <c:v>40360.831944444442</c:v>
                </c:pt>
                <c:pt idx="1199">
                  <c:v>40360.832638888925</c:v>
                </c:pt>
                <c:pt idx="1200">
                  <c:v>40360.833333333336</c:v>
                </c:pt>
                <c:pt idx="1201">
                  <c:v>40360.834027777782</c:v>
                </c:pt>
                <c:pt idx="1202">
                  <c:v>40360.834722222222</c:v>
                </c:pt>
                <c:pt idx="1203">
                  <c:v>40360.835416666654</c:v>
                </c:pt>
                <c:pt idx="1204">
                  <c:v>40360.836111111108</c:v>
                </c:pt>
                <c:pt idx="1205">
                  <c:v>40360.836805555562</c:v>
                </c:pt>
                <c:pt idx="1206">
                  <c:v>40360.837500000001</c:v>
                </c:pt>
                <c:pt idx="1207">
                  <c:v>40360.838194444485</c:v>
                </c:pt>
                <c:pt idx="1208">
                  <c:v>40360.838888888917</c:v>
                </c:pt>
                <c:pt idx="1209">
                  <c:v>40360.839583333334</c:v>
                </c:pt>
                <c:pt idx="1210">
                  <c:v>40360.84027777781</c:v>
                </c:pt>
                <c:pt idx="1211">
                  <c:v>40360.840972222242</c:v>
                </c:pt>
                <c:pt idx="1212">
                  <c:v>40360.841666666638</c:v>
                </c:pt>
                <c:pt idx="1213">
                  <c:v>40360.842361111114</c:v>
                </c:pt>
                <c:pt idx="1214">
                  <c:v>40360.843055555553</c:v>
                </c:pt>
                <c:pt idx="1215">
                  <c:v>40360.84375</c:v>
                </c:pt>
                <c:pt idx="1216">
                  <c:v>40360.84444444449</c:v>
                </c:pt>
                <c:pt idx="1217">
                  <c:v>40360.845138888893</c:v>
                </c:pt>
                <c:pt idx="1218">
                  <c:v>40360.845833333333</c:v>
                </c:pt>
                <c:pt idx="1219">
                  <c:v>40360.846527777809</c:v>
                </c:pt>
                <c:pt idx="1220">
                  <c:v>40360.847222222219</c:v>
                </c:pt>
                <c:pt idx="1221">
                  <c:v>40360.847916666666</c:v>
                </c:pt>
                <c:pt idx="1222">
                  <c:v>40360.848611111112</c:v>
                </c:pt>
                <c:pt idx="1223">
                  <c:v>40360.849305555559</c:v>
                </c:pt>
                <c:pt idx="1224">
                  <c:v>40360.850000000013</c:v>
                </c:pt>
                <c:pt idx="1225">
                  <c:v>40360.850694444511</c:v>
                </c:pt>
                <c:pt idx="1226">
                  <c:v>40360.851388888892</c:v>
                </c:pt>
                <c:pt idx="1227">
                  <c:v>40360.852083333331</c:v>
                </c:pt>
                <c:pt idx="1228">
                  <c:v>40360.852777777793</c:v>
                </c:pt>
                <c:pt idx="1229">
                  <c:v>40360.853472222232</c:v>
                </c:pt>
                <c:pt idx="1230">
                  <c:v>40360.854166666664</c:v>
                </c:pt>
                <c:pt idx="1231">
                  <c:v>40360.854861111111</c:v>
                </c:pt>
                <c:pt idx="1232">
                  <c:v>40360.855555555587</c:v>
                </c:pt>
                <c:pt idx="1233">
                  <c:v>40360.856250000041</c:v>
                </c:pt>
                <c:pt idx="1234">
                  <c:v>40360.856944444502</c:v>
                </c:pt>
                <c:pt idx="1235">
                  <c:v>40360.857638888934</c:v>
                </c:pt>
                <c:pt idx="1236">
                  <c:v>40360.858333333359</c:v>
                </c:pt>
                <c:pt idx="1237">
                  <c:v>40360.859027777791</c:v>
                </c:pt>
                <c:pt idx="1238">
                  <c:v>40360.859722222223</c:v>
                </c:pt>
                <c:pt idx="1239">
                  <c:v>40360.86041666667</c:v>
                </c:pt>
                <c:pt idx="1240">
                  <c:v>40360.86111111108</c:v>
                </c:pt>
                <c:pt idx="1241">
                  <c:v>40360.861805555556</c:v>
                </c:pt>
                <c:pt idx="1242">
                  <c:v>40360.862500000003</c:v>
                </c:pt>
                <c:pt idx="1243">
                  <c:v>40360.863194444442</c:v>
                </c:pt>
                <c:pt idx="1244">
                  <c:v>40360.863888888889</c:v>
                </c:pt>
                <c:pt idx="1245">
                  <c:v>40360.864583333336</c:v>
                </c:pt>
                <c:pt idx="1246">
                  <c:v>40360.865277777782</c:v>
                </c:pt>
                <c:pt idx="1247">
                  <c:v>40360.865972222222</c:v>
                </c:pt>
                <c:pt idx="1248">
                  <c:v>40360.866666666654</c:v>
                </c:pt>
                <c:pt idx="1249">
                  <c:v>40360.867361111072</c:v>
                </c:pt>
                <c:pt idx="1250">
                  <c:v>40360.868055555562</c:v>
                </c:pt>
                <c:pt idx="1251">
                  <c:v>40360.868750000001</c:v>
                </c:pt>
                <c:pt idx="1252">
                  <c:v>40360.869444444441</c:v>
                </c:pt>
                <c:pt idx="1253">
                  <c:v>40360.870138888917</c:v>
                </c:pt>
                <c:pt idx="1254">
                  <c:v>40360.870833333342</c:v>
                </c:pt>
                <c:pt idx="1255">
                  <c:v>40360.871527777781</c:v>
                </c:pt>
                <c:pt idx="1256">
                  <c:v>40360.872222222242</c:v>
                </c:pt>
                <c:pt idx="1257">
                  <c:v>40360.872916666667</c:v>
                </c:pt>
                <c:pt idx="1258">
                  <c:v>40360.873611111114</c:v>
                </c:pt>
                <c:pt idx="1259">
                  <c:v>40360.874305555553</c:v>
                </c:pt>
                <c:pt idx="1260">
                  <c:v>40360.875</c:v>
                </c:pt>
                <c:pt idx="1261">
                  <c:v>40360.87569444449</c:v>
                </c:pt>
                <c:pt idx="1262">
                  <c:v>40360.876388888893</c:v>
                </c:pt>
                <c:pt idx="1263">
                  <c:v>40360.877083333326</c:v>
                </c:pt>
                <c:pt idx="1264">
                  <c:v>40360.87777777778</c:v>
                </c:pt>
                <c:pt idx="1265">
                  <c:v>40360.878472222219</c:v>
                </c:pt>
                <c:pt idx="1266">
                  <c:v>40360.879166666637</c:v>
                </c:pt>
                <c:pt idx="1267">
                  <c:v>40360.879861111105</c:v>
                </c:pt>
                <c:pt idx="1268">
                  <c:v>40360.880555555595</c:v>
                </c:pt>
                <c:pt idx="1269">
                  <c:v>40360.881250000013</c:v>
                </c:pt>
                <c:pt idx="1270">
                  <c:v>40360.881944444474</c:v>
                </c:pt>
                <c:pt idx="1271">
                  <c:v>40360.882638888936</c:v>
                </c:pt>
                <c:pt idx="1272">
                  <c:v>40360.883333333331</c:v>
                </c:pt>
                <c:pt idx="1273">
                  <c:v>40360.884027777793</c:v>
                </c:pt>
                <c:pt idx="1274">
                  <c:v>40360.884722222232</c:v>
                </c:pt>
                <c:pt idx="1275">
                  <c:v>40360.885416666664</c:v>
                </c:pt>
                <c:pt idx="1276">
                  <c:v>40360.886111111111</c:v>
                </c:pt>
                <c:pt idx="1277">
                  <c:v>40360.886805555587</c:v>
                </c:pt>
                <c:pt idx="1278">
                  <c:v>40360.887500000012</c:v>
                </c:pt>
                <c:pt idx="1279">
                  <c:v>40360.888194444502</c:v>
                </c:pt>
                <c:pt idx="1280">
                  <c:v>40360.888888888934</c:v>
                </c:pt>
                <c:pt idx="1281">
                  <c:v>40360.88958333333</c:v>
                </c:pt>
                <c:pt idx="1282">
                  <c:v>40360.890277777791</c:v>
                </c:pt>
                <c:pt idx="1283">
                  <c:v>40360.890972222223</c:v>
                </c:pt>
                <c:pt idx="1284">
                  <c:v>40360.891666666626</c:v>
                </c:pt>
                <c:pt idx="1285">
                  <c:v>40360.89236111108</c:v>
                </c:pt>
                <c:pt idx="1286">
                  <c:v>40360.893055555556</c:v>
                </c:pt>
                <c:pt idx="1287">
                  <c:v>40360.893749999996</c:v>
                </c:pt>
                <c:pt idx="1288">
                  <c:v>40360.894444444442</c:v>
                </c:pt>
                <c:pt idx="1289">
                  <c:v>40360.895138888889</c:v>
                </c:pt>
                <c:pt idx="1290">
                  <c:v>40360.895833333336</c:v>
                </c:pt>
                <c:pt idx="1291">
                  <c:v>40360.896527777782</c:v>
                </c:pt>
                <c:pt idx="1292">
                  <c:v>40360.897222222222</c:v>
                </c:pt>
                <c:pt idx="1293">
                  <c:v>40360.897916666654</c:v>
                </c:pt>
                <c:pt idx="1294">
                  <c:v>40360.898611111108</c:v>
                </c:pt>
                <c:pt idx="1295">
                  <c:v>40360.899305555555</c:v>
                </c:pt>
                <c:pt idx="1296">
                  <c:v>40360.9</c:v>
                </c:pt>
                <c:pt idx="1297">
                  <c:v>40360.900694444485</c:v>
                </c:pt>
                <c:pt idx="1298">
                  <c:v>40360.901388888888</c:v>
                </c:pt>
                <c:pt idx="1299">
                  <c:v>40360.902083333334</c:v>
                </c:pt>
                <c:pt idx="1300">
                  <c:v>40360.902777777781</c:v>
                </c:pt>
                <c:pt idx="1301">
                  <c:v>40360.90347222222</c:v>
                </c:pt>
                <c:pt idx="1302">
                  <c:v>40360.904166666638</c:v>
                </c:pt>
                <c:pt idx="1303">
                  <c:v>40360.904861111114</c:v>
                </c:pt>
                <c:pt idx="1304">
                  <c:v>40360.905555555553</c:v>
                </c:pt>
                <c:pt idx="1305">
                  <c:v>40360.906250000029</c:v>
                </c:pt>
                <c:pt idx="1306">
                  <c:v>40360.90694444449</c:v>
                </c:pt>
                <c:pt idx="1307">
                  <c:v>40360.907638888893</c:v>
                </c:pt>
                <c:pt idx="1308">
                  <c:v>40360.908333333333</c:v>
                </c:pt>
                <c:pt idx="1309">
                  <c:v>40360.90902777778</c:v>
                </c:pt>
                <c:pt idx="1310">
                  <c:v>40360.909722222204</c:v>
                </c:pt>
                <c:pt idx="1311">
                  <c:v>40360.910416666666</c:v>
                </c:pt>
                <c:pt idx="1312">
                  <c:v>40360.911111111105</c:v>
                </c:pt>
                <c:pt idx="1313">
                  <c:v>40360.911805555559</c:v>
                </c:pt>
                <c:pt idx="1314">
                  <c:v>40360.912500000013</c:v>
                </c:pt>
                <c:pt idx="1315">
                  <c:v>40360.913194444474</c:v>
                </c:pt>
                <c:pt idx="1316">
                  <c:v>40360.913888888892</c:v>
                </c:pt>
                <c:pt idx="1317">
                  <c:v>40360.914583333331</c:v>
                </c:pt>
                <c:pt idx="1318">
                  <c:v>40360.915277777793</c:v>
                </c:pt>
                <c:pt idx="1319">
                  <c:v>40360.915972222232</c:v>
                </c:pt>
                <c:pt idx="1320">
                  <c:v>40360.916666666664</c:v>
                </c:pt>
                <c:pt idx="1321">
                  <c:v>40360.917361111104</c:v>
                </c:pt>
                <c:pt idx="1322">
                  <c:v>40360.918055555587</c:v>
                </c:pt>
                <c:pt idx="1323">
                  <c:v>40360.918750000012</c:v>
                </c:pt>
                <c:pt idx="1324">
                  <c:v>40360.919444444473</c:v>
                </c:pt>
                <c:pt idx="1325">
                  <c:v>40360.920138888891</c:v>
                </c:pt>
                <c:pt idx="1326">
                  <c:v>40360.92083333333</c:v>
                </c:pt>
                <c:pt idx="1327">
                  <c:v>40360.921527777777</c:v>
                </c:pt>
                <c:pt idx="1328">
                  <c:v>40360.922222222223</c:v>
                </c:pt>
                <c:pt idx="1329">
                  <c:v>40360.92291666667</c:v>
                </c:pt>
                <c:pt idx="1330">
                  <c:v>40360.92361111108</c:v>
                </c:pt>
                <c:pt idx="1331">
                  <c:v>40360.924305555556</c:v>
                </c:pt>
                <c:pt idx="1332">
                  <c:v>40360.925000000003</c:v>
                </c:pt>
                <c:pt idx="1333">
                  <c:v>40360.925694444442</c:v>
                </c:pt>
                <c:pt idx="1334">
                  <c:v>40360.926388888889</c:v>
                </c:pt>
                <c:pt idx="1335">
                  <c:v>40360.927083333307</c:v>
                </c:pt>
                <c:pt idx="1336">
                  <c:v>40360.927777777775</c:v>
                </c:pt>
                <c:pt idx="1337">
                  <c:v>40360.928472222222</c:v>
                </c:pt>
                <c:pt idx="1338">
                  <c:v>40360.929166666618</c:v>
                </c:pt>
                <c:pt idx="1339">
                  <c:v>40360.929861111072</c:v>
                </c:pt>
                <c:pt idx="1340">
                  <c:v>40360.930555555562</c:v>
                </c:pt>
                <c:pt idx="1341">
                  <c:v>40360.931250000001</c:v>
                </c:pt>
                <c:pt idx="1342">
                  <c:v>40360.931944444441</c:v>
                </c:pt>
                <c:pt idx="1343">
                  <c:v>40360.932638888917</c:v>
                </c:pt>
                <c:pt idx="1344">
                  <c:v>40360.933333333334</c:v>
                </c:pt>
                <c:pt idx="1345">
                  <c:v>40360.934027777781</c:v>
                </c:pt>
                <c:pt idx="1346">
                  <c:v>40360.93472222222</c:v>
                </c:pt>
                <c:pt idx="1347">
                  <c:v>40360.935416666638</c:v>
                </c:pt>
                <c:pt idx="1348">
                  <c:v>40360.936111111114</c:v>
                </c:pt>
                <c:pt idx="1349">
                  <c:v>40360.936805555553</c:v>
                </c:pt>
                <c:pt idx="1350">
                  <c:v>40360.9375</c:v>
                </c:pt>
                <c:pt idx="1351">
                  <c:v>40360.93819444449</c:v>
                </c:pt>
                <c:pt idx="1352">
                  <c:v>40360.938888888893</c:v>
                </c:pt>
                <c:pt idx="1353">
                  <c:v>40360.939583333326</c:v>
                </c:pt>
                <c:pt idx="1354">
                  <c:v>40360.940277777809</c:v>
                </c:pt>
                <c:pt idx="1355">
                  <c:v>40360.940972222219</c:v>
                </c:pt>
                <c:pt idx="1356">
                  <c:v>40360.941666666637</c:v>
                </c:pt>
                <c:pt idx="1357">
                  <c:v>40360.942361111105</c:v>
                </c:pt>
                <c:pt idx="1358">
                  <c:v>40360.943055555559</c:v>
                </c:pt>
                <c:pt idx="1359">
                  <c:v>40360.943749999999</c:v>
                </c:pt>
                <c:pt idx="1360">
                  <c:v>40360.944444444474</c:v>
                </c:pt>
                <c:pt idx="1361">
                  <c:v>40360.945138888892</c:v>
                </c:pt>
                <c:pt idx="1362">
                  <c:v>40360.945833333331</c:v>
                </c:pt>
                <c:pt idx="1363">
                  <c:v>40360.946527777793</c:v>
                </c:pt>
                <c:pt idx="1364">
                  <c:v>40360.947222222232</c:v>
                </c:pt>
                <c:pt idx="1365">
                  <c:v>40360.947916666664</c:v>
                </c:pt>
                <c:pt idx="1366">
                  <c:v>40360.948611111111</c:v>
                </c:pt>
                <c:pt idx="1367">
                  <c:v>40360.949305555558</c:v>
                </c:pt>
                <c:pt idx="1368">
                  <c:v>40360.950000000012</c:v>
                </c:pt>
                <c:pt idx="1369">
                  <c:v>40360.950694444502</c:v>
                </c:pt>
                <c:pt idx="1370">
                  <c:v>40360.951388888891</c:v>
                </c:pt>
                <c:pt idx="1371">
                  <c:v>40360.95208333333</c:v>
                </c:pt>
                <c:pt idx="1372">
                  <c:v>40360.952777777791</c:v>
                </c:pt>
                <c:pt idx="1373">
                  <c:v>40360.953472222223</c:v>
                </c:pt>
                <c:pt idx="1374">
                  <c:v>40360.95416666667</c:v>
                </c:pt>
                <c:pt idx="1375">
                  <c:v>40360.954861111109</c:v>
                </c:pt>
                <c:pt idx="1376">
                  <c:v>40360.955555555563</c:v>
                </c:pt>
                <c:pt idx="1377">
                  <c:v>40360.956250000039</c:v>
                </c:pt>
                <c:pt idx="1378">
                  <c:v>40360.956944444493</c:v>
                </c:pt>
                <c:pt idx="1379">
                  <c:v>40360.957638888925</c:v>
                </c:pt>
                <c:pt idx="1380">
                  <c:v>40360.958333333343</c:v>
                </c:pt>
                <c:pt idx="1381">
                  <c:v>40360.959027777782</c:v>
                </c:pt>
                <c:pt idx="1382">
                  <c:v>40360.959722222222</c:v>
                </c:pt>
                <c:pt idx="1383">
                  <c:v>40360.960416666654</c:v>
                </c:pt>
                <c:pt idx="1384">
                  <c:v>40360.961111111072</c:v>
                </c:pt>
                <c:pt idx="1385">
                  <c:v>40360.961805555555</c:v>
                </c:pt>
                <c:pt idx="1386">
                  <c:v>40360.962500000001</c:v>
                </c:pt>
                <c:pt idx="1387">
                  <c:v>40360.963194444441</c:v>
                </c:pt>
                <c:pt idx="1388">
                  <c:v>40360.963888888888</c:v>
                </c:pt>
                <c:pt idx="1389">
                  <c:v>40360.964583333334</c:v>
                </c:pt>
                <c:pt idx="1390">
                  <c:v>40360.965277777781</c:v>
                </c:pt>
                <c:pt idx="1391">
                  <c:v>40360.96597222222</c:v>
                </c:pt>
                <c:pt idx="1392">
                  <c:v>40360.966666666638</c:v>
                </c:pt>
                <c:pt idx="1393">
                  <c:v>40360.967361111077</c:v>
                </c:pt>
                <c:pt idx="1394">
                  <c:v>40360.968055555553</c:v>
                </c:pt>
                <c:pt idx="1395">
                  <c:v>40360.96875</c:v>
                </c:pt>
                <c:pt idx="1396">
                  <c:v>40360.969444444447</c:v>
                </c:pt>
                <c:pt idx="1397">
                  <c:v>40360.970138888893</c:v>
                </c:pt>
                <c:pt idx="1398">
                  <c:v>40360.970833333333</c:v>
                </c:pt>
                <c:pt idx="1399">
                  <c:v>40360.97152777778</c:v>
                </c:pt>
                <c:pt idx="1400">
                  <c:v>40360.972222222219</c:v>
                </c:pt>
                <c:pt idx="1401">
                  <c:v>40360.972916666666</c:v>
                </c:pt>
                <c:pt idx="1402">
                  <c:v>40360.973611111105</c:v>
                </c:pt>
                <c:pt idx="1403">
                  <c:v>40360.974305555559</c:v>
                </c:pt>
                <c:pt idx="1404">
                  <c:v>40360.975000000006</c:v>
                </c:pt>
                <c:pt idx="1405">
                  <c:v>40360.975694444474</c:v>
                </c:pt>
                <c:pt idx="1406">
                  <c:v>40360.976388888892</c:v>
                </c:pt>
                <c:pt idx="1407">
                  <c:v>40360.977083333324</c:v>
                </c:pt>
                <c:pt idx="1408">
                  <c:v>40360.977777777778</c:v>
                </c:pt>
                <c:pt idx="1409">
                  <c:v>40360.978472222232</c:v>
                </c:pt>
                <c:pt idx="1410">
                  <c:v>40360.979166666628</c:v>
                </c:pt>
                <c:pt idx="1411">
                  <c:v>40360.979861111104</c:v>
                </c:pt>
                <c:pt idx="1412">
                  <c:v>40360.980555555587</c:v>
                </c:pt>
                <c:pt idx="1413">
                  <c:v>40360.981250000012</c:v>
                </c:pt>
                <c:pt idx="1414">
                  <c:v>40360.981944444473</c:v>
                </c:pt>
                <c:pt idx="1415">
                  <c:v>40360.982638888934</c:v>
                </c:pt>
                <c:pt idx="1416">
                  <c:v>40360.98333333333</c:v>
                </c:pt>
                <c:pt idx="1417">
                  <c:v>40360.984027777791</c:v>
                </c:pt>
                <c:pt idx="1418">
                  <c:v>40360.984722222223</c:v>
                </c:pt>
                <c:pt idx="1419">
                  <c:v>40360.98541666667</c:v>
                </c:pt>
                <c:pt idx="1420">
                  <c:v>40360.986111111109</c:v>
                </c:pt>
                <c:pt idx="1421">
                  <c:v>40360.986805555563</c:v>
                </c:pt>
                <c:pt idx="1422">
                  <c:v>40360.987500000003</c:v>
                </c:pt>
                <c:pt idx="1423">
                  <c:v>40360.988194444493</c:v>
                </c:pt>
                <c:pt idx="1424">
                  <c:v>40360.988888888925</c:v>
                </c:pt>
                <c:pt idx="1425">
                  <c:v>40360.989583333336</c:v>
                </c:pt>
                <c:pt idx="1426">
                  <c:v>40360.990277777782</c:v>
                </c:pt>
                <c:pt idx="1427">
                  <c:v>40360.990972222222</c:v>
                </c:pt>
                <c:pt idx="1428">
                  <c:v>40360.991666666618</c:v>
                </c:pt>
                <c:pt idx="1429">
                  <c:v>40360.992361111072</c:v>
                </c:pt>
                <c:pt idx="1430">
                  <c:v>40360.993055555555</c:v>
                </c:pt>
                <c:pt idx="1431">
                  <c:v>40360.993749999994</c:v>
                </c:pt>
                <c:pt idx="1432">
                  <c:v>40360.994444444441</c:v>
                </c:pt>
                <c:pt idx="1433">
                  <c:v>40360.995138888888</c:v>
                </c:pt>
                <c:pt idx="1434">
                  <c:v>40360.995833333334</c:v>
                </c:pt>
                <c:pt idx="1435">
                  <c:v>40360.996527777781</c:v>
                </c:pt>
                <c:pt idx="1436">
                  <c:v>40360.99722222222</c:v>
                </c:pt>
                <c:pt idx="1437">
                  <c:v>40360.997916666638</c:v>
                </c:pt>
                <c:pt idx="1438">
                  <c:v>40360.998611111114</c:v>
                </c:pt>
                <c:pt idx="1439">
                  <c:v>40360.999305555524</c:v>
                </c:pt>
                <c:pt idx="1440">
                  <c:v>40361</c:v>
                </c:pt>
                <c:pt idx="1441">
                  <c:v>40361.00069444449</c:v>
                </c:pt>
                <c:pt idx="1442">
                  <c:v>40361.001388888886</c:v>
                </c:pt>
                <c:pt idx="1443">
                  <c:v>40361.002083333326</c:v>
                </c:pt>
                <c:pt idx="1444">
                  <c:v>40361.00277777778</c:v>
                </c:pt>
                <c:pt idx="1445">
                  <c:v>40361.003472222204</c:v>
                </c:pt>
                <c:pt idx="1446">
                  <c:v>40361.004166666637</c:v>
                </c:pt>
                <c:pt idx="1447">
                  <c:v>40361.004861111105</c:v>
                </c:pt>
                <c:pt idx="1448">
                  <c:v>40361.005555555559</c:v>
                </c:pt>
                <c:pt idx="1449">
                  <c:v>40361.006250000013</c:v>
                </c:pt>
                <c:pt idx="1450">
                  <c:v>40361.006944444474</c:v>
                </c:pt>
                <c:pt idx="1451">
                  <c:v>40361.007638888892</c:v>
                </c:pt>
                <c:pt idx="1452">
                  <c:v>40361.008333333331</c:v>
                </c:pt>
                <c:pt idx="1453">
                  <c:v>40361.009027777778</c:v>
                </c:pt>
                <c:pt idx="1454">
                  <c:v>40361.009722222225</c:v>
                </c:pt>
                <c:pt idx="1455">
                  <c:v>40361.010416666664</c:v>
                </c:pt>
                <c:pt idx="1456">
                  <c:v>40361.011111111104</c:v>
                </c:pt>
                <c:pt idx="1457">
                  <c:v>40361.011805555558</c:v>
                </c:pt>
                <c:pt idx="1458">
                  <c:v>40361.012500000012</c:v>
                </c:pt>
                <c:pt idx="1459">
                  <c:v>40361.013194444473</c:v>
                </c:pt>
                <c:pt idx="1460">
                  <c:v>40361.013888888891</c:v>
                </c:pt>
                <c:pt idx="1461">
                  <c:v>40361.01458333333</c:v>
                </c:pt>
                <c:pt idx="1462">
                  <c:v>40361.015277777791</c:v>
                </c:pt>
                <c:pt idx="1463">
                  <c:v>40361.015972222223</c:v>
                </c:pt>
                <c:pt idx="1464">
                  <c:v>40361.01666666667</c:v>
                </c:pt>
                <c:pt idx="1465">
                  <c:v>40361.01736111108</c:v>
                </c:pt>
                <c:pt idx="1466">
                  <c:v>40361.018055555563</c:v>
                </c:pt>
                <c:pt idx="1467">
                  <c:v>40361.018750000003</c:v>
                </c:pt>
                <c:pt idx="1468">
                  <c:v>40361.019444444442</c:v>
                </c:pt>
                <c:pt idx="1469">
                  <c:v>40361.020138888889</c:v>
                </c:pt>
                <c:pt idx="1470">
                  <c:v>40361.020833333336</c:v>
                </c:pt>
                <c:pt idx="1471">
                  <c:v>40361.021527777775</c:v>
                </c:pt>
                <c:pt idx="1472">
                  <c:v>40361.022222222222</c:v>
                </c:pt>
                <c:pt idx="1473">
                  <c:v>40361.022916666654</c:v>
                </c:pt>
                <c:pt idx="1474">
                  <c:v>40361.023611111072</c:v>
                </c:pt>
                <c:pt idx="1475">
                  <c:v>40361.024305555555</c:v>
                </c:pt>
                <c:pt idx="1476">
                  <c:v>40361.025000000001</c:v>
                </c:pt>
                <c:pt idx="1477">
                  <c:v>40361.025694444441</c:v>
                </c:pt>
                <c:pt idx="1478">
                  <c:v>40361.026388888888</c:v>
                </c:pt>
                <c:pt idx="1479">
                  <c:v>40361.027083333298</c:v>
                </c:pt>
                <c:pt idx="1480">
                  <c:v>40361.027777777774</c:v>
                </c:pt>
                <c:pt idx="1481">
                  <c:v>40361.02847222222</c:v>
                </c:pt>
                <c:pt idx="1482">
                  <c:v>40361.029166666609</c:v>
                </c:pt>
                <c:pt idx="1483">
                  <c:v>40361.029861111077</c:v>
                </c:pt>
                <c:pt idx="1484">
                  <c:v>40361.030555555553</c:v>
                </c:pt>
                <c:pt idx="1485">
                  <c:v>40361.03125</c:v>
                </c:pt>
                <c:pt idx="1486">
                  <c:v>40361.031944444447</c:v>
                </c:pt>
                <c:pt idx="1487">
                  <c:v>40361.032638888893</c:v>
                </c:pt>
                <c:pt idx="1488">
                  <c:v>40361.033333333326</c:v>
                </c:pt>
                <c:pt idx="1489">
                  <c:v>40361.03402777778</c:v>
                </c:pt>
                <c:pt idx="1490">
                  <c:v>40361.034722222204</c:v>
                </c:pt>
                <c:pt idx="1491">
                  <c:v>40361.035416666637</c:v>
                </c:pt>
                <c:pt idx="1492">
                  <c:v>40361.036111111105</c:v>
                </c:pt>
                <c:pt idx="1493">
                  <c:v>40361.036805555559</c:v>
                </c:pt>
                <c:pt idx="1494">
                  <c:v>40361.037499999999</c:v>
                </c:pt>
                <c:pt idx="1495">
                  <c:v>40361.038194444474</c:v>
                </c:pt>
                <c:pt idx="1496">
                  <c:v>40361.038888888892</c:v>
                </c:pt>
                <c:pt idx="1497">
                  <c:v>40361.039583333324</c:v>
                </c:pt>
                <c:pt idx="1498">
                  <c:v>40361.040277777793</c:v>
                </c:pt>
                <c:pt idx="1499">
                  <c:v>40361.040972222232</c:v>
                </c:pt>
                <c:pt idx="1500">
                  <c:v>40361.041666666628</c:v>
                </c:pt>
                <c:pt idx="1501">
                  <c:v>40361.042361111104</c:v>
                </c:pt>
                <c:pt idx="1502">
                  <c:v>40361.043055555558</c:v>
                </c:pt>
                <c:pt idx="1503">
                  <c:v>40361.043749999997</c:v>
                </c:pt>
                <c:pt idx="1504">
                  <c:v>40361.044444444473</c:v>
                </c:pt>
                <c:pt idx="1505">
                  <c:v>40361.045138888891</c:v>
                </c:pt>
                <c:pt idx="1506">
                  <c:v>40361.04583333333</c:v>
                </c:pt>
                <c:pt idx="1507">
                  <c:v>40361.046527777791</c:v>
                </c:pt>
                <c:pt idx="1508">
                  <c:v>40361.047222222223</c:v>
                </c:pt>
                <c:pt idx="1509">
                  <c:v>40361.04791666667</c:v>
                </c:pt>
                <c:pt idx="1510">
                  <c:v>40361.048611111109</c:v>
                </c:pt>
                <c:pt idx="1511">
                  <c:v>40361.049305555556</c:v>
                </c:pt>
                <c:pt idx="1512">
                  <c:v>40361.050000000003</c:v>
                </c:pt>
                <c:pt idx="1513">
                  <c:v>40361.050694444493</c:v>
                </c:pt>
                <c:pt idx="1514">
                  <c:v>40361.051388888889</c:v>
                </c:pt>
                <c:pt idx="1515">
                  <c:v>40361.052083333336</c:v>
                </c:pt>
                <c:pt idx="1516">
                  <c:v>40361.052777777782</c:v>
                </c:pt>
                <c:pt idx="1517">
                  <c:v>40361.053472222222</c:v>
                </c:pt>
                <c:pt idx="1518">
                  <c:v>40361.054166666654</c:v>
                </c:pt>
                <c:pt idx="1519">
                  <c:v>40361.054861111108</c:v>
                </c:pt>
                <c:pt idx="1520">
                  <c:v>40361.055555555562</c:v>
                </c:pt>
                <c:pt idx="1521">
                  <c:v>40361.056250000031</c:v>
                </c:pt>
                <c:pt idx="1522">
                  <c:v>40361.056944444485</c:v>
                </c:pt>
                <c:pt idx="1523">
                  <c:v>40361.057638888917</c:v>
                </c:pt>
                <c:pt idx="1524">
                  <c:v>40361.058333333342</c:v>
                </c:pt>
                <c:pt idx="1525">
                  <c:v>40361.059027777781</c:v>
                </c:pt>
                <c:pt idx="1526">
                  <c:v>40361.05972222222</c:v>
                </c:pt>
                <c:pt idx="1527">
                  <c:v>40361.060416666638</c:v>
                </c:pt>
                <c:pt idx="1528">
                  <c:v>40361.061111111077</c:v>
                </c:pt>
                <c:pt idx="1529">
                  <c:v>40361.061805555524</c:v>
                </c:pt>
                <c:pt idx="1530">
                  <c:v>40361.0625</c:v>
                </c:pt>
                <c:pt idx="1531">
                  <c:v>40361.063194444447</c:v>
                </c:pt>
                <c:pt idx="1532">
                  <c:v>40361.063888888886</c:v>
                </c:pt>
                <c:pt idx="1533">
                  <c:v>40361.064583333326</c:v>
                </c:pt>
                <c:pt idx="1534">
                  <c:v>40361.06527777778</c:v>
                </c:pt>
                <c:pt idx="1535">
                  <c:v>40361.065972222204</c:v>
                </c:pt>
                <c:pt idx="1536">
                  <c:v>40361.066666666637</c:v>
                </c:pt>
                <c:pt idx="1537">
                  <c:v>40361.067361111054</c:v>
                </c:pt>
                <c:pt idx="1538">
                  <c:v>40361.068055555559</c:v>
                </c:pt>
                <c:pt idx="1539">
                  <c:v>40361.068749999999</c:v>
                </c:pt>
                <c:pt idx="1540">
                  <c:v>40361.069444444445</c:v>
                </c:pt>
                <c:pt idx="1541">
                  <c:v>40361.070138888892</c:v>
                </c:pt>
                <c:pt idx="1542">
                  <c:v>40361.070833333331</c:v>
                </c:pt>
                <c:pt idx="1543">
                  <c:v>40361.071527777778</c:v>
                </c:pt>
                <c:pt idx="1544">
                  <c:v>40361.072222222232</c:v>
                </c:pt>
                <c:pt idx="1545">
                  <c:v>40361.072916666664</c:v>
                </c:pt>
                <c:pt idx="1546">
                  <c:v>40361.073611111104</c:v>
                </c:pt>
                <c:pt idx="1547">
                  <c:v>40361.074305555558</c:v>
                </c:pt>
                <c:pt idx="1548">
                  <c:v>40361.075000000004</c:v>
                </c:pt>
                <c:pt idx="1549">
                  <c:v>40361.075694444473</c:v>
                </c:pt>
                <c:pt idx="1550">
                  <c:v>40361.076388888891</c:v>
                </c:pt>
                <c:pt idx="1551">
                  <c:v>40361.077083333301</c:v>
                </c:pt>
                <c:pt idx="1552">
                  <c:v>40361.077777777777</c:v>
                </c:pt>
                <c:pt idx="1553">
                  <c:v>40361.078472222223</c:v>
                </c:pt>
                <c:pt idx="1554">
                  <c:v>40361.079166666626</c:v>
                </c:pt>
                <c:pt idx="1555">
                  <c:v>40361.07986111108</c:v>
                </c:pt>
                <c:pt idx="1556">
                  <c:v>40361.080555555563</c:v>
                </c:pt>
                <c:pt idx="1557">
                  <c:v>40361.081250000003</c:v>
                </c:pt>
                <c:pt idx="1558">
                  <c:v>40361.081944444442</c:v>
                </c:pt>
                <c:pt idx="1559">
                  <c:v>40361.082638888925</c:v>
                </c:pt>
                <c:pt idx="1560">
                  <c:v>40361.083333333336</c:v>
                </c:pt>
                <c:pt idx="1561">
                  <c:v>40361.084027777782</c:v>
                </c:pt>
                <c:pt idx="1562">
                  <c:v>40361.084722222222</c:v>
                </c:pt>
                <c:pt idx="1563">
                  <c:v>40361.085416666654</c:v>
                </c:pt>
                <c:pt idx="1564">
                  <c:v>40361.086111111108</c:v>
                </c:pt>
                <c:pt idx="1565">
                  <c:v>40361.086805555562</c:v>
                </c:pt>
                <c:pt idx="1566">
                  <c:v>40361.087500000001</c:v>
                </c:pt>
                <c:pt idx="1567">
                  <c:v>40361.088194444485</c:v>
                </c:pt>
                <c:pt idx="1568">
                  <c:v>40361.088888888917</c:v>
                </c:pt>
                <c:pt idx="1569">
                  <c:v>40361.089583333334</c:v>
                </c:pt>
                <c:pt idx="1570">
                  <c:v>40361.090277777781</c:v>
                </c:pt>
                <c:pt idx="1571">
                  <c:v>40361.09097222222</c:v>
                </c:pt>
                <c:pt idx="1572">
                  <c:v>40361.091666666609</c:v>
                </c:pt>
                <c:pt idx="1573">
                  <c:v>40361.092361111077</c:v>
                </c:pt>
                <c:pt idx="1574">
                  <c:v>40361.093055555524</c:v>
                </c:pt>
                <c:pt idx="1575">
                  <c:v>40361.093749999985</c:v>
                </c:pt>
                <c:pt idx="1576">
                  <c:v>40361.094444444447</c:v>
                </c:pt>
                <c:pt idx="1577">
                  <c:v>40361.095138888886</c:v>
                </c:pt>
                <c:pt idx="1578">
                  <c:v>40361.095833333326</c:v>
                </c:pt>
                <c:pt idx="1579">
                  <c:v>40361.09652777778</c:v>
                </c:pt>
                <c:pt idx="1580">
                  <c:v>40361.097222222204</c:v>
                </c:pt>
                <c:pt idx="1581">
                  <c:v>40361.097916666637</c:v>
                </c:pt>
                <c:pt idx="1582">
                  <c:v>40361.098611111105</c:v>
                </c:pt>
                <c:pt idx="1583">
                  <c:v>40361.09930555553</c:v>
                </c:pt>
                <c:pt idx="1584">
                  <c:v>40361.1</c:v>
                </c:pt>
                <c:pt idx="1585">
                  <c:v>40361.100694444474</c:v>
                </c:pt>
                <c:pt idx="1586">
                  <c:v>40361.101388888885</c:v>
                </c:pt>
                <c:pt idx="1587">
                  <c:v>40361.102083333324</c:v>
                </c:pt>
                <c:pt idx="1588">
                  <c:v>40361.102777777778</c:v>
                </c:pt>
                <c:pt idx="1589">
                  <c:v>40361.103472222225</c:v>
                </c:pt>
                <c:pt idx="1590">
                  <c:v>40361.104166666628</c:v>
                </c:pt>
                <c:pt idx="1591">
                  <c:v>40361.104861111104</c:v>
                </c:pt>
                <c:pt idx="1592">
                  <c:v>40361.105555555558</c:v>
                </c:pt>
                <c:pt idx="1593">
                  <c:v>40361.106250000012</c:v>
                </c:pt>
                <c:pt idx="1594">
                  <c:v>40361.106944444473</c:v>
                </c:pt>
                <c:pt idx="1595">
                  <c:v>40361.107638888891</c:v>
                </c:pt>
                <c:pt idx="1596">
                  <c:v>40361.10833333333</c:v>
                </c:pt>
                <c:pt idx="1597">
                  <c:v>40361.109027777777</c:v>
                </c:pt>
                <c:pt idx="1598">
                  <c:v>40361.109722222194</c:v>
                </c:pt>
                <c:pt idx="1599">
                  <c:v>40361.11041666667</c:v>
                </c:pt>
                <c:pt idx="1600">
                  <c:v>40361.11111111108</c:v>
                </c:pt>
                <c:pt idx="1601">
                  <c:v>40361.111805555556</c:v>
                </c:pt>
                <c:pt idx="1602">
                  <c:v>40361.112500000003</c:v>
                </c:pt>
                <c:pt idx="1603">
                  <c:v>40361.113194444442</c:v>
                </c:pt>
                <c:pt idx="1604">
                  <c:v>40361.113888888889</c:v>
                </c:pt>
                <c:pt idx="1605">
                  <c:v>40361.114583333336</c:v>
                </c:pt>
                <c:pt idx="1606">
                  <c:v>40361.115277777782</c:v>
                </c:pt>
                <c:pt idx="1607">
                  <c:v>40361.115972222222</c:v>
                </c:pt>
                <c:pt idx="1608">
                  <c:v>40361.116666666654</c:v>
                </c:pt>
                <c:pt idx="1609">
                  <c:v>40361.117361111072</c:v>
                </c:pt>
                <c:pt idx="1610">
                  <c:v>40361.118055555562</c:v>
                </c:pt>
                <c:pt idx="1611">
                  <c:v>40361.118750000001</c:v>
                </c:pt>
                <c:pt idx="1612">
                  <c:v>40361.119444444441</c:v>
                </c:pt>
                <c:pt idx="1613">
                  <c:v>40361.120138888888</c:v>
                </c:pt>
                <c:pt idx="1614">
                  <c:v>40361.120833333334</c:v>
                </c:pt>
                <c:pt idx="1615">
                  <c:v>40361.121527777774</c:v>
                </c:pt>
                <c:pt idx="1616">
                  <c:v>40361.12222222222</c:v>
                </c:pt>
                <c:pt idx="1617">
                  <c:v>40361.122916666638</c:v>
                </c:pt>
                <c:pt idx="1618">
                  <c:v>40361.123611111077</c:v>
                </c:pt>
                <c:pt idx="1619">
                  <c:v>40361.124305555524</c:v>
                </c:pt>
                <c:pt idx="1620">
                  <c:v>40361.124999999993</c:v>
                </c:pt>
                <c:pt idx="1621">
                  <c:v>40361.125694444447</c:v>
                </c:pt>
                <c:pt idx="1622">
                  <c:v>40361.126388888886</c:v>
                </c:pt>
                <c:pt idx="1623">
                  <c:v>40361.127083333282</c:v>
                </c:pt>
                <c:pt idx="1624">
                  <c:v>40361.12777777775</c:v>
                </c:pt>
                <c:pt idx="1625">
                  <c:v>40361.128472222204</c:v>
                </c:pt>
                <c:pt idx="1626">
                  <c:v>40361.129166666607</c:v>
                </c:pt>
                <c:pt idx="1627">
                  <c:v>40361.129861111054</c:v>
                </c:pt>
                <c:pt idx="1628">
                  <c:v>40361.130555555559</c:v>
                </c:pt>
                <c:pt idx="1629">
                  <c:v>40361.131249999999</c:v>
                </c:pt>
                <c:pt idx="1630">
                  <c:v>40361.131944444445</c:v>
                </c:pt>
                <c:pt idx="1631">
                  <c:v>40361.132638888892</c:v>
                </c:pt>
                <c:pt idx="1632">
                  <c:v>40361.133333333324</c:v>
                </c:pt>
                <c:pt idx="1633">
                  <c:v>40361.134027777778</c:v>
                </c:pt>
                <c:pt idx="1634">
                  <c:v>40361.134722222225</c:v>
                </c:pt>
                <c:pt idx="1635">
                  <c:v>40361.135416666628</c:v>
                </c:pt>
                <c:pt idx="1636">
                  <c:v>40361.136111111104</c:v>
                </c:pt>
                <c:pt idx="1637">
                  <c:v>40361.136805555558</c:v>
                </c:pt>
                <c:pt idx="1638">
                  <c:v>40361.137499999997</c:v>
                </c:pt>
                <c:pt idx="1639">
                  <c:v>40361.138194444473</c:v>
                </c:pt>
                <c:pt idx="1640">
                  <c:v>40361.138888888891</c:v>
                </c:pt>
                <c:pt idx="1641">
                  <c:v>40361.139583333301</c:v>
                </c:pt>
                <c:pt idx="1642">
                  <c:v>40361.140277777791</c:v>
                </c:pt>
                <c:pt idx="1643">
                  <c:v>40361.140972222223</c:v>
                </c:pt>
                <c:pt idx="1644">
                  <c:v>40361.141666666626</c:v>
                </c:pt>
                <c:pt idx="1645">
                  <c:v>40361.14236111108</c:v>
                </c:pt>
                <c:pt idx="1646">
                  <c:v>40361.143055555556</c:v>
                </c:pt>
                <c:pt idx="1647">
                  <c:v>40361.143749999996</c:v>
                </c:pt>
                <c:pt idx="1648">
                  <c:v>40361.144444444442</c:v>
                </c:pt>
                <c:pt idx="1649">
                  <c:v>40361.145138888889</c:v>
                </c:pt>
                <c:pt idx="1650">
                  <c:v>40361.145833333336</c:v>
                </c:pt>
                <c:pt idx="1651">
                  <c:v>40361.146527777782</c:v>
                </c:pt>
                <c:pt idx="1652">
                  <c:v>40361.147222222222</c:v>
                </c:pt>
                <c:pt idx="1653">
                  <c:v>40361.147916666654</c:v>
                </c:pt>
                <c:pt idx="1654">
                  <c:v>40361.148611111108</c:v>
                </c:pt>
                <c:pt idx="1655">
                  <c:v>40361.149305555555</c:v>
                </c:pt>
                <c:pt idx="1656">
                  <c:v>40361.15</c:v>
                </c:pt>
                <c:pt idx="1657">
                  <c:v>40361.150694444485</c:v>
                </c:pt>
                <c:pt idx="1658">
                  <c:v>40361.151388888888</c:v>
                </c:pt>
                <c:pt idx="1659">
                  <c:v>40361.152083333334</c:v>
                </c:pt>
                <c:pt idx="1660">
                  <c:v>40361.152777777781</c:v>
                </c:pt>
                <c:pt idx="1661">
                  <c:v>40361.15347222222</c:v>
                </c:pt>
                <c:pt idx="1662">
                  <c:v>40361.154166666638</c:v>
                </c:pt>
                <c:pt idx="1663">
                  <c:v>40361.154861111114</c:v>
                </c:pt>
                <c:pt idx="1664">
                  <c:v>40361.155555555553</c:v>
                </c:pt>
                <c:pt idx="1665">
                  <c:v>40361.156250000029</c:v>
                </c:pt>
                <c:pt idx="1666">
                  <c:v>40361.15694444449</c:v>
                </c:pt>
                <c:pt idx="1667">
                  <c:v>40361.157638888893</c:v>
                </c:pt>
                <c:pt idx="1668">
                  <c:v>40361.158333333333</c:v>
                </c:pt>
                <c:pt idx="1669">
                  <c:v>40361.15902777778</c:v>
                </c:pt>
                <c:pt idx="1670">
                  <c:v>40361.159722222204</c:v>
                </c:pt>
                <c:pt idx="1671">
                  <c:v>40361.160416666637</c:v>
                </c:pt>
                <c:pt idx="1672">
                  <c:v>40361.161111111054</c:v>
                </c:pt>
                <c:pt idx="1673">
                  <c:v>40361.16180555553</c:v>
                </c:pt>
                <c:pt idx="1674">
                  <c:v>40361.162499999999</c:v>
                </c:pt>
                <c:pt idx="1675">
                  <c:v>40361.163194444445</c:v>
                </c:pt>
                <c:pt idx="1676">
                  <c:v>40361.163888888885</c:v>
                </c:pt>
                <c:pt idx="1677">
                  <c:v>40361.164583333324</c:v>
                </c:pt>
                <c:pt idx="1678">
                  <c:v>40361.165277777778</c:v>
                </c:pt>
                <c:pt idx="1679">
                  <c:v>40361.165972222225</c:v>
                </c:pt>
                <c:pt idx="1680">
                  <c:v>40361.166666666628</c:v>
                </c:pt>
                <c:pt idx="1681">
                  <c:v>40361.167361111053</c:v>
                </c:pt>
                <c:pt idx="1682">
                  <c:v>40361.168055555558</c:v>
                </c:pt>
                <c:pt idx="1683">
                  <c:v>40361.168749999997</c:v>
                </c:pt>
                <c:pt idx="1684">
                  <c:v>40361.169444444444</c:v>
                </c:pt>
                <c:pt idx="1685">
                  <c:v>40361.170138888891</c:v>
                </c:pt>
                <c:pt idx="1686">
                  <c:v>40361.17083333333</c:v>
                </c:pt>
                <c:pt idx="1687">
                  <c:v>40361.171527777777</c:v>
                </c:pt>
                <c:pt idx="1688">
                  <c:v>40361.172222222223</c:v>
                </c:pt>
                <c:pt idx="1689">
                  <c:v>40361.17291666667</c:v>
                </c:pt>
                <c:pt idx="1690">
                  <c:v>40361.17361111108</c:v>
                </c:pt>
                <c:pt idx="1691">
                  <c:v>40361.174305555556</c:v>
                </c:pt>
                <c:pt idx="1692">
                  <c:v>40361.175000000003</c:v>
                </c:pt>
                <c:pt idx="1693">
                  <c:v>40361.175694444442</c:v>
                </c:pt>
                <c:pt idx="1694">
                  <c:v>40361.176388888889</c:v>
                </c:pt>
                <c:pt idx="1695">
                  <c:v>40361.177083333307</c:v>
                </c:pt>
                <c:pt idx="1696">
                  <c:v>40361.177777777775</c:v>
                </c:pt>
                <c:pt idx="1697">
                  <c:v>40361.178472222222</c:v>
                </c:pt>
                <c:pt idx="1698">
                  <c:v>40361.179166666618</c:v>
                </c:pt>
                <c:pt idx="1699">
                  <c:v>40361.179861111072</c:v>
                </c:pt>
                <c:pt idx="1700">
                  <c:v>40361.180555555562</c:v>
                </c:pt>
                <c:pt idx="1701">
                  <c:v>40361.181250000001</c:v>
                </c:pt>
                <c:pt idx="1702">
                  <c:v>40361.181944444441</c:v>
                </c:pt>
                <c:pt idx="1703">
                  <c:v>40361.182638888917</c:v>
                </c:pt>
                <c:pt idx="1704">
                  <c:v>40361.183333333334</c:v>
                </c:pt>
                <c:pt idx="1705">
                  <c:v>40361.184027777781</c:v>
                </c:pt>
                <c:pt idx="1706">
                  <c:v>40361.18472222222</c:v>
                </c:pt>
                <c:pt idx="1707">
                  <c:v>40361.185416666638</c:v>
                </c:pt>
                <c:pt idx="1708">
                  <c:v>40361.186111111114</c:v>
                </c:pt>
                <c:pt idx="1709">
                  <c:v>40361.186805555553</c:v>
                </c:pt>
                <c:pt idx="1710">
                  <c:v>40361.1875</c:v>
                </c:pt>
                <c:pt idx="1711">
                  <c:v>40361.18819444449</c:v>
                </c:pt>
                <c:pt idx="1712">
                  <c:v>40361.188888888893</c:v>
                </c:pt>
                <c:pt idx="1713">
                  <c:v>40361.189583333326</c:v>
                </c:pt>
                <c:pt idx="1714">
                  <c:v>40361.19027777778</c:v>
                </c:pt>
                <c:pt idx="1715">
                  <c:v>40361.190972222204</c:v>
                </c:pt>
                <c:pt idx="1716">
                  <c:v>40361.191666666607</c:v>
                </c:pt>
                <c:pt idx="1717">
                  <c:v>40361.192361111054</c:v>
                </c:pt>
                <c:pt idx="1718">
                  <c:v>40361.19305555553</c:v>
                </c:pt>
                <c:pt idx="1719">
                  <c:v>40361.193749999984</c:v>
                </c:pt>
                <c:pt idx="1720">
                  <c:v>40361.194444444445</c:v>
                </c:pt>
                <c:pt idx="1721">
                  <c:v>40361.195138888885</c:v>
                </c:pt>
                <c:pt idx="1722">
                  <c:v>40361.195833333324</c:v>
                </c:pt>
                <c:pt idx="1723">
                  <c:v>40361.196527777778</c:v>
                </c:pt>
                <c:pt idx="1724">
                  <c:v>40361.197222222225</c:v>
                </c:pt>
                <c:pt idx="1725">
                  <c:v>40361.197916666628</c:v>
                </c:pt>
                <c:pt idx="1726">
                  <c:v>40361.198611111104</c:v>
                </c:pt>
                <c:pt idx="1727">
                  <c:v>40361.199305555521</c:v>
                </c:pt>
                <c:pt idx="1728">
                  <c:v>40361.199999999997</c:v>
                </c:pt>
                <c:pt idx="1729">
                  <c:v>40361.200694444473</c:v>
                </c:pt>
                <c:pt idx="1730">
                  <c:v>40361.201388888876</c:v>
                </c:pt>
                <c:pt idx="1731">
                  <c:v>40361.202083333301</c:v>
                </c:pt>
                <c:pt idx="1732">
                  <c:v>40361.202777777777</c:v>
                </c:pt>
                <c:pt idx="1733">
                  <c:v>40361.203472222194</c:v>
                </c:pt>
                <c:pt idx="1734">
                  <c:v>40361.204166666626</c:v>
                </c:pt>
                <c:pt idx="1735">
                  <c:v>40361.20486111108</c:v>
                </c:pt>
                <c:pt idx="1736">
                  <c:v>40361.205555555556</c:v>
                </c:pt>
                <c:pt idx="1737">
                  <c:v>40361.206250000003</c:v>
                </c:pt>
                <c:pt idx="1738">
                  <c:v>40361.206944444442</c:v>
                </c:pt>
                <c:pt idx="1739">
                  <c:v>40361.207638888889</c:v>
                </c:pt>
                <c:pt idx="1740">
                  <c:v>40361.208333333336</c:v>
                </c:pt>
                <c:pt idx="1741">
                  <c:v>40361.209027777775</c:v>
                </c:pt>
                <c:pt idx="1742">
                  <c:v>40361.209722222193</c:v>
                </c:pt>
                <c:pt idx="1743">
                  <c:v>40361.210416666654</c:v>
                </c:pt>
                <c:pt idx="1744">
                  <c:v>40361.211111111072</c:v>
                </c:pt>
                <c:pt idx="1745">
                  <c:v>40361.211805555555</c:v>
                </c:pt>
                <c:pt idx="1746">
                  <c:v>40361.212500000001</c:v>
                </c:pt>
                <c:pt idx="1747">
                  <c:v>40361.213194444441</c:v>
                </c:pt>
                <c:pt idx="1748">
                  <c:v>40361.213888888888</c:v>
                </c:pt>
                <c:pt idx="1749">
                  <c:v>40361.214583333334</c:v>
                </c:pt>
                <c:pt idx="1750">
                  <c:v>40361.215277777781</c:v>
                </c:pt>
                <c:pt idx="1751">
                  <c:v>40361.21597222222</c:v>
                </c:pt>
                <c:pt idx="1752">
                  <c:v>40361.216666666638</c:v>
                </c:pt>
                <c:pt idx="1753">
                  <c:v>40361.217361111077</c:v>
                </c:pt>
                <c:pt idx="1754">
                  <c:v>40361.218055555553</c:v>
                </c:pt>
                <c:pt idx="1755">
                  <c:v>40361.21875</c:v>
                </c:pt>
                <c:pt idx="1756">
                  <c:v>40361.219444444447</c:v>
                </c:pt>
                <c:pt idx="1757">
                  <c:v>40361.220138888886</c:v>
                </c:pt>
                <c:pt idx="1758">
                  <c:v>40361.220833333326</c:v>
                </c:pt>
                <c:pt idx="1759">
                  <c:v>40361.22152777775</c:v>
                </c:pt>
                <c:pt idx="1760">
                  <c:v>40361.222222222204</c:v>
                </c:pt>
                <c:pt idx="1761">
                  <c:v>40361.222916666637</c:v>
                </c:pt>
                <c:pt idx="1762">
                  <c:v>40361.223611111054</c:v>
                </c:pt>
                <c:pt idx="1763">
                  <c:v>40361.22430555553</c:v>
                </c:pt>
                <c:pt idx="1764">
                  <c:v>40361.224999999999</c:v>
                </c:pt>
                <c:pt idx="1765">
                  <c:v>40361.225694444445</c:v>
                </c:pt>
                <c:pt idx="1766">
                  <c:v>40361.226388888885</c:v>
                </c:pt>
                <c:pt idx="1767">
                  <c:v>40361.227083333273</c:v>
                </c:pt>
                <c:pt idx="1768">
                  <c:v>40361.227777777749</c:v>
                </c:pt>
                <c:pt idx="1769">
                  <c:v>40361.228472222225</c:v>
                </c:pt>
                <c:pt idx="1770">
                  <c:v>40361.229166666606</c:v>
                </c:pt>
                <c:pt idx="1771">
                  <c:v>40361.229861111053</c:v>
                </c:pt>
                <c:pt idx="1772">
                  <c:v>40361.230555555558</c:v>
                </c:pt>
                <c:pt idx="1773">
                  <c:v>40361.231249999997</c:v>
                </c:pt>
                <c:pt idx="1774">
                  <c:v>40361.231944444444</c:v>
                </c:pt>
                <c:pt idx="1775">
                  <c:v>40361.232638888891</c:v>
                </c:pt>
                <c:pt idx="1776">
                  <c:v>40361.233333333301</c:v>
                </c:pt>
                <c:pt idx="1777">
                  <c:v>40361.234027777777</c:v>
                </c:pt>
                <c:pt idx="1778">
                  <c:v>40361.234722222194</c:v>
                </c:pt>
                <c:pt idx="1779">
                  <c:v>40361.235416666626</c:v>
                </c:pt>
                <c:pt idx="1780">
                  <c:v>40361.23611111108</c:v>
                </c:pt>
                <c:pt idx="1781">
                  <c:v>40361.236805555556</c:v>
                </c:pt>
                <c:pt idx="1782">
                  <c:v>40361.237499999996</c:v>
                </c:pt>
                <c:pt idx="1783">
                  <c:v>40361.238194444442</c:v>
                </c:pt>
                <c:pt idx="1784">
                  <c:v>40361.238888888889</c:v>
                </c:pt>
                <c:pt idx="1785">
                  <c:v>40361.239583333307</c:v>
                </c:pt>
                <c:pt idx="1786">
                  <c:v>40361.240277777782</c:v>
                </c:pt>
                <c:pt idx="1787">
                  <c:v>40361.240972222222</c:v>
                </c:pt>
                <c:pt idx="1788">
                  <c:v>40361.241666666618</c:v>
                </c:pt>
                <c:pt idx="1789">
                  <c:v>40361.242361111072</c:v>
                </c:pt>
                <c:pt idx="1790">
                  <c:v>40361.243055555555</c:v>
                </c:pt>
                <c:pt idx="1791">
                  <c:v>40361.243749999994</c:v>
                </c:pt>
                <c:pt idx="1792">
                  <c:v>40361.244444444441</c:v>
                </c:pt>
                <c:pt idx="1793">
                  <c:v>40361.245138888888</c:v>
                </c:pt>
                <c:pt idx="1794">
                  <c:v>40361.245833333334</c:v>
                </c:pt>
                <c:pt idx="1795">
                  <c:v>40361.246527777781</c:v>
                </c:pt>
                <c:pt idx="1796">
                  <c:v>40361.24722222222</c:v>
                </c:pt>
                <c:pt idx="1797">
                  <c:v>40361.247916666638</c:v>
                </c:pt>
                <c:pt idx="1798">
                  <c:v>40361.248611111114</c:v>
                </c:pt>
                <c:pt idx="1799">
                  <c:v>40361.249305555524</c:v>
                </c:pt>
                <c:pt idx="1800">
                  <c:v>40361.25</c:v>
                </c:pt>
                <c:pt idx="1801">
                  <c:v>40361.25069444449</c:v>
                </c:pt>
                <c:pt idx="1802">
                  <c:v>40361.251388888886</c:v>
                </c:pt>
                <c:pt idx="1803">
                  <c:v>40361.252083333326</c:v>
                </c:pt>
                <c:pt idx="1804">
                  <c:v>40361.25277777778</c:v>
                </c:pt>
                <c:pt idx="1805">
                  <c:v>40361.253472222204</c:v>
                </c:pt>
                <c:pt idx="1806">
                  <c:v>40361.254166666637</c:v>
                </c:pt>
                <c:pt idx="1807">
                  <c:v>40361.254861111105</c:v>
                </c:pt>
                <c:pt idx="1808">
                  <c:v>40361.255555555559</c:v>
                </c:pt>
                <c:pt idx="1809">
                  <c:v>40361.256250000013</c:v>
                </c:pt>
                <c:pt idx="1810">
                  <c:v>40361.256944444474</c:v>
                </c:pt>
                <c:pt idx="1811">
                  <c:v>40361.257638888892</c:v>
                </c:pt>
                <c:pt idx="1812">
                  <c:v>40361.258333333331</c:v>
                </c:pt>
                <c:pt idx="1813">
                  <c:v>40361.259027777778</c:v>
                </c:pt>
                <c:pt idx="1814">
                  <c:v>40361.259722222225</c:v>
                </c:pt>
                <c:pt idx="1815">
                  <c:v>40361.260416666628</c:v>
                </c:pt>
                <c:pt idx="1816">
                  <c:v>40361.261111111053</c:v>
                </c:pt>
                <c:pt idx="1817">
                  <c:v>40361.261805555521</c:v>
                </c:pt>
                <c:pt idx="1818">
                  <c:v>40361.262499999997</c:v>
                </c:pt>
                <c:pt idx="1819">
                  <c:v>40361.263194444444</c:v>
                </c:pt>
                <c:pt idx="1820">
                  <c:v>40361.263888888876</c:v>
                </c:pt>
                <c:pt idx="1821">
                  <c:v>40361.264583333301</c:v>
                </c:pt>
                <c:pt idx="1822">
                  <c:v>40361.265277777777</c:v>
                </c:pt>
                <c:pt idx="1823">
                  <c:v>40361.265972222194</c:v>
                </c:pt>
                <c:pt idx="1824">
                  <c:v>40361.266666666626</c:v>
                </c:pt>
                <c:pt idx="1825">
                  <c:v>40361.267361111051</c:v>
                </c:pt>
                <c:pt idx="1826">
                  <c:v>40361.268055555556</c:v>
                </c:pt>
                <c:pt idx="1827">
                  <c:v>40361.268749999996</c:v>
                </c:pt>
                <c:pt idx="1828">
                  <c:v>40361.269444444435</c:v>
                </c:pt>
                <c:pt idx="1829">
                  <c:v>40361.270138888889</c:v>
                </c:pt>
                <c:pt idx="1830">
                  <c:v>40361.270833333336</c:v>
                </c:pt>
                <c:pt idx="1831">
                  <c:v>40361.271527777775</c:v>
                </c:pt>
                <c:pt idx="1832">
                  <c:v>40361.272222222222</c:v>
                </c:pt>
                <c:pt idx="1833">
                  <c:v>40361.272916666654</c:v>
                </c:pt>
                <c:pt idx="1834">
                  <c:v>40361.273611111072</c:v>
                </c:pt>
                <c:pt idx="1835">
                  <c:v>40361.274305555555</c:v>
                </c:pt>
                <c:pt idx="1836">
                  <c:v>40361.275000000001</c:v>
                </c:pt>
                <c:pt idx="1837">
                  <c:v>40361.275694444441</c:v>
                </c:pt>
                <c:pt idx="1838">
                  <c:v>40361.276388888888</c:v>
                </c:pt>
                <c:pt idx="1839">
                  <c:v>40361.277083333298</c:v>
                </c:pt>
                <c:pt idx="1840">
                  <c:v>40361.277777777774</c:v>
                </c:pt>
                <c:pt idx="1841">
                  <c:v>40361.27847222222</c:v>
                </c:pt>
                <c:pt idx="1842">
                  <c:v>40361.279166666609</c:v>
                </c:pt>
                <c:pt idx="1843">
                  <c:v>40361.279861111077</c:v>
                </c:pt>
                <c:pt idx="1844">
                  <c:v>40361.280555555553</c:v>
                </c:pt>
                <c:pt idx="1845">
                  <c:v>40361.28125</c:v>
                </c:pt>
                <c:pt idx="1846">
                  <c:v>40361.281944444447</c:v>
                </c:pt>
                <c:pt idx="1847">
                  <c:v>40361.282638888893</c:v>
                </c:pt>
                <c:pt idx="1848">
                  <c:v>40361.283333333326</c:v>
                </c:pt>
                <c:pt idx="1849">
                  <c:v>40361.28402777778</c:v>
                </c:pt>
                <c:pt idx="1850">
                  <c:v>40361.284722222204</c:v>
                </c:pt>
                <c:pt idx="1851">
                  <c:v>40361.285416666637</c:v>
                </c:pt>
                <c:pt idx="1852">
                  <c:v>40361.286111111105</c:v>
                </c:pt>
                <c:pt idx="1853">
                  <c:v>40361.286805555559</c:v>
                </c:pt>
                <c:pt idx="1854">
                  <c:v>40361.287499999999</c:v>
                </c:pt>
                <c:pt idx="1855">
                  <c:v>40361.288194444474</c:v>
                </c:pt>
                <c:pt idx="1856">
                  <c:v>40361.288888888892</c:v>
                </c:pt>
                <c:pt idx="1857">
                  <c:v>40361.289583333324</c:v>
                </c:pt>
                <c:pt idx="1858">
                  <c:v>40361.290277777778</c:v>
                </c:pt>
                <c:pt idx="1859">
                  <c:v>40361.290972222225</c:v>
                </c:pt>
                <c:pt idx="1860">
                  <c:v>40361.291666666606</c:v>
                </c:pt>
                <c:pt idx="1861">
                  <c:v>40361.292361111053</c:v>
                </c:pt>
                <c:pt idx="1862">
                  <c:v>40361.293055555521</c:v>
                </c:pt>
                <c:pt idx="1863">
                  <c:v>40361.293749999975</c:v>
                </c:pt>
                <c:pt idx="1864">
                  <c:v>40361.294444444444</c:v>
                </c:pt>
                <c:pt idx="1865">
                  <c:v>40361.295138888876</c:v>
                </c:pt>
                <c:pt idx="1866">
                  <c:v>40361.295833333301</c:v>
                </c:pt>
                <c:pt idx="1867">
                  <c:v>40361.296527777777</c:v>
                </c:pt>
                <c:pt idx="1868">
                  <c:v>40361.297222222194</c:v>
                </c:pt>
                <c:pt idx="1869">
                  <c:v>40361.297916666626</c:v>
                </c:pt>
                <c:pt idx="1870">
                  <c:v>40361.29861111108</c:v>
                </c:pt>
                <c:pt idx="1871">
                  <c:v>40361.29930555552</c:v>
                </c:pt>
                <c:pt idx="1872">
                  <c:v>40361.300000000003</c:v>
                </c:pt>
                <c:pt idx="1873">
                  <c:v>40361.300694444493</c:v>
                </c:pt>
                <c:pt idx="1874">
                  <c:v>40361.301388888889</c:v>
                </c:pt>
                <c:pt idx="1875">
                  <c:v>40361.302083333336</c:v>
                </c:pt>
                <c:pt idx="1876">
                  <c:v>40361.302777777782</c:v>
                </c:pt>
                <c:pt idx="1877">
                  <c:v>40361.303472222222</c:v>
                </c:pt>
                <c:pt idx="1878">
                  <c:v>40361.304166666654</c:v>
                </c:pt>
                <c:pt idx="1879">
                  <c:v>40361.304861111108</c:v>
                </c:pt>
                <c:pt idx="1880">
                  <c:v>40361.305555555562</c:v>
                </c:pt>
                <c:pt idx="1881">
                  <c:v>40361.306250000031</c:v>
                </c:pt>
                <c:pt idx="1882">
                  <c:v>40361.306944444485</c:v>
                </c:pt>
                <c:pt idx="1883">
                  <c:v>40361.307638888917</c:v>
                </c:pt>
                <c:pt idx="1884">
                  <c:v>40361.308333333342</c:v>
                </c:pt>
                <c:pt idx="1885">
                  <c:v>40361.309027777781</c:v>
                </c:pt>
                <c:pt idx="1886">
                  <c:v>40361.30972222222</c:v>
                </c:pt>
                <c:pt idx="1887">
                  <c:v>40361.310416666667</c:v>
                </c:pt>
                <c:pt idx="1888">
                  <c:v>40361.311111111114</c:v>
                </c:pt>
                <c:pt idx="1889">
                  <c:v>40361.311805555553</c:v>
                </c:pt>
                <c:pt idx="1890">
                  <c:v>40361.312500000029</c:v>
                </c:pt>
                <c:pt idx="1891">
                  <c:v>40361.31319444449</c:v>
                </c:pt>
                <c:pt idx="1892">
                  <c:v>40361.313888888893</c:v>
                </c:pt>
                <c:pt idx="1893">
                  <c:v>40361.314583333333</c:v>
                </c:pt>
                <c:pt idx="1894">
                  <c:v>40361.315277777809</c:v>
                </c:pt>
                <c:pt idx="1895">
                  <c:v>40361.315972222219</c:v>
                </c:pt>
                <c:pt idx="1896">
                  <c:v>40361.316666666666</c:v>
                </c:pt>
                <c:pt idx="1897">
                  <c:v>40361.317361111105</c:v>
                </c:pt>
                <c:pt idx="1898">
                  <c:v>40361.318055555595</c:v>
                </c:pt>
                <c:pt idx="1899">
                  <c:v>40361.318750000013</c:v>
                </c:pt>
                <c:pt idx="1900">
                  <c:v>40361.319444444474</c:v>
                </c:pt>
                <c:pt idx="1901">
                  <c:v>40361.320138888892</c:v>
                </c:pt>
                <c:pt idx="1902">
                  <c:v>40361.320833333331</c:v>
                </c:pt>
                <c:pt idx="1903">
                  <c:v>40361.321527777778</c:v>
                </c:pt>
                <c:pt idx="1904">
                  <c:v>40361.322222222232</c:v>
                </c:pt>
                <c:pt idx="1905">
                  <c:v>40361.322916666664</c:v>
                </c:pt>
                <c:pt idx="1906">
                  <c:v>40361.323611111104</c:v>
                </c:pt>
                <c:pt idx="1907">
                  <c:v>40361.324305555558</c:v>
                </c:pt>
                <c:pt idx="1908">
                  <c:v>40361.325000000004</c:v>
                </c:pt>
                <c:pt idx="1909">
                  <c:v>40361.325694444473</c:v>
                </c:pt>
                <c:pt idx="1910">
                  <c:v>40361.326388888891</c:v>
                </c:pt>
                <c:pt idx="1911">
                  <c:v>40361.327083333301</c:v>
                </c:pt>
                <c:pt idx="1912">
                  <c:v>40361.327777777777</c:v>
                </c:pt>
                <c:pt idx="1913">
                  <c:v>40361.328472222223</c:v>
                </c:pt>
                <c:pt idx="1914">
                  <c:v>40361.329166666626</c:v>
                </c:pt>
                <c:pt idx="1915">
                  <c:v>40361.32986111108</c:v>
                </c:pt>
                <c:pt idx="1916">
                  <c:v>40361.330555555563</c:v>
                </c:pt>
                <c:pt idx="1917">
                  <c:v>40361.331250000003</c:v>
                </c:pt>
                <c:pt idx="1918">
                  <c:v>40361.331944444442</c:v>
                </c:pt>
                <c:pt idx="1919">
                  <c:v>40361.332638888925</c:v>
                </c:pt>
                <c:pt idx="1920">
                  <c:v>40361.333333333336</c:v>
                </c:pt>
                <c:pt idx="1921">
                  <c:v>40361.334027777782</c:v>
                </c:pt>
                <c:pt idx="1922">
                  <c:v>40361.334722222222</c:v>
                </c:pt>
                <c:pt idx="1923">
                  <c:v>40361.335416666654</c:v>
                </c:pt>
                <c:pt idx="1924">
                  <c:v>40361.336111111108</c:v>
                </c:pt>
                <c:pt idx="1925">
                  <c:v>40361.336805555562</c:v>
                </c:pt>
                <c:pt idx="1926">
                  <c:v>40361.337500000001</c:v>
                </c:pt>
                <c:pt idx="1927">
                  <c:v>40361.338194444485</c:v>
                </c:pt>
                <c:pt idx="1928">
                  <c:v>40361.338888888917</c:v>
                </c:pt>
                <c:pt idx="1929">
                  <c:v>40361.339583333334</c:v>
                </c:pt>
                <c:pt idx="1930">
                  <c:v>40361.34027777781</c:v>
                </c:pt>
                <c:pt idx="1931">
                  <c:v>40361.340972222242</c:v>
                </c:pt>
                <c:pt idx="1932">
                  <c:v>40361.341666666638</c:v>
                </c:pt>
                <c:pt idx="1933">
                  <c:v>40361.342361111114</c:v>
                </c:pt>
                <c:pt idx="1934">
                  <c:v>40361.343055555553</c:v>
                </c:pt>
                <c:pt idx="1935">
                  <c:v>40361.34375</c:v>
                </c:pt>
                <c:pt idx="1936">
                  <c:v>40361.34444444449</c:v>
                </c:pt>
                <c:pt idx="1937">
                  <c:v>40361.345138888893</c:v>
                </c:pt>
                <c:pt idx="1938">
                  <c:v>40361.345833333333</c:v>
                </c:pt>
                <c:pt idx="1939">
                  <c:v>40361.346527777809</c:v>
                </c:pt>
                <c:pt idx="1940">
                  <c:v>40361.347222222219</c:v>
                </c:pt>
                <c:pt idx="1941">
                  <c:v>40361.347916666666</c:v>
                </c:pt>
                <c:pt idx="1942">
                  <c:v>40361.348611111112</c:v>
                </c:pt>
                <c:pt idx="1943">
                  <c:v>40361.349305555559</c:v>
                </c:pt>
                <c:pt idx="1944">
                  <c:v>40361.350000000013</c:v>
                </c:pt>
                <c:pt idx="1945">
                  <c:v>40361.350694444511</c:v>
                </c:pt>
                <c:pt idx="1946">
                  <c:v>40361.351388888892</c:v>
                </c:pt>
                <c:pt idx="1947">
                  <c:v>40361.352083333331</c:v>
                </c:pt>
                <c:pt idx="1948">
                  <c:v>40361.352777777793</c:v>
                </c:pt>
                <c:pt idx="1949">
                  <c:v>40361.353472222232</c:v>
                </c:pt>
                <c:pt idx="1950">
                  <c:v>40361.354166666664</c:v>
                </c:pt>
                <c:pt idx="1951">
                  <c:v>40361.354861111111</c:v>
                </c:pt>
                <c:pt idx="1952">
                  <c:v>40361.355555555587</c:v>
                </c:pt>
                <c:pt idx="1953">
                  <c:v>40361.356250000041</c:v>
                </c:pt>
                <c:pt idx="1954">
                  <c:v>40361.356944444502</c:v>
                </c:pt>
                <c:pt idx="1955">
                  <c:v>40361.357638888934</c:v>
                </c:pt>
                <c:pt idx="1956">
                  <c:v>40361.358333333359</c:v>
                </c:pt>
                <c:pt idx="1957">
                  <c:v>40361.359027777791</c:v>
                </c:pt>
                <c:pt idx="1958">
                  <c:v>40361.359722222223</c:v>
                </c:pt>
                <c:pt idx="1959">
                  <c:v>40361.36041666667</c:v>
                </c:pt>
                <c:pt idx="1960">
                  <c:v>40361.36111111108</c:v>
                </c:pt>
                <c:pt idx="1961">
                  <c:v>40361.361805555556</c:v>
                </c:pt>
                <c:pt idx="1962">
                  <c:v>40361.362500000003</c:v>
                </c:pt>
                <c:pt idx="1963">
                  <c:v>40361.363194444442</c:v>
                </c:pt>
                <c:pt idx="1964">
                  <c:v>40361.363888888889</c:v>
                </c:pt>
                <c:pt idx="1965">
                  <c:v>40361.364583333336</c:v>
                </c:pt>
                <c:pt idx="1966">
                  <c:v>40361.365277777782</c:v>
                </c:pt>
                <c:pt idx="1967">
                  <c:v>40361.365972222222</c:v>
                </c:pt>
                <c:pt idx="1968">
                  <c:v>40361.366666666654</c:v>
                </c:pt>
                <c:pt idx="1969">
                  <c:v>40361.367361111072</c:v>
                </c:pt>
                <c:pt idx="1970">
                  <c:v>40361.368055555562</c:v>
                </c:pt>
                <c:pt idx="1971">
                  <c:v>40361.368750000001</c:v>
                </c:pt>
                <c:pt idx="1972">
                  <c:v>40361.369444444441</c:v>
                </c:pt>
                <c:pt idx="1973">
                  <c:v>40361.370138888917</c:v>
                </c:pt>
                <c:pt idx="1974">
                  <c:v>40361.370833333342</c:v>
                </c:pt>
                <c:pt idx="1975">
                  <c:v>40361.371527777781</c:v>
                </c:pt>
                <c:pt idx="1976">
                  <c:v>40361.372222222242</c:v>
                </c:pt>
                <c:pt idx="1977">
                  <c:v>40361.372916666667</c:v>
                </c:pt>
                <c:pt idx="1978">
                  <c:v>40361.373611111114</c:v>
                </c:pt>
                <c:pt idx="1979">
                  <c:v>40361.374305555553</c:v>
                </c:pt>
                <c:pt idx="1980">
                  <c:v>40361.375</c:v>
                </c:pt>
                <c:pt idx="1981">
                  <c:v>40361.37569444449</c:v>
                </c:pt>
                <c:pt idx="1982">
                  <c:v>40361.376388888893</c:v>
                </c:pt>
                <c:pt idx="1983">
                  <c:v>40361.377083333326</c:v>
                </c:pt>
                <c:pt idx="1984">
                  <c:v>40361.37777777778</c:v>
                </c:pt>
                <c:pt idx="1985">
                  <c:v>40361.378472222219</c:v>
                </c:pt>
                <c:pt idx="1986">
                  <c:v>40361.379166666637</c:v>
                </c:pt>
                <c:pt idx="1987">
                  <c:v>40361.379861111105</c:v>
                </c:pt>
                <c:pt idx="1988">
                  <c:v>40361.380555555595</c:v>
                </c:pt>
                <c:pt idx="1989">
                  <c:v>40361.381250000013</c:v>
                </c:pt>
                <c:pt idx="1990">
                  <c:v>40361.381944444474</c:v>
                </c:pt>
                <c:pt idx="1991">
                  <c:v>40361.382638888936</c:v>
                </c:pt>
                <c:pt idx="1992">
                  <c:v>40361.383333333331</c:v>
                </c:pt>
                <c:pt idx="1993">
                  <c:v>40361.384027777793</c:v>
                </c:pt>
                <c:pt idx="1994">
                  <c:v>40361.384722222232</c:v>
                </c:pt>
                <c:pt idx="1995">
                  <c:v>40361.385416666664</c:v>
                </c:pt>
                <c:pt idx="1996">
                  <c:v>40361.386111111111</c:v>
                </c:pt>
                <c:pt idx="1997">
                  <c:v>40361.386805555587</c:v>
                </c:pt>
                <c:pt idx="1998">
                  <c:v>40361.387500000012</c:v>
                </c:pt>
                <c:pt idx="1999">
                  <c:v>40361.388194444502</c:v>
                </c:pt>
                <c:pt idx="2000">
                  <c:v>40361.388888888934</c:v>
                </c:pt>
                <c:pt idx="2001">
                  <c:v>40361.38958333333</c:v>
                </c:pt>
                <c:pt idx="2002">
                  <c:v>40361.390277777791</c:v>
                </c:pt>
                <c:pt idx="2003">
                  <c:v>40361.390972222223</c:v>
                </c:pt>
                <c:pt idx="2004">
                  <c:v>40361.391666666626</c:v>
                </c:pt>
                <c:pt idx="2005">
                  <c:v>40361.39236111108</c:v>
                </c:pt>
                <c:pt idx="2006">
                  <c:v>40361.393055555556</c:v>
                </c:pt>
                <c:pt idx="2007">
                  <c:v>40361.393749999996</c:v>
                </c:pt>
                <c:pt idx="2008">
                  <c:v>40361.394444444442</c:v>
                </c:pt>
                <c:pt idx="2009">
                  <c:v>40361.395138888889</c:v>
                </c:pt>
                <c:pt idx="2010">
                  <c:v>40361.395833333336</c:v>
                </c:pt>
                <c:pt idx="2011">
                  <c:v>40361.396527777782</c:v>
                </c:pt>
                <c:pt idx="2012">
                  <c:v>40361.397222222222</c:v>
                </c:pt>
                <c:pt idx="2013">
                  <c:v>40361.397916666654</c:v>
                </c:pt>
                <c:pt idx="2014">
                  <c:v>40361.398611111108</c:v>
                </c:pt>
                <c:pt idx="2015">
                  <c:v>40361.399305555555</c:v>
                </c:pt>
                <c:pt idx="2016">
                  <c:v>40361.4</c:v>
                </c:pt>
                <c:pt idx="2017">
                  <c:v>40361.400694444485</c:v>
                </c:pt>
                <c:pt idx="2018">
                  <c:v>40361.401388888888</c:v>
                </c:pt>
                <c:pt idx="2019">
                  <c:v>40361.402083333334</c:v>
                </c:pt>
                <c:pt idx="2020">
                  <c:v>40361.402777777781</c:v>
                </c:pt>
                <c:pt idx="2021">
                  <c:v>40361.40347222222</c:v>
                </c:pt>
                <c:pt idx="2022">
                  <c:v>40361.404166666638</c:v>
                </c:pt>
                <c:pt idx="2023">
                  <c:v>40361.404861111114</c:v>
                </c:pt>
                <c:pt idx="2024">
                  <c:v>40361.405555555553</c:v>
                </c:pt>
                <c:pt idx="2025">
                  <c:v>40361.406250000029</c:v>
                </c:pt>
                <c:pt idx="2026">
                  <c:v>40361.40694444449</c:v>
                </c:pt>
                <c:pt idx="2027">
                  <c:v>40361.407638888893</c:v>
                </c:pt>
                <c:pt idx="2028">
                  <c:v>40361.408333333333</c:v>
                </c:pt>
                <c:pt idx="2029">
                  <c:v>40361.40902777778</c:v>
                </c:pt>
                <c:pt idx="2030">
                  <c:v>40361.409722222204</c:v>
                </c:pt>
                <c:pt idx="2031">
                  <c:v>40361.410416666666</c:v>
                </c:pt>
                <c:pt idx="2032">
                  <c:v>40361.411111111105</c:v>
                </c:pt>
                <c:pt idx="2033">
                  <c:v>40361.411805555559</c:v>
                </c:pt>
                <c:pt idx="2034">
                  <c:v>40361.412500000013</c:v>
                </c:pt>
                <c:pt idx="2035">
                  <c:v>40361.413194444474</c:v>
                </c:pt>
                <c:pt idx="2036">
                  <c:v>40361.413888888892</c:v>
                </c:pt>
                <c:pt idx="2037">
                  <c:v>40361.414583333331</c:v>
                </c:pt>
                <c:pt idx="2038">
                  <c:v>40361.415277777793</c:v>
                </c:pt>
                <c:pt idx="2039">
                  <c:v>40361.415972222232</c:v>
                </c:pt>
                <c:pt idx="2040">
                  <c:v>40361.416666666664</c:v>
                </c:pt>
                <c:pt idx="2041">
                  <c:v>40361.417361111104</c:v>
                </c:pt>
                <c:pt idx="2042">
                  <c:v>40361.418055555587</c:v>
                </c:pt>
                <c:pt idx="2043">
                  <c:v>40361.418750000012</c:v>
                </c:pt>
                <c:pt idx="2044">
                  <c:v>40361.419444444473</c:v>
                </c:pt>
                <c:pt idx="2045">
                  <c:v>40361.420138888891</c:v>
                </c:pt>
                <c:pt idx="2046">
                  <c:v>40361.42083333333</c:v>
                </c:pt>
                <c:pt idx="2047">
                  <c:v>40361.421527777777</c:v>
                </c:pt>
                <c:pt idx="2048">
                  <c:v>40361.422222222223</c:v>
                </c:pt>
                <c:pt idx="2049">
                  <c:v>40361.42291666667</c:v>
                </c:pt>
                <c:pt idx="2050">
                  <c:v>40361.42361111108</c:v>
                </c:pt>
                <c:pt idx="2051">
                  <c:v>40361.424305555556</c:v>
                </c:pt>
                <c:pt idx="2052">
                  <c:v>40361.425000000003</c:v>
                </c:pt>
                <c:pt idx="2053">
                  <c:v>40361.425694444442</c:v>
                </c:pt>
                <c:pt idx="2054">
                  <c:v>40361.426388888889</c:v>
                </c:pt>
                <c:pt idx="2055">
                  <c:v>40361.427083333307</c:v>
                </c:pt>
                <c:pt idx="2056">
                  <c:v>40361.427777777775</c:v>
                </c:pt>
                <c:pt idx="2057">
                  <c:v>40361.428472222222</c:v>
                </c:pt>
                <c:pt idx="2058">
                  <c:v>40361.429166666618</c:v>
                </c:pt>
                <c:pt idx="2059">
                  <c:v>40361.429861111072</c:v>
                </c:pt>
                <c:pt idx="2060">
                  <c:v>40361.430555555562</c:v>
                </c:pt>
                <c:pt idx="2061">
                  <c:v>40361.431250000001</c:v>
                </c:pt>
                <c:pt idx="2062">
                  <c:v>40361.431944444441</c:v>
                </c:pt>
                <c:pt idx="2063">
                  <c:v>40361.432638888917</c:v>
                </c:pt>
                <c:pt idx="2064">
                  <c:v>40361.433333333334</c:v>
                </c:pt>
                <c:pt idx="2065">
                  <c:v>40361.434027777781</c:v>
                </c:pt>
                <c:pt idx="2066">
                  <c:v>40361.43472222222</c:v>
                </c:pt>
                <c:pt idx="2067">
                  <c:v>40361.435416666638</c:v>
                </c:pt>
                <c:pt idx="2068">
                  <c:v>40361.436111111114</c:v>
                </c:pt>
                <c:pt idx="2069">
                  <c:v>40361.436805555553</c:v>
                </c:pt>
                <c:pt idx="2070">
                  <c:v>40361.4375</c:v>
                </c:pt>
                <c:pt idx="2071">
                  <c:v>40361.43819444449</c:v>
                </c:pt>
                <c:pt idx="2072">
                  <c:v>40361.438888888893</c:v>
                </c:pt>
                <c:pt idx="2073">
                  <c:v>40361.439583333326</c:v>
                </c:pt>
                <c:pt idx="2074">
                  <c:v>40361.440277777809</c:v>
                </c:pt>
                <c:pt idx="2075">
                  <c:v>40361.440972222219</c:v>
                </c:pt>
                <c:pt idx="2076">
                  <c:v>40361.441666666637</c:v>
                </c:pt>
                <c:pt idx="2077">
                  <c:v>40361.442361111105</c:v>
                </c:pt>
                <c:pt idx="2078">
                  <c:v>40361.443055555559</c:v>
                </c:pt>
                <c:pt idx="2079">
                  <c:v>40361.443749999999</c:v>
                </c:pt>
                <c:pt idx="2080">
                  <c:v>40361.444444444474</c:v>
                </c:pt>
                <c:pt idx="2081">
                  <c:v>40361.445138888892</c:v>
                </c:pt>
                <c:pt idx="2082">
                  <c:v>40361.445833333331</c:v>
                </c:pt>
                <c:pt idx="2083">
                  <c:v>40361.446527777793</c:v>
                </c:pt>
                <c:pt idx="2084">
                  <c:v>40361.447222222232</c:v>
                </c:pt>
                <c:pt idx="2085">
                  <c:v>40361.447916666664</c:v>
                </c:pt>
                <c:pt idx="2086">
                  <c:v>40361.448611111111</c:v>
                </c:pt>
                <c:pt idx="2087">
                  <c:v>40361.449305555558</c:v>
                </c:pt>
                <c:pt idx="2088">
                  <c:v>40361.450000000012</c:v>
                </c:pt>
                <c:pt idx="2089">
                  <c:v>40361.450694444502</c:v>
                </c:pt>
                <c:pt idx="2090">
                  <c:v>40361.451388888891</c:v>
                </c:pt>
                <c:pt idx="2091">
                  <c:v>40361.45208333333</c:v>
                </c:pt>
                <c:pt idx="2092">
                  <c:v>40361.452777777791</c:v>
                </c:pt>
                <c:pt idx="2093">
                  <c:v>40361.453472222223</c:v>
                </c:pt>
                <c:pt idx="2094">
                  <c:v>40361.45416666667</c:v>
                </c:pt>
                <c:pt idx="2095">
                  <c:v>40361.454861111109</c:v>
                </c:pt>
                <c:pt idx="2096">
                  <c:v>40361.455555555563</c:v>
                </c:pt>
                <c:pt idx="2097">
                  <c:v>40361.456250000039</c:v>
                </c:pt>
                <c:pt idx="2098">
                  <c:v>40361.456944444493</c:v>
                </c:pt>
                <c:pt idx="2099">
                  <c:v>40361.457638888925</c:v>
                </c:pt>
                <c:pt idx="2100">
                  <c:v>40361.458333333343</c:v>
                </c:pt>
                <c:pt idx="2101">
                  <c:v>40361.459027777782</c:v>
                </c:pt>
                <c:pt idx="2102">
                  <c:v>40361.459722222222</c:v>
                </c:pt>
                <c:pt idx="2103">
                  <c:v>40361.460416666654</c:v>
                </c:pt>
                <c:pt idx="2104">
                  <c:v>40361.461111111072</c:v>
                </c:pt>
                <c:pt idx="2105">
                  <c:v>40361.461805555555</c:v>
                </c:pt>
                <c:pt idx="2106">
                  <c:v>40361.462500000001</c:v>
                </c:pt>
                <c:pt idx="2107">
                  <c:v>40361.463194444441</c:v>
                </c:pt>
                <c:pt idx="2108">
                  <c:v>40361.463888888888</c:v>
                </c:pt>
                <c:pt idx="2109">
                  <c:v>40361.464583333334</c:v>
                </c:pt>
                <c:pt idx="2110">
                  <c:v>40361.465277777781</c:v>
                </c:pt>
                <c:pt idx="2111">
                  <c:v>40361.46597222222</c:v>
                </c:pt>
                <c:pt idx="2112">
                  <c:v>40361.466666666638</c:v>
                </c:pt>
                <c:pt idx="2113">
                  <c:v>40361.467361111077</c:v>
                </c:pt>
                <c:pt idx="2114">
                  <c:v>40361.468055555553</c:v>
                </c:pt>
                <c:pt idx="2115">
                  <c:v>40361.46875</c:v>
                </c:pt>
                <c:pt idx="2116">
                  <c:v>40361.469444444447</c:v>
                </c:pt>
                <c:pt idx="2117">
                  <c:v>40361.470138888893</c:v>
                </c:pt>
                <c:pt idx="2118">
                  <c:v>40361.470833333333</c:v>
                </c:pt>
                <c:pt idx="2119">
                  <c:v>40361.47152777778</c:v>
                </c:pt>
                <c:pt idx="2120">
                  <c:v>40361.472222222219</c:v>
                </c:pt>
                <c:pt idx="2121">
                  <c:v>40361.472916666666</c:v>
                </c:pt>
                <c:pt idx="2122">
                  <c:v>40361.473611111105</c:v>
                </c:pt>
                <c:pt idx="2123">
                  <c:v>40361.474305555559</c:v>
                </c:pt>
                <c:pt idx="2124">
                  <c:v>40361.475000000006</c:v>
                </c:pt>
                <c:pt idx="2125">
                  <c:v>40361.475694444474</c:v>
                </c:pt>
                <c:pt idx="2126">
                  <c:v>40361.476388888892</c:v>
                </c:pt>
                <c:pt idx="2127">
                  <c:v>40361.477083333324</c:v>
                </c:pt>
                <c:pt idx="2128">
                  <c:v>40361.477777777778</c:v>
                </c:pt>
                <c:pt idx="2129">
                  <c:v>40361.478472222232</c:v>
                </c:pt>
                <c:pt idx="2130">
                  <c:v>40361.479166666628</c:v>
                </c:pt>
                <c:pt idx="2131">
                  <c:v>40361.479861111104</c:v>
                </c:pt>
                <c:pt idx="2132">
                  <c:v>40361.480555555587</c:v>
                </c:pt>
                <c:pt idx="2133">
                  <c:v>40361.481250000012</c:v>
                </c:pt>
                <c:pt idx="2134">
                  <c:v>40361.481944444473</c:v>
                </c:pt>
                <c:pt idx="2135">
                  <c:v>40361.482638888934</c:v>
                </c:pt>
                <c:pt idx="2136">
                  <c:v>40361.48333333333</c:v>
                </c:pt>
                <c:pt idx="2137">
                  <c:v>40361.484027777791</c:v>
                </c:pt>
                <c:pt idx="2138">
                  <c:v>40361.484722222223</c:v>
                </c:pt>
                <c:pt idx="2139">
                  <c:v>40361.48541666667</c:v>
                </c:pt>
                <c:pt idx="2140">
                  <c:v>40361.486111111109</c:v>
                </c:pt>
                <c:pt idx="2141">
                  <c:v>40361.486805555563</c:v>
                </c:pt>
                <c:pt idx="2142">
                  <c:v>40361.487500000003</c:v>
                </c:pt>
                <c:pt idx="2143">
                  <c:v>40361.488194444493</c:v>
                </c:pt>
                <c:pt idx="2144">
                  <c:v>40361.488888888925</c:v>
                </c:pt>
                <c:pt idx="2145">
                  <c:v>40361.489583333336</c:v>
                </c:pt>
                <c:pt idx="2146">
                  <c:v>40361.490277777782</c:v>
                </c:pt>
                <c:pt idx="2147">
                  <c:v>40361.490972222222</c:v>
                </c:pt>
                <c:pt idx="2148">
                  <c:v>40361.491666666618</c:v>
                </c:pt>
                <c:pt idx="2149">
                  <c:v>40361.492361111072</c:v>
                </c:pt>
                <c:pt idx="2150">
                  <c:v>40361.493055555555</c:v>
                </c:pt>
                <c:pt idx="2151">
                  <c:v>40361.493749999994</c:v>
                </c:pt>
                <c:pt idx="2152">
                  <c:v>40361.494444444441</c:v>
                </c:pt>
                <c:pt idx="2153">
                  <c:v>40361.495138888888</c:v>
                </c:pt>
                <c:pt idx="2154">
                  <c:v>40361.495833333334</c:v>
                </c:pt>
                <c:pt idx="2155">
                  <c:v>40361.496527777781</c:v>
                </c:pt>
                <c:pt idx="2156">
                  <c:v>40361.49722222222</c:v>
                </c:pt>
                <c:pt idx="2157">
                  <c:v>40361.497916666638</c:v>
                </c:pt>
                <c:pt idx="2158">
                  <c:v>40361.498611111114</c:v>
                </c:pt>
                <c:pt idx="2159">
                  <c:v>40361.499305555524</c:v>
                </c:pt>
                <c:pt idx="2160">
                  <c:v>40361.5</c:v>
                </c:pt>
                <c:pt idx="2161">
                  <c:v>40361.50069444449</c:v>
                </c:pt>
                <c:pt idx="2162">
                  <c:v>40361.501388888886</c:v>
                </c:pt>
                <c:pt idx="2163">
                  <c:v>40361.502083333326</c:v>
                </c:pt>
                <c:pt idx="2164">
                  <c:v>40361.50277777778</c:v>
                </c:pt>
                <c:pt idx="2165">
                  <c:v>40361.503472222204</c:v>
                </c:pt>
                <c:pt idx="2166">
                  <c:v>40361.504166666637</c:v>
                </c:pt>
                <c:pt idx="2167">
                  <c:v>40361.504861111105</c:v>
                </c:pt>
                <c:pt idx="2168">
                  <c:v>40361.505555555559</c:v>
                </c:pt>
                <c:pt idx="2169">
                  <c:v>40361.506250000013</c:v>
                </c:pt>
                <c:pt idx="2170">
                  <c:v>40361.506944444474</c:v>
                </c:pt>
                <c:pt idx="2171">
                  <c:v>40361.507638888892</c:v>
                </c:pt>
                <c:pt idx="2172">
                  <c:v>40361.508333333331</c:v>
                </c:pt>
                <c:pt idx="2173">
                  <c:v>40361.509027777778</c:v>
                </c:pt>
                <c:pt idx="2174">
                  <c:v>40361.509722222225</c:v>
                </c:pt>
                <c:pt idx="2175">
                  <c:v>40361.510416666664</c:v>
                </c:pt>
                <c:pt idx="2176">
                  <c:v>40361.511111111104</c:v>
                </c:pt>
                <c:pt idx="2177">
                  <c:v>40361.511805555558</c:v>
                </c:pt>
                <c:pt idx="2178">
                  <c:v>40361.512500000012</c:v>
                </c:pt>
                <c:pt idx="2179">
                  <c:v>40361.513194444473</c:v>
                </c:pt>
                <c:pt idx="2180">
                  <c:v>40361.513888888891</c:v>
                </c:pt>
                <c:pt idx="2181">
                  <c:v>40361.51458333333</c:v>
                </c:pt>
                <c:pt idx="2182">
                  <c:v>40361.515277777791</c:v>
                </c:pt>
                <c:pt idx="2183">
                  <c:v>40361.515972222223</c:v>
                </c:pt>
                <c:pt idx="2184">
                  <c:v>40361.51666666667</c:v>
                </c:pt>
                <c:pt idx="2185">
                  <c:v>40361.51736111108</c:v>
                </c:pt>
                <c:pt idx="2186">
                  <c:v>40361.518055555563</c:v>
                </c:pt>
                <c:pt idx="2187">
                  <c:v>40361.518750000003</c:v>
                </c:pt>
                <c:pt idx="2188">
                  <c:v>40361.519444444442</c:v>
                </c:pt>
                <c:pt idx="2189">
                  <c:v>40361.520138888889</c:v>
                </c:pt>
                <c:pt idx="2190">
                  <c:v>40361.520833333336</c:v>
                </c:pt>
                <c:pt idx="2191">
                  <c:v>40361.521527777775</c:v>
                </c:pt>
                <c:pt idx="2192">
                  <c:v>40361.522222222222</c:v>
                </c:pt>
                <c:pt idx="2193">
                  <c:v>40361.522916666654</c:v>
                </c:pt>
                <c:pt idx="2194">
                  <c:v>40361.523611111072</c:v>
                </c:pt>
                <c:pt idx="2195">
                  <c:v>40361.524305555555</c:v>
                </c:pt>
                <c:pt idx="2196">
                  <c:v>40361.525000000001</c:v>
                </c:pt>
                <c:pt idx="2197">
                  <c:v>40361.525694444441</c:v>
                </c:pt>
                <c:pt idx="2198">
                  <c:v>40361.526388888888</c:v>
                </c:pt>
                <c:pt idx="2199">
                  <c:v>40361.527083333298</c:v>
                </c:pt>
                <c:pt idx="2200">
                  <c:v>40361.527777777774</c:v>
                </c:pt>
                <c:pt idx="2201">
                  <c:v>40361.52847222222</c:v>
                </c:pt>
                <c:pt idx="2202">
                  <c:v>40361.529166666609</c:v>
                </c:pt>
                <c:pt idx="2203">
                  <c:v>40361.529861111077</c:v>
                </c:pt>
                <c:pt idx="2204">
                  <c:v>40361.530555555553</c:v>
                </c:pt>
                <c:pt idx="2205">
                  <c:v>40361.53125</c:v>
                </c:pt>
                <c:pt idx="2206">
                  <c:v>40361.531944444447</c:v>
                </c:pt>
                <c:pt idx="2207">
                  <c:v>40361.532638888893</c:v>
                </c:pt>
                <c:pt idx="2208">
                  <c:v>40361.533333333326</c:v>
                </c:pt>
                <c:pt idx="2209">
                  <c:v>40361.53402777778</c:v>
                </c:pt>
                <c:pt idx="2210">
                  <c:v>40361.534722222204</c:v>
                </c:pt>
                <c:pt idx="2211">
                  <c:v>40361.535416666637</c:v>
                </c:pt>
                <c:pt idx="2212">
                  <c:v>40361.536111111105</c:v>
                </c:pt>
                <c:pt idx="2213">
                  <c:v>40361.536805555559</c:v>
                </c:pt>
                <c:pt idx="2214">
                  <c:v>40361.537499999999</c:v>
                </c:pt>
                <c:pt idx="2215">
                  <c:v>40361.538194444474</c:v>
                </c:pt>
                <c:pt idx="2216">
                  <c:v>40361.538888888892</c:v>
                </c:pt>
                <c:pt idx="2217">
                  <c:v>40361.539583333324</c:v>
                </c:pt>
                <c:pt idx="2218">
                  <c:v>40361.540277777793</c:v>
                </c:pt>
                <c:pt idx="2219">
                  <c:v>40361.540972222232</c:v>
                </c:pt>
                <c:pt idx="2220">
                  <c:v>40361.541666666628</c:v>
                </c:pt>
                <c:pt idx="2221">
                  <c:v>40361.542361111104</c:v>
                </c:pt>
                <c:pt idx="2222">
                  <c:v>40361.543055555558</c:v>
                </c:pt>
                <c:pt idx="2223">
                  <c:v>40361.543749999997</c:v>
                </c:pt>
                <c:pt idx="2224">
                  <c:v>40361.544444444473</c:v>
                </c:pt>
                <c:pt idx="2225">
                  <c:v>40361.545138888891</c:v>
                </c:pt>
                <c:pt idx="2226">
                  <c:v>40361.54583333333</c:v>
                </c:pt>
                <c:pt idx="2227">
                  <c:v>40361.546527777791</c:v>
                </c:pt>
                <c:pt idx="2228">
                  <c:v>40361.547222222223</c:v>
                </c:pt>
                <c:pt idx="2229">
                  <c:v>40361.54791666667</c:v>
                </c:pt>
                <c:pt idx="2230">
                  <c:v>40361.548611111109</c:v>
                </c:pt>
                <c:pt idx="2231">
                  <c:v>40361.549305555556</c:v>
                </c:pt>
                <c:pt idx="2232">
                  <c:v>40361.550000000003</c:v>
                </c:pt>
                <c:pt idx="2233">
                  <c:v>40361.550694444493</c:v>
                </c:pt>
                <c:pt idx="2234">
                  <c:v>40361.551388888889</c:v>
                </c:pt>
                <c:pt idx="2235">
                  <c:v>40361.552083333336</c:v>
                </c:pt>
                <c:pt idx="2236">
                  <c:v>40361.552777777782</c:v>
                </c:pt>
                <c:pt idx="2237">
                  <c:v>40361.553472222222</c:v>
                </c:pt>
                <c:pt idx="2238">
                  <c:v>40361.554166666654</c:v>
                </c:pt>
                <c:pt idx="2239">
                  <c:v>40361.554861111108</c:v>
                </c:pt>
                <c:pt idx="2240">
                  <c:v>40361.555555555562</c:v>
                </c:pt>
                <c:pt idx="2241">
                  <c:v>40361.556250000031</c:v>
                </c:pt>
                <c:pt idx="2242">
                  <c:v>40361.556944444485</c:v>
                </c:pt>
                <c:pt idx="2243">
                  <c:v>40361.557638888917</c:v>
                </c:pt>
                <c:pt idx="2244">
                  <c:v>40361.558333333342</c:v>
                </c:pt>
                <c:pt idx="2245">
                  <c:v>40361.559027777781</c:v>
                </c:pt>
                <c:pt idx="2246">
                  <c:v>40361.55972222222</c:v>
                </c:pt>
                <c:pt idx="2247">
                  <c:v>40361.560416666638</c:v>
                </c:pt>
                <c:pt idx="2248">
                  <c:v>40361.561111111077</c:v>
                </c:pt>
                <c:pt idx="2249">
                  <c:v>40361.561805555524</c:v>
                </c:pt>
                <c:pt idx="2250">
                  <c:v>40361.5625</c:v>
                </c:pt>
                <c:pt idx="2251">
                  <c:v>40361.563194444447</c:v>
                </c:pt>
                <c:pt idx="2252">
                  <c:v>40361.563888888886</c:v>
                </c:pt>
                <c:pt idx="2253">
                  <c:v>40361.564583333326</c:v>
                </c:pt>
                <c:pt idx="2254">
                  <c:v>40361.56527777778</c:v>
                </c:pt>
                <c:pt idx="2255">
                  <c:v>40361.565972222204</c:v>
                </c:pt>
                <c:pt idx="2256">
                  <c:v>40361.566666666637</c:v>
                </c:pt>
                <c:pt idx="2257">
                  <c:v>40361.567361111054</c:v>
                </c:pt>
                <c:pt idx="2258">
                  <c:v>40361.568055555559</c:v>
                </c:pt>
                <c:pt idx="2259">
                  <c:v>40361.568749999999</c:v>
                </c:pt>
                <c:pt idx="2260">
                  <c:v>40361.569444444445</c:v>
                </c:pt>
                <c:pt idx="2261">
                  <c:v>40361.570138888892</c:v>
                </c:pt>
                <c:pt idx="2262">
                  <c:v>40361.570833333331</c:v>
                </c:pt>
                <c:pt idx="2263">
                  <c:v>40361.571527777778</c:v>
                </c:pt>
                <c:pt idx="2264">
                  <c:v>40361.572222222232</c:v>
                </c:pt>
                <c:pt idx="2265">
                  <c:v>40361.572916666664</c:v>
                </c:pt>
                <c:pt idx="2266">
                  <c:v>40361.573611111104</c:v>
                </c:pt>
                <c:pt idx="2267">
                  <c:v>40361.574305555558</c:v>
                </c:pt>
                <c:pt idx="2268">
                  <c:v>40361.575000000004</c:v>
                </c:pt>
                <c:pt idx="2269">
                  <c:v>40361.575694444473</c:v>
                </c:pt>
                <c:pt idx="2270">
                  <c:v>40361.576388888891</c:v>
                </c:pt>
                <c:pt idx="2271">
                  <c:v>40361.577083333301</c:v>
                </c:pt>
                <c:pt idx="2272">
                  <c:v>40361.577777777777</c:v>
                </c:pt>
                <c:pt idx="2273">
                  <c:v>40361.578472222223</c:v>
                </c:pt>
                <c:pt idx="2274">
                  <c:v>40361.579166666626</c:v>
                </c:pt>
                <c:pt idx="2275">
                  <c:v>40361.57986111108</c:v>
                </c:pt>
                <c:pt idx="2276">
                  <c:v>40361.580555555563</c:v>
                </c:pt>
                <c:pt idx="2277">
                  <c:v>40361.581250000003</c:v>
                </c:pt>
                <c:pt idx="2278">
                  <c:v>40361.581944444442</c:v>
                </c:pt>
                <c:pt idx="2279">
                  <c:v>40361.582638888925</c:v>
                </c:pt>
                <c:pt idx="2280">
                  <c:v>40361.583333333336</c:v>
                </c:pt>
                <c:pt idx="2281">
                  <c:v>40361.584027777782</c:v>
                </c:pt>
                <c:pt idx="2282">
                  <c:v>40361.584722222222</c:v>
                </c:pt>
                <c:pt idx="2283">
                  <c:v>40361.585416666654</c:v>
                </c:pt>
                <c:pt idx="2284">
                  <c:v>40361.586111111108</c:v>
                </c:pt>
                <c:pt idx="2285">
                  <c:v>40361.586805555562</c:v>
                </c:pt>
                <c:pt idx="2286">
                  <c:v>40361.587500000001</c:v>
                </c:pt>
                <c:pt idx="2287">
                  <c:v>40361.588194444485</c:v>
                </c:pt>
                <c:pt idx="2288">
                  <c:v>40361.588888888917</c:v>
                </c:pt>
                <c:pt idx="2289">
                  <c:v>40361.589583333334</c:v>
                </c:pt>
                <c:pt idx="2290">
                  <c:v>40361.590277777781</c:v>
                </c:pt>
                <c:pt idx="2291">
                  <c:v>40361.59097222222</c:v>
                </c:pt>
                <c:pt idx="2292">
                  <c:v>40361.591666666609</c:v>
                </c:pt>
                <c:pt idx="2293">
                  <c:v>40361.592361111077</c:v>
                </c:pt>
                <c:pt idx="2294">
                  <c:v>40361.593055555524</c:v>
                </c:pt>
                <c:pt idx="2295">
                  <c:v>40361.593749999985</c:v>
                </c:pt>
                <c:pt idx="2296">
                  <c:v>40361.594444444447</c:v>
                </c:pt>
                <c:pt idx="2297">
                  <c:v>40361.595138888886</c:v>
                </c:pt>
                <c:pt idx="2298">
                  <c:v>40361.595833333326</c:v>
                </c:pt>
                <c:pt idx="2299">
                  <c:v>40361.59652777778</c:v>
                </c:pt>
                <c:pt idx="2300">
                  <c:v>40361.597222222204</c:v>
                </c:pt>
                <c:pt idx="2301">
                  <c:v>40361.597916666637</c:v>
                </c:pt>
                <c:pt idx="2302">
                  <c:v>40361.598611111105</c:v>
                </c:pt>
                <c:pt idx="2303">
                  <c:v>40361.59930555553</c:v>
                </c:pt>
                <c:pt idx="2304">
                  <c:v>40361.599999999999</c:v>
                </c:pt>
                <c:pt idx="2305">
                  <c:v>40361.600694444474</c:v>
                </c:pt>
                <c:pt idx="2306">
                  <c:v>40361.601388888885</c:v>
                </c:pt>
                <c:pt idx="2307">
                  <c:v>40361.602083333324</c:v>
                </c:pt>
                <c:pt idx="2308">
                  <c:v>40361.602777777778</c:v>
                </c:pt>
                <c:pt idx="2309">
                  <c:v>40361.603472222225</c:v>
                </c:pt>
                <c:pt idx="2310">
                  <c:v>40361.604166666628</c:v>
                </c:pt>
                <c:pt idx="2311">
                  <c:v>40361.604861111104</c:v>
                </c:pt>
                <c:pt idx="2312">
                  <c:v>40361.605555555558</c:v>
                </c:pt>
                <c:pt idx="2313">
                  <c:v>40361.606250000012</c:v>
                </c:pt>
                <c:pt idx="2314">
                  <c:v>40361.606944444473</c:v>
                </c:pt>
                <c:pt idx="2315">
                  <c:v>40361.607638888891</c:v>
                </c:pt>
                <c:pt idx="2316">
                  <c:v>40361.60833333333</c:v>
                </c:pt>
                <c:pt idx="2317">
                  <c:v>40361.609027777777</c:v>
                </c:pt>
                <c:pt idx="2318">
                  <c:v>40361.609722222194</c:v>
                </c:pt>
                <c:pt idx="2319">
                  <c:v>40361.61041666667</c:v>
                </c:pt>
                <c:pt idx="2320">
                  <c:v>40361.61111111108</c:v>
                </c:pt>
                <c:pt idx="2321">
                  <c:v>40361.611805555556</c:v>
                </c:pt>
                <c:pt idx="2322">
                  <c:v>40361.612500000003</c:v>
                </c:pt>
                <c:pt idx="2323">
                  <c:v>40361.613194444442</c:v>
                </c:pt>
                <c:pt idx="2324">
                  <c:v>40361.613888888889</c:v>
                </c:pt>
                <c:pt idx="2325">
                  <c:v>40361.614583333336</c:v>
                </c:pt>
                <c:pt idx="2326">
                  <c:v>40361.615277777782</c:v>
                </c:pt>
                <c:pt idx="2327">
                  <c:v>40361.615972222222</c:v>
                </c:pt>
                <c:pt idx="2328">
                  <c:v>40361.616666666654</c:v>
                </c:pt>
                <c:pt idx="2329">
                  <c:v>40361.617361111072</c:v>
                </c:pt>
                <c:pt idx="2330">
                  <c:v>40361.618055555562</c:v>
                </c:pt>
                <c:pt idx="2331">
                  <c:v>40361.618750000001</c:v>
                </c:pt>
                <c:pt idx="2332">
                  <c:v>40361.619444444441</c:v>
                </c:pt>
                <c:pt idx="2333">
                  <c:v>40361.620138888888</c:v>
                </c:pt>
                <c:pt idx="2334">
                  <c:v>40361.620833333334</c:v>
                </c:pt>
                <c:pt idx="2335">
                  <c:v>40361.621527777774</c:v>
                </c:pt>
                <c:pt idx="2336">
                  <c:v>40361.62222222222</c:v>
                </c:pt>
                <c:pt idx="2337">
                  <c:v>40361.622916666638</c:v>
                </c:pt>
                <c:pt idx="2338">
                  <c:v>40361.623611111077</c:v>
                </c:pt>
                <c:pt idx="2339">
                  <c:v>40361.624305555524</c:v>
                </c:pt>
                <c:pt idx="2340">
                  <c:v>40361.624999999993</c:v>
                </c:pt>
                <c:pt idx="2341">
                  <c:v>40361.625694444447</c:v>
                </c:pt>
                <c:pt idx="2342">
                  <c:v>40361.626388888886</c:v>
                </c:pt>
                <c:pt idx="2343">
                  <c:v>40361.627083333282</c:v>
                </c:pt>
                <c:pt idx="2344">
                  <c:v>40361.62777777775</c:v>
                </c:pt>
                <c:pt idx="2345">
                  <c:v>40361.628472222204</c:v>
                </c:pt>
                <c:pt idx="2346">
                  <c:v>40361.629166666607</c:v>
                </c:pt>
                <c:pt idx="2347">
                  <c:v>40361.629861111054</c:v>
                </c:pt>
                <c:pt idx="2348">
                  <c:v>40361.630555555559</c:v>
                </c:pt>
                <c:pt idx="2349">
                  <c:v>40361.631249999999</c:v>
                </c:pt>
                <c:pt idx="2350">
                  <c:v>40361.631944444445</c:v>
                </c:pt>
                <c:pt idx="2351">
                  <c:v>40361.632638888892</c:v>
                </c:pt>
                <c:pt idx="2352">
                  <c:v>40361.633333333324</c:v>
                </c:pt>
                <c:pt idx="2353">
                  <c:v>40361.634027777778</c:v>
                </c:pt>
                <c:pt idx="2354">
                  <c:v>40361.634722222225</c:v>
                </c:pt>
                <c:pt idx="2355">
                  <c:v>40361.635416666628</c:v>
                </c:pt>
                <c:pt idx="2356">
                  <c:v>40361.636111111104</c:v>
                </c:pt>
                <c:pt idx="2357">
                  <c:v>40361.636805555558</c:v>
                </c:pt>
                <c:pt idx="2358">
                  <c:v>40361.637499999997</c:v>
                </c:pt>
                <c:pt idx="2359">
                  <c:v>40361.638194444473</c:v>
                </c:pt>
                <c:pt idx="2360">
                  <c:v>40361.638888888891</c:v>
                </c:pt>
                <c:pt idx="2361">
                  <c:v>40361.639583333301</c:v>
                </c:pt>
                <c:pt idx="2362">
                  <c:v>40361.640277777791</c:v>
                </c:pt>
                <c:pt idx="2363">
                  <c:v>40361.640972222223</c:v>
                </c:pt>
                <c:pt idx="2364">
                  <c:v>40361.641666666626</c:v>
                </c:pt>
                <c:pt idx="2365">
                  <c:v>40361.64236111108</c:v>
                </c:pt>
                <c:pt idx="2366">
                  <c:v>40361.643055555556</c:v>
                </c:pt>
                <c:pt idx="2367">
                  <c:v>40361.643749999996</c:v>
                </c:pt>
                <c:pt idx="2368">
                  <c:v>40361.644444444442</c:v>
                </c:pt>
                <c:pt idx="2369">
                  <c:v>40361.645138888889</c:v>
                </c:pt>
                <c:pt idx="2370">
                  <c:v>40361.645833333336</c:v>
                </c:pt>
                <c:pt idx="2371">
                  <c:v>40361.646527777782</c:v>
                </c:pt>
                <c:pt idx="2372">
                  <c:v>40361.647222222222</c:v>
                </c:pt>
                <c:pt idx="2373">
                  <c:v>40361.647916666654</c:v>
                </c:pt>
                <c:pt idx="2374">
                  <c:v>40361.648611111108</c:v>
                </c:pt>
                <c:pt idx="2375">
                  <c:v>40361.649305555555</c:v>
                </c:pt>
                <c:pt idx="2376">
                  <c:v>40361.65</c:v>
                </c:pt>
                <c:pt idx="2377">
                  <c:v>40361.650694444485</c:v>
                </c:pt>
                <c:pt idx="2378">
                  <c:v>40361.651388888888</c:v>
                </c:pt>
                <c:pt idx="2379">
                  <c:v>40361.652083333334</c:v>
                </c:pt>
                <c:pt idx="2380">
                  <c:v>40361.652777777781</c:v>
                </c:pt>
                <c:pt idx="2381">
                  <c:v>40361.65347222222</c:v>
                </c:pt>
                <c:pt idx="2382">
                  <c:v>40361.654166666638</c:v>
                </c:pt>
                <c:pt idx="2383">
                  <c:v>40361.654861111114</c:v>
                </c:pt>
                <c:pt idx="2384">
                  <c:v>40361.655555555553</c:v>
                </c:pt>
                <c:pt idx="2385">
                  <c:v>40361.656250000029</c:v>
                </c:pt>
                <c:pt idx="2386">
                  <c:v>40361.65694444449</c:v>
                </c:pt>
                <c:pt idx="2387">
                  <c:v>40361.657638888893</c:v>
                </c:pt>
                <c:pt idx="2388">
                  <c:v>40361.658333333333</c:v>
                </c:pt>
                <c:pt idx="2389">
                  <c:v>40361.65902777778</c:v>
                </c:pt>
                <c:pt idx="2390">
                  <c:v>40361.659722222204</c:v>
                </c:pt>
                <c:pt idx="2391">
                  <c:v>40361.660416666637</c:v>
                </c:pt>
                <c:pt idx="2392">
                  <c:v>40361.661111111054</c:v>
                </c:pt>
                <c:pt idx="2393">
                  <c:v>40361.66180555553</c:v>
                </c:pt>
                <c:pt idx="2394">
                  <c:v>40361.662499999999</c:v>
                </c:pt>
                <c:pt idx="2395">
                  <c:v>40361.663194444445</c:v>
                </c:pt>
                <c:pt idx="2396">
                  <c:v>40361.663888888885</c:v>
                </c:pt>
                <c:pt idx="2397">
                  <c:v>40361.664583333324</c:v>
                </c:pt>
                <c:pt idx="2398">
                  <c:v>40361.665277777778</c:v>
                </c:pt>
                <c:pt idx="2399">
                  <c:v>40361.665972222225</c:v>
                </c:pt>
                <c:pt idx="2400">
                  <c:v>40361.666666666628</c:v>
                </c:pt>
                <c:pt idx="2401">
                  <c:v>40361.667361111053</c:v>
                </c:pt>
                <c:pt idx="2402">
                  <c:v>40361.668055555558</c:v>
                </c:pt>
                <c:pt idx="2403">
                  <c:v>40361.668749999997</c:v>
                </c:pt>
                <c:pt idx="2404">
                  <c:v>40361.669444444444</c:v>
                </c:pt>
                <c:pt idx="2405">
                  <c:v>40361.670138888891</c:v>
                </c:pt>
                <c:pt idx="2406">
                  <c:v>40361.67083333333</c:v>
                </c:pt>
                <c:pt idx="2407">
                  <c:v>40361.671527777777</c:v>
                </c:pt>
                <c:pt idx="2408">
                  <c:v>40361.672222222223</c:v>
                </c:pt>
                <c:pt idx="2409">
                  <c:v>40361.67291666667</c:v>
                </c:pt>
                <c:pt idx="2410">
                  <c:v>40361.67361111108</c:v>
                </c:pt>
                <c:pt idx="2411">
                  <c:v>40361.674305555556</c:v>
                </c:pt>
                <c:pt idx="2412">
                  <c:v>40361.675000000003</c:v>
                </c:pt>
                <c:pt idx="2413">
                  <c:v>40361.675694444442</c:v>
                </c:pt>
                <c:pt idx="2414">
                  <c:v>40361.676388888889</c:v>
                </c:pt>
                <c:pt idx="2415">
                  <c:v>40361.677083333307</c:v>
                </c:pt>
                <c:pt idx="2416">
                  <c:v>40361.677777777775</c:v>
                </c:pt>
                <c:pt idx="2417">
                  <c:v>40361.678472222222</c:v>
                </c:pt>
                <c:pt idx="2418">
                  <c:v>40361.679166666618</c:v>
                </c:pt>
                <c:pt idx="2419">
                  <c:v>40361.679861111072</c:v>
                </c:pt>
                <c:pt idx="2420">
                  <c:v>40361.680555555562</c:v>
                </c:pt>
                <c:pt idx="2421">
                  <c:v>40361.681250000001</c:v>
                </c:pt>
                <c:pt idx="2422">
                  <c:v>40361.681944444441</c:v>
                </c:pt>
                <c:pt idx="2423">
                  <c:v>40361.682638888917</c:v>
                </c:pt>
                <c:pt idx="2424">
                  <c:v>40361.683333333334</c:v>
                </c:pt>
                <c:pt idx="2425">
                  <c:v>40361.684027777781</c:v>
                </c:pt>
                <c:pt idx="2426">
                  <c:v>40361.68472222222</c:v>
                </c:pt>
                <c:pt idx="2427">
                  <c:v>40361.685416666638</c:v>
                </c:pt>
                <c:pt idx="2428">
                  <c:v>40361.686111111114</c:v>
                </c:pt>
                <c:pt idx="2429">
                  <c:v>40361.686805555553</c:v>
                </c:pt>
                <c:pt idx="2430">
                  <c:v>40361.6875</c:v>
                </c:pt>
                <c:pt idx="2431">
                  <c:v>40361.68819444449</c:v>
                </c:pt>
                <c:pt idx="2432">
                  <c:v>40361.688888888893</c:v>
                </c:pt>
                <c:pt idx="2433">
                  <c:v>40361.689583333326</c:v>
                </c:pt>
                <c:pt idx="2434">
                  <c:v>40361.69027777778</c:v>
                </c:pt>
                <c:pt idx="2435">
                  <c:v>40361.690972222204</c:v>
                </c:pt>
                <c:pt idx="2436">
                  <c:v>40361.691666666607</c:v>
                </c:pt>
                <c:pt idx="2437">
                  <c:v>40361.692361111054</c:v>
                </c:pt>
                <c:pt idx="2438">
                  <c:v>40361.69305555553</c:v>
                </c:pt>
                <c:pt idx="2439">
                  <c:v>40361.693749999984</c:v>
                </c:pt>
                <c:pt idx="2440">
                  <c:v>40361.694444444445</c:v>
                </c:pt>
                <c:pt idx="2441">
                  <c:v>40361.695138888885</c:v>
                </c:pt>
                <c:pt idx="2442">
                  <c:v>40361.695833333324</c:v>
                </c:pt>
                <c:pt idx="2443">
                  <c:v>40361.696527777778</c:v>
                </c:pt>
                <c:pt idx="2444">
                  <c:v>40361.697222222225</c:v>
                </c:pt>
                <c:pt idx="2445">
                  <c:v>40361.697916666628</c:v>
                </c:pt>
                <c:pt idx="2446">
                  <c:v>40361.698611111104</c:v>
                </c:pt>
                <c:pt idx="2447">
                  <c:v>40361.699305555521</c:v>
                </c:pt>
                <c:pt idx="2448">
                  <c:v>40361.699999999997</c:v>
                </c:pt>
                <c:pt idx="2449">
                  <c:v>40361.700694444473</c:v>
                </c:pt>
                <c:pt idx="2450">
                  <c:v>40361.701388888876</c:v>
                </c:pt>
                <c:pt idx="2451">
                  <c:v>40361.702083333301</c:v>
                </c:pt>
                <c:pt idx="2452">
                  <c:v>40361.702777777777</c:v>
                </c:pt>
                <c:pt idx="2453">
                  <c:v>40361.703472222194</c:v>
                </c:pt>
                <c:pt idx="2454">
                  <c:v>40361.704166666626</c:v>
                </c:pt>
                <c:pt idx="2455">
                  <c:v>40361.70486111108</c:v>
                </c:pt>
                <c:pt idx="2456">
                  <c:v>40361.705555555556</c:v>
                </c:pt>
                <c:pt idx="2457">
                  <c:v>40361.706250000003</c:v>
                </c:pt>
                <c:pt idx="2458">
                  <c:v>40361.706944444442</c:v>
                </c:pt>
                <c:pt idx="2459">
                  <c:v>40361.707638888889</c:v>
                </c:pt>
                <c:pt idx="2460">
                  <c:v>40361.708333333336</c:v>
                </c:pt>
                <c:pt idx="2461">
                  <c:v>40361.709027777775</c:v>
                </c:pt>
                <c:pt idx="2462">
                  <c:v>40361.709722222193</c:v>
                </c:pt>
                <c:pt idx="2463">
                  <c:v>40361.710416666654</c:v>
                </c:pt>
                <c:pt idx="2464">
                  <c:v>40361.711111111072</c:v>
                </c:pt>
                <c:pt idx="2465">
                  <c:v>40361.711805555555</c:v>
                </c:pt>
                <c:pt idx="2466">
                  <c:v>40361.712500000001</c:v>
                </c:pt>
                <c:pt idx="2467">
                  <c:v>40361.713194444441</c:v>
                </c:pt>
                <c:pt idx="2468">
                  <c:v>40361.713888888888</c:v>
                </c:pt>
                <c:pt idx="2469">
                  <c:v>40361.714583333334</c:v>
                </c:pt>
                <c:pt idx="2470">
                  <c:v>40361.715277777781</c:v>
                </c:pt>
                <c:pt idx="2471">
                  <c:v>40361.71597222222</c:v>
                </c:pt>
                <c:pt idx="2472">
                  <c:v>40361.716666666638</c:v>
                </c:pt>
                <c:pt idx="2473">
                  <c:v>40361.717361111077</c:v>
                </c:pt>
                <c:pt idx="2474">
                  <c:v>40361.718055555553</c:v>
                </c:pt>
                <c:pt idx="2475">
                  <c:v>40361.71875</c:v>
                </c:pt>
                <c:pt idx="2476">
                  <c:v>40361.719444444447</c:v>
                </c:pt>
                <c:pt idx="2477">
                  <c:v>40361.720138888886</c:v>
                </c:pt>
                <c:pt idx="2478">
                  <c:v>40361.720833333326</c:v>
                </c:pt>
                <c:pt idx="2479">
                  <c:v>40361.72152777775</c:v>
                </c:pt>
                <c:pt idx="2480">
                  <c:v>40361.722222222204</c:v>
                </c:pt>
                <c:pt idx="2481">
                  <c:v>40361.722916666637</c:v>
                </c:pt>
                <c:pt idx="2482">
                  <c:v>40361.723611111054</c:v>
                </c:pt>
                <c:pt idx="2483">
                  <c:v>40361.72430555553</c:v>
                </c:pt>
                <c:pt idx="2484">
                  <c:v>40361.724999999999</c:v>
                </c:pt>
                <c:pt idx="2485">
                  <c:v>40361.725694444445</c:v>
                </c:pt>
                <c:pt idx="2486">
                  <c:v>40361.726388888885</c:v>
                </c:pt>
                <c:pt idx="2487">
                  <c:v>40361.727083333273</c:v>
                </c:pt>
                <c:pt idx="2488">
                  <c:v>40361.727777777749</c:v>
                </c:pt>
                <c:pt idx="2489">
                  <c:v>40361.728472222225</c:v>
                </c:pt>
                <c:pt idx="2490">
                  <c:v>40361.729166666606</c:v>
                </c:pt>
                <c:pt idx="2491">
                  <c:v>40361.729861111053</c:v>
                </c:pt>
                <c:pt idx="2492">
                  <c:v>40361.730555555558</c:v>
                </c:pt>
                <c:pt idx="2493">
                  <c:v>40361.731249999997</c:v>
                </c:pt>
                <c:pt idx="2494">
                  <c:v>40361.731944444444</c:v>
                </c:pt>
                <c:pt idx="2495">
                  <c:v>40361.732638888891</c:v>
                </c:pt>
                <c:pt idx="2496">
                  <c:v>40361.733333333301</c:v>
                </c:pt>
                <c:pt idx="2497">
                  <c:v>40361.734027777777</c:v>
                </c:pt>
                <c:pt idx="2498">
                  <c:v>40361.734722222194</c:v>
                </c:pt>
                <c:pt idx="2499">
                  <c:v>40361.735416666626</c:v>
                </c:pt>
                <c:pt idx="2500">
                  <c:v>40361.73611111108</c:v>
                </c:pt>
                <c:pt idx="2501">
                  <c:v>40361.736805555556</c:v>
                </c:pt>
                <c:pt idx="2502">
                  <c:v>40361.737499999996</c:v>
                </c:pt>
                <c:pt idx="2503">
                  <c:v>40361.738194444442</c:v>
                </c:pt>
                <c:pt idx="2504">
                  <c:v>40361.738888888889</c:v>
                </c:pt>
                <c:pt idx="2505">
                  <c:v>40361.739583333307</c:v>
                </c:pt>
                <c:pt idx="2506">
                  <c:v>40361.740277777782</c:v>
                </c:pt>
                <c:pt idx="2507">
                  <c:v>40361.740972222222</c:v>
                </c:pt>
                <c:pt idx="2508">
                  <c:v>40361.741666666618</c:v>
                </c:pt>
                <c:pt idx="2509">
                  <c:v>40361.742361111072</c:v>
                </c:pt>
                <c:pt idx="2510">
                  <c:v>40361.743055555555</c:v>
                </c:pt>
                <c:pt idx="2511">
                  <c:v>40361.743749999994</c:v>
                </c:pt>
                <c:pt idx="2512">
                  <c:v>40361.744444444441</c:v>
                </c:pt>
                <c:pt idx="2513">
                  <c:v>40361.745138888888</c:v>
                </c:pt>
                <c:pt idx="2514">
                  <c:v>40361.745833333334</c:v>
                </c:pt>
                <c:pt idx="2515">
                  <c:v>40361.746527777781</c:v>
                </c:pt>
                <c:pt idx="2516">
                  <c:v>40361.74722222222</c:v>
                </c:pt>
                <c:pt idx="2517">
                  <c:v>40361.747916666638</c:v>
                </c:pt>
                <c:pt idx="2518">
                  <c:v>40361.748611111114</c:v>
                </c:pt>
                <c:pt idx="2519">
                  <c:v>40361.749305555524</c:v>
                </c:pt>
                <c:pt idx="2520">
                  <c:v>40361.75</c:v>
                </c:pt>
                <c:pt idx="2521">
                  <c:v>40361.75069444449</c:v>
                </c:pt>
                <c:pt idx="2522">
                  <c:v>40361.751388888886</c:v>
                </c:pt>
                <c:pt idx="2523">
                  <c:v>40361.752083333326</c:v>
                </c:pt>
                <c:pt idx="2524">
                  <c:v>40361.75277777778</c:v>
                </c:pt>
                <c:pt idx="2525">
                  <c:v>40361.753472222204</c:v>
                </c:pt>
                <c:pt idx="2526">
                  <c:v>40361.754166666637</c:v>
                </c:pt>
                <c:pt idx="2527">
                  <c:v>40361.754861111105</c:v>
                </c:pt>
                <c:pt idx="2528">
                  <c:v>40361.755555555559</c:v>
                </c:pt>
                <c:pt idx="2529">
                  <c:v>40361.756250000013</c:v>
                </c:pt>
                <c:pt idx="2530">
                  <c:v>40361.756944444474</c:v>
                </c:pt>
                <c:pt idx="2531">
                  <c:v>40361.757638888892</c:v>
                </c:pt>
                <c:pt idx="2532">
                  <c:v>40361.758333333331</c:v>
                </c:pt>
                <c:pt idx="2533">
                  <c:v>40361.759027777778</c:v>
                </c:pt>
                <c:pt idx="2534">
                  <c:v>40361.759722222225</c:v>
                </c:pt>
                <c:pt idx="2535">
                  <c:v>40361.760416666628</c:v>
                </c:pt>
                <c:pt idx="2536">
                  <c:v>40361.761111111053</c:v>
                </c:pt>
                <c:pt idx="2537">
                  <c:v>40361.761805555521</c:v>
                </c:pt>
                <c:pt idx="2538">
                  <c:v>40361.762499999997</c:v>
                </c:pt>
                <c:pt idx="2539">
                  <c:v>40361.763194444444</c:v>
                </c:pt>
                <c:pt idx="2540">
                  <c:v>40361.763888888876</c:v>
                </c:pt>
                <c:pt idx="2541">
                  <c:v>40361.764583333301</c:v>
                </c:pt>
                <c:pt idx="2542">
                  <c:v>40361.765277777777</c:v>
                </c:pt>
                <c:pt idx="2543">
                  <c:v>40361.765972222194</c:v>
                </c:pt>
                <c:pt idx="2544">
                  <c:v>40361.766666666626</c:v>
                </c:pt>
                <c:pt idx="2545">
                  <c:v>40361.767361111051</c:v>
                </c:pt>
                <c:pt idx="2546">
                  <c:v>40361.768055555556</c:v>
                </c:pt>
                <c:pt idx="2547">
                  <c:v>40361.768749999996</c:v>
                </c:pt>
                <c:pt idx="2548">
                  <c:v>40361.769444444435</c:v>
                </c:pt>
                <c:pt idx="2549">
                  <c:v>40361.770138888889</c:v>
                </c:pt>
                <c:pt idx="2550">
                  <c:v>40361.770833333336</c:v>
                </c:pt>
                <c:pt idx="2551">
                  <c:v>40361.771527777775</c:v>
                </c:pt>
                <c:pt idx="2552">
                  <c:v>40361.772222222222</c:v>
                </c:pt>
                <c:pt idx="2553">
                  <c:v>40361.772916666654</c:v>
                </c:pt>
                <c:pt idx="2554">
                  <c:v>40361.773611111072</c:v>
                </c:pt>
                <c:pt idx="2555">
                  <c:v>40361.774305555555</c:v>
                </c:pt>
                <c:pt idx="2556">
                  <c:v>40361.775000000001</c:v>
                </c:pt>
                <c:pt idx="2557">
                  <c:v>40361.775694444441</c:v>
                </c:pt>
                <c:pt idx="2558">
                  <c:v>40361.776388888888</c:v>
                </c:pt>
                <c:pt idx="2559">
                  <c:v>40361.777083333298</c:v>
                </c:pt>
                <c:pt idx="2560">
                  <c:v>40361.777777777774</c:v>
                </c:pt>
                <c:pt idx="2561">
                  <c:v>40361.77847222222</c:v>
                </c:pt>
                <c:pt idx="2562">
                  <c:v>40361.779166666609</c:v>
                </c:pt>
                <c:pt idx="2563">
                  <c:v>40361.779861111077</c:v>
                </c:pt>
                <c:pt idx="2564">
                  <c:v>40361.780555555553</c:v>
                </c:pt>
                <c:pt idx="2565">
                  <c:v>40361.78125</c:v>
                </c:pt>
                <c:pt idx="2566">
                  <c:v>40361.781944444447</c:v>
                </c:pt>
                <c:pt idx="2567">
                  <c:v>40361.782638888893</c:v>
                </c:pt>
                <c:pt idx="2568">
                  <c:v>40361.783333333326</c:v>
                </c:pt>
                <c:pt idx="2569">
                  <c:v>40361.78402777778</c:v>
                </c:pt>
                <c:pt idx="2570">
                  <c:v>40361.784722222204</c:v>
                </c:pt>
                <c:pt idx="2571">
                  <c:v>40361.785416666637</c:v>
                </c:pt>
                <c:pt idx="2572">
                  <c:v>40361.786111111105</c:v>
                </c:pt>
                <c:pt idx="2573">
                  <c:v>40361.786805555559</c:v>
                </c:pt>
                <c:pt idx="2574">
                  <c:v>40361.787499999999</c:v>
                </c:pt>
                <c:pt idx="2575">
                  <c:v>40361.788194444474</c:v>
                </c:pt>
                <c:pt idx="2576">
                  <c:v>40361.788888888892</c:v>
                </c:pt>
                <c:pt idx="2577">
                  <c:v>40361.789583333324</c:v>
                </c:pt>
                <c:pt idx="2578">
                  <c:v>40361.790277777778</c:v>
                </c:pt>
                <c:pt idx="2579">
                  <c:v>40361.790972222225</c:v>
                </c:pt>
                <c:pt idx="2580">
                  <c:v>40361.791666666606</c:v>
                </c:pt>
                <c:pt idx="2581">
                  <c:v>40361.792361111053</c:v>
                </c:pt>
                <c:pt idx="2582">
                  <c:v>40361.793055555521</c:v>
                </c:pt>
                <c:pt idx="2583">
                  <c:v>40361.793749999975</c:v>
                </c:pt>
                <c:pt idx="2584">
                  <c:v>40361.794444444444</c:v>
                </c:pt>
                <c:pt idx="2585">
                  <c:v>40361.795138888876</c:v>
                </c:pt>
                <c:pt idx="2586">
                  <c:v>40361.795833333301</c:v>
                </c:pt>
                <c:pt idx="2587">
                  <c:v>40361.796527777777</c:v>
                </c:pt>
                <c:pt idx="2588">
                  <c:v>40361.797222222194</c:v>
                </c:pt>
                <c:pt idx="2589">
                  <c:v>40361.797916666626</c:v>
                </c:pt>
                <c:pt idx="2590">
                  <c:v>40361.79861111108</c:v>
                </c:pt>
                <c:pt idx="2591">
                  <c:v>40361.79930555552</c:v>
                </c:pt>
                <c:pt idx="2592">
                  <c:v>40361.800000000003</c:v>
                </c:pt>
                <c:pt idx="2593">
                  <c:v>40361.800694444493</c:v>
                </c:pt>
                <c:pt idx="2594">
                  <c:v>40361.801388888889</c:v>
                </c:pt>
                <c:pt idx="2595">
                  <c:v>40361.802083333336</c:v>
                </c:pt>
                <c:pt idx="2596">
                  <c:v>40361.802777777782</c:v>
                </c:pt>
                <c:pt idx="2597">
                  <c:v>40361.803472222222</c:v>
                </c:pt>
                <c:pt idx="2598">
                  <c:v>40361.804166666654</c:v>
                </c:pt>
                <c:pt idx="2599">
                  <c:v>40361.804861111108</c:v>
                </c:pt>
                <c:pt idx="2600">
                  <c:v>40361.805555555562</c:v>
                </c:pt>
                <c:pt idx="2601">
                  <c:v>40361.806250000031</c:v>
                </c:pt>
                <c:pt idx="2602">
                  <c:v>40361.806944444485</c:v>
                </c:pt>
                <c:pt idx="2603">
                  <c:v>40361.807638888917</c:v>
                </c:pt>
                <c:pt idx="2604">
                  <c:v>40361.808333333342</c:v>
                </c:pt>
                <c:pt idx="2605">
                  <c:v>40361.809027777781</c:v>
                </c:pt>
                <c:pt idx="2606">
                  <c:v>40361.80972222222</c:v>
                </c:pt>
                <c:pt idx="2607">
                  <c:v>40361.810416666667</c:v>
                </c:pt>
                <c:pt idx="2608">
                  <c:v>40361.811111111114</c:v>
                </c:pt>
                <c:pt idx="2609">
                  <c:v>40361.811805555553</c:v>
                </c:pt>
                <c:pt idx="2610">
                  <c:v>40361.812500000029</c:v>
                </c:pt>
                <c:pt idx="2611">
                  <c:v>40361.81319444449</c:v>
                </c:pt>
                <c:pt idx="2612">
                  <c:v>40361.813888888893</c:v>
                </c:pt>
                <c:pt idx="2613">
                  <c:v>40361.814583333333</c:v>
                </c:pt>
                <c:pt idx="2614">
                  <c:v>40361.815277777809</c:v>
                </c:pt>
                <c:pt idx="2615">
                  <c:v>40361.815972222219</c:v>
                </c:pt>
                <c:pt idx="2616">
                  <c:v>40361.816666666666</c:v>
                </c:pt>
                <c:pt idx="2617">
                  <c:v>40361.817361111105</c:v>
                </c:pt>
                <c:pt idx="2618">
                  <c:v>40361.818055555595</c:v>
                </c:pt>
                <c:pt idx="2619">
                  <c:v>40361.818750000013</c:v>
                </c:pt>
                <c:pt idx="2620">
                  <c:v>40361.819444444474</c:v>
                </c:pt>
                <c:pt idx="2621">
                  <c:v>40361.820138888892</c:v>
                </c:pt>
                <c:pt idx="2622">
                  <c:v>40361.820833333331</c:v>
                </c:pt>
                <c:pt idx="2623">
                  <c:v>40361.821527777778</c:v>
                </c:pt>
                <c:pt idx="2624">
                  <c:v>40361.822222222232</c:v>
                </c:pt>
                <c:pt idx="2625">
                  <c:v>40361.822916666664</c:v>
                </c:pt>
                <c:pt idx="2626">
                  <c:v>40361.823611111104</c:v>
                </c:pt>
                <c:pt idx="2627">
                  <c:v>40361.824305555558</c:v>
                </c:pt>
                <c:pt idx="2628">
                  <c:v>40361.825000000004</c:v>
                </c:pt>
                <c:pt idx="2629">
                  <c:v>40361.825694444473</c:v>
                </c:pt>
                <c:pt idx="2630">
                  <c:v>40361.826388888891</c:v>
                </c:pt>
                <c:pt idx="2631">
                  <c:v>40361.827083333301</c:v>
                </c:pt>
                <c:pt idx="2632">
                  <c:v>40361.827777777777</c:v>
                </c:pt>
                <c:pt idx="2633">
                  <c:v>40361.828472222223</c:v>
                </c:pt>
                <c:pt idx="2634">
                  <c:v>40361.829166666626</c:v>
                </c:pt>
                <c:pt idx="2635">
                  <c:v>40361.82986111108</c:v>
                </c:pt>
                <c:pt idx="2636">
                  <c:v>40361.830555555563</c:v>
                </c:pt>
                <c:pt idx="2637">
                  <c:v>40361.831250000003</c:v>
                </c:pt>
                <c:pt idx="2638">
                  <c:v>40361.831944444442</c:v>
                </c:pt>
                <c:pt idx="2639">
                  <c:v>40361.832638888925</c:v>
                </c:pt>
                <c:pt idx="2640">
                  <c:v>40361.833333333336</c:v>
                </c:pt>
                <c:pt idx="2641">
                  <c:v>40361.834027777782</c:v>
                </c:pt>
                <c:pt idx="2642">
                  <c:v>40361.834722222222</c:v>
                </c:pt>
                <c:pt idx="2643">
                  <c:v>40361.835416666654</c:v>
                </c:pt>
                <c:pt idx="2644">
                  <c:v>40361.836111111108</c:v>
                </c:pt>
                <c:pt idx="2645">
                  <c:v>40361.836805555562</c:v>
                </c:pt>
                <c:pt idx="2646">
                  <c:v>40361.837500000001</c:v>
                </c:pt>
                <c:pt idx="2647">
                  <c:v>40361.838194444485</c:v>
                </c:pt>
                <c:pt idx="2648">
                  <c:v>40361.838888888917</c:v>
                </c:pt>
                <c:pt idx="2649">
                  <c:v>40361.839583333334</c:v>
                </c:pt>
                <c:pt idx="2650">
                  <c:v>40361.84027777781</c:v>
                </c:pt>
                <c:pt idx="2651">
                  <c:v>40361.840972222242</c:v>
                </c:pt>
                <c:pt idx="2652">
                  <c:v>40361.841666666638</c:v>
                </c:pt>
                <c:pt idx="2653">
                  <c:v>40361.842361111114</c:v>
                </c:pt>
                <c:pt idx="2654">
                  <c:v>40361.843055555553</c:v>
                </c:pt>
                <c:pt idx="2655">
                  <c:v>40361.84375</c:v>
                </c:pt>
                <c:pt idx="2656">
                  <c:v>40361.84444444449</c:v>
                </c:pt>
                <c:pt idx="2657">
                  <c:v>40361.845138888893</c:v>
                </c:pt>
                <c:pt idx="2658">
                  <c:v>40361.845833333333</c:v>
                </c:pt>
                <c:pt idx="2659">
                  <c:v>40361.846527777809</c:v>
                </c:pt>
                <c:pt idx="2660">
                  <c:v>40361.847222222219</c:v>
                </c:pt>
                <c:pt idx="2661">
                  <c:v>40361.847916666666</c:v>
                </c:pt>
                <c:pt idx="2662">
                  <c:v>40361.848611111112</c:v>
                </c:pt>
                <c:pt idx="2663">
                  <c:v>40361.849305555559</c:v>
                </c:pt>
                <c:pt idx="2664">
                  <c:v>40361.850000000013</c:v>
                </c:pt>
                <c:pt idx="2665">
                  <c:v>40361.850694444511</c:v>
                </c:pt>
                <c:pt idx="2666">
                  <c:v>40361.851388888892</c:v>
                </c:pt>
                <c:pt idx="2667">
                  <c:v>40361.852083333331</c:v>
                </c:pt>
                <c:pt idx="2668">
                  <c:v>40361.852777777793</c:v>
                </c:pt>
                <c:pt idx="2669">
                  <c:v>40361.853472222232</c:v>
                </c:pt>
                <c:pt idx="2670">
                  <c:v>40361.854166666664</c:v>
                </c:pt>
                <c:pt idx="2671">
                  <c:v>40361.854861111111</c:v>
                </c:pt>
                <c:pt idx="2672">
                  <c:v>40361.855555555587</c:v>
                </c:pt>
                <c:pt idx="2673">
                  <c:v>40361.856250000041</c:v>
                </c:pt>
                <c:pt idx="2674">
                  <c:v>40361.856944444502</c:v>
                </c:pt>
                <c:pt idx="2675">
                  <c:v>40361.857638888934</c:v>
                </c:pt>
                <c:pt idx="2676">
                  <c:v>40361.858333333359</c:v>
                </c:pt>
                <c:pt idx="2677">
                  <c:v>40361.859027777791</c:v>
                </c:pt>
                <c:pt idx="2678">
                  <c:v>40361.859722222223</c:v>
                </c:pt>
                <c:pt idx="2679">
                  <c:v>40361.86041666667</c:v>
                </c:pt>
                <c:pt idx="2680">
                  <c:v>40361.86111111108</c:v>
                </c:pt>
                <c:pt idx="2681">
                  <c:v>40361.861805555556</c:v>
                </c:pt>
                <c:pt idx="2682">
                  <c:v>40361.862500000003</c:v>
                </c:pt>
                <c:pt idx="2683">
                  <c:v>40361.863194444442</c:v>
                </c:pt>
                <c:pt idx="2684">
                  <c:v>40361.863888888889</c:v>
                </c:pt>
                <c:pt idx="2685">
                  <c:v>40361.864583333336</c:v>
                </c:pt>
                <c:pt idx="2686">
                  <c:v>40361.865277777782</c:v>
                </c:pt>
                <c:pt idx="2687">
                  <c:v>40361.865972222222</c:v>
                </c:pt>
                <c:pt idx="2688">
                  <c:v>40361.866666666654</c:v>
                </c:pt>
                <c:pt idx="2689">
                  <c:v>40361.867361111072</c:v>
                </c:pt>
                <c:pt idx="2690">
                  <c:v>40361.868055555562</c:v>
                </c:pt>
                <c:pt idx="2691">
                  <c:v>40361.868750000001</c:v>
                </c:pt>
                <c:pt idx="2692">
                  <c:v>40361.869444444441</c:v>
                </c:pt>
                <c:pt idx="2693">
                  <c:v>40361.870138888917</c:v>
                </c:pt>
                <c:pt idx="2694">
                  <c:v>40361.870833333342</c:v>
                </c:pt>
                <c:pt idx="2695">
                  <c:v>40361.871527777781</c:v>
                </c:pt>
                <c:pt idx="2696">
                  <c:v>40361.872222222242</c:v>
                </c:pt>
                <c:pt idx="2697">
                  <c:v>40361.872916666667</c:v>
                </c:pt>
                <c:pt idx="2698">
                  <c:v>40361.873611111114</c:v>
                </c:pt>
                <c:pt idx="2699">
                  <c:v>40361.874305555553</c:v>
                </c:pt>
                <c:pt idx="2700">
                  <c:v>40361.875</c:v>
                </c:pt>
                <c:pt idx="2701">
                  <c:v>40361.87569444449</c:v>
                </c:pt>
                <c:pt idx="2702">
                  <c:v>40361.876388888893</c:v>
                </c:pt>
                <c:pt idx="2703">
                  <c:v>40361.877083333326</c:v>
                </c:pt>
                <c:pt idx="2704">
                  <c:v>40361.87777777778</c:v>
                </c:pt>
                <c:pt idx="2705">
                  <c:v>40361.878472222219</c:v>
                </c:pt>
                <c:pt idx="2706">
                  <c:v>40361.879166666637</c:v>
                </c:pt>
                <c:pt idx="2707">
                  <c:v>40361.879861111105</c:v>
                </c:pt>
                <c:pt idx="2708">
                  <c:v>40361.880555555595</c:v>
                </c:pt>
                <c:pt idx="2709">
                  <c:v>40361.881250000013</c:v>
                </c:pt>
                <c:pt idx="2710">
                  <c:v>40361.881944444474</c:v>
                </c:pt>
                <c:pt idx="2711">
                  <c:v>40361.882638888936</c:v>
                </c:pt>
                <c:pt idx="2712">
                  <c:v>40361.883333333331</c:v>
                </c:pt>
                <c:pt idx="2713">
                  <c:v>40361.884027777793</c:v>
                </c:pt>
                <c:pt idx="2714">
                  <c:v>40361.884722222232</c:v>
                </c:pt>
                <c:pt idx="2715">
                  <c:v>40361.885416666664</c:v>
                </c:pt>
                <c:pt idx="2716">
                  <c:v>40361.886111111111</c:v>
                </c:pt>
                <c:pt idx="2717">
                  <c:v>40361.886805555587</c:v>
                </c:pt>
                <c:pt idx="2718">
                  <c:v>40361.887500000012</c:v>
                </c:pt>
                <c:pt idx="2719">
                  <c:v>40361.888194444502</c:v>
                </c:pt>
                <c:pt idx="2720">
                  <c:v>40361.888888888934</c:v>
                </c:pt>
                <c:pt idx="2721">
                  <c:v>40361.88958333333</c:v>
                </c:pt>
                <c:pt idx="2722">
                  <c:v>40361.890277777791</c:v>
                </c:pt>
                <c:pt idx="2723">
                  <c:v>40361.890972222223</c:v>
                </c:pt>
                <c:pt idx="2724">
                  <c:v>40361.891666666626</c:v>
                </c:pt>
                <c:pt idx="2725">
                  <c:v>40361.89236111108</c:v>
                </c:pt>
                <c:pt idx="2726">
                  <c:v>40361.893055555556</c:v>
                </c:pt>
                <c:pt idx="2727">
                  <c:v>40361.893749999996</c:v>
                </c:pt>
                <c:pt idx="2728">
                  <c:v>40361.894444444442</c:v>
                </c:pt>
                <c:pt idx="2729">
                  <c:v>40361.895138888889</c:v>
                </c:pt>
                <c:pt idx="2730">
                  <c:v>40361.895833333336</c:v>
                </c:pt>
                <c:pt idx="2731">
                  <c:v>40361.896527777782</c:v>
                </c:pt>
                <c:pt idx="2732">
                  <c:v>40361.897222222222</c:v>
                </c:pt>
                <c:pt idx="2733">
                  <c:v>40361.897916666654</c:v>
                </c:pt>
                <c:pt idx="2734">
                  <c:v>40361.898611111108</c:v>
                </c:pt>
                <c:pt idx="2735">
                  <c:v>40361.899305555555</c:v>
                </c:pt>
                <c:pt idx="2736">
                  <c:v>40361.9</c:v>
                </c:pt>
                <c:pt idx="2737">
                  <c:v>40361.900694444485</c:v>
                </c:pt>
                <c:pt idx="2738">
                  <c:v>40361.901388888888</c:v>
                </c:pt>
                <c:pt idx="2739">
                  <c:v>40361.902083333334</c:v>
                </c:pt>
                <c:pt idx="2740">
                  <c:v>40361.902777777781</c:v>
                </c:pt>
                <c:pt idx="2741">
                  <c:v>40361.90347222222</c:v>
                </c:pt>
                <c:pt idx="2742">
                  <c:v>40361.904166666638</c:v>
                </c:pt>
                <c:pt idx="2743">
                  <c:v>40361.904861111114</c:v>
                </c:pt>
                <c:pt idx="2744">
                  <c:v>40361.905555555553</c:v>
                </c:pt>
                <c:pt idx="2745">
                  <c:v>40361.906250000029</c:v>
                </c:pt>
                <c:pt idx="2746">
                  <c:v>40361.90694444449</c:v>
                </c:pt>
                <c:pt idx="2747">
                  <c:v>40361.907638888893</c:v>
                </c:pt>
                <c:pt idx="2748">
                  <c:v>40361.908333333333</c:v>
                </c:pt>
                <c:pt idx="2749">
                  <c:v>40361.90902777778</c:v>
                </c:pt>
                <c:pt idx="2750">
                  <c:v>40361.909722222204</c:v>
                </c:pt>
                <c:pt idx="2751">
                  <c:v>40361.910416666666</c:v>
                </c:pt>
                <c:pt idx="2752">
                  <c:v>40361.911111111105</c:v>
                </c:pt>
                <c:pt idx="2753">
                  <c:v>40361.911805555559</c:v>
                </c:pt>
                <c:pt idx="2754">
                  <c:v>40361.912500000013</c:v>
                </c:pt>
                <c:pt idx="2755">
                  <c:v>40361.913194444474</c:v>
                </c:pt>
                <c:pt idx="2756">
                  <c:v>40361.913888888892</c:v>
                </c:pt>
                <c:pt idx="2757">
                  <c:v>40361.914583333331</c:v>
                </c:pt>
                <c:pt idx="2758">
                  <c:v>40361.915277777793</c:v>
                </c:pt>
                <c:pt idx="2759">
                  <c:v>40361.915972222232</c:v>
                </c:pt>
                <c:pt idx="2760">
                  <c:v>40361.916666666664</c:v>
                </c:pt>
                <c:pt idx="2761">
                  <c:v>40361.917361111104</c:v>
                </c:pt>
                <c:pt idx="2762">
                  <c:v>40361.918055555587</c:v>
                </c:pt>
                <c:pt idx="2763">
                  <c:v>40361.918750000012</c:v>
                </c:pt>
                <c:pt idx="2764">
                  <c:v>40361.919444444473</c:v>
                </c:pt>
                <c:pt idx="2765">
                  <c:v>40361.920138888891</c:v>
                </c:pt>
                <c:pt idx="2766">
                  <c:v>40361.92083333333</c:v>
                </c:pt>
                <c:pt idx="2767">
                  <c:v>40361.921527777777</c:v>
                </c:pt>
                <c:pt idx="2768">
                  <c:v>40361.922222222223</c:v>
                </c:pt>
                <c:pt idx="2769">
                  <c:v>40361.92291666667</c:v>
                </c:pt>
                <c:pt idx="2770">
                  <c:v>40361.92361111108</c:v>
                </c:pt>
                <c:pt idx="2771">
                  <c:v>40361.924305555556</c:v>
                </c:pt>
                <c:pt idx="2772">
                  <c:v>40361.925000000003</c:v>
                </c:pt>
                <c:pt idx="2773">
                  <c:v>40361.925694444442</c:v>
                </c:pt>
                <c:pt idx="2774">
                  <c:v>40361.926388888889</c:v>
                </c:pt>
                <c:pt idx="2775">
                  <c:v>40361.927083333307</c:v>
                </c:pt>
                <c:pt idx="2776">
                  <c:v>40361.927777777775</c:v>
                </c:pt>
                <c:pt idx="2777">
                  <c:v>40361.928472222222</c:v>
                </c:pt>
                <c:pt idx="2778">
                  <c:v>40361.929166666618</c:v>
                </c:pt>
                <c:pt idx="2779">
                  <c:v>40361.929861111072</c:v>
                </c:pt>
                <c:pt idx="2780">
                  <c:v>40361.930555555562</c:v>
                </c:pt>
                <c:pt idx="2781">
                  <c:v>40361.931250000001</c:v>
                </c:pt>
                <c:pt idx="2782">
                  <c:v>40361.931944444441</c:v>
                </c:pt>
                <c:pt idx="2783">
                  <c:v>40361.932638888917</c:v>
                </c:pt>
                <c:pt idx="2784">
                  <c:v>40361.933333333334</c:v>
                </c:pt>
                <c:pt idx="2785">
                  <c:v>40361.934027777781</c:v>
                </c:pt>
                <c:pt idx="2786">
                  <c:v>40361.93472222222</c:v>
                </c:pt>
                <c:pt idx="2787">
                  <c:v>40361.935416666638</c:v>
                </c:pt>
                <c:pt idx="2788">
                  <c:v>40361.936111111114</c:v>
                </c:pt>
                <c:pt idx="2789">
                  <c:v>40361.936805555553</c:v>
                </c:pt>
                <c:pt idx="2790">
                  <c:v>40361.9375</c:v>
                </c:pt>
                <c:pt idx="2791">
                  <c:v>40361.93819444449</c:v>
                </c:pt>
                <c:pt idx="2792">
                  <c:v>40361.938888888893</c:v>
                </c:pt>
                <c:pt idx="2793">
                  <c:v>40361.939583333326</c:v>
                </c:pt>
                <c:pt idx="2794">
                  <c:v>40361.940277777809</c:v>
                </c:pt>
                <c:pt idx="2795">
                  <c:v>40361.940972222219</c:v>
                </c:pt>
                <c:pt idx="2796">
                  <c:v>40361.941666666637</c:v>
                </c:pt>
                <c:pt idx="2797">
                  <c:v>40361.942361111105</c:v>
                </c:pt>
                <c:pt idx="2798">
                  <c:v>40361.943055555559</c:v>
                </c:pt>
                <c:pt idx="2799">
                  <c:v>40361.943749999999</c:v>
                </c:pt>
                <c:pt idx="2800">
                  <c:v>40361.944444444474</c:v>
                </c:pt>
                <c:pt idx="2801">
                  <c:v>40361.945138888892</c:v>
                </c:pt>
                <c:pt idx="2802">
                  <c:v>40361.945833333331</c:v>
                </c:pt>
                <c:pt idx="2803">
                  <c:v>40361.946527777793</c:v>
                </c:pt>
                <c:pt idx="2804">
                  <c:v>40361.947222222232</c:v>
                </c:pt>
                <c:pt idx="2805">
                  <c:v>40361.947916666664</c:v>
                </c:pt>
                <c:pt idx="2806">
                  <c:v>40361.948611111111</c:v>
                </c:pt>
                <c:pt idx="2807">
                  <c:v>40361.949305555558</c:v>
                </c:pt>
                <c:pt idx="2808">
                  <c:v>40361.950000000012</c:v>
                </c:pt>
                <c:pt idx="2809">
                  <c:v>40361.950694444502</c:v>
                </c:pt>
                <c:pt idx="2810">
                  <c:v>40361.951388888891</c:v>
                </c:pt>
                <c:pt idx="2811">
                  <c:v>40361.95208333333</c:v>
                </c:pt>
                <c:pt idx="2812">
                  <c:v>40361.952777777791</c:v>
                </c:pt>
                <c:pt idx="2813">
                  <c:v>40361.953472222223</c:v>
                </c:pt>
                <c:pt idx="2814">
                  <c:v>40361.95416666667</c:v>
                </c:pt>
                <c:pt idx="2815">
                  <c:v>40361.954861111109</c:v>
                </c:pt>
                <c:pt idx="2816">
                  <c:v>40361.955555555563</c:v>
                </c:pt>
                <c:pt idx="2817">
                  <c:v>40361.956250000039</c:v>
                </c:pt>
                <c:pt idx="2818">
                  <c:v>40361.956944444493</c:v>
                </c:pt>
                <c:pt idx="2819">
                  <c:v>40361.957638888925</c:v>
                </c:pt>
                <c:pt idx="2820">
                  <c:v>40361.958333333343</c:v>
                </c:pt>
                <c:pt idx="2821">
                  <c:v>40361.959027777782</c:v>
                </c:pt>
                <c:pt idx="2822">
                  <c:v>40361.959722222222</c:v>
                </c:pt>
                <c:pt idx="2823">
                  <c:v>40361.960416666654</c:v>
                </c:pt>
                <c:pt idx="2824">
                  <c:v>40361.961111111072</c:v>
                </c:pt>
                <c:pt idx="2825">
                  <c:v>40361.961805555555</c:v>
                </c:pt>
                <c:pt idx="2826">
                  <c:v>40361.962500000001</c:v>
                </c:pt>
                <c:pt idx="2827">
                  <c:v>40361.963194444441</c:v>
                </c:pt>
                <c:pt idx="2828">
                  <c:v>40361.963888888888</c:v>
                </c:pt>
                <c:pt idx="2829">
                  <c:v>40361.964583333334</c:v>
                </c:pt>
                <c:pt idx="2830">
                  <c:v>40361.965277777781</c:v>
                </c:pt>
                <c:pt idx="2831">
                  <c:v>40361.96597222222</c:v>
                </c:pt>
                <c:pt idx="2832">
                  <c:v>40361.966666666638</c:v>
                </c:pt>
                <c:pt idx="2833">
                  <c:v>40361.967361111077</c:v>
                </c:pt>
                <c:pt idx="2834">
                  <c:v>40361.968055555553</c:v>
                </c:pt>
                <c:pt idx="2835">
                  <c:v>40361.96875</c:v>
                </c:pt>
                <c:pt idx="2836">
                  <c:v>40361.969444444447</c:v>
                </c:pt>
                <c:pt idx="2837">
                  <c:v>40361.970138888893</c:v>
                </c:pt>
                <c:pt idx="2838">
                  <c:v>40361.970833333333</c:v>
                </c:pt>
                <c:pt idx="2839">
                  <c:v>40361.97152777778</c:v>
                </c:pt>
                <c:pt idx="2840">
                  <c:v>40361.972222222219</c:v>
                </c:pt>
                <c:pt idx="2841">
                  <c:v>40361.972916666666</c:v>
                </c:pt>
                <c:pt idx="2842">
                  <c:v>40361.973611111105</c:v>
                </c:pt>
                <c:pt idx="2843">
                  <c:v>40361.974305555559</c:v>
                </c:pt>
                <c:pt idx="2844">
                  <c:v>40361.975000000006</c:v>
                </c:pt>
                <c:pt idx="2845">
                  <c:v>40361.975694444474</c:v>
                </c:pt>
                <c:pt idx="2846">
                  <c:v>40361.976388888892</c:v>
                </c:pt>
                <c:pt idx="2847">
                  <c:v>40361.977083333324</c:v>
                </c:pt>
                <c:pt idx="2848">
                  <c:v>40361.977777777778</c:v>
                </c:pt>
                <c:pt idx="2849">
                  <c:v>40361.978472222232</c:v>
                </c:pt>
                <c:pt idx="2850">
                  <c:v>40361.979166666628</c:v>
                </c:pt>
                <c:pt idx="2851">
                  <c:v>40361.979861111104</c:v>
                </c:pt>
                <c:pt idx="2852">
                  <c:v>40361.980555555587</c:v>
                </c:pt>
                <c:pt idx="2853">
                  <c:v>40361.981250000012</c:v>
                </c:pt>
                <c:pt idx="2854">
                  <c:v>40361.981944444473</c:v>
                </c:pt>
                <c:pt idx="2855">
                  <c:v>40361.982638888934</c:v>
                </c:pt>
                <c:pt idx="2856">
                  <c:v>40361.98333333333</c:v>
                </c:pt>
                <c:pt idx="2857">
                  <c:v>40361.984027777791</c:v>
                </c:pt>
                <c:pt idx="2858">
                  <c:v>40361.984722222223</c:v>
                </c:pt>
                <c:pt idx="2859">
                  <c:v>40361.98541666667</c:v>
                </c:pt>
                <c:pt idx="2860">
                  <c:v>40361.986111111109</c:v>
                </c:pt>
                <c:pt idx="2861">
                  <c:v>40361.986805555563</c:v>
                </c:pt>
                <c:pt idx="2862">
                  <c:v>40361.987500000003</c:v>
                </c:pt>
                <c:pt idx="2863">
                  <c:v>40361.988194444493</c:v>
                </c:pt>
                <c:pt idx="2864">
                  <c:v>40361.988888888925</c:v>
                </c:pt>
                <c:pt idx="2865">
                  <c:v>40361.989583333336</c:v>
                </c:pt>
                <c:pt idx="2866">
                  <c:v>40361.990277777782</c:v>
                </c:pt>
                <c:pt idx="2867">
                  <c:v>40361.990972222222</c:v>
                </c:pt>
                <c:pt idx="2868">
                  <c:v>40361.991666666618</c:v>
                </c:pt>
                <c:pt idx="2869">
                  <c:v>40361.992361111072</c:v>
                </c:pt>
                <c:pt idx="2870">
                  <c:v>40361.993055555555</c:v>
                </c:pt>
                <c:pt idx="2871">
                  <c:v>40361.993749999994</c:v>
                </c:pt>
                <c:pt idx="2872">
                  <c:v>40361.994444444441</c:v>
                </c:pt>
                <c:pt idx="2873">
                  <c:v>40361.995138888888</c:v>
                </c:pt>
                <c:pt idx="2874">
                  <c:v>40361.995833333334</c:v>
                </c:pt>
                <c:pt idx="2875">
                  <c:v>40361.996527777781</c:v>
                </c:pt>
                <c:pt idx="2876">
                  <c:v>40361.99722222222</c:v>
                </c:pt>
                <c:pt idx="2877">
                  <c:v>40361.997916666638</c:v>
                </c:pt>
                <c:pt idx="2878">
                  <c:v>40361.998611111114</c:v>
                </c:pt>
                <c:pt idx="2879">
                  <c:v>40361.999305555524</c:v>
                </c:pt>
                <c:pt idx="2880">
                  <c:v>40362</c:v>
                </c:pt>
                <c:pt idx="2881">
                  <c:v>40362.00069444449</c:v>
                </c:pt>
                <c:pt idx="2882">
                  <c:v>40362.001388888886</c:v>
                </c:pt>
                <c:pt idx="2883">
                  <c:v>40362.002083333326</c:v>
                </c:pt>
                <c:pt idx="2884">
                  <c:v>40362.00277777778</c:v>
                </c:pt>
                <c:pt idx="2885">
                  <c:v>40362.003472222204</c:v>
                </c:pt>
                <c:pt idx="2886">
                  <c:v>40362.004166666637</c:v>
                </c:pt>
                <c:pt idx="2887">
                  <c:v>40362.004861111105</c:v>
                </c:pt>
                <c:pt idx="2888">
                  <c:v>40362.005555555559</c:v>
                </c:pt>
                <c:pt idx="2889">
                  <c:v>40362.006250000013</c:v>
                </c:pt>
                <c:pt idx="2890">
                  <c:v>40362.006944444474</c:v>
                </c:pt>
                <c:pt idx="2891">
                  <c:v>40362.007638888892</c:v>
                </c:pt>
                <c:pt idx="2892">
                  <c:v>40362.008333333331</c:v>
                </c:pt>
                <c:pt idx="2893">
                  <c:v>40362.009027777778</c:v>
                </c:pt>
                <c:pt idx="2894">
                  <c:v>40362.009722222225</c:v>
                </c:pt>
                <c:pt idx="2895">
                  <c:v>40362.010416666664</c:v>
                </c:pt>
                <c:pt idx="2896">
                  <c:v>40362.011111111104</c:v>
                </c:pt>
                <c:pt idx="2897">
                  <c:v>40362.011805555558</c:v>
                </c:pt>
                <c:pt idx="2898">
                  <c:v>40362.012500000012</c:v>
                </c:pt>
                <c:pt idx="2899">
                  <c:v>40362.013194444473</c:v>
                </c:pt>
                <c:pt idx="2900">
                  <c:v>40362.013888888891</c:v>
                </c:pt>
                <c:pt idx="2901">
                  <c:v>40362.01458333333</c:v>
                </c:pt>
                <c:pt idx="2902">
                  <c:v>40362.015277777791</c:v>
                </c:pt>
                <c:pt idx="2903">
                  <c:v>40362.015972222223</c:v>
                </c:pt>
                <c:pt idx="2904">
                  <c:v>40362.01666666667</c:v>
                </c:pt>
                <c:pt idx="2905">
                  <c:v>40362.01736111108</c:v>
                </c:pt>
                <c:pt idx="2906">
                  <c:v>40362.018055555563</c:v>
                </c:pt>
                <c:pt idx="2907">
                  <c:v>40362.018750000003</c:v>
                </c:pt>
                <c:pt idx="2908">
                  <c:v>40362.019444444442</c:v>
                </c:pt>
                <c:pt idx="2909">
                  <c:v>40362.020138888889</c:v>
                </c:pt>
                <c:pt idx="2910">
                  <c:v>40362.020833333336</c:v>
                </c:pt>
                <c:pt idx="2911">
                  <c:v>40362.021527777775</c:v>
                </c:pt>
                <c:pt idx="2912">
                  <c:v>40362.022222222222</c:v>
                </c:pt>
                <c:pt idx="2913">
                  <c:v>40362.022916666654</c:v>
                </c:pt>
                <c:pt idx="2914">
                  <c:v>40362.023611111072</c:v>
                </c:pt>
                <c:pt idx="2915">
                  <c:v>40362.024305555555</c:v>
                </c:pt>
                <c:pt idx="2916">
                  <c:v>40362.025000000001</c:v>
                </c:pt>
                <c:pt idx="2917">
                  <c:v>40362.025694444441</c:v>
                </c:pt>
                <c:pt idx="2918">
                  <c:v>40362.026388888888</c:v>
                </c:pt>
                <c:pt idx="2919">
                  <c:v>40362.027083333298</c:v>
                </c:pt>
                <c:pt idx="2920">
                  <c:v>40362.027777777774</c:v>
                </c:pt>
                <c:pt idx="2921">
                  <c:v>40362.02847222222</c:v>
                </c:pt>
                <c:pt idx="2922">
                  <c:v>40362.029166666609</c:v>
                </c:pt>
                <c:pt idx="2923">
                  <c:v>40362.029861111077</c:v>
                </c:pt>
                <c:pt idx="2924">
                  <c:v>40362.030555555553</c:v>
                </c:pt>
                <c:pt idx="2925">
                  <c:v>40362.03125</c:v>
                </c:pt>
                <c:pt idx="2926">
                  <c:v>40362.031944444447</c:v>
                </c:pt>
                <c:pt idx="2927">
                  <c:v>40362.032638888893</c:v>
                </c:pt>
                <c:pt idx="2928">
                  <c:v>40362.033333333326</c:v>
                </c:pt>
                <c:pt idx="2929">
                  <c:v>40362.03402777778</c:v>
                </c:pt>
                <c:pt idx="2930">
                  <c:v>40362.034722222204</c:v>
                </c:pt>
                <c:pt idx="2931">
                  <c:v>40362.035416666637</c:v>
                </c:pt>
                <c:pt idx="2932">
                  <c:v>40362.036111111105</c:v>
                </c:pt>
                <c:pt idx="2933">
                  <c:v>40362.036805555559</c:v>
                </c:pt>
                <c:pt idx="2934">
                  <c:v>40362.037499999999</c:v>
                </c:pt>
                <c:pt idx="2935">
                  <c:v>40362.038194444474</c:v>
                </c:pt>
                <c:pt idx="2936">
                  <c:v>40362.038888888892</c:v>
                </c:pt>
                <c:pt idx="2937">
                  <c:v>40362.039583333324</c:v>
                </c:pt>
                <c:pt idx="2938">
                  <c:v>40362.040277777793</c:v>
                </c:pt>
                <c:pt idx="2939">
                  <c:v>40362.040972222232</c:v>
                </c:pt>
                <c:pt idx="2940">
                  <c:v>40362.041666666628</c:v>
                </c:pt>
                <c:pt idx="2941">
                  <c:v>40362.042361111104</c:v>
                </c:pt>
                <c:pt idx="2942">
                  <c:v>40362.043055555558</c:v>
                </c:pt>
                <c:pt idx="2943">
                  <c:v>40362.043749999997</c:v>
                </c:pt>
                <c:pt idx="2944">
                  <c:v>40362.044444444473</c:v>
                </c:pt>
                <c:pt idx="2945">
                  <c:v>40362.045138888891</c:v>
                </c:pt>
                <c:pt idx="2946">
                  <c:v>40362.04583333333</c:v>
                </c:pt>
                <c:pt idx="2947">
                  <c:v>40362.046527777791</c:v>
                </c:pt>
                <c:pt idx="2948">
                  <c:v>40362.047222222223</c:v>
                </c:pt>
                <c:pt idx="2949">
                  <c:v>40362.04791666667</c:v>
                </c:pt>
                <c:pt idx="2950">
                  <c:v>40362.048611111109</c:v>
                </c:pt>
                <c:pt idx="2951">
                  <c:v>40362.049305555556</c:v>
                </c:pt>
                <c:pt idx="2952">
                  <c:v>40362.050000000003</c:v>
                </c:pt>
                <c:pt idx="2953">
                  <c:v>40362.050694444493</c:v>
                </c:pt>
                <c:pt idx="2954">
                  <c:v>40362.051388888889</c:v>
                </c:pt>
                <c:pt idx="2955">
                  <c:v>40362.052083333336</c:v>
                </c:pt>
                <c:pt idx="2956">
                  <c:v>40362.052777777782</c:v>
                </c:pt>
                <c:pt idx="2957">
                  <c:v>40362.053472222222</c:v>
                </c:pt>
                <c:pt idx="2958">
                  <c:v>40362.054166666654</c:v>
                </c:pt>
                <c:pt idx="2959">
                  <c:v>40362.054861111108</c:v>
                </c:pt>
                <c:pt idx="2960">
                  <c:v>40362.055555555562</c:v>
                </c:pt>
                <c:pt idx="2961">
                  <c:v>40362.056250000031</c:v>
                </c:pt>
                <c:pt idx="2962">
                  <c:v>40362.056944444485</c:v>
                </c:pt>
                <c:pt idx="2963">
                  <c:v>40362.057638888917</c:v>
                </c:pt>
                <c:pt idx="2964">
                  <c:v>40362.058333333342</c:v>
                </c:pt>
                <c:pt idx="2965">
                  <c:v>40362.059027777781</c:v>
                </c:pt>
                <c:pt idx="2966">
                  <c:v>40362.05972222222</c:v>
                </c:pt>
                <c:pt idx="2967">
                  <c:v>40362.060416666638</c:v>
                </c:pt>
                <c:pt idx="2968">
                  <c:v>40362.061111111077</c:v>
                </c:pt>
                <c:pt idx="2969">
                  <c:v>40362.061805555524</c:v>
                </c:pt>
                <c:pt idx="2970">
                  <c:v>40362.0625</c:v>
                </c:pt>
                <c:pt idx="2971">
                  <c:v>40362.063194444447</c:v>
                </c:pt>
                <c:pt idx="2972">
                  <c:v>40362.063888888886</c:v>
                </c:pt>
                <c:pt idx="2973">
                  <c:v>40362.064583333326</c:v>
                </c:pt>
                <c:pt idx="2974">
                  <c:v>40362.06527777778</c:v>
                </c:pt>
                <c:pt idx="2975">
                  <c:v>40362.065972222204</c:v>
                </c:pt>
                <c:pt idx="2976">
                  <c:v>40362.066666666637</c:v>
                </c:pt>
                <c:pt idx="2977">
                  <c:v>40362.067361111054</c:v>
                </c:pt>
                <c:pt idx="2978">
                  <c:v>40362.068055555559</c:v>
                </c:pt>
                <c:pt idx="2979">
                  <c:v>40362.068749999999</c:v>
                </c:pt>
                <c:pt idx="2980">
                  <c:v>40362.069444444445</c:v>
                </c:pt>
                <c:pt idx="2981">
                  <c:v>40362.070138888892</c:v>
                </c:pt>
                <c:pt idx="2982">
                  <c:v>40362.070833333331</c:v>
                </c:pt>
                <c:pt idx="2983">
                  <c:v>40362.071527777778</c:v>
                </c:pt>
                <c:pt idx="2984">
                  <c:v>40362.072222222232</c:v>
                </c:pt>
                <c:pt idx="2985">
                  <c:v>40362.072916666664</c:v>
                </c:pt>
                <c:pt idx="2986">
                  <c:v>40362.073611111104</c:v>
                </c:pt>
                <c:pt idx="2987">
                  <c:v>40362.074305555558</c:v>
                </c:pt>
                <c:pt idx="2988">
                  <c:v>40362.075000000004</c:v>
                </c:pt>
                <c:pt idx="2989">
                  <c:v>40362.075694444473</c:v>
                </c:pt>
                <c:pt idx="2990">
                  <c:v>40362.076388888891</c:v>
                </c:pt>
                <c:pt idx="2991">
                  <c:v>40362.077083333301</c:v>
                </c:pt>
                <c:pt idx="2992">
                  <c:v>40362.077777777777</c:v>
                </c:pt>
                <c:pt idx="2993">
                  <c:v>40362.078472222223</c:v>
                </c:pt>
                <c:pt idx="2994">
                  <c:v>40362.079166666626</c:v>
                </c:pt>
                <c:pt idx="2995">
                  <c:v>40362.07986111108</c:v>
                </c:pt>
                <c:pt idx="2996">
                  <c:v>40362.080555555563</c:v>
                </c:pt>
                <c:pt idx="2997">
                  <c:v>40362.081250000003</c:v>
                </c:pt>
                <c:pt idx="2998">
                  <c:v>40362.081944444442</c:v>
                </c:pt>
                <c:pt idx="2999">
                  <c:v>40362.082638888925</c:v>
                </c:pt>
                <c:pt idx="3000">
                  <c:v>40362.083333333336</c:v>
                </c:pt>
                <c:pt idx="3001">
                  <c:v>40362.084027777782</c:v>
                </c:pt>
                <c:pt idx="3002">
                  <c:v>40362.084722222222</c:v>
                </c:pt>
                <c:pt idx="3003">
                  <c:v>40362.085416666654</c:v>
                </c:pt>
                <c:pt idx="3004">
                  <c:v>40362.086111111108</c:v>
                </c:pt>
                <c:pt idx="3005">
                  <c:v>40362.086805555562</c:v>
                </c:pt>
                <c:pt idx="3006">
                  <c:v>40362.087500000001</c:v>
                </c:pt>
                <c:pt idx="3007">
                  <c:v>40362.088194444485</c:v>
                </c:pt>
                <c:pt idx="3008">
                  <c:v>40362.088888888917</c:v>
                </c:pt>
                <c:pt idx="3009">
                  <c:v>40362.089583333334</c:v>
                </c:pt>
                <c:pt idx="3010">
                  <c:v>40362.090277777781</c:v>
                </c:pt>
                <c:pt idx="3011">
                  <c:v>40362.09097222222</c:v>
                </c:pt>
                <c:pt idx="3012">
                  <c:v>40362.091666666609</c:v>
                </c:pt>
                <c:pt idx="3013">
                  <c:v>40362.092361111077</c:v>
                </c:pt>
                <c:pt idx="3014">
                  <c:v>40362.093055555524</c:v>
                </c:pt>
                <c:pt idx="3015">
                  <c:v>40362.093749999985</c:v>
                </c:pt>
                <c:pt idx="3016">
                  <c:v>40362.094444444447</c:v>
                </c:pt>
                <c:pt idx="3017">
                  <c:v>40362.095138888886</c:v>
                </c:pt>
                <c:pt idx="3018">
                  <c:v>40362.095833333326</c:v>
                </c:pt>
                <c:pt idx="3019">
                  <c:v>40362.09652777778</c:v>
                </c:pt>
                <c:pt idx="3020">
                  <c:v>40362.097222222204</c:v>
                </c:pt>
                <c:pt idx="3021">
                  <c:v>40362.097916666637</c:v>
                </c:pt>
                <c:pt idx="3022">
                  <c:v>40362.098611111105</c:v>
                </c:pt>
                <c:pt idx="3023">
                  <c:v>40362.09930555553</c:v>
                </c:pt>
                <c:pt idx="3024">
                  <c:v>40362.1</c:v>
                </c:pt>
                <c:pt idx="3025">
                  <c:v>40362.100694444474</c:v>
                </c:pt>
                <c:pt idx="3026">
                  <c:v>40362.101388888885</c:v>
                </c:pt>
                <c:pt idx="3027">
                  <c:v>40362.102083333324</c:v>
                </c:pt>
                <c:pt idx="3028">
                  <c:v>40362.102777777778</c:v>
                </c:pt>
                <c:pt idx="3029">
                  <c:v>40362.103472222225</c:v>
                </c:pt>
                <c:pt idx="3030">
                  <c:v>40362.104166666628</c:v>
                </c:pt>
                <c:pt idx="3031">
                  <c:v>40362.104861111104</c:v>
                </c:pt>
                <c:pt idx="3032">
                  <c:v>40362.105555555558</c:v>
                </c:pt>
                <c:pt idx="3033">
                  <c:v>40362.106250000012</c:v>
                </c:pt>
                <c:pt idx="3034">
                  <c:v>40362.106944444473</c:v>
                </c:pt>
                <c:pt idx="3035">
                  <c:v>40362.107638888891</c:v>
                </c:pt>
                <c:pt idx="3036">
                  <c:v>40362.10833333333</c:v>
                </c:pt>
                <c:pt idx="3037">
                  <c:v>40362.109027777777</c:v>
                </c:pt>
                <c:pt idx="3038">
                  <c:v>40362.109722222194</c:v>
                </c:pt>
                <c:pt idx="3039">
                  <c:v>40362.11041666667</c:v>
                </c:pt>
                <c:pt idx="3040">
                  <c:v>40362.11111111108</c:v>
                </c:pt>
                <c:pt idx="3041">
                  <c:v>40362.111805555556</c:v>
                </c:pt>
                <c:pt idx="3042">
                  <c:v>40362.112500000003</c:v>
                </c:pt>
                <c:pt idx="3043">
                  <c:v>40362.113194444442</c:v>
                </c:pt>
                <c:pt idx="3044">
                  <c:v>40362.113888888889</c:v>
                </c:pt>
                <c:pt idx="3045">
                  <c:v>40362.114583333336</c:v>
                </c:pt>
                <c:pt idx="3046">
                  <c:v>40362.115277777782</c:v>
                </c:pt>
                <c:pt idx="3047">
                  <c:v>40362.115972222222</c:v>
                </c:pt>
                <c:pt idx="3048">
                  <c:v>40362.116666666654</c:v>
                </c:pt>
                <c:pt idx="3049">
                  <c:v>40362.117361111072</c:v>
                </c:pt>
                <c:pt idx="3050">
                  <c:v>40362.118055555562</c:v>
                </c:pt>
                <c:pt idx="3051">
                  <c:v>40362.118750000001</c:v>
                </c:pt>
                <c:pt idx="3052">
                  <c:v>40362.119444444441</c:v>
                </c:pt>
                <c:pt idx="3053">
                  <c:v>40362.120138888888</c:v>
                </c:pt>
                <c:pt idx="3054">
                  <c:v>40362.120833333334</c:v>
                </c:pt>
                <c:pt idx="3055">
                  <c:v>40362.121527777774</c:v>
                </c:pt>
                <c:pt idx="3056">
                  <c:v>40362.12222222222</c:v>
                </c:pt>
                <c:pt idx="3057">
                  <c:v>40362.122916666638</c:v>
                </c:pt>
                <c:pt idx="3058">
                  <c:v>40362.123611111077</c:v>
                </c:pt>
                <c:pt idx="3059">
                  <c:v>40362.124305555524</c:v>
                </c:pt>
                <c:pt idx="3060">
                  <c:v>40362.124999999993</c:v>
                </c:pt>
                <c:pt idx="3061">
                  <c:v>40362.125694444447</c:v>
                </c:pt>
                <c:pt idx="3062">
                  <c:v>40362.126388888886</c:v>
                </c:pt>
                <c:pt idx="3063">
                  <c:v>40362.127083333282</c:v>
                </c:pt>
                <c:pt idx="3064">
                  <c:v>40362.12777777775</c:v>
                </c:pt>
                <c:pt idx="3065">
                  <c:v>40362.128472222204</c:v>
                </c:pt>
                <c:pt idx="3066">
                  <c:v>40362.129166666607</c:v>
                </c:pt>
                <c:pt idx="3067">
                  <c:v>40362.129861111054</c:v>
                </c:pt>
                <c:pt idx="3068">
                  <c:v>40362.130555555559</c:v>
                </c:pt>
                <c:pt idx="3069">
                  <c:v>40362.131249999999</c:v>
                </c:pt>
                <c:pt idx="3070">
                  <c:v>40362.131944444445</c:v>
                </c:pt>
                <c:pt idx="3071">
                  <c:v>40362.132638888892</c:v>
                </c:pt>
                <c:pt idx="3072">
                  <c:v>40362.133333333324</c:v>
                </c:pt>
                <c:pt idx="3073">
                  <c:v>40362.134027777778</c:v>
                </c:pt>
                <c:pt idx="3074">
                  <c:v>40362.134722222225</c:v>
                </c:pt>
                <c:pt idx="3075">
                  <c:v>40362.135416666628</c:v>
                </c:pt>
                <c:pt idx="3076">
                  <c:v>40362.136111111104</c:v>
                </c:pt>
                <c:pt idx="3077">
                  <c:v>40362.136805555558</c:v>
                </c:pt>
                <c:pt idx="3078">
                  <c:v>40362.137499999997</c:v>
                </c:pt>
                <c:pt idx="3079">
                  <c:v>40362.138194444473</c:v>
                </c:pt>
                <c:pt idx="3080">
                  <c:v>40362.138888888891</c:v>
                </c:pt>
                <c:pt idx="3081">
                  <c:v>40362.139583333301</c:v>
                </c:pt>
                <c:pt idx="3082">
                  <c:v>40362.140277777791</c:v>
                </c:pt>
                <c:pt idx="3083">
                  <c:v>40362.140972222223</c:v>
                </c:pt>
                <c:pt idx="3084">
                  <c:v>40362.141666666626</c:v>
                </c:pt>
                <c:pt idx="3085">
                  <c:v>40362.14236111108</c:v>
                </c:pt>
                <c:pt idx="3086">
                  <c:v>40362.143055555556</c:v>
                </c:pt>
                <c:pt idx="3087">
                  <c:v>40362.143749999996</c:v>
                </c:pt>
                <c:pt idx="3088">
                  <c:v>40362.144444444442</c:v>
                </c:pt>
                <c:pt idx="3089">
                  <c:v>40362.145138888889</c:v>
                </c:pt>
                <c:pt idx="3090">
                  <c:v>40362.145833333336</c:v>
                </c:pt>
                <c:pt idx="3091">
                  <c:v>40362.146527777782</c:v>
                </c:pt>
                <c:pt idx="3092">
                  <c:v>40362.147222222222</c:v>
                </c:pt>
                <c:pt idx="3093">
                  <c:v>40362.147916666654</c:v>
                </c:pt>
                <c:pt idx="3094">
                  <c:v>40362.148611111108</c:v>
                </c:pt>
                <c:pt idx="3095">
                  <c:v>40362.149305555555</c:v>
                </c:pt>
                <c:pt idx="3096">
                  <c:v>40362.15</c:v>
                </c:pt>
                <c:pt idx="3097">
                  <c:v>40362.150694444485</c:v>
                </c:pt>
                <c:pt idx="3098">
                  <c:v>40362.151388888888</c:v>
                </c:pt>
                <c:pt idx="3099">
                  <c:v>40362.152083333334</c:v>
                </c:pt>
                <c:pt idx="3100">
                  <c:v>40362.152777777781</c:v>
                </c:pt>
                <c:pt idx="3101">
                  <c:v>40362.15347222222</c:v>
                </c:pt>
                <c:pt idx="3102">
                  <c:v>40362.154166666638</c:v>
                </c:pt>
                <c:pt idx="3103">
                  <c:v>40362.154861111114</c:v>
                </c:pt>
                <c:pt idx="3104">
                  <c:v>40362.155555555553</c:v>
                </c:pt>
                <c:pt idx="3105">
                  <c:v>40362.156250000029</c:v>
                </c:pt>
                <c:pt idx="3106">
                  <c:v>40362.15694444449</c:v>
                </c:pt>
                <c:pt idx="3107">
                  <c:v>40362.157638888893</c:v>
                </c:pt>
                <c:pt idx="3108">
                  <c:v>40362.158333333333</c:v>
                </c:pt>
                <c:pt idx="3109">
                  <c:v>40362.15902777778</c:v>
                </c:pt>
                <c:pt idx="3110">
                  <c:v>40362.159722222204</c:v>
                </c:pt>
                <c:pt idx="3111">
                  <c:v>40362.160416666637</c:v>
                </c:pt>
                <c:pt idx="3112">
                  <c:v>40362.161111111054</c:v>
                </c:pt>
                <c:pt idx="3113">
                  <c:v>40362.16180555553</c:v>
                </c:pt>
                <c:pt idx="3114">
                  <c:v>40362.162499999999</c:v>
                </c:pt>
                <c:pt idx="3115">
                  <c:v>40362.163194444445</c:v>
                </c:pt>
                <c:pt idx="3116">
                  <c:v>40362.163888888885</c:v>
                </c:pt>
                <c:pt idx="3117">
                  <c:v>40362.164583333324</c:v>
                </c:pt>
                <c:pt idx="3118">
                  <c:v>40362.165277777778</c:v>
                </c:pt>
                <c:pt idx="3119">
                  <c:v>40362.165972222225</c:v>
                </c:pt>
                <c:pt idx="3120">
                  <c:v>40362.166666666628</c:v>
                </c:pt>
                <c:pt idx="3121">
                  <c:v>40362.167361111053</c:v>
                </c:pt>
                <c:pt idx="3122">
                  <c:v>40362.168055555558</c:v>
                </c:pt>
                <c:pt idx="3123">
                  <c:v>40362.168749999997</c:v>
                </c:pt>
                <c:pt idx="3124">
                  <c:v>40362.169444444444</c:v>
                </c:pt>
                <c:pt idx="3125">
                  <c:v>40362.170138888891</c:v>
                </c:pt>
                <c:pt idx="3126">
                  <c:v>40362.17083333333</c:v>
                </c:pt>
                <c:pt idx="3127">
                  <c:v>40362.171527777777</c:v>
                </c:pt>
                <c:pt idx="3128">
                  <c:v>40362.172222222223</c:v>
                </c:pt>
                <c:pt idx="3129">
                  <c:v>40362.17291666667</c:v>
                </c:pt>
                <c:pt idx="3130">
                  <c:v>40362.17361111108</c:v>
                </c:pt>
                <c:pt idx="3131">
                  <c:v>40362.174305555556</c:v>
                </c:pt>
                <c:pt idx="3132">
                  <c:v>40362.175000000003</c:v>
                </c:pt>
                <c:pt idx="3133">
                  <c:v>40362.175694444442</c:v>
                </c:pt>
                <c:pt idx="3134">
                  <c:v>40362.176388888889</c:v>
                </c:pt>
                <c:pt idx="3135">
                  <c:v>40362.177083333307</c:v>
                </c:pt>
                <c:pt idx="3136">
                  <c:v>40362.177777777775</c:v>
                </c:pt>
                <c:pt idx="3137">
                  <c:v>40362.178472222222</c:v>
                </c:pt>
                <c:pt idx="3138">
                  <c:v>40362.179166666618</c:v>
                </c:pt>
                <c:pt idx="3139">
                  <c:v>40362.179861111072</c:v>
                </c:pt>
                <c:pt idx="3140">
                  <c:v>40362.180555555562</c:v>
                </c:pt>
                <c:pt idx="3141">
                  <c:v>40362.181250000001</c:v>
                </c:pt>
                <c:pt idx="3142">
                  <c:v>40362.181944444441</c:v>
                </c:pt>
                <c:pt idx="3143">
                  <c:v>40362.182638888917</c:v>
                </c:pt>
                <c:pt idx="3144">
                  <c:v>40362.183333333334</c:v>
                </c:pt>
                <c:pt idx="3145">
                  <c:v>40362.184027777781</c:v>
                </c:pt>
                <c:pt idx="3146">
                  <c:v>40362.18472222222</c:v>
                </c:pt>
                <c:pt idx="3147">
                  <c:v>40362.185416666638</c:v>
                </c:pt>
                <c:pt idx="3148">
                  <c:v>40362.186111111114</c:v>
                </c:pt>
                <c:pt idx="3149">
                  <c:v>40362.186805555553</c:v>
                </c:pt>
                <c:pt idx="3150">
                  <c:v>40362.1875</c:v>
                </c:pt>
                <c:pt idx="3151">
                  <c:v>40362.18819444449</c:v>
                </c:pt>
                <c:pt idx="3152">
                  <c:v>40362.188888888893</c:v>
                </c:pt>
                <c:pt idx="3153">
                  <c:v>40362.189583333326</c:v>
                </c:pt>
                <c:pt idx="3154">
                  <c:v>40362.19027777778</c:v>
                </c:pt>
                <c:pt idx="3155">
                  <c:v>40362.190972222204</c:v>
                </c:pt>
                <c:pt idx="3156">
                  <c:v>40362.191666666607</c:v>
                </c:pt>
                <c:pt idx="3157">
                  <c:v>40362.192361111054</c:v>
                </c:pt>
                <c:pt idx="3158">
                  <c:v>40362.19305555553</c:v>
                </c:pt>
                <c:pt idx="3159">
                  <c:v>40362.193749999984</c:v>
                </c:pt>
                <c:pt idx="3160">
                  <c:v>40362.194444444445</c:v>
                </c:pt>
                <c:pt idx="3161">
                  <c:v>40362.195138888885</c:v>
                </c:pt>
                <c:pt idx="3162">
                  <c:v>40362.195833333324</c:v>
                </c:pt>
                <c:pt idx="3163">
                  <c:v>40362.196527777778</c:v>
                </c:pt>
                <c:pt idx="3164">
                  <c:v>40362.197222222225</c:v>
                </c:pt>
                <c:pt idx="3165">
                  <c:v>40362.197916666628</c:v>
                </c:pt>
                <c:pt idx="3166">
                  <c:v>40362.198611111104</c:v>
                </c:pt>
                <c:pt idx="3167">
                  <c:v>40362.199305555521</c:v>
                </c:pt>
                <c:pt idx="3168">
                  <c:v>40362.199999999997</c:v>
                </c:pt>
                <c:pt idx="3169">
                  <c:v>40362.200694444473</c:v>
                </c:pt>
                <c:pt idx="3170">
                  <c:v>40362.201388888876</c:v>
                </c:pt>
                <c:pt idx="3171">
                  <c:v>40362.202083333301</c:v>
                </c:pt>
                <c:pt idx="3172">
                  <c:v>40362.202777777777</c:v>
                </c:pt>
                <c:pt idx="3173">
                  <c:v>40362.203472222194</c:v>
                </c:pt>
                <c:pt idx="3174">
                  <c:v>40362.204166666626</c:v>
                </c:pt>
                <c:pt idx="3175">
                  <c:v>40362.20486111108</c:v>
                </c:pt>
                <c:pt idx="3176">
                  <c:v>40362.205555555556</c:v>
                </c:pt>
                <c:pt idx="3177">
                  <c:v>40362.206250000003</c:v>
                </c:pt>
                <c:pt idx="3178">
                  <c:v>40362.206944444442</c:v>
                </c:pt>
                <c:pt idx="3179">
                  <c:v>40362.207638888889</c:v>
                </c:pt>
                <c:pt idx="3180">
                  <c:v>40362.208333333336</c:v>
                </c:pt>
                <c:pt idx="3181">
                  <c:v>40362.209027777775</c:v>
                </c:pt>
                <c:pt idx="3182">
                  <c:v>40362.209722222193</c:v>
                </c:pt>
                <c:pt idx="3183">
                  <c:v>40362.210416666654</c:v>
                </c:pt>
                <c:pt idx="3184">
                  <c:v>40362.211111111072</c:v>
                </c:pt>
                <c:pt idx="3185">
                  <c:v>40362.211805555555</c:v>
                </c:pt>
                <c:pt idx="3186">
                  <c:v>40362.212500000001</c:v>
                </c:pt>
                <c:pt idx="3187">
                  <c:v>40362.213194444441</c:v>
                </c:pt>
                <c:pt idx="3188">
                  <c:v>40362.213888888888</c:v>
                </c:pt>
                <c:pt idx="3189">
                  <c:v>40362.214583333334</c:v>
                </c:pt>
                <c:pt idx="3190">
                  <c:v>40362.215277777781</c:v>
                </c:pt>
                <c:pt idx="3191">
                  <c:v>40362.21597222222</c:v>
                </c:pt>
                <c:pt idx="3192">
                  <c:v>40362.216666666638</c:v>
                </c:pt>
                <c:pt idx="3193">
                  <c:v>40362.217361111077</c:v>
                </c:pt>
                <c:pt idx="3194">
                  <c:v>40362.218055555553</c:v>
                </c:pt>
                <c:pt idx="3195">
                  <c:v>40362.21875</c:v>
                </c:pt>
                <c:pt idx="3196">
                  <c:v>40362.219444444447</c:v>
                </c:pt>
                <c:pt idx="3197">
                  <c:v>40362.220138888886</c:v>
                </c:pt>
                <c:pt idx="3198">
                  <c:v>40362.220833333326</c:v>
                </c:pt>
                <c:pt idx="3199">
                  <c:v>40362.22152777775</c:v>
                </c:pt>
                <c:pt idx="3200">
                  <c:v>40362.222222222204</c:v>
                </c:pt>
                <c:pt idx="3201">
                  <c:v>40362.222916666637</c:v>
                </c:pt>
                <c:pt idx="3202">
                  <c:v>40362.223611111054</c:v>
                </c:pt>
                <c:pt idx="3203">
                  <c:v>40362.22430555553</c:v>
                </c:pt>
                <c:pt idx="3204">
                  <c:v>40362.224999999999</c:v>
                </c:pt>
                <c:pt idx="3205">
                  <c:v>40362.225694444445</c:v>
                </c:pt>
                <c:pt idx="3206">
                  <c:v>40362.226388888885</c:v>
                </c:pt>
                <c:pt idx="3207">
                  <c:v>40362.227083333273</c:v>
                </c:pt>
                <c:pt idx="3208">
                  <c:v>40362.227777777749</c:v>
                </c:pt>
                <c:pt idx="3209">
                  <c:v>40362.228472222225</c:v>
                </c:pt>
                <c:pt idx="3210">
                  <c:v>40362.229166666606</c:v>
                </c:pt>
                <c:pt idx="3211">
                  <c:v>40362.229861111053</c:v>
                </c:pt>
                <c:pt idx="3212">
                  <c:v>40362.230555555558</c:v>
                </c:pt>
                <c:pt idx="3213">
                  <c:v>40362.231249999997</c:v>
                </c:pt>
                <c:pt idx="3214">
                  <c:v>40362.231944444444</c:v>
                </c:pt>
                <c:pt idx="3215">
                  <c:v>40362.232638888891</c:v>
                </c:pt>
                <c:pt idx="3216">
                  <c:v>40362.233333333301</c:v>
                </c:pt>
                <c:pt idx="3217">
                  <c:v>40362.234027777777</c:v>
                </c:pt>
                <c:pt idx="3218">
                  <c:v>40362.234722222194</c:v>
                </c:pt>
                <c:pt idx="3219">
                  <c:v>40362.235416666626</c:v>
                </c:pt>
                <c:pt idx="3220">
                  <c:v>40362.23611111108</c:v>
                </c:pt>
                <c:pt idx="3221">
                  <c:v>40362.236805555556</c:v>
                </c:pt>
                <c:pt idx="3222">
                  <c:v>40362.237499999996</c:v>
                </c:pt>
                <c:pt idx="3223">
                  <c:v>40362.238194444442</c:v>
                </c:pt>
                <c:pt idx="3224">
                  <c:v>40362.238888888889</c:v>
                </c:pt>
                <c:pt idx="3225">
                  <c:v>40362.239583333307</c:v>
                </c:pt>
                <c:pt idx="3226">
                  <c:v>40362.240277777782</c:v>
                </c:pt>
                <c:pt idx="3227">
                  <c:v>40362.240972222222</c:v>
                </c:pt>
                <c:pt idx="3228">
                  <c:v>40362.241666666618</c:v>
                </c:pt>
                <c:pt idx="3229">
                  <c:v>40362.242361111072</c:v>
                </c:pt>
                <c:pt idx="3230">
                  <c:v>40362.243055555555</c:v>
                </c:pt>
                <c:pt idx="3231">
                  <c:v>40362.243749999994</c:v>
                </c:pt>
                <c:pt idx="3232">
                  <c:v>40362.244444444441</c:v>
                </c:pt>
                <c:pt idx="3233">
                  <c:v>40362.245138888888</c:v>
                </c:pt>
                <c:pt idx="3234">
                  <c:v>40362.245833333334</c:v>
                </c:pt>
                <c:pt idx="3235">
                  <c:v>40362.246527777781</c:v>
                </c:pt>
                <c:pt idx="3236">
                  <c:v>40362.24722222222</c:v>
                </c:pt>
                <c:pt idx="3237">
                  <c:v>40362.247916666638</c:v>
                </c:pt>
                <c:pt idx="3238">
                  <c:v>40362.248611111114</c:v>
                </c:pt>
                <c:pt idx="3239">
                  <c:v>40362.249305555524</c:v>
                </c:pt>
                <c:pt idx="3240">
                  <c:v>40362.25</c:v>
                </c:pt>
                <c:pt idx="3241">
                  <c:v>40362.25069444449</c:v>
                </c:pt>
                <c:pt idx="3242">
                  <c:v>40362.251388888886</c:v>
                </c:pt>
                <c:pt idx="3243">
                  <c:v>40362.252083333326</c:v>
                </c:pt>
                <c:pt idx="3244">
                  <c:v>40362.25277777778</c:v>
                </c:pt>
                <c:pt idx="3245">
                  <c:v>40362.253472222204</c:v>
                </c:pt>
                <c:pt idx="3246">
                  <c:v>40362.254166666637</c:v>
                </c:pt>
                <c:pt idx="3247">
                  <c:v>40362.254861111105</c:v>
                </c:pt>
                <c:pt idx="3248">
                  <c:v>40362.255555555559</c:v>
                </c:pt>
                <c:pt idx="3249">
                  <c:v>40362.256250000013</c:v>
                </c:pt>
                <c:pt idx="3250">
                  <c:v>40362.256944444474</c:v>
                </c:pt>
                <c:pt idx="3251">
                  <c:v>40362.257638888892</c:v>
                </c:pt>
                <c:pt idx="3252">
                  <c:v>40362.258333333331</c:v>
                </c:pt>
                <c:pt idx="3253">
                  <c:v>40362.259027777778</c:v>
                </c:pt>
                <c:pt idx="3254">
                  <c:v>40362.259722222225</c:v>
                </c:pt>
                <c:pt idx="3255">
                  <c:v>40362.260416666628</c:v>
                </c:pt>
                <c:pt idx="3256">
                  <c:v>40362.261111111053</c:v>
                </c:pt>
                <c:pt idx="3257">
                  <c:v>40362.261805555521</c:v>
                </c:pt>
                <c:pt idx="3258">
                  <c:v>40362.262499999997</c:v>
                </c:pt>
                <c:pt idx="3259">
                  <c:v>40362.263194444444</c:v>
                </c:pt>
                <c:pt idx="3260">
                  <c:v>40362.263888888876</c:v>
                </c:pt>
                <c:pt idx="3261">
                  <c:v>40362.264583333301</c:v>
                </c:pt>
                <c:pt idx="3262">
                  <c:v>40362.265277777777</c:v>
                </c:pt>
                <c:pt idx="3263">
                  <c:v>40362.265972222194</c:v>
                </c:pt>
                <c:pt idx="3264">
                  <c:v>40362.266666666626</c:v>
                </c:pt>
                <c:pt idx="3265">
                  <c:v>40362.267361111051</c:v>
                </c:pt>
                <c:pt idx="3266">
                  <c:v>40362.268055555556</c:v>
                </c:pt>
                <c:pt idx="3267">
                  <c:v>40362.268749999996</c:v>
                </c:pt>
                <c:pt idx="3268">
                  <c:v>40362.269444444435</c:v>
                </c:pt>
                <c:pt idx="3269">
                  <c:v>40362.270138888889</c:v>
                </c:pt>
                <c:pt idx="3270">
                  <c:v>40362.270833333336</c:v>
                </c:pt>
                <c:pt idx="3271">
                  <c:v>40362.271527777775</c:v>
                </c:pt>
                <c:pt idx="3272">
                  <c:v>40362.272222222222</c:v>
                </c:pt>
                <c:pt idx="3273">
                  <c:v>40362.272916666654</c:v>
                </c:pt>
                <c:pt idx="3274">
                  <c:v>40362.273611111072</c:v>
                </c:pt>
                <c:pt idx="3275">
                  <c:v>40362.274305555555</c:v>
                </c:pt>
                <c:pt idx="3276">
                  <c:v>40362.275000000001</c:v>
                </c:pt>
                <c:pt idx="3277">
                  <c:v>40362.275694444441</c:v>
                </c:pt>
                <c:pt idx="3278">
                  <c:v>40362.276388888888</c:v>
                </c:pt>
                <c:pt idx="3279">
                  <c:v>40362.277083333298</c:v>
                </c:pt>
                <c:pt idx="3280">
                  <c:v>40362.277777777774</c:v>
                </c:pt>
                <c:pt idx="3281">
                  <c:v>40362.27847222222</c:v>
                </c:pt>
                <c:pt idx="3282">
                  <c:v>40362.279166666609</c:v>
                </c:pt>
                <c:pt idx="3283">
                  <c:v>40362.279861111077</c:v>
                </c:pt>
                <c:pt idx="3284">
                  <c:v>40362.280555555553</c:v>
                </c:pt>
                <c:pt idx="3285">
                  <c:v>40362.28125</c:v>
                </c:pt>
                <c:pt idx="3286">
                  <c:v>40362.281944444447</c:v>
                </c:pt>
                <c:pt idx="3287">
                  <c:v>40362.282638888893</c:v>
                </c:pt>
                <c:pt idx="3288">
                  <c:v>40362.283333333326</c:v>
                </c:pt>
                <c:pt idx="3289">
                  <c:v>40362.28402777778</c:v>
                </c:pt>
                <c:pt idx="3290">
                  <c:v>40362.284722222204</c:v>
                </c:pt>
                <c:pt idx="3291">
                  <c:v>40362.285416666637</c:v>
                </c:pt>
                <c:pt idx="3292">
                  <c:v>40362.286111111105</c:v>
                </c:pt>
                <c:pt idx="3293">
                  <c:v>40362.286805555559</c:v>
                </c:pt>
                <c:pt idx="3294">
                  <c:v>40362.287499999999</c:v>
                </c:pt>
                <c:pt idx="3295">
                  <c:v>40362.288194444474</c:v>
                </c:pt>
                <c:pt idx="3296">
                  <c:v>40362.288888888892</c:v>
                </c:pt>
                <c:pt idx="3297">
                  <c:v>40362.289583333324</c:v>
                </c:pt>
                <c:pt idx="3298">
                  <c:v>40362.290277777778</c:v>
                </c:pt>
                <c:pt idx="3299">
                  <c:v>40362.290972222225</c:v>
                </c:pt>
                <c:pt idx="3300">
                  <c:v>40362.291666666606</c:v>
                </c:pt>
                <c:pt idx="3301">
                  <c:v>40362.292361111053</c:v>
                </c:pt>
                <c:pt idx="3302">
                  <c:v>40362.293055555521</c:v>
                </c:pt>
                <c:pt idx="3303">
                  <c:v>40362.293749999975</c:v>
                </c:pt>
                <c:pt idx="3304">
                  <c:v>40362.294444444444</c:v>
                </c:pt>
                <c:pt idx="3305">
                  <c:v>40362.295138888876</c:v>
                </c:pt>
                <c:pt idx="3306">
                  <c:v>40362.295833333301</c:v>
                </c:pt>
                <c:pt idx="3307">
                  <c:v>40362.296527777777</c:v>
                </c:pt>
                <c:pt idx="3308">
                  <c:v>40362.297222222194</c:v>
                </c:pt>
                <c:pt idx="3309">
                  <c:v>40362.297916666626</c:v>
                </c:pt>
                <c:pt idx="3310">
                  <c:v>40362.29861111108</c:v>
                </c:pt>
                <c:pt idx="3311">
                  <c:v>40362.29930555552</c:v>
                </c:pt>
                <c:pt idx="3312">
                  <c:v>40362.300000000003</c:v>
                </c:pt>
                <c:pt idx="3313">
                  <c:v>40362.300694444493</c:v>
                </c:pt>
                <c:pt idx="3314">
                  <c:v>40362.301388888889</c:v>
                </c:pt>
                <c:pt idx="3315">
                  <c:v>40362.302083333336</c:v>
                </c:pt>
                <c:pt idx="3316">
                  <c:v>40362.302777777782</c:v>
                </c:pt>
                <c:pt idx="3317">
                  <c:v>40362.303472222222</c:v>
                </c:pt>
                <c:pt idx="3318">
                  <c:v>40362.304166666654</c:v>
                </c:pt>
                <c:pt idx="3319">
                  <c:v>40362.304861111108</c:v>
                </c:pt>
                <c:pt idx="3320">
                  <c:v>40362.305555555562</c:v>
                </c:pt>
                <c:pt idx="3321">
                  <c:v>40362.306250000031</c:v>
                </c:pt>
                <c:pt idx="3322">
                  <c:v>40362.306944444485</c:v>
                </c:pt>
                <c:pt idx="3323">
                  <c:v>40362.307638888917</c:v>
                </c:pt>
                <c:pt idx="3324">
                  <c:v>40362.308333333342</c:v>
                </c:pt>
                <c:pt idx="3325">
                  <c:v>40362.309027777781</c:v>
                </c:pt>
                <c:pt idx="3326">
                  <c:v>40362.30972222222</c:v>
                </c:pt>
                <c:pt idx="3327">
                  <c:v>40362.310416666667</c:v>
                </c:pt>
                <c:pt idx="3328">
                  <c:v>40362.311111111114</c:v>
                </c:pt>
                <c:pt idx="3329">
                  <c:v>40362.311805555553</c:v>
                </c:pt>
                <c:pt idx="3330">
                  <c:v>40362.312500000029</c:v>
                </c:pt>
                <c:pt idx="3331">
                  <c:v>40362.31319444449</c:v>
                </c:pt>
                <c:pt idx="3332">
                  <c:v>40362.313888888893</c:v>
                </c:pt>
                <c:pt idx="3333">
                  <c:v>40362.314583333333</c:v>
                </c:pt>
                <c:pt idx="3334">
                  <c:v>40362.315277777809</c:v>
                </c:pt>
                <c:pt idx="3335">
                  <c:v>40362.315972222219</c:v>
                </c:pt>
                <c:pt idx="3336">
                  <c:v>40362.316666666666</c:v>
                </c:pt>
                <c:pt idx="3337">
                  <c:v>40362.317361111105</c:v>
                </c:pt>
                <c:pt idx="3338">
                  <c:v>40362.318055555595</c:v>
                </c:pt>
                <c:pt idx="3339">
                  <c:v>40362.318750000013</c:v>
                </c:pt>
                <c:pt idx="3340">
                  <c:v>40362.319444444474</c:v>
                </c:pt>
                <c:pt idx="3341">
                  <c:v>40362.320138888892</c:v>
                </c:pt>
                <c:pt idx="3342">
                  <c:v>40362.320833333331</c:v>
                </c:pt>
                <c:pt idx="3343">
                  <c:v>40362.321527777778</c:v>
                </c:pt>
                <c:pt idx="3344">
                  <c:v>40362.322222222232</c:v>
                </c:pt>
                <c:pt idx="3345">
                  <c:v>40362.322916666664</c:v>
                </c:pt>
                <c:pt idx="3346">
                  <c:v>40362.323611111104</c:v>
                </c:pt>
                <c:pt idx="3347">
                  <c:v>40362.324305555558</c:v>
                </c:pt>
                <c:pt idx="3348">
                  <c:v>40362.325000000004</c:v>
                </c:pt>
                <c:pt idx="3349">
                  <c:v>40362.325694444473</c:v>
                </c:pt>
                <c:pt idx="3350">
                  <c:v>40362.326388888891</c:v>
                </c:pt>
                <c:pt idx="3351">
                  <c:v>40362.327083333301</c:v>
                </c:pt>
                <c:pt idx="3352">
                  <c:v>40362.327777777777</c:v>
                </c:pt>
                <c:pt idx="3353">
                  <c:v>40362.328472222223</c:v>
                </c:pt>
                <c:pt idx="3354">
                  <c:v>40362.329166666626</c:v>
                </c:pt>
                <c:pt idx="3355">
                  <c:v>40362.32986111108</c:v>
                </c:pt>
                <c:pt idx="3356">
                  <c:v>40362.330555555563</c:v>
                </c:pt>
                <c:pt idx="3357">
                  <c:v>40362.331250000003</c:v>
                </c:pt>
                <c:pt idx="3358">
                  <c:v>40362.331944444442</c:v>
                </c:pt>
                <c:pt idx="3359">
                  <c:v>40362.332638888925</c:v>
                </c:pt>
                <c:pt idx="3360">
                  <c:v>40362.333333333336</c:v>
                </c:pt>
                <c:pt idx="3361">
                  <c:v>40362.334027777782</c:v>
                </c:pt>
                <c:pt idx="3362">
                  <c:v>40362.334722222222</c:v>
                </c:pt>
                <c:pt idx="3363">
                  <c:v>40362.335416666654</c:v>
                </c:pt>
                <c:pt idx="3364">
                  <c:v>40362.336111111108</c:v>
                </c:pt>
                <c:pt idx="3365">
                  <c:v>40362.336805555562</c:v>
                </c:pt>
                <c:pt idx="3366">
                  <c:v>40362.337500000001</c:v>
                </c:pt>
                <c:pt idx="3367">
                  <c:v>40362.338194444485</c:v>
                </c:pt>
                <c:pt idx="3368">
                  <c:v>40362.338888888917</c:v>
                </c:pt>
                <c:pt idx="3369">
                  <c:v>40362.339583333334</c:v>
                </c:pt>
                <c:pt idx="3370">
                  <c:v>40362.34027777781</c:v>
                </c:pt>
                <c:pt idx="3371">
                  <c:v>40362.340972222242</c:v>
                </c:pt>
                <c:pt idx="3372">
                  <c:v>40362.341666666638</c:v>
                </c:pt>
                <c:pt idx="3373">
                  <c:v>40362.342361111114</c:v>
                </c:pt>
                <c:pt idx="3374">
                  <c:v>40362.343055555553</c:v>
                </c:pt>
                <c:pt idx="3375">
                  <c:v>40362.34375</c:v>
                </c:pt>
                <c:pt idx="3376">
                  <c:v>40362.34444444449</c:v>
                </c:pt>
                <c:pt idx="3377">
                  <c:v>40362.345138888893</c:v>
                </c:pt>
                <c:pt idx="3378">
                  <c:v>40362.345833333333</c:v>
                </c:pt>
                <c:pt idx="3379">
                  <c:v>40362.346527777809</c:v>
                </c:pt>
                <c:pt idx="3380">
                  <c:v>40362.347222222219</c:v>
                </c:pt>
                <c:pt idx="3381">
                  <c:v>40362.347916666666</c:v>
                </c:pt>
                <c:pt idx="3382">
                  <c:v>40362.348611111112</c:v>
                </c:pt>
                <c:pt idx="3383">
                  <c:v>40362.349305555559</c:v>
                </c:pt>
                <c:pt idx="3384">
                  <c:v>40362.350000000013</c:v>
                </c:pt>
                <c:pt idx="3385">
                  <c:v>40362.350694444511</c:v>
                </c:pt>
                <c:pt idx="3386">
                  <c:v>40362.351388888892</c:v>
                </c:pt>
                <c:pt idx="3387">
                  <c:v>40362.352083333331</c:v>
                </c:pt>
                <c:pt idx="3388">
                  <c:v>40362.352777777793</c:v>
                </c:pt>
                <c:pt idx="3389">
                  <c:v>40362.353472222232</c:v>
                </c:pt>
                <c:pt idx="3390">
                  <c:v>40362.354166666664</c:v>
                </c:pt>
                <c:pt idx="3391">
                  <c:v>40362.354861111111</c:v>
                </c:pt>
                <c:pt idx="3392">
                  <c:v>40362.355555555587</c:v>
                </c:pt>
                <c:pt idx="3393">
                  <c:v>40362.356250000041</c:v>
                </c:pt>
                <c:pt idx="3394">
                  <c:v>40362.356944444502</c:v>
                </c:pt>
                <c:pt idx="3395">
                  <c:v>40362.357638888934</c:v>
                </c:pt>
                <c:pt idx="3396">
                  <c:v>40362.358333333359</c:v>
                </c:pt>
                <c:pt idx="3397">
                  <c:v>40362.359027777791</c:v>
                </c:pt>
                <c:pt idx="3398">
                  <c:v>40362.359722222223</c:v>
                </c:pt>
                <c:pt idx="3399">
                  <c:v>40362.36041666667</c:v>
                </c:pt>
                <c:pt idx="3400">
                  <c:v>40362.36111111108</c:v>
                </c:pt>
                <c:pt idx="3401">
                  <c:v>40362.361805555556</c:v>
                </c:pt>
                <c:pt idx="3402">
                  <c:v>40362.362500000003</c:v>
                </c:pt>
                <c:pt idx="3403">
                  <c:v>40362.363194444442</c:v>
                </c:pt>
                <c:pt idx="3404">
                  <c:v>40362.363888888889</c:v>
                </c:pt>
                <c:pt idx="3405">
                  <c:v>40362.364583333336</c:v>
                </c:pt>
                <c:pt idx="3406">
                  <c:v>40362.365277777782</c:v>
                </c:pt>
                <c:pt idx="3407">
                  <c:v>40362.365972222222</c:v>
                </c:pt>
                <c:pt idx="3408">
                  <c:v>40362.366666666654</c:v>
                </c:pt>
                <c:pt idx="3409">
                  <c:v>40362.367361111072</c:v>
                </c:pt>
                <c:pt idx="3410">
                  <c:v>40362.368055555562</c:v>
                </c:pt>
                <c:pt idx="3411">
                  <c:v>40362.368750000001</c:v>
                </c:pt>
                <c:pt idx="3412">
                  <c:v>40362.369444444441</c:v>
                </c:pt>
                <c:pt idx="3413">
                  <c:v>40362.370138888917</c:v>
                </c:pt>
                <c:pt idx="3414">
                  <c:v>40362.370833333342</c:v>
                </c:pt>
                <c:pt idx="3415">
                  <c:v>40362.371527777781</c:v>
                </c:pt>
                <c:pt idx="3416">
                  <c:v>40362.372222222242</c:v>
                </c:pt>
                <c:pt idx="3417">
                  <c:v>40362.372916666667</c:v>
                </c:pt>
                <c:pt idx="3418">
                  <c:v>40362.373611111114</c:v>
                </c:pt>
                <c:pt idx="3419">
                  <c:v>40362.374305555553</c:v>
                </c:pt>
                <c:pt idx="3420">
                  <c:v>40362.375</c:v>
                </c:pt>
                <c:pt idx="3421">
                  <c:v>40362.37569444449</c:v>
                </c:pt>
                <c:pt idx="3422">
                  <c:v>40362.376388888893</c:v>
                </c:pt>
                <c:pt idx="3423">
                  <c:v>40362.377083333326</c:v>
                </c:pt>
                <c:pt idx="3424">
                  <c:v>40362.37777777778</c:v>
                </c:pt>
                <c:pt idx="3425">
                  <c:v>40362.378472222219</c:v>
                </c:pt>
                <c:pt idx="3426">
                  <c:v>40362.379166666637</c:v>
                </c:pt>
                <c:pt idx="3427">
                  <c:v>40362.379861111105</c:v>
                </c:pt>
                <c:pt idx="3428">
                  <c:v>40362.380555555595</c:v>
                </c:pt>
                <c:pt idx="3429">
                  <c:v>40362.381250000013</c:v>
                </c:pt>
                <c:pt idx="3430">
                  <c:v>40362.381944444474</c:v>
                </c:pt>
                <c:pt idx="3431">
                  <c:v>40362.382638888936</c:v>
                </c:pt>
                <c:pt idx="3432">
                  <c:v>40362.383333333331</c:v>
                </c:pt>
                <c:pt idx="3433">
                  <c:v>40362.384027777793</c:v>
                </c:pt>
                <c:pt idx="3434">
                  <c:v>40362.384722222232</c:v>
                </c:pt>
                <c:pt idx="3435">
                  <c:v>40362.385416666664</c:v>
                </c:pt>
                <c:pt idx="3436">
                  <c:v>40362.386111111111</c:v>
                </c:pt>
                <c:pt idx="3437">
                  <c:v>40362.386805555587</c:v>
                </c:pt>
                <c:pt idx="3438">
                  <c:v>40362.387500000012</c:v>
                </c:pt>
                <c:pt idx="3439">
                  <c:v>40362.388194444502</c:v>
                </c:pt>
                <c:pt idx="3440">
                  <c:v>40362.388888888934</c:v>
                </c:pt>
                <c:pt idx="3441">
                  <c:v>40362.38958333333</c:v>
                </c:pt>
                <c:pt idx="3442">
                  <c:v>40362.390277777791</c:v>
                </c:pt>
                <c:pt idx="3443">
                  <c:v>40362.390972222223</c:v>
                </c:pt>
                <c:pt idx="3444">
                  <c:v>40362.391666666626</c:v>
                </c:pt>
                <c:pt idx="3445">
                  <c:v>40362.39236111108</c:v>
                </c:pt>
                <c:pt idx="3446">
                  <c:v>40362.393055555556</c:v>
                </c:pt>
                <c:pt idx="3447">
                  <c:v>40362.393749999996</c:v>
                </c:pt>
                <c:pt idx="3448">
                  <c:v>40362.394444444442</c:v>
                </c:pt>
                <c:pt idx="3449">
                  <c:v>40362.395138888889</c:v>
                </c:pt>
                <c:pt idx="3450">
                  <c:v>40362.395833333336</c:v>
                </c:pt>
                <c:pt idx="3451">
                  <c:v>40362.396527777782</c:v>
                </c:pt>
                <c:pt idx="3452">
                  <c:v>40362.397222222222</c:v>
                </c:pt>
                <c:pt idx="3453">
                  <c:v>40362.397916666654</c:v>
                </c:pt>
                <c:pt idx="3454">
                  <c:v>40362.398611111108</c:v>
                </c:pt>
                <c:pt idx="3455">
                  <c:v>40362.399305555555</c:v>
                </c:pt>
                <c:pt idx="3456">
                  <c:v>40362.400000000001</c:v>
                </c:pt>
                <c:pt idx="3457">
                  <c:v>40362.400694444485</c:v>
                </c:pt>
                <c:pt idx="3458">
                  <c:v>40362.401388888888</c:v>
                </c:pt>
                <c:pt idx="3459">
                  <c:v>40362.402083333334</c:v>
                </c:pt>
                <c:pt idx="3460">
                  <c:v>40362.402777777781</c:v>
                </c:pt>
                <c:pt idx="3461">
                  <c:v>40362.40347222222</c:v>
                </c:pt>
                <c:pt idx="3462">
                  <c:v>40362.404166666638</c:v>
                </c:pt>
                <c:pt idx="3463">
                  <c:v>40362.404861111114</c:v>
                </c:pt>
                <c:pt idx="3464">
                  <c:v>40362.405555555553</c:v>
                </c:pt>
                <c:pt idx="3465">
                  <c:v>40362.406250000029</c:v>
                </c:pt>
                <c:pt idx="3466">
                  <c:v>40362.40694444449</c:v>
                </c:pt>
                <c:pt idx="3467">
                  <c:v>40362.407638888893</c:v>
                </c:pt>
                <c:pt idx="3468">
                  <c:v>40362.408333333333</c:v>
                </c:pt>
                <c:pt idx="3469">
                  <c:v>40362.40902777778</c:v>
                </c:pt>
                <c:pt idx="3470">
                  <c:v>40362.409722222204</c:v>
                </c:pt>
                <c:pt idx="3471">
                  <c:v>40362.410416666666</c:v>
                </c:pt>
                <c:pt idx="3472">
                  <c:v>40362.411111111105</c:v>
                </c:pt>
                <c:pt idx="3473">
                  <c:v>40362.411805555559</c:v>
                </c:pt>
                <c:pt idx="3474">
                  <c:v>40362.412500000013</c:v>
                </c:pt>
                <c:pt idx="3475">
                  <c:v>40362.413194444474</c:v>
                </c:pt>
                <c:pt idx="3476">
                  <c:v>40362.413888888892</c:v>
                </c:pt>
                <c:pt idx="3477">
                  <c:v>40362.414583333331</c:v>
                </c:pt>
                <c:pt idx="3478">
                  <c:v>40362.415277777793</c:v>
                </c:pt>
                <c:pt idx="3479">
                  <c:v>40362.415972222232</c:v>
                </c:pt>
                <c:pt idx="3480">
                  <c:v>40362.416666666664</c:v>
                </c:pt>
                <c:pt idx="3481">
                  <c:v>40362.417361111104</c:v>
                </c:pt>
                <c:pt idx="3482">
                  <c:v>40362.418055555587</c:v>
                </c:pt>
                <c:pt idx="3483">
                  <c:v>40362.418750000012</c:v>
                </c:pt>
                <c:pt idx="3484">
                  <c:v>40362.419444444473</c:v>
                </c:pt>
                <c:pt idx="3485">
                  <c:v>40362.420138888891</c:v>
                </c:pt>
                <c:pt idx="3486">
                  <c:v>40362.42083333333</c:v>
                </c:pt>
                <c:pt idx="3487">
                  <c:v>40362.421527777777</c:v>
                </c:pt>
                <c:pt idx="3488">
                  <c:v>40362.422222222223</c:v>
                </c:pt>
                <c:pt idx="3489">
                  <c:v>40362.42291666667</c:v>
                </c:pt>
                <c:pt idx="3490">
                  <c:v>40362.42361111108</c:v>
                </c:pt>
                <c:pt idx="3491">
                  <c:v>40362.424305555556</c:v>
                </c:pt>
                <c:pt idx="3492">
                  <c:v>40362.425000000003</c:v>
                </c:pt>
                <c:pt idx="3493">
                  <c:v>40362.425694444442</c:v>
                </c:pt>
                <c:pt idx="3494">
                  <c:v>40362.426388888889</c:v>
                </c:pt>
                <c:pt idx="3495">
                  <c:v>40362.427083333307</c:v>
                </c:pt>
                <c:pt idx="3496">
                  <c:v>40362.427777777775</c:v>
                </c:pt>
                <c:pt idx="3497">
                  <c:v>40362.428472222222</c:v>
                </c:pt>
                <c:pt idx="3498">
                  <c:v>40362.429166666618</c:v>
                </c:pt>
                <c:pt idx="3499">
                  <c:v>40362.429861111072</c:v>
                </c:pt>
                <c:pt idx="3500">
                  <c:v>40362.430555555562</c:v>
                </c:pt>
                <c:pt idx="3501">
                  <c:v>40362.431250000001</c:v>
                </c:pt>
                <c:pt idx="3502">
                  <c:v>40362.431944444441</c:v>
                </c:pt>
                <c:pt idx="3503">
                  <c:v>40362.432638888917</c:v>
                </c:pt>
                <c:pt idx="3504">
                  <c:v>40362.433333333334</c:v>
                </c:pt>
                <c:pt idx="3505">
                  <c:v>40362.434027777781</c:v>
                </c:pt>
                <c:pt idx="3506">
                  <c:v>40362.43472222222</c:v>
                </c:pt>
                <c:pt idx="3507">
                  <c:v>40362.435416666638</c:v>
                </c:pt>
                <c:pt idx="3508">
                  <c:v>40362.436111111114</c:v>
                </c:pt>
                <c:pt idx="3509">
                  <c:v>40362.436805555553</c:v>
                </c:pt>
                <c:pt idx="3510">
                  <c:v>40362.4375</c:v>
                </c:pt>
                <c:pt idx="3511">
                  <c:v>40362.43819444449</c:v>
                </c:pt>
                <c:pt idx="3512">
                  <c:v>40362.438888888893</c:v>
                </c:pt>
                <c:pt idx="3513">
                  <c:v>40362.439583333326</c:v>
                </c:pt>
                <c:pt idx="3514">
                  <c:v>40362.440277777809</c:v>
                </c:pt>
                <c:pt idx="3515">
                  <c:v>40362.440972222219</c:v>
                </c:pt>
                <c:pt idx="3516">
                  <c:v>40362.441666666637</c:v>
                </c:pt>
                <c:pt idx="3517">
                  <c:v>40362.442361111105</c:v>
                </c:pt>
                <c:pt idx="3518">
                  <c:v>40362.443055555559</c:v>
                </c:pt>
                <c:pt idx="3519">
                  <c:v>40362.443749999999</c:v>
                </c:pt>
                <c:pt idx="3520">
                  <c:v>40362.444444444474</c:v>
                </c:pt>
                <c:pt idx="3521">
                  <c:v>40362.445138888892</c:v>
                </c:pt>
                <c:pt idx="3522">
                  <c:v>40362.445833333331</c:v>
                </c:pt>
                <c:pt idx="3523">
                  <c:v>40362.446527777793</c:v>
                </c:pt>
                <c:pt idx="3524">
                  <c:v>40362.447222222232</c:v>
                </c:pt>
                <c:pt idx="3525">
                  <c:v>40362.447916666664</c:v>
                </c:pt>
                <c:pt idx="3526">
                  <c:v>40362.448611111111</c:v>
                </c:pt>
                <c:pt idx="3527">
                  <c:v>40362.449305555558</c:v>
                </c:pt>
                <c:pt idx="3528">
                  <c:v>40362.450000000012</c:v>
                </c:pt>
                <c:pt idx="3529">
                  <c:v>40362.450694444502</c:v>
                </c:pt>
                <c:pt idx="3530">
                  <c:v>40362.451388888891</c:v>
                </c:pt>
                <c:pt idx="3531">
                  <c:v>40362.45208333333</c:v>
                </c:pt>
                <c:pt idx="3532">
                  <c:v>40362.452777777791</c:v>
                </c:pt>
                <c:pt idx="3533">
                  <c:v>40362.453472222223</c:v>
                </c:pt>
                <c:pt idx="3534">
                  <c:v>40362.45416666667</c:v>
                </c:pt>
                <c:pt idx="3535">
                  <c:v>40362.454861111109</c:v>
                </c:pt>
                <c:pt idx="3536">
                  <c:v>40362.455555555563</c:v>
                </c:pt>
                <c:pt idx="3537">
                  <c:v>40362.456250000039</c:v>
                </c:pt>
                <c:pt idx="3538">
                  <c:v>40362.456944444493</c:v>
                </c:pt>
                <c:pt idx="3539">
                  <c:v>40362.457638888925</c:v>
                </c:pt>
                <c:pt idx="3540">
                  <c:v>40362.458333333343</c:v>
                </c:pt>
                <c:pt idx="3541">
                  <c:v>40362.459027777782</c:v>
                </c:pt>
                <c:pt idx="3542">
                  <c:v>40362.459722222222</c:v>
                </c:pt>
                <c:pt idx="3543">
                  <c:v>40362.460416666654</c:v>
                </c:pt>
                <c:pt idx="3544">
                  <c:v>40362.461111111072</c:v>
                </c:pt>
                <c:pt idx="3545">
                  <c:v>40362.461805555555</c:v>
                </c:pt>
                <c:pt idx="3546">
                  <c:v>40362.462500000001</c:v>
                </c:pt>
                <c:pt idx="3547">
                  <c:v>40362.463194444441</c:v>
                </c:pt>
                <c:pt idx="3548">
                  <c:v>40362.463888888888</c:v>
                </c:pt>
                <c:pt idx="3549">
                  <c:v>40362.464583333334</c:v>
                </c:pt>
                <c:pt idx="3550">
                  <c:v>40362.465277777781</c:v>
                </c:pt>
                <c:pt idx="3551">
                  <c:v>40362.46597222222</c:v>
                </c:pt>
                <c:pt idx="3552">
                  <c:v>40362.466666666638</c:v>
                </c:pt>
                <c:pt idx="3553">
                  <c:v>40362.467361111077</c:v>
                </c:pt>
                <c:pt idx="3554">
                  <c:v>40362.468055555553</c:v>
                </c:pt>
                <c:pt idx="3555">
                  <c:v>40362.46875</c:v>
                </c:pt>
                <c:pt idx="3556">
                  <c:v>40362.469444444447</c:v>
                </c:pt>
                <c:pt idx="3557">
                  <c:v>40362.470138888893</c:v>
                </c:pt>
                <c:pt idx="3558">
                  <c:v>40362.470833333333</c:v>
                </c:pt>
                <c:pt idx="3559">
                  <c:v>40362.47152777778</c:v>
                </c:pt>
                <c:pt idx="3560">
                  <c:v>40362.472222222219</c:v>
                </c:pt>
                <c:pt idx="3561">
                  <c:v>40362.472916666666</c:v>
                </c:pt>
                <c:pt idx="3562">
                  <c:v>40362.473611111105</c:v>
                </c:pt>
                <c:pt idx="3563">
                  <c:v>40362.474305555559</c:v>
                </c:pt>
                <c:pt idx="3564">
                  <c:v>40362.475000000006</c:v>
                </c:pt>
                <c:pt idx="3565">
                  <c:v>40362.475694444474</c:v>
                </c:pt>
                <c:pt idx="3566">
                  <c:v>40362.476388888892</c:v>
                </c:pt>
                <c:pt idx="3567">
                  <c:v>40362.477083333324</c:v>
                </c:pt>
                <c:pt idx="3568">
                  <c:v>40362.477777777778</c:v>
                </c:pt>
                <c:pt idx="3569">
                  <c:v>40362.478472222232</c:v>
                </c:pt>
                <c:pt idx="3570">
                  <c:v>40362.479166666628</c:v>
                </c:pt>
                <c:pt idx="3571">
                  <c:v>40362.479861111104</c:v>
                </c:pt>
                <c:pt idx="3572">
                  <c:v>40362.480555555587</c:v>
                </c:pt>
                <c:pt idx="3573">
                  <c:v>40362.481250000012</c:v>
                </c:pt>
                <c:pt idx="3574">
                  <c:v>40362.481944444473</c:v>
                </c:pt>
                <c:pt idx="3575">
                  <c:v>40362.482638888934</c:v>
                </c:pt>
                <c:pt idx="3576">
                  <c:v>40362.48333333333</c:v>
                </c:pt>
                <c:pt idx="3577">
                  <c:v>40362.484027777791</c:v>
                </c:pt>
                <c:pt idx="3578">
                  <c:v>40362.484722222223</c:v>
                </c:pt>
                <c:pt idx="3579">
                  <c:v>40362.48541666667</c:v>
                </c:pt>
                <c:pt idx="3580">
                  <c:v>40362.486111111109</c:v>
                </c:pt>
                <c:pt idx="3581">
                  <c:v>40362.486805555563</c:v>
                </c:pt>
                <c:pt idx="3582">
                  <c:v>40362.487500000003</c:v>
                </c:pt>
                <c:pt idx="3583">
                  <c:v>40362.488194444493</c:v>
                </c:pt>
                <c:pt idx="3584">
                  <c:v>40362.488888888925</c:v>
                </c:pt>
                <c:pt idx="3585">
                  <c:v>40362.489583333336</c:v>
                </c:pt>
                <c:pt idx="3586">
                  <c:v>40362.490277777782</c:v>
                </c:pt>
                <c:pt idx="3587">
                  <c:v>40362.490972222222</c:v>
                </c:pt>
                <c:pt idx="3588">
                  <c:v>40362.491666666618</c:v>
                </c:pt>
                <c:pt idx="3589">
                  <c:v>40362.492361111072</c:v>
                </c:pt>
                <c:pt idx="3590">
                  <c:v>40362.493055555555</c:v>
                </c:pt>
                <c:pt idx="3591">
                  <c:v>40362.493749999994</c:v>
                </c:pt>
                <c:pt idx="3592">
                  <c:v>40362.494444444441</c:v>
                </c:pt>
                <c:pt idx="3593">
                  <c:v>40362.495138888888</c:v>
                </c:pt>
                <c:pt idx="3594">
                  <c:v>40362.495833333334</c:v>
                </c:pt>
                <c:pt idx="3595">
                  <c:v>40362.496527777781</c:v>
                </c:pt>
                <c:pt idx="3596">
                  <c:v>40362.49722222222</c:v>
                </c:pt>
                <c:pt idx="3597">
                  <c:v>40362.497916666638</c:v>
                </c:pt>
                <c:pt idx="3598">
                  <c:v>40362.498611111114</c:v>
                </c:pt>
                <c:pt idx="3599">
                  <c:v>40362.499305555524</c:v>
                </c:pt>
                <c:pt idx="3600">
                  <c:v>40362.5</c:v>
                </c:pt>
                <c:pt idx="3601">
                  <c:v>40362.50069444449</c:v>
                </c:pt>
                <c:pt idx="3602">
                  <c:v>40362.501388888886</c:v>
                </c:pt>
                <c:pt idx="3603">
                  <c:v>40362.502083333326</c:v>
                </c:pt>
                <c:pt idx="3604">
                  <c:v>40362.50277777778</c:v>
                </c:pt>
                <c:pt idx="3605">
                  <c:v>40362.503472222204</c:v>
                </c:pt>
                <c:pt idx="3606">
                  <c:v>40362.504166666637</c:v>
                </c:pt>
                <c:pt idx="3607">
                  <c:v>40362.504861111105</c:v>
                </c:pt>
                <c:pt idx="3608">
                  <c:v>40362.505555555559</c:v>
                </c:pt>
                <c:pt idx="3609">
                  <c:v>40362.506250000013</c:v>
                </c:pt>
                <c:pt idx="3610">
                  <c:v>40362.506944444474</c:v>
                </c:pt>
                <c:pt idx="3611">
                  <c:v>40362.507638888892</c:v>
                </c:pt>
                <c:pt idx="3612">
                  <c:v>40362.508333333331</c:v>
                </c:pt>
                <c:pt idx="3613">
                  <c:v>40362.509027777778</c:v>
                </c:pt>
                <c:pt idx="3614">
                  <c:v>40362.509722222225</c:v>
                </c:pt>
                <c:pt idx="3615">
                  <c:v>40362.510416666664</c:v>
                </c:pt>
                <c:pt idx="3616">
                  <c:v>40362.511111111104</c:v>
                </c:pt>
                <c:pt idx="3617">
                  <c:v>40362.511805555558</c:v>
                </c:pt>
                <c:pt idx="3618">
                  <c:v>40362.512500000012</c:v>
                </c:pt>
                <c:pt idx="3619">
                  <c:v>40362.513194444473</c:v>
                </c:pt>
                <c:pt idx="3620">
                  <c:v>40362.513888888891</c:v>
                </c:pt>
                <c:pt idx="3621">
                  <c:v>40362.51458333333</c:v>
                </c:pt>
                <c:pt idx="3622">
                  <c:v>40362.515277777791</c:v>
                </c:pt>
                <c:pt idx="3623">
                  <c:v>40362.515972222223</c:v>
                </c:pt>
                <c:pt idx="3624">
                  <c:v>40362.51666666667</c:v>
                </c:pt>
                <c:pt idx="3625">
                  <c:v>40362.51736111108</c:v>
                </c:pt>
                <c:pt idx="3626">
                  <c:v>40362.518055555563</c:v>
                </c:pt>
                <c:pt idx="3627">
                  <c:v>40362.518750000003</c:v>
                </c:pt>
                <c:pt idx="3628">
                  <c:v>40362.519444444442</c:v>
                </c:pt>
                <c:pt idx="3629">
                  <c:v>40362.520138888889</c:v>
                </c:pt>
                <c:pt idx="3630">
                  <c:v>40362.520833333336</c:v>
                </c:pt>
                <c:pt idx="3631">
                  <c:v>40362.521527777775</c:v>
                </c:pt>
                <c:pt idx="3632">
                  <c:v>40362.522222222222</c:v>
                </c:pt>
                <c:pt idx="3633">
                  <c:v>40362.522916666654</c:v>
                </c:pt>
                <c:pt idx="3634">
                  <c:v>40362.523611111072</c:v>
                </c:pt>
                <c:pt idx="3635">
                  <c:v>40362.524305555555</c:v>
                </c:pt>
                <c:pt idx="3636">
                  <c:v>40362.525000000001</c:v>
                </c:pt>
                <c:pt idx="3637">
                  <c:v>40362.525694444441</c:v>
                </c:pt>
                <c:pt idx="3638">
                  <c:v>40362.526388888888</c:v>
                </c:pt>
                <c:pt idx="3639">
                  <c:v>40362.527083333298</c:v>
                </c:pt>
                <c:pt idx="3640">
                  <c:v>40362.527777777774</c:v>
                </c:pt>
                <c:pt idx="3641">
                  <c:v>40362.52847222222</c:v>
                </c:pt>
                <c:pt idx="3642">
                  <c:v>40362.529166666609</c:v>
                </c:pt>
                <c:pt idx="3643">
                  <c:v>40362.529861111077</c:v>
                </c:pt>
                <c:pt idx="3644">
                  <c:v>40362.530555555553</c:v>
                </c:pt>
                <c:pt idx="3645">
                  <c:v>40362.53125</c:v>
                </c:pt>
                <c:pt idx="3646">
                  <c:v>40362.531944444447</c:v>
                </c:pt>
                <c:pt idx="3647">
                  <c:v>40362.532638888893</c:v>
                </c:pt>
                <c:pt idx="3648">
                  <c:v>40362.533333333326</c:v>
                </c:pt>
                <c:pt idx="3649">
                  <c:v>40362.53402777778</c:v>
                </c:pt>
                <c:pt idx="3650">
                  <c:v>40362.534722222204</c:v>
                </c:pt>
                <c:pt idx="3651">
                  <c:v>40362.535416666637</c:v>
                </c:pt>
                <c:pt idx="3652">
                  <c:v>40362.536111111105</c:v>
                </c:pt>
                <c:pt idx="3653">
                  <c:v>40362.536805555559</c:v>
                </c:pt>
                <c:pt idx="3654">
                  <c:v>40362.537499999999</c:v>
                </c:pt>
                <c:pt idx="3655">
                  <c:v>40362.538194444474</c:v>
                </c:pt>
                <c:pt idx="3656">
                  <c:v>40362.538888888892</c:v>
                </c:pt>
                <c:pt idx="3657">
                  <c:v>40362.539583333324</c:v>
                </c:pt>
                <c:pt idx="3658">
                  <c:v>40362.540277777793</c:v>
                </c:pt>
                <c:pt idx="3659">
                  <c:v>40362.540972222232</c:v>
                </c:pt>
                <c:pt idx="3660">
                  <c:v>40362.541666666628</c:v>
                </c:pt>
                <c:pt idx="3661">
                  <c:v>40362.542361111104</c:v>
                </c:pt>
                <c:pt idx="3662">
                  <c:v>40362.543055555558</c:v>
                </c:pt>
                <c:pt idx="3663">
                  <c:v>40362.543749999997</c:v>
                </c:pt>
                <c:pt idx="3664">
                  <c:v>40362.544444444473</c:v>
                </c:pt>
                <c:pt idx="3665">
                  <c:v>40362.545138888891</c:v>
                </c:pt>
                <c:pt idx="3666">
                  <c:v>40362.54583333333</c:v>
                </c:pt>
                <c:pt idx="3667">
                  <c:v>40362.546527777791</c:v>
                </c:pt>
                <c:pt idx="3668">
                  <c:v>40362.547222222223</c:v>
                </c:pt>
                <c:pt idx="3669">
                  <c:v>40362.54791666667</c:v>
                </c:pt>
                <c:pt idx="3670">
                  <c:v>40362.548611111109</c:v>
                </c:pt>
                <c:pt idx="3671">
                  <c:v>40362.549305555556</c:v>
                </c:pt>
                <c:pt idx="3672">
                  <c:v>40362.550000000003</c:v>
                </c:pt>
                <c:pt idx="3673">
                  <c:v>40362.550694444493</c:v>
                </c:pt>
                <c:pt idx="3674">
                  <c:v>40362.551388888889</c:v>
                </c:pt>
                <c:pt idx="3675">
                  <c:v>40362.552083333336</c:v>
                </c:pt>
                <c:pt idx="3676">
                  <c:v>40362.552777777782</c:v>
                </c:pt>
                <c:pt idx="3677">
                  <c:v>40362.553472222222</c:v>
                </c:pt>
                <c:pt idx="3678">
                  <c:v>40362.554166666654</c:v>
                </c:pt>
                <c:pt idx="3679">
                  <c:v>40362.554861111108</c:v>
                </c:pt>
                <c:pt idx="3680">
                  <c:v>40362.555555555562</c:v>
                </c:pt>
                <c:pt idx="3681">
                  <c:v>40362.556250000031</c:v>
                </c:pt>
                <c:pt idx="3682">
                  <c:v>40362.556944444485</c:v>
                </c:pt>
                <c:pt idx="3683">
                  <c:v>40362.557638888917</c:v>
                </c:pt>
                <c:pt idx="3684">
                  <c:v>40362.558333333342</c:v>
                </c:pt>
                <c:pt idx="3685">
                  <c:v>40362.559027777781</c:v>
                </c:pt>
                <c:pt idx="3686">
                  <c:v>40362.55972222222</c:v>
                </c:pt>
                <c:pt idx="3687">
                  <c:v>40362.560416666638</c:v>
                </c:pt>
                <c:pt idx="3688">
                  <c:v>40362.561111111077</c:v>
                </c:pt>
                <c:pt idx="3689">
                  <c:v>40362.561805555524</c:v>
                </c:pt>
                <c:pt idx="3690">
                  <c:v>40362.5625</c:v>
                </c:pt>
                <c:pt idx="3691">
                  <c:v>40362.563194444447</c:v>
                </c:pt>
                <c:pt idx="3692">
                  <c:v>40362.563888888886</c:v>
                </c:pt>
                <c:pt idx="3693">
                  <c:v>40362.564583333326</c:v>
                </c:pt>
                <c:pt idx="3694">
                  <c:v>40362.56527777778</c:v>
                </c:pt>
                <c:pt idx="3695">
                  <c:v>40362.565972222204</c:v>
                </c:pt>
                <c:pt idx="3696">
                  <c:v>40362.566666666637</c:v>
                </c:pt>
                <c:pt idx="3697">
                  <c:v>40362.567361111054</c:v>
                </c:pt>
                <c:pt idx="3698">
                  <c:v>40362.568055555559</c:v>
                </c:pt>
                <c:pt idx="3699">
                  <c:v>40362.568749999999</c:v>
                </c:pt>
                <c:pt idx="3700">
                  <c:v>40362.569444444445</c:v>
                </c:pt>
                <c:pt idx="3701">
                  <c:v>40362.570138888892</c:v>
                </c:pt>
                <c:pt idx="3702">
                  <c:v>40362.570833333331</c:v>
                </c:pt>
                <c:pt idx="3703">
                  <c:v>40362.571527777778</c:v>
                </c:pt>
                <c:pt idx="3704">
                  <c:v>40362.572222222232</c:v>
                </c:pt>
                <c:pt idx="3705">
                  <c:v>40362.572916666664</c:v>
                </c:pt>
                <c:pt idx="3706">
                  <c:v>40362.573611111104</c:v>
                </c:pt>
                <c:pt idx="3707">
                  <c:v>40362.574305555558</c:v>
                </c:pt>
                <c:pt idx="3708">
                  <c:v>40362.575000000004</c:v>
                </c:pt>
                <c:pt idx="3709">
                  <c:v>40362.575694444473</c:v>
                </c:pt>
                <c:pt idx="3710">
                  <c:v>40362.576388888891</c:v>
                </c:pt>
                <c:pt idx="3711">
                  <c:v>40362.577083333301</c:v>
                </c:pt>
                <c:pt idx="3712">
                  <c:v>40362.577777777777</c:v>
                </c:pt>
                <c:pt idx="3713">
                  <c:v>40362.578472222223</c:v>
                </c:pt>
                <c:pt idx="3714">
                  <c:v>40362.579166666626</c:v>
                </c:pt>
                <c:pt idx="3715">
                  <c:v>40362.57986111108</c:v>
                </c:pt>
                <c:pt idx="3716">
                  <c:v>40362.580555555563</c:v>
                </c:pt>
                <c:pt idx="3717">
                  <c:v>40362.581250000003</c:v>
                </c:pt>
                <c:pt idx="3718">
                  <c:v>40362.581944444442</c:v>
                </c:pt>
                <c:pt idx="3719">
                  <c:v>40362.582638888925</c:v>
                </c:pt>
                <c:pt idx="3720">
                  <c:v>40362.583333333336</c:v>
                </c:pt>
                <c:pt idx="3721">
                  <c:v>40362.584027777782</c:v>
                </c:pt>
                <c:pt idx="3722">
                  <c:v>40362.584722222222</c:v>
                </c:pt>
                <c:pt idx="3723">
                  <c:v>40362.585416666654</c:v>
                </c:pt>
                <c:pt idx="3724">
                  <c:v>40362.586111111108</c:v>
                </c:pt>
                <c:pt idx="3725">
                  <c:v>40362.586805555562</c:v>
                </c:pt>
                <c:pt idx="3726">
                  <c:v>40362.587500000001</c:v>
                </c:pt>
                <c:pt idx="3727">
                  <c:v>40362.588194444485</c:v>
                </c:pt>
                <c:pt idx="3728">
                  <c:v>40362.588888888917</c:v>
                </c:pt>
                <c:pt idx="3729">
                  <c:v>40362.589583333334</c:v>
                </c:pt>
                <c:pt idx="3730">
                  <c:v>40362.590277777781</c:v>
                </c:pt>
                <c:pt idx="3731">
                  <c:v>40362.59097222222</c:v>
                </c:pt>
                <c:pt idx="3732">
                  <c:v>40362.591666666609</c:v>
                </c:pt>
                <c:pt idx="3733">
                  <c:v>40362.592361111077</c:v>
                </c:pt>
                <c:pt idx="3734">
                  <c:v>40362.593055555524</c:v>
                </c:pt>
                <c:pt idx="3735">
                  <c:v>40362.593749999985</c:v>
                </c:pt>
                <c:pt idx="3736">
                  <c:v>40362.594444444447</c:v>
                </c:pt>
                <c:pt idx="3737">
                  <c:v>40362.595138888886</c:v>
                </c:pt>
                <c:pt idx="3738">
                  <c:v>40362.595833333326</c:v>
                </c:pt>
                <c:pt idx="3739">
                  <c:v>40362.59652777778</c:v>
                </c:pt>
                <c:pt idx="3740">
                  <c:v>40362.597222222204</c:v>
                </c:pt>
                <c:pt idx="3741">
                  <c:v>40362.597916666637</c:v>
                </c:pt>
                <c:pt idx="3742">
                  <c:v>40362.598611111105</c:v>
                </c:pt>
                <c:pt idx="3743">
                  <c:v>40362.59930555553</c:v>
                </c:pt>
                <c:pt idx="3744">
                  <c:v>40362.6</c:v>
                </c:pt>
                <c:pt idx="3745">
                  <c:v>40362.600694444474</c:v>
                </c:pt>
                <c:pt idx="3746">
                  <c:v>40362.601388888885</c:v>
                </c:pt>
                <c:pt idx="3747">
                  <c:v>40362.602083333324</c:v>
                </c:pt>
                <c:pt idx="3748">
                  <c:v>40362.602777777778</c:v>
                </c:pt>
                <c:pt idx="3749">
                  <c:v>40362.603472222225</c:v>
                </c:pt>
                <c:pt idx="3750">
                  <c:v>40362.604166666628</c:v>
                </c:pt>
                <c:pt idx="3751">
                  <c:v>40362.604861111104</c:v>
                </c:pt>
                <c:pt idx="3752">
                  <c:v>40362.605555555558</c:v>
                </c:pt>
                <c:pt idx="3753">
                  <c:v>40362.606250000012</c:v>
                </c:pt>
                <c:pt idx="3754">
                  <c:v>40362.606944444473</c:v>
                </c:pt>
                <c:pt idx="3755">
                  <c:v>40362.607638888891</c:v>
                </c:pt>
                <c:pt idx="3756">
                  <c:v>40362.60833333333</c:v>
                </c:pt>
                <c:pt idx="3757">
                  <c:v>40362.609027777777</c:v>
                </c:pt>
                <c:pt idx="3758">
                  <c:v>40362.609722222194</c:v>
                </c:pt>
                <c:pt idx="3759">
                  <c:v>40362.61041666667</c:v>
                </c:pt>
                <c:pt idx="3760">
                  <c:v>40362.61111111108</c:v>
                </c:pt>
                <c:pt idx="3761">
                  <c:v>40362.611805555556</c:v>
                </c:pt>
                <c:pt idx="3762">
                  <c:v>40362.612500000003</c:v>
                </c:pt>
                <c:pt idx="3763">
                  <c:v>40362.613194444442</c:v>
                </c:pt>
                <c:pt idx="3764">
                  <c:v>40362.613888888889</c:v>
                </c:pt>
                <c:pt idx="3765">
                  <c:v>40362.614583333336</c:v>
                </c:pt>
                <c:pt idx="3766">
                  <c:v>40362.615277777782</c:v>
                </c:pt>
                <c:pt idx="3767">
                  <c:v>40362.615972222222</c:v>
                </c:pt>
                <c:pt idx="3768">
                  <c:v>40362.616666666654</c:v>
                </c:pt>
                <c:pt idx="3769">
                  <c:v>40362.617361111072</c:v>
                </c:pt>
                <c:pt idx="3770">
                  <c:v>40362.618055555562</c:v>
                </c:pt>
                <c:pt idx="3771">
                  <c:v>40362.618750000001</c:v>
                </c:pt>
                <c:pt idx="3772">
                  <c:v>40362.619444444441</c:v>
                </c:pt>
                <c:pt idx="3773">
                  <c:v>40362.620138888888</c:v>
                </c:pt>
                <c:pt idx="3774">
                  <c:v>40362.620833333334</c:v>
                </c:pt>
                <c:pt idx="3775">
                  <c:v>40362.621527777774</c:v>
                </c:pt>
                <c:pt idx="3776">
                  <c:v>40362.62222222222</c:v>
                </c:pt>
                <c:pt idx="3777">
                  <c:v>40362.622916666638</c:v>
                </c:pt>
                <c:pt idx="3778">
                  <c:v>40362.623611111077</c:v>
                </c:pt>
                <c:pt idx="3779">
                  <c:v>40362.624305555524</c:v>
                </c:pt>
                <c:pt idx="3780">
                  <c:v>40362.624999999993</c:v>
                </c:pt>
                <c:pt idx="3781">
                  <c:v>40362.625694444447</c:v>
                </c:pt>
                <c:pt idx="3782">
                  <c:v>40362.626388888886</c:v>
                </c:pt>
                <c:pt idx="3783">
                  <c:v>40362.627083333282</c:v>
                </c:pt>
                <c:pt idx="3784">
                  <c:v>40362.62777777775</c:v>
                </c:pt>
                <c:pt idx="3785">
                  <c:v>40362.628472222204</c:v>
                </c:pt>
                <c:pt idx="3786">
                  <c:v>40362.629166666607</c:v>
                </c:pt>
                <c:pt idx="3787">
                  <c:v>40362.629861111054</c:v>
                </c:pt>
                <c:pt idx="3788">
                  <c:v>40362.630555555559</c:v>
                </c:pt>
                <c:pt idx="3789">
                  <c:v>40362.631249999999</c:v>
                </c:pt>
                <c:pt idx="3790">
                  <c:v>40362.631944444445</c:v>
                </c:pt>
                <c:pt idx="3791">
                  <c:v>40362.632638888892</c:v>
                </c:pt>
                <c:pt idx="3792">
                  <c:v>40362.633333333324</c:v>
                </c:pt>
                <c:pt idx="3793">
                  <c:v>40362.634027777778</c:v>
                </c:pt>
                <c:pt idx="3794">
                  <c:v>40362.634722222225</c:v>
                </c:pt>
                <c:pt idx="3795">
                  <c:v>40362.635416666628</c:v>
                </c:pt>
                <c:pt idx="3796">
                  <c:v>40362.636111111104</c:v>
                </c:pt>
                <c:pt idx="3797">
                  <c:v>40362.636805555558</c:v>
                </c:pt>
                <c:pt idx="3798">
                  <c:v>40362.637499999997</c:v>
                </c:pt>
                <c:pt idx="3799">
                  <c:v>40362.638194444473</c:v>
                </c:pt>
                <c:pt idx="3800">
                  <c:v>40362.638888888891</c:v>
                </c:pt>
                <c:pt idx="3801">
                  <c:v>40362.639583333301</c:v>
                </c:pt>
                <c:pt idx="3802">
                  <c:v>40362.640277777791</c:v>
                </c:pt>
                <c:pt idx="3803">
                  <c:v>40362.640972222223</c:v>
                </c:pt>
                <c:pt idx="3804">
                  <c:v>40362.641666666626</c:v>
                </c:pt>
                <c:pt idx="3805">
                  <c:v>40362.64236111108</c:v>
                </c:pt>
                <c:pt idx="3806">
                  <c:v>40362.643055555556</c:v>
                </c:pt>
                <c:pt idx="3807">
                  <c:v>40362.643749999996</c:v>
                </c:pt>
                <c:pt idx="3808">
                  <c:v>40362.644444444442</c:v>
                </c:pt>
                <c:pt idx="3809">
                  <c:v>40362.645138888889</c:v>
                </c:pt>
                <c:pt idx="3810">
                  <c:v>40362.645833333336</c:v>
                </c:pt>
                <c:pt idx="3811">
                  <c:v>40362.646527777782</c:v>
                </c:pt>
                <c:pt idx="3812">
                  <c:v>40362.647222222222</c:v>
                </c:pt>
                <c:pt idx="3813">
                  <c:v>40362.647916666654</c:v>
                </c:pt>
                <c:pt idx="3814">
                  <c:v>40362.648611111108</c:v>
                </c:pt>
                <c:pt idx="3815">
                  <c:v>40362.649305555555</c:v>
                </c:pt>
                <c:pt idx="3816">
                  <c:v>40362.65</c:v>
                </c:pt>
                <c:pt idx="3817">
                  <c:v>40362.650694444485</c:v>
                </c:pt>
                <c:pt idx="3818">
                  <c:v>40362.651388888888</c:v>
                </c:pt>
                <c:pt idx="3819">
                  <c:v>40362.652083333334</c:v>
                </c:pt>
                <c:pt idx="3820">
                  <c:v>40362.652777777781</c:v>
                </c:pt>
                <c:pt idx="3821">
                  <c:v>40362.65347222222</c:v>
                </c:pt>
                <c:pt idx="3822">
                  <c:v>40362.654166666638</c:v>
                </c:pt>
                <c:pt idx="3823">
                  <c:v>40362.654861111114</c:v>
                </c:pt>
                <c:pt idx="3824">
                  <c:v>40362.655555555553</c:v>
                </c:pt>
                <c:pt idx="3825">
                  <c:v>40362.656250000029</c:v>
                </c:pt>
                <c:pt idx="3826">
                  <c:v>40362.65694444449</c:v>
                </c:pt>
                <c:pt idx="3827">
                  <c:v>40362.657638888893</c:v>
                </c:pt>
                <c:pt idx="3828">
                  <c:v>40362.658333333333</c:v>
                </c:pt>
                <c:pt idx="3829">
                  <c:v>40362.65902777778</c:v>
                </c:pt>
                <c:pt idx="3830">
                  <c:v>40362.659722222204</c:v>
                </c:pt>
                <c:pt idx="3831">
                  <c:v>40362.660416666637</c:v>
                </c:pt>
                <c:pt idx="3832">
                  <c:v>40362.661111111054</c:v>
                </c:pt>
                <c:pt idx="3833">
                  <c:v>40362.66180555553</c:v>
                </c:pt>
                <c:pt idx="3834">
                  <c:v>40362.662499999999</c:v>
                </c:pt>
                <c:pt idx="3835">
                  <c:v>40362.663194444445</c:v>
                </c:pt>
                <c:pt idx="3836">
                  <c:v>40362.663888888885</c:v>
                </c:pt>
                <c:pt idx="3837">
                  <c:v>40362.664583333324</c:v>
                </c:pt>
                <c:pt idx="3838">
                  <c:v>40362.665277777778</c:v>
                </c:pt>
                <c:pt idx="3839">
                  <c:v>40362.665972222225</c:v>
                </c:pt>
                <c:pt idx="3840">
                  <c:v>40362.666666666628</c:v>
                </c:pt>
                <c:pt idx="3841">
                  <c:v>40362.667361111053</c:v>
                </c:pt>
                <c:pt idx="3842">
                  <c:v>40362.668055555558</c:v>
                </c:pt>
                <c:pt idx="3843">
                  <c:v>40362.668749999997</c:v>
                </c:pt>
                <c:pt idx="3844">
                  <c:v>40362.669444444444</c:v>
                </c:pt>
                <c:pt idx="3845">
                  <c:v>40362.670138888891</c:v>
                </c:pt>
                <c:pt idx="3846">
                  <c:v>40362.67083333333</c:v>
                </c:pt>
                <c:pt idx="3847">
                  <c:v>40362.671527777777</c:v>
                </c:pt>
                <c:pt idx="3848">
                  <c:v>40362.672222222223</c:v>
                </c:pt>
                <c:pt idx="3849">
                  <c:v>40362.67291666667</c:v>
                </c:pt>
                <c:pt idx="3850">
                  <c:v>40362.67361111108</c:v>
                </c:pt>
                <c:pt idx="3851">
                  <c:v>40362.674305555556</c:v>
                </c:pt>
                <c:pt idx="3852">
                  <c:v>40362.675000000003</c:v>
                </c:pt>
                <c:pt idx="3853">
                  <c:v>40362.675694444442</c:v>
                </c:pt>
                <c:pt idx="3854">
                  <c:v>40362.676388888889</c:v>
                </c:pt>
                <c:pt idx="3855">
                  <c:v>40362.677083333307</c:v>
                </c:pt>
                <c:pt idx="3856">
                  <c:v>40362.677777777775</c:v>
                </c:pt>
                <c:pt idx="3857">
                  <c:v>40362.678472222222</c:v>
                </c:pt>
                <c:pt idx="3858">
                  <c:v>40362.679166666618</c:v>
                </c:pt>
                <c:pt idx="3859">
                  <c:v>40362.679861111072</c:v>
                </c:pt>
                <c:pt idx="3860">
                  <c:v>40362.680555555562</c:v>
                </c:pt>
                <c:pt idx="3861">
                  <c:v>40362.681250000001</c:v>
                </c:pt>
                <c:pt idx="3862">
                  <c:v>40362.681944444441</c:v>
                </c:pt>
                <c:pt idx="3863">
                  <c:v>40362.682638888917</c:v>
                </c:pt>
                <c:pt idx="3864">
                  <c:v>40362.683333333334</c:v>
                </c:pt>
                <c:pt idx="3865">
                  <c:v>40362.684027777781</c:v>
                </c:pt>
                <c:pt idx="3866">
                  <c:v>40362.68472222222</c:v>
                </c:pt>
                <c:pt idx="3867">
                  <c:v>40362.685416666638</c:v>
                </c:pt>
                <c:pt idx="3868">
                  <c:v>40362.686111111114</c:v>
                </c:pt>
                <c:pt idx="3869">
                  <c:v>40362.686805555553</c:v>
                </c:pt>
                <c:pt idx="3870">
                  <c:v>40362.6875</c:v>
                </c:pt>
                <c:pt idx="3871">
                  <c:v>40362.68819444449</c:v>
                </c:pt>
                <c:pt idx="3872">
                  <c:v>40362.688888888893</c:v>
                </c:pt>
                <c:pt idx="3873">
                  <c:v>40362.689583333326</c:v>
                </c:pt>
                <c:pt idx="3874">
                  <c:v>40362.69027777778</c:v>
                </c:pt>
                <c:pt idx="3875">
                  <c:v>40362.690972222204</c:v>
                </c:pt>
                <c:pt idx="3876">
                  <c:v>40362.691666666607</c:v>
                </c:pt>
                <c:pt idx="3877">
                  <c:v>40362.692361111054</c:v>
                </c:pt>
                <c:pt idx="3878">
                  <c:v>40362.69305555553</c:v>
                </c:pt>
                <c:pt idx="3879">
                  <c:v>40362.693749999984</c:v>
                </c:pt>
                <c:pt idx="3880">
                  <c:v>40362.694444444445</c:v>
                </c:pt>
                <c:pt idx="3881">
                  <c:v>40362.695138888885</c:v>
                </c:pt>
                <c:pt idx="3882">
                  <c:v>40362.695833333324</c:v>
                </c:pt>
                <c:pt idx="3883">
                  <c:v>40362.696527777778</c:v>
                </c:pt>
                <c:pt idx="3884">
                  <c:v>40362.697222222225</c:v>
                </c:pt>
                <c:pt idx="3885">
                  <c:v>40362.697916666628</c:v>
                </c:pt>
                <c:pt idx="3886">
                  <c:v>40362.698611111104</c:v>
                </c:pt>
                <c:pt idx="3887">
                  <c:v>40362.699305555521</c:v>
                </c:pt>
                <c:pt idx="3888">
                  <c:v>40362.699999999997</c:v>
                </c:pt>
                <c:pt idx="3889">
                  <c:v>40362.700694444473</c:v>
                </c:pt>
                <c:pt idx="3890">
                  <c:v>40362.701388888876</c:v>
                </c:pt>
                <c:pt idx="3891">
                  <c:v>40362.702083333301</c:v>
                </c:pt>
                <c:pt idx="3892">
                  <c:v>40362.702777777777</c:v>
                </c:pt>
                <c:pt idx="3893">
                  <c:v>40362.703472222194</c:v>
                </c:pt>
                <c:pt idx="3894">
                  <c:v>40362.704166666626</c:v>
                </c:pt>
                <c:pt idx="3895">
                  <c:v>40362.70486111108</c:v>
                </c:pt>
                <c:pt idx="3896">
                  <c:v>40362.705555555556</c:v>
                </c:pt>
                <c:pt idx="3897">
                  <c:v>40362.706250000003</c:v>
                </c:pt>
                <c:pt idx="3898">
                  <c:v>40362.706944444442</c:v>
                </c:pt>
                <c:pt idx="3899">
                  <c:v>40362.707638888889</c:v>
                </c:pt>
                <c:pt idx="3900">
                  <c:v>40362.708333333336</c:v>
                </c:pt>
                <c:pt idx="3901">
                  <c:v>40362.709027777775</c:v>
                </c:pt>
                <c:pt idx="3902">
                  <c:v>40362.709722222193</c:v>
                </c:pt>
                <c:pt idx="3903">
                  <c:v>40362.710416666654</c:v>
                </c:pt>
                <c:pt idx="3904">
                  <c:v>40362.711111111072</c:v>
                </c:pt>
                <c:pt idx="3905">
                  <c:v>40362.711805555555</c:v>
                </c:pt>
                <c:pt idx="3906">
                  <c:v>40362.712500000001</c:v>
                </c:pt>
                <c:pt idx="3907">
                  <c:v>40362.713194444441</c:v>
                </c:pt>
                <c:pt idx="3908">
                  <c:v>40362.713888888888</c:v>
                </c:pt>
                <c:pt idx="3909">
                  <c:v>40362.714583333334</c:v>
                </c:pt>
                <c:pt idx="3910">
                  <c:v>40362.715277777781</c:v>
                </c:pt>
                <c:pt idx="3911">
                  <c:v>40362.71597222222</c:v>
                </c:pt>
                <c:pt idx="3912">
                  <c:v>40362.716666666638</c:v>
                </c:pt>
                <c:pt idx="3913">
                  <c:v>40362.717361111077</c:v>
                </c:pt>
                <c:pt idx="3914">
                  <c:v>40362.718055555553</c:v>
                </c:pt>
                <c:pt idx="3915">
                  <c:v>40362.71875</c:v>
                </c:pt>
                <c:pt idx="3916">
                  <c:v>40362.719444444447</c:v>
                </c:pt>
                <c:pt idx="3917">
                  <c:v>40362.720138888886</c:v>
                </c:pt>
                <c:pt idx="3918">
                  <c:v>40362.720833333326</c:v>
                </c:pt>
                <c:pt idx="3919">
                  <c:v>40362.72152777775</c:v>
                </c:pt>
                <c:pt idx="3920">
                  <c:v>40362.722222222204</c:v>
                </c:pt>
                <c:pt idx="3921">
                  <c:v>40362.722916666637</c:v>
                </c:pt>
                <c:pt idx="3922">
                  <c:v>40362.723611111054</c:v>
                </c:pt>
                <c:pt idx="3923">
                  <c:v>40362.72430555553</c:v>
                </c:pt>
                <c:pt idx="3924">
                  <c:v>40362.724999999999</c:v>
                </c:pt>
                <c:pt idx="3925">
                  <c:v>40362.725694444445</c:v>
                </c:pt>
                <c:pt idx="3926">
                  <c:v>40362.726388888885</c:v>
                </c:pt>
                <c:pt idx="3927">
                  <c:v>40362.727083333273</c:v>
                </c:pt>
                <c:pt idx="3928">
                  <c:v>40362.727777777749</c:v>
                </c:pt>
                <c:pt idx="3929">
                  <c:v>40362.728472222225</c:v>
                </c:pt>
                <c:pt idx="3930">
                  <c:v>40362.729166666606</c:v>
                </c:pt>
                <c:pt idx="3931">
                  <c:v>40362.729861111053</c:v>
                </c:pt>
                <c:pt idx="3932">
                  <c:v>40362.730555555558</c:v>
                </c:pt>
                <c:pt idx="3933">
                  <c:v>40362.731249999997</c:v>
                </c:pt>
                <c:pt idx="3934">
                  <c:v>40362.731944444444</c:v>
                </c:pt>
                <c:pt idx="3935">
                  <c:v>40362.732638888891</c:v>
                </c:pt>
                <c:pt idx="3936">
                  <c:v>40362.733333333301</c:v>
                </c:pt>
                <c:pt idx="3937">
                  <c:v>40362.734027777777</c:v>
                </c:pt>
                <c:pt idx="3938">
                  <c:v>40362.734722222194</c:v>
                </c:pt>
                <c:pt idx="3939">
                  <c:v>40362.735416666626</c:v>
                </c:pt>
                <c:pt idx="3940">
                  <c:v>40362.73611111108</c:v>
                </c:pt>
                <c:pt idx="3941">
                  <c:v>40362.736805555556</c:v>
                </c:pt>
                <c:pt idx="3942">
                  <c:v>40362.737499999996</c:v>
                </c:pt>
                <c:pt idx="3943">
                  <c:v>40362.738194444442</c:v>
                </c:pt>
                <c:pt idx="3944">
                  <c:v>40362.738888888889</c:v>
                </c:pt>
                <c:pt idx="3945">
                  <c:v>40362.739583333307</c:v>
                </c:pt>
                <c:pt idx="3946">
                  <c:v>40362.740277777782</c:v>
                </c:pt>
                <c:pt idx="3947">
                  <c:v>40362.740972222222</c:v>
                </c:pt>
                <c:pt idx="3948">
                  <c:v>40362.741666666618</c:v>
                </c:pt>
                <c:pt idx="3949">
                  <c:v>40362.742361111072</c:v>
                </c:pt>
                <c:pt idx="3950">
                  <c:v>40362.743055555555</c:v>
                </c:pt>
                <c:pt idx="3951">
                  <c:v>40362.743749999994</c:v>
                </c:pt>
                <c:pt idx="3952">
                  <c:v>40362.744444444441</c:v>
                </c:pt>
                <c:pt idx="3953">
                  <c:v>40362.745138888888</c:v>
                </c:pt>
                <c:pt idx="3954">
                  <c:v>40362.745833333334</c:v>
                </c:pt>
                <c:pt idx="3955">
                  <c:v>40362.746527777781</c:v>
                </c:pt>
                <c:pt idx="3956">
                  <c:v>40362.74722222222</c:v>
                </c:pt>
                <c:pt idx="3957">
                  <c:v>40362.747916666638</c:v>
                </c:pt>
                <c:pt idx="3958">
                  <c:v>40362.748611111114</c:v>
                </c:pt>
                <c:pt idx="3959">
                  <c:v>40362.749305555524</c:v>
                </c:pt>
                <c:pt idx="3960">
                  <c:v>40362.75</c:v>
                </c:pt>
                <c:pt idx="3961">
                  <c:v>40362.75069444449</c:v>
                </c:pt>
                <c:pt idx="3962">
                  <c:v>40362.751388888886</c:v>
                </c:pt>
                <c:pt idx="3963">
                  <c:v>40362.752083333326</c:v>
                </c:pt>
                <c:pt idx="3964">
                  <c:v>40362.75277777778</c:v>
                </c:pt>
                <c:pt idx="3965">
                  <c:v>40362.753472222204</c:v>
                </c:pt>
                <c:pt idx="3966">
                  <c:v>40362.754166666637</c:v>
                </c:pt>
                <c:pt idx="3967">
                  <c:v>40362.754861111105</c:v>
                </c:pt>
                <c:pt idx="3968">
                  <c:v>40362.755555555559</c:v>
                </c:pt>
                <c:pt idx="3969">
                  <c:v>40362.756250000013</c:v>
                </c:pt>
                <c:pt idx="3970">
                  <c:v>40362.756944444474</c:v>
                </c:pt>
                <c:pt idx="3971">
                  <c:v>40362.757638888892</c:v>
                </c:pt>
                <c:pt idx="3972">
                  <c:v>40362.758333333331</c:v>
                </c:pt>
                <c:pt idx="3973">
                  <c:v>40362.759027777778</c:v>
                </c:pt>
                <c:pt idx="3974">
                  <c:v>40362.759722222225</c:v>
                </c:pt>
                <c:pt idx="3975">
                  <c:v>40362.760416666628</c:v>
                </c:pt>
                <c:pt idx="3976">
                  <c:v>40362.761111111053</c:v>
                </c:pt>
                <c:pt idx="3977">
                  <c:v>40362.761805555521</c:v>
                </c:pt>
                <c:pt idx="3978">
                  <c:v>40362.762499999997</c:v>
                </c:pt>
                <c:pt idx="3979">
                  <c:v>40362.763194444444</c:v>
                </c:pt>
                <c:pt idx="3980">
                  <c:v>40362.763888888876</c:v>
                </c:pt>
                <c:pt idx="3981">
                  <c:v>40362.764583333301</c:v>
                </c:pt>
                <c:pt idx="3982">
                  <c:v>40362.765277777777</c:v>
                </c:pt>
                <c:pt idx="3983">
                  <c:v>40362.765972222194</c:v>
                </c:pt>
                <c:pt idx="3984">
                  <c:v>40362.766666666626</c:v>
                </c:pt>
                <c:pt idx="3985">
                  <c:v>40362.767361111051</c:v>
                </c:pt>
                <c:pt idx="3986">
                  <c:v>40362.768055555556</c:v>
                </c:pt>
                <c:pt idx="3987">
                  <c:v>40362.768749999996</c:v>
                </c:pt>
                <c:pt idx="3988">
                  <c:v>40362.769444444435</c:v>
                </c:pt>
                <c:pt idx="3989">
                  <c:v>40362.770138888889</c:v>
                </c:pt>
                <c:pt idx="3990">
                  <c:v>40362.770833333336</c:v>
                </c:pt>
                <c:pt idx="3991">
                  <c:v>40362.771527777775</c:v>
                </c:pt>
                <c:pt idx="3992">
                  <c:v>40362.772222222222</c:v>
                </c:pt>
                <c:pt idx="3993">
                  <c:v>40362.772916666654</c:v>
                </c:pt>
                <c:pt idx="3994">
                  <c:v>40362.773611111072</c:v>
                </c:pt>
                <c:pt idx="3995">
                  <c:v>40362.774305555555</c:v>
                </c:pt>
                <c:pt idx="3996">
                  <c:v>40362.775000000001</c:v>
                </c:pt>
                <c:pt idx="3997">
                  <c:v>40362.775694444441</c:v>
                </c:pt>
                <c:pt idx="3998">
                  <c:v>40362.776388888888</c:v>
                </c:pt>
                <c:pt idx="3999">
                  <c:v>40362.777083333298</c:v>
                </c:pt>
                <c:pt idx="4000">
                  <c:v>40362.777777777774</c:v>
                </c:pt>
                <c:pt idx="4001">
                  <c:v>40362.77847222222</c:v>
                </c:pt>
                <c:pt idx="4002">
                  <c:v>40362.779166666609</c:v>
                </c:pt>
                <c:pt idx="4003">
                  <c:v>40362.779861111077</c:v>
                </c:pt>
                <c:pt idx="4004">
                  <c:v>40362.780555555553</c:v>
                </c:pt>
                <c:pt idx="4005">
                  <c:v>40362.78125</c:v>
                </c:pt>
                <c:pt idx="4006">
                  <c:v>40362.781944444447</c:v>
                </c:pt>
                <c:pt idx="4007">
                  <c:v>40362.782638888893</c:v>
                </c:pt>
                <c:pt idx="4008">
                  <c:v>40362.783333333326</c:v>
                </c:pt>
                <c:pt idx="4009">
                  <c:v>40362.78402777778</c:v>
                </c:pt>
                <c:pt idx="4010">
                  <c:v>40362.784722222204</c:v>
                </c:pt>
                <c:pt idx="4011">
                  <c:v>40362.785416666637</c:v>
                </c:pt>
                <c:pt idx="4012">
                  <c:v>40362.786111111105</c:v>
                </c:pt>
                <c:pt idx="4013">
                  <c:v>40362.786805555559</c:v>
                </c:pt>
                <c:pt idx="4014">
                  <c:v>40362.787499999999</c:v>
                </c:pt>
                <c:pt idx="4015">
                  <c:v>40362.788194444474</c:v>
                </c:pt>
                <c:pt idx="4016">
                  <c:v>40362.788888888892</c:v>
                </c:pt>
                <c:pt idx="4017">
                  <c:v>40362.789583333324</c:v>
                </c:pt>
                <c:pt idx="4018">
                  <c:v>40362.790277777778</c:v>
                </c:pt>
                <c:pt idx="4019">
                  <c:v>40362.790972222225</c:v>
                </c:pt>
                <c:pt idx="4020">
                  <c:v>40362.791666666606</c:v>
                </c:pt>
                <c:pt idx="4021">
                  <c:v>40362.792361111053</c:v>
                </c:pt>
                <c:pt idx="4022">
                  <c:v>40362.793055555521</c:v>
                </c:pt>
                <c:pt idx="4023">
                  <c:v>40362.793749999975</c:v>
                </c:pt>
                <c:pt idx="4024">
                  <c:v>40362.794444444444</c:v>
                </c:pt>
                <c:pt idx="4025">
                  <c:v>40362.795138888876</c:v>
                </c:pt>
                <c:pt idx="4026">
                  <c:v>40362.795833333301</c:v>
                </c:pt>
                <c:pt idx="4027">
                  <c:v>40362.796527777777</c:v>
                </c:pt>
                <c:pt idx="4028">
                  <c:v>40362.797222222194</c:v>
                </c:pt>
                <c:pt idx="4029">
                  <c:v>40362.797916666626</c:v>
                </c:pt>
                <c:pt idx="4030">
                  <c:v>40362.79861111108</c:v>
                </c:pt>
                <c:pt idx="4031">
                  <c:v>40362.79930555552</c:v>
                </c:pt>
                <c:pt idx="4032">
                  <c:v>40362.800000000003</c:v>
                </c:pt>
                <c:pt idx="4033">
                  <c:v>40362.800694444493</c:v>
                </c:pt>
                <c:pt idx="4034">
                  <c:v>40362.801388888889</c:v>
                </c:pt>
                <c:pt idx="4035">
                  <c:v>40362.802083333336</c:v>
                </c:pt>
                <c:pt idx="4036">
                  <c:v>40362.802777777782</c:v>
                </c:pt>
                <c:pt idx="4037">
                  <c:v>40362.803472222222</c:v>
                </c:pt>
                <c:pt idx="4038">
                  <c:v>40362.804166666654</c:v>
                </c:pt>
                <c:pt idx="4039">
                  <c:v>40362.804861111108</c:v>
                </c:pt>
                <c:pt idx="4040">
                  <c:v>40362.805555555562</c:v>
                </c:pt>
                <c:pt idx="4041">
                  <c:v>40362.806250000031</c:v>
                </c:pt>
                <c:pt idx="4042">
                  <c:v>40362.806944444485</c:v>
                </c:pt>
                <c:pt idx="4043">
                  <c:v>40362.807638888917</c:v>
                </c:pt>
                <c:pt idx="4044">
                  <c:v>40362.808333333342</c:v>
                </c:pt>
                <c:pt idx="4045">
                  <c:v>40362.809027777781</c:v>
                </c:pt>
                <c:pt idx="4046">
                  <c:v>40362.80972222222</c:v>
                </c:pt>
                <c:pt idx="4047">
                  <c:v>40362.810416666667</c:v>
                </c:pt>
                <c:pt idx="4048">
                  <c:v>40362.811111111114</c:v>
                </c:pt>
                <c:pt idx="4049">
                  <c:v>40362.811805555553</c:v>
                </c:pt>
                <c:pt idx="4050">
                  <c:v>40362.812500000029</c:v>
                </c:pt>
                <c:pt idx="4051">
                  <c:v>40362.81319444449</c:v>
                </c:pt>
                <c:pt idx="4052">
                  <c:v>40362.813888888893</c:v>
                </c:pt>
                <c:pt idx="4053">
                  <c:v>40362.814583333333</c:v>
                </c:pt>
                <c:pt idx="4054">
                  <c:v>40362.815277777809</c:v>
                </c:pt>
                <c:pt idx="4055">
                  <c:v>40362.815972222219</c:v>
                </c:pt>
                <c:pt idx="4056">
                  <c:v>40362.816666666666</c:v>
                </c:pt>
                <c:pt idx="4057">
                  <c:v>40362.817361111105</c:v>
                </c:pt>
                <c:pt idx="4058">
                  <c:v>40362.818055555595</c:v>
                </c:pt>
                <c:pt idx="4059">
                  <c:v>40362.818750000013</c:v>
                </c:pt>
                <c:pt idx="4060">
                  <c:v>40362.819444444474</c:v>
                </c:pt>
                <c:pt idx="4061">
                  <c:v>40362.820138888892</c:v>
                </c:pt>
                <c:pt idx="4062">
                  <c:v>40362.820833333331</c:v>
                </c:pt>
                <c:pt idx="4063">
                  <c:v>40362.821527777778</c:v>
                </c:pt>
                <c:pt idx="4064">
                  <c:v>40362.822222222232</c:v>
                </c:pt>
                <c:pt idx="4065">
                  <c:v>40362.822916666664</c:v>
                </c:pt>
                <c:pt idx="4066">
                  <c:v>40362.823611111104</c:v>
                </c:pt>
                <c:pt idx="4067">
                  <c:v>40362.824305555558</c:v>
                </c:pt>
                <c:pt idx="4068">
                  <c:v>40362.825000000004</c:v>
                </c:pt>
                <c:pt idx="4069">
                  <c:v>40362.825694444473</c:v>
                </c:pt>
                <c:pt idx="4070">
                  <c:v>40362.826388888891</c:v>
                </c:pt>
                <c:pt idx="4071">
                  <c:v>40362.827083333301</c:v>
                </c:pt>
                <c:pt idx="4072">
                  <c:v>40362.827777777777</c:v>
                </c:pt>
                <c:pt idx="4073">
                  <c:v>40362.828472222223</c:v>
                </c:pt>
                <c:pt idx="4074">
                  <c:v>40362.829166666626</c:v>
                </c:pt>
                <c:pt idx="4075">
                  <c:v>40362.82986111108</c:v>
                </c:pt>
                <c:pt idx="4076">
                  <c:v>40362.830555555563</c:v>
                </c:pt>
                <c:pt idx="4077">
                  <c:v>40362.831250000003</c:v>
                </c:pt>
                <c:pt idx="4078">
                  <c:v>40362.831944444442</c:v>
                </c:pt>
                <c:pt idx="4079">
                  <c:v>40362.832638888925</c:v>
                </c:pt>
                <c:pt idx="4080">
                  <c:v>40362.833333333336</c:v>
                </c:pt>
                <c:pt idx="4081">
                  <c:v>40362.834027777782</c:v>
                </c:pt>
                <c:pt idx="4082">
                  <c:v>40362.834722222222</c:v>
                </c:pt>
                <c:pt idx="4083">
                  <c:v>40362.835416666654</c:v>
                </c:pt>
                <c:pt idx="4084">
                  <c:v>40362.836111111108</c:v>
                </c:pt>
                <c:pt idx="4085">
                  <c:v>40362.836805555562</c:v>
                </c:pt>
                <c:pt idx="4086">
                  <c:v>40362.837500000001</c:v>
                </c:pt>
                <c:pt idx="4087">
                  <c:v>40362.838194444485</c:v>
                </c:pt>
                <c:pt idx="4088">
                  <c:v>40362.838888888917</c:v>
                </c:pt>
                <c:pt idx="4089">
                  <c:v>40362.839583333334</c:v>
                </c:pt>
                <c:pt idx="4090">
                  <c:v>40362.84027777781</c:v>
                </c:pt>
                <c:pt idx="4091">
                  <c:v>40362.840972222242</c:v>
                </c:pt>
                <c:pt idx="4092">
                  <c:v>40362.841666666638</c:v>
                </c:pt>
                <c:pt idx="4093">
                  <c:v>40362.842361111114</c:v>
                </c:pt>
                <c:pt idx="4094">
                  <c:v>40362.843055555553</c:v>
                </c:pt>
                <c:pt idx="4095">
                  <c:v>40362.84375</c:v>
                </c:pt>
                <c:pt idx="4096">
                  <c:v>40362.84444444449</c:v>
                </c:pt>
                <c:pt idx="4097">
                  <c:v>40362.845138888893</c:v>
                </c:pt>
                <c:pt idx="4098">
                  <c:v>40362.845833333333</c:v>
                </c:pt>
                <c:pt idx="4099">
                  <c:v>40362.846527777809</c:v>
                </c:pt>
                <c:pt idx="4100">
                  <c:v>40362.847222222219</c:v>
                </c:pt>
                <c:pt idx="4101">
                  <c:v>40362.847916666666</c:v>
                </c:pt>
                <c:pt idx="4102">
                  <c:v>40362.848611111112</c:v>
                </c:pt>
                <c:pt idx="4103">
                  <c:v>40362.849305555559</c:v>
                </c:pt>
                <c:pt idx="4104">
                  <c:v>40362.850000000013</c:v>
                </c:pt>
                <c:pt idx="4105">
                  <c:v>40362.850694444511</c:v>
                </c:pt>
                <c:pt idx="4106">
                  <c:v>40362.851388888892</c:v>
                </c:pt>
                <c:pt idx="4107">
                  <c:v>40362.852083333331</c:v>
                </c:pt>
                <c:pt idx="4108">
                  <c:v>40362.852777777793</c:v>
                </c:pt>
                <c:pt idx="4109">
                  <c:v>40362.853472222232</c:v>
                </c:pt>
                <c:pt idx="4110">
                  <c:v>40362.854166666664</c:v>
                </c:pt>
                <c:pt idx="4111">
                  <c:v>40362.854861111111</c:v>
                </c:pt>
                <c:pt idx="4112">
                  <c:v>40362.855555555587</c:v>
                </c:pt>
                <c:pt idx="4113">
                  <c:v>40362.856250000041</c:v>
                </c:pt>
                <c:pt idx="4114">
                  <c:v>40362.856944444502</c:v>
                </c:pt>
                <c:pt idx="4115">
                  <c:v>40362.857638888934</c:v>
                </c:pt>
                <c:pt idx="4116">
                  <c:v>40362.858333333359</c:v>
                </c:pt>
                <c:pt idx="4117">
                  <c:v>40362.859027777791</c:v>
                </c:pt>
                <c:pt idx="4118">
                  <c:v>40362.859722222223</c:v>
                </c:pt>
                <c:pt idx="4119">
                  <c:v>40362.86041666667</c:v>
                </c:pt>
                <c:pt idx="4120">
                  <c:v>40362.86111111108</c:v>
                </c:pt>
                <c:pt idx="4121">
                  <c:v>40362.861805555556</c:v>
                </c:pt>
                <c:pt idx="4122">
                  <c:v>40362.862500000003</c:v>
                </c:pt>
                <c:pt idx="4123">
                  <c:v>40362.863194444442</c:v>
                </c:pt>
                <c:pt idx="4124">
                  <c:v>40362.863888888889</c:v>
                </c:pt>
                <c:pt idx="4125">
                  <c:v>40362.864583333336</c:v>
                </c:pt>
                <c:pt idx="4126">
                  <c:v>40362.865277777782</c:v>
                </c:pt>
                <c:pt idx="4127">
                  <c:v>40362.865972222222</c:v>
                </c:pt>
                <c:pt idx="4128">
                  <c:v>40362.866666666654</c:v>
                </c:pt>
                <c:pt idx="4129">
                  <c:v>40362.867361111072</c:v>
                </c:pt>
                <c:pt idx="4130">
                  <c:v>40362.868055555562</c:v>
                </c:pt>
                <c:pt idx="4131">
                  <c:v>40362.868750000001</c:v>
                </c:pt>
                <c:pt idx="4132">
                  <c:v>40362.869444444441</c:v>
                </c:pt>
                <c:pt idx="4133">
                  <c:v>40362.870138888917</c:v>
                </c:pt>
                <c:pt idx="4134">
                  <c:v>40362.870833333342</c:v>
                </c:pt>
                <c:pt idx="4135">
                  <c:v>40362.871527777781</c:v>
                </c:pt>
                <c:pt idx="4136">
                  <c:v>40362.872222222242</c:v>
                </c:pt>
                <c:pt idx="4137">
                  <c:v>40362.872916666667</c:v>
                </c:pt>
                <c:pt idx="4138">
                  <c:v>40362.873611111114</c:v>
                </c:pt>
                <c:pt idx="4139">
                  <c:v>40362.874305555553</c:v>
                </c:pt>
                <c:pt idx="4140">
                  <c:v>40362.875</c:v>
                </c:pt>
                <c:pt idx="4141">
                  <c:v>40362.87569444449</c:v>
                </c:pt>
                <c:pt idx="4142">
                  <c:v>40362.876388888893</c:v>
                </c:pt>
                <c:pt idx="4143">
                  <c:v>40362.877083333326</c:v>
                </c:pt>
                <c:pt idx="4144">
                  <c:v>40362.87777777778</c:v>
                </c:pt>
                <c:pt idx="4145">
                  <c:v>40362.878472222219</c:v>
                </c:pt>
                <c:pt idx="4146">
                  <c:v>40362.879166666637</c:v>
                </c:pt>
                <c:pt idx="4147">
                  <c:v>40362.879861111105</c:v>
                </c:pt>
                <c:pt idx="4148">
                  <c:v>40362.880555555595</c:v>
                </c:pt>
                <c:pt idx="4149">
                  <c:v>40362.881250000013</c:v>
                </c:pt>
                <c:pt idx="4150">
                  <c:v>40362.881944444474</c:v>
                </c:pt>
                <c:pt idx="4151">
                  <c:v>40362.882638888936</c:v>
                </c:pt>
                <c:pt idx="4152">
                  <c:v>40362.883333333331</c:v>
                </c:pt>
                <c:pt idx="4153">
                  <c:v>40362.884027777793</c:v>
                </c:pt>
                <c:pt idx="4154">
                  <c:v>40362.884722222232</c:v>
                </c:pt>
                <c:pt idx="4155">
                  <c:v>40362.885416666664</c:v>
                </c:pt>
                <c:pt idx="4156">
                  <c:v>40362.886111111111</c:v>
                </c:pt>
                <c:pt idx="4157">
                  <c:v>40362.886805555587</c:v>
                </c:pt>
                <c:pt idx="4158">
                  <c:v>40362.887500000012</c:v>
                </c:pt>
                <c:pt idx="4159">
                  <c:v>40362.888194444502</c:v>
                </c:pt>
                <c:pt idx="4160">
                  <c:v>40362.888888888934</c:v>
                </c:pt>
                <c:pt idx="4161">
                  <c:v>40362.88958333333</c:v>
                </c:pt>
                <c:pt idx="4162">
                  <c:v>40362.890277777791</c:v>
                </c:pt>
                <c:pt idx="4163">
                  <c:v>40362.890972222223</c:v>
                </c:pt>
                <c:pt idx="4164">
                  <c:v>40362.891666666626</c:v>
                </c:pt>
                <c:pt idx="4165">
                  <c:v>40362.89236111108</c:v>
                </c:pt>
                <c:pt idx="4166">
                  <c:v>40362.893055555556</c:v>
                </c:pt>
                <c:pt idx="4167">
                  <c:v>40362.893749999996</c:v>
                </c:pt>
                <c:pt idx="4168">
                  <c:v>40362.894444444442</c:v>
                </c:pt>
                <c:pt idx="4169">
                  <c:v>40362.895138888889</c:v>
                </c:pt>
                <c:pt idx="4170">
                  <c:v>40362.895833333336</c:v>
                </c:pt>
                <c:pt idx="4171">
                  <c:v>40362.896527777782</c:v>
                </c:pt>
                <c:pt idx="4172">
                  <c:v>40362.897222222222</c:v>
                </c:pt>
                <c:pt idx="4173">
                  <c:v>40362.897916666654</c:v>
                </c:pt>
                <c:pt idx="4174">
                  <c:v>40362.898611111108</c:v>
                </c:pt>
                <c:pt idx="4175">
                  <c:v>40362.899305555555</c:v>
                </c:pt>
                <c:pt idx="4176">
                  <c:v>40362.9</c:v>
                </c:pt>
                <c:pt idx="4177">
                  <c:v>40362.900694444485</c:v>
                </c:pt>
                <c:pt idx="4178">
                  <c:v>40362.901388888888</c:v>
                </c:pt>
                <c:pt idx="4179">
                  <c:v>40362.902083333334</c:v>
                </c:pt>
                <c:pt idx="4180">
                  <c:v>40362.902777777781</c:v>
                </c:pt>
                <c:pt idx="4181">
                  <c:v>40362.90347222222</c:v>
                </c:pt>
                <c:pt idx="4182">
                  <c:v>40362.904166666638</c:v>
                </c:pt>
                <c:pt idx="4183">
                  <c:v>40362.904861111114</c:v>
                </c:pt>
                <c:pt idx="4184">
                  <c:v>40362.905555555553</c:v>
                </c:pt>
                <c:pt idx="4185">
                  <c:v>40362.906250000029</c:v>
                </c:pt>
                <c:pt idx="4186">
                  <c:v>40362.90694444449</c:v>
                </c:pt>
                <c:pt idx="4187">
                  <c:v>40362.907638888893</c:v>
                </c:pt>
                <c:pt idx="4188">
                  <c:v>40362.908333333333</c:v>
                </c:pt>
                <c:pt idx="4189">
                  <c:v>40362.90902777778</c:v>
                </c:pt>
                <c:pt idx="4190">
                  <c:v>40362.909722222204</c:v>
                </c:pt>
                <c:pt idx="4191">
                  <c:v>40362.910416666666</c:v>
                </c:pt>
                <c:pt idx="4192">
                  <c:v>40362.911111111105</c:v>
                </c:pt>
                <c:pt idx="4193">
                  <c:v>40362.911805555559</c:v>
                </c:pt>
                <c:pt idx="4194">
                  <c:v>40362.912500000013</c:v>
                </c:pt>
                <c:pt idx="4195">
                  <c:v>40362.913194444474</c:v>
                </c:pt>
                <c:pt idx="4196">
                  <c:v>40362.913888888892</c:v>
                </c:pt>
                <c:pt idx="4197">
                  <c:v>40362.914583333331</c:v>
                </c:pt>
                <c:pt idx="4198">
                  <c:v>40362.915277777793</c:v>
                </c:pt>
                <c:pt idx="4199">
                  <c:v>40362.915972222232</c:v>
                </c:pt>
                <c:pt idx="4200">
                  <c:v>40362.916666666664</c:v>
                </c:pt>
                <c:pt idx="4201">
                  <c:v>40362.917361111104</c:v>
                </c:pt>
                <c:pt idx="4202">
                  <c:v>40362.918055555587</c:v>
                </c:pt>
                <c:pt idx="4203">
                  <c:v>40362.918750000012</c:v>
                </c:pt>
                <c:pt idx="4204">
                  <c:v>40362.919444444473</c:v>
                </c:pt>
                <c:pt idx="4205">
                  <c:v>40362.920138888891</c:v>
                </c:pt>
                <c:pt idx="4206">
                  <c:v>40362.92083333333</c:v>
                </c:pt>
                <c:pt idx="4207">
                  <c:v>40362.921527777777</c:v>
                </c:pt>
                <c:pt idx="4208">
                  <c:v>40362.922222222223</c:v>
                </c:pt>
                <c:pt idx="4209">
                  <c:v>40362.92291666667</c:v>
                </c:pt>
                <c:pt idx="4210">
                  <c:v>40362.92361111108</c:v>
                </c:pt>
                <c:pt idx="4211">
                  <c:v>40362.924305555556</c:v>
                </c:pt>
                <c:pt idx="4212">
                  <c:v>40362.925000000003</c:v>
                </c:pt>
                <c:pt idx="4213">
                  <c:v>40362.925694444442</c:v>
                </c:pt>
                <c:pt idx="4214">
                  <c:v>40362.926388888889</c:v>
                </c:pt>
                <c:pt idx="4215">
                  <c:v>40362.927083333307</c:v>
                </c:pt>
                <c:pt idx="4216">
                  <c:v>40362.927777777775</c:v>
                </c:pt>
                <c:pt idx="4217">
                  <c:v>40362.928472222222</c:v>
                </c:pt>
                <c:pt idx="4218">
                  <c:v>40362.929166666618</c:v>
                </c:pt>
                <c:pt idx="4219">
                  <c:v>40362.929861111072</c:v>
                </c:pt>
                <c:pt idx="4220">
                  <c:v>40362.930555555562</c:v>
                </c:pt>
                <c:pt idx="4221">
                  <c:v>40362.931250000001</c:v>
                </c:pt>
                <c:pt idx="4222">
                  <c:v>40362.931944444441</c:v>
                </c:pt>
                <c:pt idx="4223">
                  <c:v>40362.932638888917</c:v>
                </c:pt>
                <c:pt idx="4224">
                  <c:v>40362.933333333334</c:v>
                </c:pt>
                <c:pt idx="4225">
                  <c:v>40362.934027777781</c:v>
                </c:pt>
                <c:pt idx="4226">
                  <c:v>40362.93472222222</c:v>
                </c:pt>
                <c:pt idx="4227">
                  <c:v>40362.935416666638</c:v>
                </c:pt>
                <c:pt idx="4228">
                  <c:v>40362.936111111114</c:v>
                </c:pt>
                <c:pt idx="4229">
                  <c:v>40362.936805555553</c:v>
                </c:pt>
                <c:pt idx="4230">
                  <c:v>40362.9375</c:v>
                </c:pt>
                <c:pt idx="4231">
                  <c:v>40362.93819444449</c:v>
                </c:pt>
                <c:pt idx="4232">
                  <c:v>40362.938888888893</c:v>
                </c:pt>
                <c:pt idx="4233">
                  <c:v>40362.939583333326</c:v>
                </c:pt>
                <c:pt idx="4234">
                  <c:v>40362.940277777809</c:v>
                </c:pt>
                <c:pt idx="4235">
                  <c:v>40362.940972222219</c:v>
                </c:pt>
                <c:pt idx="4236">
                  <c:v>40362.941666666637</c:v>
                </c:pt>
                <c:pt idx="4237">
                  <c:v>40362.942361111105</c:v>
                </c:pt>
                <c:pt idx="4238">
                  <c:v>40362.943055555559</c:v>
                </c:pt>
                <c:pt idx="4239">
                  <c:v>40362.943749999999</c:v>
                </c:pt>
                <c:pt idx="4240">
                  <c:v>40362.944444444474</c:v>
                </c:pt>
                <c:pt idx="4241">
                  <c:v>40362.945138888892</c:v>
                </c:pt>
                <c:pt idx="4242">
                  <c:v>40362.945833333331</c:v>
                </c:pt>
                <c:pt idx="4243">
                  <c:v>40362.946527777793</c:v>
                </c:pt>
                <c:pt idx="4244">
                  <c:v>40362.947222222232</c:v>
                </c:pt>
                <c:pt idx="4245">
                  <c:v>40362.947916666664</c:v>
                </c:pt>
                <c:pt idx="4246">
                  <c:v>40362.948611111111</c:v>
                </c:pt>
                <c:pt idx="4247">
                  <c:v>40362.949305555558</c:v>
                </c:pt>
                <c:pt idx="4248">
                  <c:v>40362.950000000012</c:v>
                </c:pt>
                <c:pt idx="4249">
                  <c:v>40362.950694444502</c:v>
                </c:pt>
                <c:pt idx="4250">
                  <c:v>40362.951388888891</c:v>
                </c:pt>
                <c:pt idx="4251">
                  <c:v>40362.95208333333</c:v>
                </c:pt>
                <c:pt idx="4252">
                  <c:v>40362.952777777791</c:v>
                </c:pt>
                <c:pt idx="4253">
                  <c:v>40362.953472222223</c:v>
                </c:pt>
                <c:pt idx="4254">
                  <c:v>40362.95416666667</c:v>
                </c:pt>
                <c:pt idx="4255">
                  <c:v>40362.954861111109</c:v>
                </c:pt>
                <c:pt idx="4256">
                  <c:v>40362.955555555563</c:v>
                </c:pt>
                <c:pt idx="4257">
                  <c:v>40362.956250000039</c:v>
                </c:pt>
                <c:pt idx="4258">
                  <c:v>40362.956944444493</c:v>
                </c:pt>
                <c:pt idx="4259">
                  <c:v>40362.957638888925</c:v>
                </c:pt>
                <c:pt idx="4260">
                  <c:v>40362.958333333343</c:v>
                </c:pt>
                <c:pt idx="4261">
                  <c:v>40362.959027777782</c:v>
                </c:pt>
                <c:pt idx="4262">
                  <c:v>40362.959722222222</c:v>
                </c:pt>
                <c:pt idx="4263">
                  <c:v>40362.960416666654</c:v>
                </c:pt>
                <c:pt idx="4264">
                  <c:v>40362.961111111072</c:v>
                </c:pt>
                <c:pt idx="4265">
                  <c:v>40362.961805555555</c:v>
                </c:pt>
                <c:pt idx="4266">
                  <c:v>40362.962500000001</c:v>
                </c:pt>
                <c:pt idx="4267">
                  <c:v>40362.963194444441</c:v>
                </c:pt>
                <c:pt idx="4268">
                  <c:v>40362.963888888888</c:v>
                </c:pt>
                <c:pt idx="4269">
                  <c:v>40362.964583333334</c:v>
                </c:pt>
                <c:pt idx="4270">
                  <c:v>40362.965277777781</c:v>
                </c:pt>
                <c:pt idx="4271">
                  <c:v>40362.96597222222</c:v>
                </c:pt>
                <c:pt idx="4272">
                  <c:v>40362.966666666638</c:v>
                </c:pt>
                <c:pt idx="4273">
                  <c:v>40362.967361111077</c:v>
                </c:pt>
                <c:pt idx="4274">
                  <c:v>40362.968055555553</c:v>
                </c:pt>
                <c:pt idx="4275">
                  <c:v>40362.96875</c:v>
                </c:pt>
                <c:pt idx="4276">
                  <c:v>40362.969444444447</c:v>
                </c:pt>
                <c:pt idx="4277">
                  <c:v>40362.970138888893</c:v>
                </c:pt>
                <c:pt idx="4278">
                  <c:v>40362.970833333333</c:v>
                </c:pt>
                <c:pt idx="4279">
                  <c:v>40362.97152777778</c:v>
                </c:pt>
                <c:pt idx="4280">
                  <c:v>40362.972222222219</c:v>
                </c:pt>
                <c:pt idx="4281">
                  <c:v>40362.972916666666</c:v>
                </c:pt>
                <c:pt idx="4282">
                  <c:v>40362.973611111105</c:v>
                </c:pt>
                <c:pt idx="4283">
                  <c:v>40362.974305555559</c:v>
                </c:pt>
                <c:pt idx="4284">
                  <c:v>40362.975000000006</c:v>
                </c:pt>
                <c:pt idx="4285">
                  <c:v>40362.975694444474</c:v>
                </c:pt>
                <c:pt idx="4286">
                  <c:v>40362.976388888892</c:v>
                </c:pt>
                <c:pt idx="4287">
                  <c:v>40362.977083333324</c:v>
                </c:pt>
                <c:pt idx="4288">
                  <c:v>40362.977777777778</c:v>
                </c:pt>
                <c:pt idx="4289">
                  <c:v>40362.978472222232</c:v>
                </c:pt>
                <c:pt idx="4290">
                  <c:v>40362.979166666628</c:v>
                </c:pt>
                <c:pt idx="4291">
                  <c:v>40362.979861111104</c:v>
                </c:pt>
                <c:pt idx="4292">
                  <c:v>40362.980555555587</c:v>
                </c:pt>
                <c:pt idx="4293">
                  <c:v>40362.981250000012</c:v>
                </c:pt>
                <c:pt idx="4294">
                  <c:v>40362.981944444473</c:v>
                </c:pt>
                <c:pt idx="4295">
                  <c:v>40362.982638888934</c:v>
                </c:pt>
                <c:pt idx="4296">
                  <c:v>40362.98333333333</c:v>
                </c:pt>
                <c:pt idx="4297">
                  <c:v>40362.984027777791</c:v>
                </c:pt>
                <c:pt idx="4298">
                  <c:v>40362.984722222223</c:v>
                </c:pt>
                <c:pt idx="4299">
                  <c:v>40362.98541666667</c:v>
                </c:pt>
                <c:pt idx="4300">
                  <c:v>40362.986111111109</c:v>
                </c:pt>
                <c:pt idx="4301">
                  <c:v>40362.986805555563</c:v>
                </c:pt>
                <c:pt idx="4302">
                  <c:v>40362.987500000003</c:v>
                </c:pt>
                <c:pt idx="4303">
                  <c:v>40362.988194444493</c:v>
                </c:pt>
                <c:pt idx="4304">
                  <c:v>40362.988888888925</c:v>
                </c:pt>
                <c:pt idx="4305">
                  <c:v>40362.989583333336</c:v>
                </c:pt>
                <c:pt idx="4306">
                  <c:v>40362.990277777782</c:v>
                </c:pt>
                <c:pt idx="4307">
                  <c:v>40362.990972222222</c:v>
                </c:pt>
                <c:pt idx="4308">
                  <c:v>40362.991666666618</c:v>
                </c:pt>
                <c:pt idx="4309">
                  <c:v>40362.992361111072</c:v>
                </c:pt>
                <c:pt idx="4310">
                  <c:v>40362.993055555555</c:v>
                </c:pt>
                <c:pt idx="4311">
                  <c:v>40362.993749999994</c:v>
                </c:pt>
                <c:pt idx="4312">
                  <c:v>40362.994444444441</c:v>
                </c:pt>
                <c:pt idx="4313">
                  <c:v>40362.995138888888</c:v>
                </c:pt>
                <c:pt idx="4314">
                  <c:v>40362.995833333334</c:v>
                </c:pt>
                <c:pt idx="4315">
                  <c:v>40362.996527777781</c:v>
                </c:pt>
                <c:pt idx="4316">
                  <c:v>40362.99722222222</c:v>
                </c:pt>
                <c:pt idx="4317">
                  <c:v>40362.997916666638</c:v>
                </c:pt>
                <c:pt idx="4318">
                  <c:v>40362.998611111114</c:v>
                </c:pt>
                <c:pt idx="4319">
                  <c:v>40362.999305555524</c:v>
                </c:pt>
                <c:pt idx="4320">
                  <c:v>40363</c:v>
                </c:pt>
                <c:pt idx="4321">
                  <c:v>40363.00069444449</c:v>
                </c:pt>
                <c:pt idx="4322">
                  <c:v>40363.001388888886</c:v>
                </c:pt>
                <c:pt idx="4323">
                  <c:v>40363.002083333326</c:v>
                </c:pt>
                <c:pt idx="4324">
                  <c:v>40363.00277777778</c:v>
                </c:pt>
                <c:pt idx="4325">
                  <c:v>40363.003472222204</c:v>
                </c:pt>
                <c:pt idx="4326">
                  <c:v>40363.004166666637</c:v>
                </c:pt>
                <c:pt idx="4327">
                  <c:v>40363.004861111105</c:v>
                </c:pt>
                <c:pt idx="4328">
                  <c:v>40363.005555555559</c:v>
                </c:pt>
                <c:pt idx="4329">
                  <c:v>40363.006250000013</c:v>
                </c:pt>
                <c:pt idx="4330">
                  <c:v>40363.006944444474</c:v>
                </c:pt>
                <c:pt idx="4331">
                  <c:v>40363.007638888892</c:v>
                </c:pt>
                <c:pt idx="4332">
                  <c:v>40363.008333333331</c:v>
                </c:pt>
                <c:pt idx="4333">
                  <c:v>40363.009027777778</c:v>
                </c:pt>
                <c:pt idx="4334">
                  <c:v>40363.009722222225</c:v>
                </c:pt>
                <c:pt idx="4335">
                  <c:v>40363.010416666664</c:v>
                </c:pt>
                <c:pt idx="4336">
                  <c:v>40363.011111111104</c:v>
                </c:pt>
                <c:pt idx="4337">
                  <c:v>40363.011805555558</c:v>
                </c:pt>
                <c:pt idx="4338">
                  <c:v>40363.012500000012</c:v>
                </c:pt>
                <c:pt idx="4339">
                  <c:v>40363.013194444473</c:v>
                </c:pt>
                <c:pt idx="4340">
                  <c:v>40363.013888888891</c:v>
                </c:pt>
                <c:pt idx="4341">
                  <c:v>40363.01458333333</c:v>
                </c:pt>
                <c:pt idx="4342">
                  <c:v>40363.015277777791</c:v>
                </c:pt>
                <c:pt idx="4343">
                  <c:v>40363.015972222223</c:v>
                </c:pt>
                <c:pt idx="4344">
                  <c:v>40363.01666666667</c:v>
                </c:pt>
                <c:pt idx="4345">
                  <c:v>40363.01736111108</c:v>
                </c:pt>
                <c:pt idx="4346">
                  <c:v>40363.018055555563</c:v>
                </c:pt>
                <c:pt idx="4347">
                  <c:v>40363.018750000003</c:v>
                </c:pt>
                <c:pt idx="4348">
                  <c:v>40363.019444444442</c:v>
                </c:pt>
                <c:pt idx="4349">
                  <c:v>40363.020138888889</c:v>
                </c:pt>
                <c:pt idx="4350">
                  <c:v>40363.020833333336</c:v>
                </c:pt>
                <c:pt idx="4351">
                  <c:v>40363.021527777775</c:v>
                </c:pt>
                <c:pt idx="4352">
                  <c:v>40363.022222222222</c:v>
                </c:pt>
                <c:pt idx="4353">
                  <c:v>40363.022916666654</c:v>
                </c:pt>
                <c:pt idx="4354">
                  <c:v>40363.023611111072</c:v>
                </c:pt>
                <c:pt idx="4355">
                  <c:v>40363.024305555555</c:v>
                </c:pt>
                <c:pt idx="4356">
                  <c:v>40363.025000000001</c:v>
                </c:pt>
                <c:pt idx="4357">
                  <c:v>40363.025694444441</c:v>
                </c:pt>
                <c:pt idx="4358">
                  <c:v>40363.026388888888</c:v>
                </c:pt>
                <c:pt idx="4359">
                  <c:v>40363.027083333298</c:v>
                </c:pt>
                <c:pt idx="4360">
                  <c:v>40363.027777777774</c:v>
                </c:pt>
                <c:pt idx="4361">
                  <c:v>40363.02847222222</c:v>
                </c:pt>
                <c:pt idx="4362">
                  <c:v>40363.029166666609</c:v>
                </c:pt>
                <c:pt idx="4363">
                  <c:v>40363.029861111077</c:v>
                </c:pt>
                <c:pt idx="4364">
                  <c:v>40363.030555555553</c:v>
                </c:pt>
                <c:pt idx="4365">
                  <c:v>40363.03125</c:v>
                </c:pt>
                <c:pt idx="4366">
                  <c:v>40363.031944444447</c:v>
                </c:pt>
                <c:pt idx="4367">
                  <c:v>40363.032638888893</c:v>
                </c:pt>
                <c:pt idx="4368">
                  <c:v>40363.033333333326</c:v>
                </c:pt>
                <c:pt idx="4369">
                  <c:v>40363.03402777778</c:v>
                </c:pt>
                <c:pt idx="4370">
                  <c:v>40363.034722222204</c:v>
                </c:pt>
                <c:pt idx="4371">
                  <c:v>40363.035416666637</c:v>
                </c:pt>
                <c:pt idx="4372">
                  <c:v>40363.036111111105</c:v>
                </c:pt>
                <c:pt idx="4373">
                  <c:v>40363.036805555559</c:v>
                </c:pt>
                <c:pt idx="4374">
                  <c:v>40363.037499999999</c:v>
                </c:pt>
                <c:pt idx="4375">
                  <c:v>40363.038194444474</c:v>
                </c:pt>
                <c:pt idx="4376">
                  <c:v>40363.038888888892</c:v>
                </c:pt>
                <c:pt idx="4377">
                  <c:v>40363.039583333324</c:v>
                </c:pt>
                <c:pt idx="4378">
                  <c:v>40363.040277777793</c:v>
                </c:pt>
                <c:pt idx="4379">
                  <c:v>40363.040972222232</c:v>
                </c:pt>
                <c:pt idx="4380">
                  <c:v>40363.041666666628</c:v>
                </c:pt>
                <c:pt idx="4381">
                  <c:v>40363.042361111104</c:v>
                </c:pt>
                <c:pt idx="4382">
                  <c:v>40363.043055555558</c:v>
                </c:pt>
                <c:pt idx="4383">
                  <c:v>40363.043749999997</c:v>
                </c:pt>
                <c:pt idx="4384">
                  <c:v>40363.044444444473</c:v>
                </c:pt>
                <c:pt idx="4385">
                  <c:v>40363.045138888891</c:v>
                </c:pt>
                <c:pt idx="4386">
                  <c:v>40363.04583333333</c:v>
                </c:pt>
                <c:pt idx="4387">
                  <c:v>40363.046527777791</c:v>
                </c:pt>
                <c:pt idx="4388">
                  <c:v>40363.047222222223</c:v>
                </c:pt>
                <c:pt idx="4389">
                  <c:v>40363.04791666667</c:v>
                </c:pt>
                <c:pt idx="4390">
                  <c:v>40363.048611111109</c:v>
                </c:pt>
                <c:pt idx="4391">
                  <c:v>40363.049305555556</c:v>
                </c:pt>
                <c:pt idx="4392">
                  <c:v>40363.050000000003</c:v>
                </c:pt>
                <c:pt idx="4393">
                  <c:v>40363.050694444493</c:v>
                </c:pt>
                <c:pt idx="4394">
                  <c:v>40363.051388888889</c:v>
                </c:pt>
                <c:pt idx="4395">
                  <c:v>40363.052083333336</c:v>
                </c:pt>
                <c:pt idx="4396">
                  <c:v>40363.052777777782</c:v>
                </c:pt>
                <c:pt idx="4397">
                  <c:v>40363.053472222222</c:v>
                </c:pt>
                <c:pt idx="4398">
                  <c:v>40363.054166666654</c:v>
                </c:pt>
                <c:pt idx="4399">
                  <c:v>40363.054861111108</c:v>
                </c:pt>
                <c:pt idx="4400">
                  <c:v>40363.055555555562</c:v>
                </c:pt>
                <c:pt idx="4401">
                  <c:v>40363.056250000031</c:v>
                </c:pt>
                <c:pt idx="4402">
                  <c:v>40363.056944444485</c:v>
                </c:pt>
                <c:pt idx="4403">
                  <c:v>40363.057638888917</c:v>
                </c:pt>
                <c:pt idx="4404">
                  <c:v>40363.058333333342</c:v>
                </c:pt>
                <c:pt idx="4405">
                  <c:v>40363.059027777781</c:v>
                </c:pt>
                <c:pt idx="4406">
                  <c:v>40363.05972222222</c:v>
                </c:pt>
                <c:pt idx="4407">
                  <c:v>40363.060416666638</c:v>
                </c:pt>
                <c:pt idx="4408">
                  <c:v>40363.061111111077</c:v>
                </c:pt>
                <c:pt idx="4409">
                  <c:v>40363.061805555524</c:v>
                </c:pt>
                <c:pt idx="4410">
                  <c:v>40363.0625</c:v>
                </c:pt>
                <c:pt idx="4411">
                  <c:v>40363.063194444447</c:v>
                </c:pt>
                <c:pt idx="4412">
                  <c:v>40363.063888888886</c:v>
                </c:pt>
                <c:pt idx="4413">
                  <c:v>40363.064583333326</c:v>
                </c:pt>
                <c:pt idx="4414">
                  <c:v>40363.06527777778</c:v>
                </c:pt>
                <c:pt idx="4415">
                  <c:v>40363.065972222204</c:v>
                </c:pt>
                <c:pt idx="4416">
                  <c:v>40363.066666666637</c:v>
                </c:pt>
                <c:pt idx="4417">
                  <c:v>40363.067361111054</c:v>
                </c:pt>
                <c:pt idx="4418">
                  <c:v>40363.068055555559</c:v>
                </c:pt>
                <c:pt idx="4419">
                  <c:v>40363.068749999999</c:v>
                </c:pt>
                <c:pt idx="4420">
                  <c:v>40363.069444444445</c:v>
                </c:pt>
                <c:pt idx="4421">
                  <c:v>40363.070138888892</c:v>
                </c:pt>
                <c:pt idx="4422">
                  <c:v>40363.070833333331</c:v>
                </c:pt>
                <c:pt idx="4423">
                  <c:v>40363.071527777778</c:v>
                </c:pt>
                <c:pt idx="4424">
                  <c:v>40363.072222222232</c:v>
                </c:pt>
                <c:pt idx="4425">
                  <c:v>40363.072916666664</c:v>
                </c:pt>
                <c:pt idx="4426">
                  <c:v>40363.073611111104</c:v>
                </c:pt>
                <c:pt idx="4427">
                  <c:v>40363.074305555558</c:v>
                </c:pt>
                <c:pt idx="4428">
                  <c:v>40363.075000000004</c:v>
                </c:pt>
                <c:pt idx="4429">
                  <c:v>40363.075694444473</c:v>
                </c:pt>
                <c:pt idx="4430">
                  <c:v>40363.076388888891</c:v>
                </c:pt>
                <c:pt idx="4431">
                  <c:v>40363.077083333301</c:v>
                </c:pt>
                <c:pt idx="4432">
                  <c:v>40363.077777777777</c:v>
                </c:pt>
                <c:pt idx="4433">
                  <c:v>40363.078472222223</c:v>
                </c:pt>
                <c:pt idx="4434">
                  <c:v>40363.079166666626</c:v>
                </c:pt>
                <c:pt idx="4435">
                  <c:v>40363.07986111108</c:v>
                </c:pt>
                <c:pt idx="4436">
                  <c:v>40363.080555555563</c:v>
                </c:pt>
                <c:pt idx="4437">
                  <c:v>40363.081250000003</c:v>
                </c:pt>
                <c:pt idx="4438">
                  <c:v>40363.081944444442</c:v>
                </c:pt>
                <c:pt idx="4439">
                  <c:v>40363.082638888925</c:v>
                </c:pt>
                <c:pt idx="4440">
                  <c:v>40363.083333333336</c:v>
                </c:pt>
                <c:pt idx="4441">
                  <c:v>40363.084027777782</c:v>
                </c:pt>
                <c:pt idx="4442">
                  <c:v>40363.084722222222</c:v>
                </c:pt>
                <c:pt idx="4443">
                  <c:v>40363.085416666654</c:v>
                </c:pt>
                <c:pt idx="4444">
                  <c:v>40363.086111111108</c:v>
                </c:pt>
                <c:pt idx="4445">
                  <c:v>40363.086805555562</c:v>
                </c:pt>
                <c:pt idx="4446">
                  <c:v>40363.087500000001</c:v>
                </c:pt>
                <c:pt idx="4447">
                  <c:v>40363.088194444485</c:v>
                </c:pt>
                <c:pt idx="4448">
                  <c:v>40363.088888888917</c:v>
                </c:pt>
                <c:pt idx="4449">
                  <c:v>40363.089583333334</c:v>
                </c:pt>
                <c:pt idx="4450">
                  <c:v>40363.090277777781</c:v>
                </c:pt>
                <c:pt idx="4451">
                  <c:v>40363.09097222222</c:v>
                </c:pt>
                <c:pt idx="4452">
                  <c:v>40363.091666666609</c:v>
                </c:pt>
                <c:pt idx="4453">
                  <c:v>40363.092361111077</c:v>
                </c:pt>
                <c:pt idx="4454">
                  <c:v>40363.093055555524</c:v>
                </c:pt>
                <c:pt idx="4455">
                  <c:v>40363.093749999985</c:v>
                </c:pt>
                <c:pt idx="4456">
                  <c:v>40363.094444444447</c:v>
                </c:pt>
                <c:pt idx="4457">
                  <c:v>40363.095138888886</c:v>
                </c:pt>
                <c:pt idx="4458">
                  <c:v>40363.095833333326</c:v>
                </c:pt>
                <c:pt idx="4459">
                  <c:v>40363.09652777778</c:v>
                </c:pt>
                <c:pt idx="4460">
                  <c:v>40363.097222222204</c:v>
                </c:pt>
                <c:pt idx="4461">
                  <c:v>40363.097916666637</c:v>
                </c:pt>
                <c:pt idx="4462">
                  <c:v>40363.098611111105</c:v>
                </c:pt>
                <c:pt idx="4463">
                  <c:v>40363.09930555553</c:v>
                </c:pt>
                <c:pt idx="4464">
                  <c:v>40363.1</c:v>
                </c:pt>
                <c:pt idx="4465">
                  <c:v>40363.100694444474</c:v>
                </c:pt>
                <c:pt idx="4466">
                  <c:v>40363.101388888885</c:v>
                </c:pt>
                <c:pt idx="4467">
                  <c:v>40363.102083333324</c:v>
                </c:pt>
                <c:pt idx="4468">
                  <c:v>40363.102777777778</c:v>
                </c:pt>
                <c:pt idx="4469">
                  <c:v>40363.103472222225</c:v>
                </c:pt>
                <c:pt idx="4470">
                  <c:v>40363.104166666628</c:v>
                </c:pt>
                <c:pt idx="4471">
                  <c:v>40363.104861111104</c:v>
                </c:pt>
                <c:pt idx="4472">
                  <c:v>40363.105555555558</c:v>
                </c:pt>
                <c:pt idx="4473">
                  <c:v>40363.106250000012</c:v>
                </c:pt>
                <c:pt idx="4474">
                  <c:v>40363.106944444473</c:v>
                </c:pt>
                <c:pt idx="4475">
                  <c:v>40363.107638888891</c:v>
                </c:pt>
                <c:pt idx="4476">
                  <c:v>40363.10833333333</c:v>
                </c:pt>
                <c:pt idx="4477">
                  <c:v>40363.109027777777</c:v>
                </c:pt>
                <c:pt idx="4478">
                  <c:v>40363.109722222194</c:v>
                </c:pt>
                <c:pt idx="4479">
                  <c:v>40363.11041666667</c:v>
                </c:pt>
                <c:pt idx="4480">
                  <c:v>40363.11111111108</c:v>
                </c:pt>
                <c:pt idx="4481">
                  <c:v>40363.111805555556</c:v>
                </c:pt>
                <c:pt idx="4482">
                  <c:v>40363.112500000003</c:v>
                </c:pt>
                <c:pt idx="4483">
                  <c:v>40363.113194444442</c:v>
                </c:pt>
                <c:pt idx="4484">
                  <c:v>40363.113888888889</c:v>
                </c:pt>
                <c:pt idx="4485">
                  <c:v>40363.114583333336</c:v>
                </c:pt>
                <c:pt idx="4486">
                  <c:v>40363.115277777782</c:v>
                </c:pt>
                <c:pt idx="4487">
                  <c:v>40363.115972222222</c:v>
                </c:pt>
                <c:pt idx="4488">
                  <c:v>40363.116666666654</c:v>
                </c:pt>
                <c:pt idx="4489">
                  <c:v>40363.117361111072</c:v>
                </c:pt>
                <c:pt idx="4490">
                  <c:v>40363.118055555562</c:v>
                </c:pt>
                <c:pt idx="4491">
                  <c:v>40363.118750000001</c:v>
                </c:pt>
                <c:pt idx="4492">
                  <c:v>40363.119444444441</c:v>
                </c:pt>
                <c:pt idx="4493">
                  <c:v>40363.120138888888</c:v>
                </c:pt>
                <c:pt idx="4494">
                  <c:v>40363.120833333334</c:v>
                </c:pt>
                <c:pt idx="4495">
                  <c:v>40363.121527777774</c:v>
                </c:pt>
                <c:pt idx="4496">
                  <c:v>40363.12222222222</c:v>
                </c:pt>
                <c:pt idx="4497">
                  <c:v>40363.122916666638</c:v>
                </c:pt>
                <c:pt idx="4498">
                  <c:v>40363.123611111077</c:v>
                </c:pt>
                <c:pt idx="4499">
                  <c:v>40363.124305555524</c:v>
                </c:pt>
                <c:pt idx="4500">
                  <c:v>40363.124999999993</c:v>
                </c:pt>
                <c:pt idx="4501">
                  <c:v>40363.125694444447</c:v>
                </c:pt>
                <c:pt idx="4502">
                  <c:v>40363.126388888886</c:v>
                </c:pt>
                <c:pt idx="4503">
                  <c:v>40363.127083333282</c:v>
                </c:pt>
                <c:pt idx="4504">
                  <c:v>40363.12777777775</c:v>
                </c:pt>
                <c:pt idx="4505">
                  <c:v>40363.128472222204</c:v>
                </c:pt>
                <c:pt idx="4506">
                  <c:v>40363.129166666607</c:v>
                </c:pt>
                <c:pt idx="4507">
                  <c:v>40363.129861111054</c:v>
                </c:pt>
                <c:pt idx="4508">
                  <c:v>40363.130555555559</c:v>
                </c:pt>
                <c:pt idx="4509">
                  <c:v>40363.131249999999</c:v>
                </c:pt>
                <c:pt idx="4510">
                  <c:v>40363.131944444445</c:v>
                </c:pt>
                <c:pt idx="4511">
                  <c:v>40363.132638888892</c:v>
                </c:pt>
                <c:pt idx="4512">
                  <c:v>40363.133333333324</c:v>
                </c:pt>
                <c:pt idx="4513">
                  <c:v>40363.134027777778</c:v>
                </c:pt>
                <c:pt idx="4514">
                  <c:v>40363.134722222225</c:v>
                </c:pt>
                <c:pt idx="4515">
                  <c:v>40363.135416666628</c:v>
                </c:pt>
                <c:pt idx="4516">
                  <c:v>40363.136111111104</c:v>
                </c:pt>
                <c:pt idx="4517">
                  <c:v>40363.136805555558</c:v>
                </c:pt>
                <c:pt idx="4518">
                  <c:v>40363.137499999997</c:v>
                </c:pt>
                <c:pt idx="4519">
                  <c:v>40363.138194444473</c:v>
                </c:pt>
                <c:pt idx="4520">
                  <c:v>40363.138888888891</c:v>
                </c:pt>
                <c:pt idx="4521">
                  <c:v>40363.139583333301</c:v>
                </c:pt>
                <c:pt idx="4522">
                  <c:v>40363.140277777791</c:v>
                </c:pt>
                <c:pt idx="4523">
                  <c:v>40363.140972222223</c:v>
                </c:pt>
                <c:pt idx="4524">
                  <c:v>40363.141666666626</c:v>
                </c:pt>
                <c:pt idx="4525">
                  <c:v>40363.14236111108</c:v>
                </c:pt>
                <c:pt idx="4526">
                  <c:v>40363.143055555556</c:v>
                </c:pt>
                <c:pt idx="4527">
                  <c:v>40363.143749999996</c:v>
                </c:pt>
                <c:pt idx="4528">
                  <c:v>40363.144444444442</c:v>
                </c:pt>
                <c:pt idx="4529">
                  <c:v>40363.145138888889</c:v>
                </c:pt>
                <c:pt idx="4530">
                  <c:v>40363.145833333336</c:v>
                </c:pt>
                <c:pt idx="4531">
                  <c:v>40363.146527777782</c:v>
                </c:pt>
                <c:pt idx="4532">
                  <c:v>40363.147222222222</c:v>
                </c:pt>
                <c:pt idx="4533">
                  <c:v>40363.147916666654</c:v>
                </c:pt>
                <c:pt idx="4534">
                  <c:v>40363.148611111108</c:v>
                </c:pt>
                <c:pt idx="4535">
                  <c:v>40363.149305555555</c:v>
                </c:pt>
                <c:pt idx="4536">
                  <c:v>40363.15</c:v>
                </c:pt>
                <c:pt idx="4537">
                  <c:v>40363.150694444485</c:v>
                </c:pt>
                <c:pt idx="4538">
                  <c:v>40363.151388888888</c:v>
                </c:pt>
                <c:pt idx="4539">
                  <c:v>40363.152083333334</c:v>
                </c:pt>
                <c:pt idx="4540">
                  <c:v>40363.152777777781</c:v>
                </c:pt>
                <c:pt idx="4541">
                  <c:v>40363.15347222222</c:v>
                </c:pt>
                <c:pt idx="4542">
                  <c:v>40363.154166666638</c:v>
                </c:pt>
                <c:pt idx="4543">
                  <c:v>40363.154861111114</c:v>
                </c:pt>
                <c:pt idx="4544">
                  <c:v>40363.155555555553</c:v>
                </c:pt>
                <c:pt idx="4545">
                  <c:v>40363.156250000029</c:v>
                </c:pt>
                <c:pt idx="4546">
                  <c:v>40363.15694444449</c:v>
                </c:pt>
                <c:pt idx="4547">
                  <c:v>40363.157638888893</c:v>
                </c:pt>
                <c:pt idx="4548">
                  <c:v>40363.158333333333</c:v>
                </c:pt>
                <c:pt idx="4549">
                  <c:v>40363.15902777778</c:v>
                </c:pt>
                <c:pt idx="4550">
                  <c:v>40363.159722222204</c:v>
                </c:pt>
                <c:pt idx="4551">
                  <c:v>40363.160416666637</c:v>
                </c:pt>
                <c:pt idx="4552">
                  <c:v>40363.161111111054</c:v>
                </c:pt>
                <c:pt idx="4553">
                  <c:v>40363.16180555553</c:v>
                </c:pt>
                <c:pt idx="4554">
                  <c:v>40363.162499999999</c:v>
                </c:pt>
                <c:pt idx="4555">
                  <c:v>40363.163194444445</c:v>
                </c:pt>
                <c:pt idx="4556">
                  <c:v>40363.163888888885</c:v>
                </c:pt>
                <c:pt idx="4557">
                  <c:v>40363.164583333324</c:v>
                </c:pt>
                <c:pt idx="4558">
                  <c:v>40363.165277777778</c:v>
                </c:pt>
                <c:pt idx="4559">
                  <c:v>40363.165972222225</c:v>
                </c:pt>
                <c:pt idx="4560">
                  <c:v>40363.166666666628</c:v>
                </c:pt>
                <c:pt idx="4561">
                  <c:v>40363.167361111053</c:v>
                </c:pt>
                <c:pt idx="4562">
                  <c:v>40363.168055555558</c:v>
                </c:pt>
                <c:pt idx="4563">
                  <c:v>40363.168749999997</c:v>
                </c:pt>
                <c:pt idx="4564">
                  <c:v>40363.169444444444</c:v>
                </c:pt>
                <c:pt idx="4565">
                  <c:v>40363.170138888891</c:v>
                </c:pt>
                <c:pt idx="4566">
                  <c:v>40363.17083333333</c:v>
                </c:pt>
                <c:pt idx="4567">
                  <c:v>40363.171527777777</c:v>
                </c:pt>
                <c:pt idx="4568">
                  <c:v>40363.172222222223</c:v>
                </c:pt>
                <c:pt idx="4569">
                  <c:v>40363.17291666667</c:v>
                </c:pt>
                <c:pt idx="4570">
                  <c:v>40363.17361111108</c:v>
                </c:pt>
                <c:pt idx="4571">
                  <c:v>40363.174305555556</c:v>
                </c:pt>
                <c:pt idx="4572">
                  <c:v>40363.175000000003</c:v>
                </c:pt>
                <c:pt idx="4573">
                  <c:v>40363.175694444442</c:v>
                </c:pt>
                <c:pt idx="4574">
                  <c:v>40363.176388888889</c:v>
                </c:pt>
                <c:pt idx="4575">
                  <c:v>40363.177083333307</c:v>
                </c:pt>
                <c:pt idx="4576">
                  <c:v>40363.177777777775</c:v>
                </c:pt>
                <c:pt idx="4577">
                  <c:v>40363.178472222222</c:v>
                </c:pt>
                <c:pt idx="4578">
                  <c:v>40363.179166666618</c:v>
                </c:pt>
                <c:pt idx="4579">
                  <c:v>40363.179861111072</c:v>
                </c:pt>
                <c:pt idx="4580">
                  <c:v>40363.180555555562</c:v>
                </c:pt>
                <c:pt idx="4581">
                  <c:v>40363.181250000001</c:v>
                </c:pt>
                <c:pt idx="4582">
                  <c:v>40363.181944444441</c:v>
                </c:pt>
                <c:pt idx="4583">
                  <c:v>40363.182638888917</c:v>
                </c:pt>
                <c:pt idx="4584">
                  <c:v>40363.183333333334</c:v>
                </c:pt>
                <c:pt idx="4585">
                  <c:v>40363.184027777781</c:v>
                </c:pt>
                <c:pt idx="4586">
                  <c:v>40363.18472222222</c:v>
                </c:pt>
                <c:pt idx="4587">
                  <c:v>40363.185416666638</c:v>
                </c:pt>
                <c:pt idx="4588">
                  <c:v>40363.186111111114</c:v>
                </c:pt>
                <c:pt idx="4589">
                  <c:v>40363.186805555553</c:v>
                </c:pt>
                <c:pt idx="4590">
                  <c:v>40363.1875</c:v>
                </c:pt>
                <c:pt idx="4591">
                  <c:v>40363.18819444449</c:v>
                </c:pt>
                <c:pt idx="4592">
                  <c:v>40363.188888888893</c:v>
                </c:pt>
                <c:pt idx="4593">
                  <c:v>40363.189583333326</c:v>
                </c:pt>
                <c:pt idx="4594">
                  <c:v>40363.19027777778</c:v>
                </c:pt>
                <c:pt idx="4595">
                  <c:v>40363.190972222204</c:v>
                </c:pt>
                <c:pt idx="4596">
                  <c:v>40363.191666666607</c:v>
                </c:pt>
                <c:pt idx="4597">
                  <c:v>40363.192361111054</c:v>
                </c:pt>
                <c:pt idx="4598">
                  <c:v>40363.19305555553</c:v>
                </c:pt>
                <c:pt idx="4599">
                  <c:v>40363.193749999984</c:v>
                </c:pt>
                <c:pt idx="4600">
                  <c:v>40363.194444444445</c:v>
                </c:pt>
                <c:pt idx="4601">
                  <c:v>40363.195138888885</c:v>
                </c:pt>
                <c:pt idx="4602">
                  <c:v>40363.195833333324</c:v>
                </c:pt>
                <c:pt idx="4603">
                  <c:v>40363.196527777778</c:v>
                </c:pt>
                <c:pt idx="4604">
                  <c:v>40363.197222222225</c:v>
                </c:pt>
                <c:pt idx="4605">
                  <c:v>40363.197916666628</c:v>
                </c:pt>
                <c:pt idx="4606">
                  <c:v>40363.198611111104</c:v>
                </c:pt>
                <c:pt idx="4607">
                  <c:v>40363.199305555521</c:v>
                </c:pt>
                <c:pt idx="4608">
                  <c:v>40363.199999999997</c:v>
                </c:pt>
                <c:pt idx="4609">
                  <c:v>40363.200694444473</c:v>
                </c:pt>
                <c:pt idx="4610">
                  <c:v>40363.201388888876</c:v>
                </c:pt>
                <c:pt idx="4611">
                  <c:v>40363.202083333301</c:v>
                </c:pt>
                <c:pt idx="4612">
                  <c:v>40363.202777777777</c:v>
                </c:pt>
                <c:pt idx="4613">
                  <c:v>40363.203472222194</c:v>
                </c:pt>
                <c:pt idx="4614">
                  <c:v>40363.204166666626</c:v>
                </c:pt>
                <c:pt idx="4615">
                  <c:v>40363.20486111108</c:v>
                </c:pt>
                <c:pt idx="4616">
                  <c:v>40363.205555555556</c:v>
                </c:pt>
                <c:pt idx="4617">
                  <c:v>40363.206250000003</c:v>
                </c:pt>
                <c:pt idx="4618">
                  <c:v>40363.206944444442</c:v>
                </c:pt>
                <c:pt idx="4619">
                  <c:v>40363.207638888889</c:v>
                </c:pt>
                <c:pt idx="4620">
                  <c:v>40363.208333333336</c:v>
                </c:pt>
                <c:pt idx="4621">
                  <c:v>40363.209027777775</c:v>
                </c:pt>
                <c:pt idx="4622">
                  <c:v>40363.209722222193</c:v>
                </c:pt>
                <c:pt idx="4623">
                  <c:v>40363.210416666654</c:v>
                </c:pt>
                <c:pt idx="4624">
                  <c:v>40363.211111111072</c:v>
                </c:pt>
                <c:pt idx="4625">
                  <c:v>40363.211805555555</c:v>
                </c:pt>
                <c:pt idx="4626">
                  <c:v>40363.212500000001</c:v>
                </c:pt>
                <c:pt idx="4627">
                  <c:v>40363.213194444441</c:v>
                </c:pt>
                <c:pt idx="4628">
                  <c:v>40363.213888888888</c:v>
                </c:pt>
                <c:pt idx="4629">
                  <c:v>40363.214583333334</c:v>
                </c:pt>
                <c:pt idx="4630">
                  <c:v>40363.215277777781</c:v>
                </c:pt>
                <c:pt idx="4631">
                  <c:v>40363.21597222222</c:v>
                </c:pt>
                <c:pt idx="4632">
                  <c:v>40363.216666666638</c:v>
                </c:pt>
                <c:pt idx="4633">
                  <c:v>40363.217361111077</c:v>
                </c:pt>
                <c:pt idx="4634">
                  <c:v>40363.218055555553</c:v>
                </c:pt>
                <c:pt idx="4635">
                  <c:v>40363.21875</c:v>
                </c:pt>
                <c:pt idx="4636">
                  <c:v>40363.219444444447</c:v>
                </c:pt>
                <c:pt idx="4637">
                  <c:v>40363.220138888886</c:v>
                </c:pt>
                <c:pt idx="4638">
                  <c:v>40363.220833333326</c:v>
                </c:pt>
                <c:pt idx="4639">
                  <c:v>40363.22152777775</c:v>
                </c:pt>
                <c:pt idx="4640">
                  <c:v>40363.222222222204</c:v>
                </c:pt>
                <c:pt idx="4641">
                  <c:v>40363.222916666637</c:v>
                </c:pt>
                <c:pt idx="4642">
                  <c:v>40363.223611111054</c:v>
                </c:pt>
                <c:pt idx="4643">
                  <c:v>40363.22430555553</c:v>
                </c:pt>
                <c:pt idx="4644">
                  <c:v>40363.224999999999</c:v>
                </c:pt>
                <c:pt idx="4645">
                  <c:v>40363.225694444445</c:v>
                </c:pt>
                <c:pt idx="4646">
                  <c:v>40363.226388888885</c:v>
                </c:pt>
                <c:pt idx="4647">
                  <c:v>40363.227083333273</c:v>
                </c:pt>
                <c:pt idx="4648">
                  <c:v>40363.227777777749</c:v>
                </c:pt>
                <c:pt idx="4649">
                  <c:v>40363.228472222225</c:v>
                </c:pt>
                <c:pt idx="4650">
                  <c:v>40363.229166666606</c:v>
                </c:pt>
                <c:pt idx="4651">
                  <c:v>40363.229861111053</c:v>
                </c:pt>
                <c:pt idx="4652">
                  <c:v>40363.230555555558</c:v>
                </c:pt>
                <c:pt idx="4653">
                  <c:v>40363.231249999997</c:v>
                </c:pt>
                <c:pt idx="4654">
                  <c:v>40363.231944444444</c:v>
                </c:pt>
                <c:pt idx="4655">
                  <c:v>40363.232638888891</c:v>
                </c:pt>
                <c:pt idx="4656">
                  <c:v>40363.233333333301</c:v>
                </c:pt>
                <c:pt idx="4657">
                  <c:v>40363.234027777777</c:v>
                </c:pt>
                <c:pt idx="4658">
                  <c:v>40363.234722222194</c:v>
                </c:pt>
                <c:pt idx="4659">
                  <c:v>40363.235416666626</c:v>
                </c:pt>
                <c:pt idx="4660">
                  <c:v>40363.23611111108</c:v>
                </c:pt>
                <c:pt idx="4661">
                  <c:v>40363.236805555556</c:v>
                </c:pt>
                <c:pt idx="4662">
                  <c:v>40363.237499999996</c:v>
                </c:pt>
                <c:pt idx="4663">
                  <c:v>40363.238194444442</c:v>
                </c:pt>
                <c:pt idx="4664">
                  <c:v>40363.238888888889</c:v>
                </c:pt>
                <c:pt idx="4665">
                  <c:v>40363.239583333307</c:v>
                </c:pt>
                <c:pt idx="4666">
                  <c:v>40363.240277777782</c:v>
                </c:pt>
                <c:pt idx="4667">
                  <c:v>40363.240972222222</c:v>
                </c:pt>
                <c:pt idx="4668">
                  <c:v>40363.241666666618</c:v>
                </c:pt>
                <c:pt idx="4669">
                  <c:v>40363.242361111072</c:v>
                </c:pt>
                <c:pt idx="4670">
                  <c:v>40363.243055555555</c:v>
                </c:pt>
                <c:pt idx="4671">
                  <c:v>40363.243749999994</c:v>
                </c:pt>
                <c:pt idx="4672">
                  <c:v>40363.244444444441</c:v>
                </c:pt>
                <c:pt idx="4673">
                  <c:v>40363.245138888888</c:v>
                </c:pt>
                <c:pt idx="4674">
                  <c:v>40363.245833333334</c:v>
                </c:pt>
                <c:pt idx="4675">
                  <c:v>40363.246527777781</c:v>
                </c:pt>
                <c:pt idx="4676">
                  <c:v>40363.24722222222</c:v>
                </c:pt>
                <c:pt idx="4677">
                  <c:v>40363.247916666638</c:v>
                </c:pt>
                <c:pt idx="4678">
                  <c:v>40363.248611111114</c:v>
                </c:pt>
                <c:pt idx="4679">
                  <c:v>40363.249305555524</c:v>
                </c:pt>
                <c:pt idx="4680">
                  <c:v>40363.25</c:v>
                </c:pt>
                <c:pt idx="4681">
                  <c:v>40363.25069444449</c:v>
                </c:pt>
                <c:pt idx="4682">
                  <c:v>40363.251388888886</c:v>
                </c:pt>
                <c:pt idx="4683">
                  <c:v>40363.252083333326</c:v>
                </c:pt>
                <c:pt idx="4684">
                  <c:v>40363.25277777778</c:v>
                </c:pt>
                <c:pt idx="4685">
                  <c:v>40363.253472222204</c:v>
                </c:pt>
                <c:pt idx="4686">
                  <c:v>40363.254166666637</c:v>
                </c:pt>
                <c:pt idx="4687">
                  <c:v>40363.254861111105</c:v>
                </c:pt>
                <c:pt idx="4688">
                  <c:v>40363.255555555559</c:v>
                </c:pt>
                <c:pt idx="4689">
                  <c:v>40363.256250000013</c:v>
                </c:pt>
                <c:pt idx="4690">
                  <c:v>40363.256944444474</c:v>
                </c:pt>
                <c:pt idx="4691">
                  <c:v>40363.257638888892</c:v>
                </c:pt>
                <c:pt idx="4692">
                  <c:v>40363.258333333331</c:v>
                </c:pt>
                <c:pt idx="4693">
                  <c:v>40363.259027777778</c:v>
                </c:pt>
                <c:pt idx="4694">
                  <c:v>40363.259722222225</c:v>
                </c:pt>
                <c:pt idx="4695">
                  <c:v>40363.260416666628</c:v>
                </c:pt>
                <c:pt idx="4696">
                  <c:v>40363.261111111053</c:v>
                </c:pt>
                <c:pt idx="4697">
                  <c:v>40363.261805555521</c:v>
                </c:pt>
                <c:pt idx="4698">
                  <c:v>40363.262499999997</c:v>
                </c:pt>
                <c:pt idx="4699">
                  <c:v>40363.263194444444</c:v>
                </c:pt>
                <c:pt idx="4700">
                  <c:v>40363.263888888876</c:v>
                </c:pt>
                <c:pt idx="4701">
                  <c:v>40363.264583333301</c:v>
                </c:pt>
                <c:pt idx="4702">
                  <c:v>40363.265277777777</c:v>
                </c:pt>
                <c:pt idx="4703">
                  <c:v>40363.265972222194</c:v>
                </c:pt>
                <c:pt idx="4704">
                  <c:v>40363.266666666626</c:v>
                </c:pt>
                <c:pt idx="4705">
                  <c:v>40363.267361111051</c:v>
                </c:pt>
                <c:pt idx="4706">
                  <c:v>40363.268055555556</c:v>
                </c:pt>
                <c:pt idx="4707">
                  <c:v>40363.268749999996</c:v>
                </c:pt>
                <c:pt idx="4708">
                  <c:v>40363.269444444435</c:v>
                </c:pt>
                <c:pt idx="4709">
                  <c:v>40363.270138888889</c:v>
                </c:pt>
                <c:pt idx="4710">
                  <c:v>40363.270833333336</c:v>
                </c:pt>
                <c:pt idx="4711">
                  <c:v>40363.271527777775</c:v>
                </c:pt>
                <c:pt idx="4712">
                  <c:v>40363.272222222222</c:v>
                </c:pt>
                <c:pt idx="4713">
                  <c:v>40363.272916666654</c:v>
                </c:pt>
                <c:pt idx="4714">
                  <c:v>40363.273611111072</c:v>
                </c:pt>
                <c:pt idx="4715">
                  <c:v>40363.274305555555</c:v>
                </c:pt>
                <c:pt idx="4716">
                  <c:v>40363.275000000001</c:v>
                </c:pt>
                <c:pt idx="4717">
                  <c:v>40363.275694444441</c:v>
                </c:pt>
                <c:pt idx="4718">
                  <c:v>40363.276388888888</c:v>
                </c:pt>
                <c:pt idx="4719">
                  <c:v>40363.277083333298</c:v>
                </c:pt>
                <c:pt idx="4720">
                  <c:v>40363.277777777774</c:v>
                </c:pt>
                <c:pt idx="4721">
                  <c:v>40363.27847222222</c:v>
                </c:pt>
                <c:pt idx="4722">
                  <c:v>40363.279166666609</c:v>
                </c:pt>
                <c:pt idx="4723">
                  <c:v>40363.279861111077</c:v>
                </c:pt>
                <c:pt idx="4724">
                  <c:v>40363.280555555553</c:v>
                </c:pt>
                <c:pt idx="4725">
                  <c:v>40363.28125</c:v>
                </c:pt>
                <c:pt idx="4726">
                  <c:v>40363.281944444447</c:v>
                </c:pt>
                <c:pt idx="4727">
                  <c:v>40363.282638888893</c:v>
                </c:pt>
                <c:pt idx="4728">
                  <c:v>40363.283333333326</c:v>
                </c:pt>
                <c:pt idx="4729">
                  <c:v>40363.28402777778</c:v>
                </c:pt>
                <c:pt idx="4730">
                  <c:v>40363.284722222204</c:v>
                </c:pt>
                <c:pt idx="4731">
                  <c:v>40363.285416666637</c:v>
                </c:pt>
                <c:pt idx="4732">
                  <c:v>40363.286111111105</c:v>
                </c:pt>
                <c:pt idx="4733">
                  <c:v>40363.286805555559</c:v>
                </c:pt>
                <c:pt idx="4734">
                  <c:v>40363.287499999999</c:v>
                </c:pt>
                <c:pt idx="4735">
                  <c:v>40363.288194444474</c:v>
                </c:pt>
                <c:pt idx="4736">
                  <c:v>40363.288888888892</c:v>
                </c:pt>
                <c:pt idx="4737">
                  <c:v>40363.289583333324</c:v>
                </c:pt>
                <c:pt idx="4738">
                  <c:v>40363.290277777778</c:v>
                </c:pt>
                <c:pt idx="4739">
                  <c:v>40363.290972222225</c:v>
                </c:pt>
                <c:pt idx="4740">
                  <c:v>40363.291666666606</c:v>
                </c:pt>
                <c:pt idx="4741">
                  <c:v>40363.292361111053</c:v>
                </c:pt>
                <c:pt idx="4742">
                  <c:v>40363.293055555521</c:v>
                </c:pt>
                <c:pt idx="4743">
                  <c:v>40363.293749999975</c:v>
                </c:pt>
                <c:pt idx="4744">
                  <c:v>40363.294444444444</c:v>
                </c:pt>
                <c:pt idx="4745">
                  <c:v>40363.295138888876</c:v>
                </c:pt>
                <c:pt idx="4746">
                  <c:v>40363.295833333301</c:v>
                </c:pt>
                <c:pt idx="4747">
                  <c:v>40363.296527777777</c:v>
                </c:pt>
                <c:pt idx="4748">
                  <c:v>40363.297222222194</c:v>
                </c:pt>
                <c:pt idx="4749">
                  <c:v>40363.297916666626</c:v>
                </c:pt>
                <c:pt idx="4750">
                  <c:v>40363.29861111108</c:v>
                </c:pt>
                <c:pt idx="4751">
                  <c:v>40363.29930555552</c:v>
                </c:pt>
                <c:pt idx="4752">
                  <c:v>40363.300000000003</c:v>
                </c:pt>
                <c:pt idx="4753">
                  <c:v>40363.300694444493</c:v>
                </c:pt>
                <c:pt idx="4754">
                  <c:v>40363.301388888889</c:v>
                </c:pt>
                <c:pt idx="4755">
                  <c:v>40363.302083333336</c:v>
                </c:pt>
                <c:pt idx="4756">
                  <c:v>40363.302777777782</c:v>
                </c:pt>
                <c:pt idx="4757">
                  <c:v>40363.303472222222</c:v>
                </c:pt>
                <c:pt idx="4758">
                  <c:v>40363.304166666654</c:v>
                </c:pt>
                <c:pt idx="4759">
                  <c:v>40363.304861111108</c:v>
                </c:pt>
                <c:pt idx="4760">
                  <c:v>40363.305555555562</c:v>
                </c:pt>
                <c:pt idx="4761">
                  <c:v>40363.306250000031</c:v>
                </c:pt>
                <c:pt idx="4762">
                  <c:v>40363.306944444485</c:v>
                </c:pt>
                <c:pt idx="4763">
                  <c:v>40363.307638888917</c:v>
                </c:pt>
                <c:pt idx="4764">
                  <c:v>40363.308333333342</c:v>
                </c:pt>
                <c:pt idx="4765">
                  <c:v>40363.309027777781</c:v>
                </c:pt>
                <c:pt idx="4766">
                  <c:v>40363.30972222222</c:v>
                </c:pt>
                <c:pt idx="4767">
                  <c:v>40363.310416666667</c:v>
                </c:pt>
                <c:pt idx="4768">
                  <c:v>40363.311111111114</c:v>
                </c:pt>
                <c:pt idx="4769">
                  <c:v>40363.311805555553</c:v>
                </c:pt>
                <c:pt idx="4770">
                  <c:v>40363.312500000029</c:v>
                </c:pt>
                <c:pt idx="4771">
                  <c:v>40363.31319444449</c:v>
                </c:pt>
                <c:pt idx="4772">
                  <c:v>40363.313888888893</c:v>
                </c:pt>
                <c:pt idx="4773">
                  <c:v>40363.314583333333</c:v>
                </c:pt>
                <c:pt idx="4774">
                  <c:v>40363.315277777809</c:v>
                </c:pt>
                <c:pt idx="4775">
                  <c:v>40363.315972222219</c:v>
                </c:pt>
                <c:pt idx="4776">
                  <c:v>40363.316666666666</c:v>
                </c:pt>
                <c:pt idx="4777">
                  <c:v>40363.317361111105</c:v>
                </c:pt>
                <c:pt idx="4778">
                  <c:v>40363.318055555595</c:v>
                </c:pt>
                <c:pt idx="4779">
                  <c:v>40363.318750000013</c:v>
                </c:pt>
                <c:pt idx="4780">
                  <c:v>40363.319444444474</c:v>
                </c:pt>
                <c:pt idx="4781">
                  <c:v>40363.320138888892</c:v>
                </c:pt>
                <c:pt idx="4782">
                  <c:v>40363.320833333331</c:v>
                </c:pt>
                <c:pt idx="4783">
                  <c:v>40363.321527777778</c:v>
                </c:pt>
                <c:pt idx="4784">
                  <c:v>40363.322222222232</c:v>
                </c:pt>
                <c:pt idx="4785">
                  <c:v>40363.322916666664</c:v>
                </c:pt>
                <c:pt idx="4786">
                  <c:v>40363.323611111104</c:v>
                </c:pt>
                <c:pt idx="4787">
                  <c:v>40363.324305555558</c:v>
                </c:pt>
                <c:pt idx="4788">
                  <c:v>40363.325000000004</c:v>
                </c:pt>
                <c:pt idx="4789">
                  <c:v>40363.325694444473</c:v>
                </c:pt>
                <c:pt idx="4790">
                  <c:v>40363.326388888891</c:v>
                </c:pt>
                <c:pt idx="4791">
                  <c:v>40363.327083333301</c:v>
                </c:pt>
                <c:pt idx="4792">
                  <c:v>40363.327777777777</c:v>
                </c:pt>
                <c:pt idx="4793">
                  <c:v>40363.328472222223</c:v>
                </c:pt>
                <c:pt idx="4794">
                  <c:v>40363.329166666626</c:v>
                </c:pt>
                <c:pt idx="4795">
                  <c:v>40363.32986111108</c:v>
                </c:pt>
                <c:pt idx="4796">
                  <c:v>40363.330555555563</c:v>
                </c:pt>
                <c:pt idx="4797">
                  <c:v>40363.331250000003</c:v>
                </c:pt>
                <c:pt idx="4798">
                  <c:v>40363.331944444442</c:v>
                </c:pt>
                <c:pt idx="4799">
                  <c:v>40363.332638888925</c:v>
                </c:pt>
                <c:pt idx="4800">
                  <c:v>40363.333333333336</c:v>
                </c:pt>
                <c:pt idx="4801">
                  <c:v>40363.334027777782</c:v>
                </c:pt>
                <c:pt idx="4802">
                  <c:v>40363.334722222222</c:v>
                </c:pt>
                <c:pt idx="4803">
                  <c:v>40363.335416666654</c:v>
                </c:pt>
                <c:pt idx="4804">
                  <c:v>40363.336111111108</c:v>
                </c:pt>
                <c:pt idx="4805">
                  <c:v>40363.336805555562</c:v>
                </c:pt>
                <c:pt idx="4806">
                  <c:v>40363.337500000001</c:v>
                </c:pt>
                <c:pt idx="4807">
                  <c:v>40363.338194444485</c:v>
                </c:pt>
                <c:pt idx="4808">
                  <c:v>40363.338888888917</c:v>
                </c:pt>
                <c:pt idx="4809">
                  <c:v>40363.339583333334</c:v>
                </c:pt>
                <c:pt idx="4810">
                  <c:v>40363.34027777781</c:v>
                </c:pt>
                <c:pt idx="4811">
                  <c:v>40363.340972222242</c:v>
                </c:pt>
                <c:pt idx="4812">
                  <c:v>40363.341666666638</c:v>
                </c:pt>
                <c:pt idx="4813">
                  <c:v>40363.342361111114</c:v>
                </c:pt>
                <c:pt idx="4814">
                  <c:v>40363.343055555553</c:v>
                </c:pt>
                <c:pt idx="4815">
                  <c:v>40363.34375</c:v>
                </c:pt>
                <c:pt idx="4816">
                  <c:v>40363.34444444449</c:v>
                </c:pt>
                <c:pt idx="4817">
                  <c:v>40363.345138888893</c:v>
                </c:pt>
                <c:pt idx="4818">
                  <c:v>40363.345833333333</c:v>
                </c:pt>
                <c:pt idx="4819">
                  <c:v>40363.346527777809</c:v>
                </c:pt>
                <c:pt idx="4820">
                  <c:v>40363.347222222219</c:v>
                </c:pt>
                <c:pt idx="4821">
                  <c:v>40363.347916666666</c:v>
                </c:pt>
                <c:pt idx="4822">
                  <c:v>40363.348611111112</c:v>
                </c:pt>
                <c:pt idx="4823">
                  <c:v>40363.349305555559</c:v>
                </c:pt>
                <c:pt idx="4824">
                  <c:v>40363.350000000013</c:v>
                </c:pt>
                <c:pt idx="4825">
                  <c:v>40363.350694444511</c:v>
                </c:pt>
                <c:pt idx="4826">
                  <c:v>40363.351388888892</c:v>
                </c:pt>
                <c:pt idx="4827">
                  <c:v>40363.352083333331</c:v>
                </c:pt>
                <c:pt idx="4828">
                  <c:v>40363.352777777793</c:v>
                </c:pt>
                <c:pt idx="4829">
                  <c:v>40363.353472222232</c:v>
                </c:pt>
                <c:pt idx="4830">
                  <c:v>40363.354166666664</c:v>
                </c:pt>
                <c:pt idx="4831">
                  <c:v>40363.354861111111</c:v>
                </c:pt>
                <c:pt idx="4832">
                  <c:v>40363.355555555587</c:v>
                </c:pt>
                <c:pt idx="4833">
                  <c:v>40363.356250000041</c:v>
                </c:pt>
                <c:pt idx="4834">
                  <c:v>40363.356944444502</c:v>
                </c:pt>
                <c:pt idx="4835">
                  <c:v>40363.357638888934</c:v>
                </c:pt>
                <c:pt idx="4836">
                  <c:v>40363.358333333359</c:v>
                </c:pt>
                <c:pt idx="4837">
                  <c:v>40363.359027777791</c:v>
                </c:pt>
                <c:pt idx="4838">
                  <c:v>40363.359722222223</c:v>
                </c:pt>
                <c:pt idx="4839">
                  <c:v>40363.36041666667</c:v>
                </c:pt>
                <c:pt idx="4840">
                  <c:v>40363.36111111108</c:v>
                </c:pt>
                <c:pt idx="4841">
                  <c:v>40363.361805555556</c:v>
                </c:pt>
                <c:pt idx="4842">
                  <c:v>40363.362500000003</c:v>
                </c:pt>
                <c:pt idx="4843">
                  <c:v>40363.363194444442</c:v>
                </c:pt>
                <c:pt idx="4844">
                  <c:v>40363.363888888889</c:v>
                </c:pt>
                <c:pt idx="4845">
                  <c:v>40363.364583333336</c:v>
                </c:pt>
                <c:pt idx="4846">
                  <c:v>40363.365277777782</c:v>
                </c:pt>
                <c:pt idx="4847">
                  <c:v>40363.365972222222</c:v>
                </c:pt>
                <c:pt idx="4848">
                  <c:v>40363.366666666654</c:v>
                </c:pt>
                <c:pt idx="4849">
                  <c:v>40363.367361111072</c:v>
                </c:pt>
                <c:pt idx="4850">
                  <c:v>40363.368055555562</c:v>
                </c:pt>
                <c:pt idx="4851">
                  <c:v>40363.368750000001</c:v>
                </c:pt>
                <c:pt idx="4852">
                  <c:v>40363.369444444441</c:v>
                </c:pt>
                <c:pt idx="4853">
                  <c:v>40363.370138888917</c:v>
                </c:pt>
                <c:pt idx="4854">
                  <c:v>40363.370833333342</c:v>
                </c:pt>
                <c:pt idx="4855">
                  <c:v>40363.371527777781</c:v>
                </c:pt>
                <c:pt idx="4856">
                  <c:v>40363.372222222242</c:v>
                </c:pt>
                <c:pt idx="4857">
                  <c:v>40363.372916666667</c:v>
                </c:pt>
                <c:pt idx="4858">
                  <c:v>40363.373611111114</c:v>
                </c:pt>
                <c:pt idx="4859">
                  <c:v>40363.374305555553</c:v>
                </c:pt>
                <c:pt idx="4860">
                  <c:v>40363.375</c:v>
                </c:pt>
                <c:pt idx="4861">
                  <c:v>40363.37569444449</c:v>
                </c:pt>
                <c:pt idx="4862">
                  <c:v>40363.376388888893</c:v>
                </c:pt>
                <c:pt idx="4863">
                  <c:v>40363.377083333326</c:v>
                </c:pt>
                <c:pt idx="4864">
                  <c:v>40363.37777777778</c:v>
                </c:pt>
                <c:pt idx="4865">
                  <c:v>40363.378472222219</c:v>
                </c:pt>
                <c:pt idx="4866">
                  <c:v>40363.379166666637</c:v>
                </c:pt>
                <c:pt idx="4867">
                  <c:v>40363.379861111105</c:v>
                </c:pt>
                <c:pt idx="4868">
                  <c:v>40363.380555555595</c:v>
                </c:pt>
                <c:pt idx="4869">
                  <c:v>40363.381250000013</c:v>
                </c:pt>
                <c:pt idx="4870">
                  <c:v>40363.381944444474</c:v>
                </c:pt>
                <c:pt idx="4871">
                  <c:v>40363.382638888936</c:v>
                </c:pt>
                <c:pt idx="4872">
                  <c:v>40363.383333333331</c:v>
                </c:pt>
                <c:pt idx="4873">
                  <c:v>40363.384027777793</c:v>
                </c:pt>
                <c:pt idx="4874">
                  <c:v>40363.384722222232</c:v>
                </c:pt>
                <c:pt idx="4875">
                  <c:v>40363.385416666664</c:v>
                </c:pt>
                <c:pt idx="4876">
                  <c:v>40363.386111111111</c:v>
                </c:pt>
                <c:pt idx="4877">
                  <c:v>40363.386805555587</c:v>
                </c:pt>
                <c:pt idx="4878">
                  <c:v>40363.387500000012</c:v>
                </c:pt>
                <c:pt idx="4879">
                  <c:v>40363.388194444502</c:v>
                </c:pt>
                <c:pt idx="4880">
                  <c:v>40363.388888888934</c:v>
                </c:pt>
                <c:pt idx="4881">
                  <c:v>40363.38958333333</c:v>
                </c:pt>
                <c:pt idx="4882">
                  <c:v>40363.390277777791</c:v>
                </c:pt>
                <c:pt idx="4883">
                  <c:v>40363.390972222223</c:v>
                </c:pt>
                <c:pt idx="4884">
                  <c:v>40363.391666666626</c:v>
                </c:pt>
                <c:pt idx="4885">
                  <c:v>40363.39236111108</c:v>
                </c:pt>
                <c:pt idx="4886">
                  <c:v>40363.393055555556</c:v>
                </c:pt>
                <c:pt idx="4887">
                  <c:v>40363.393749999996</c:v>
                </c:pt>
                <c:pt idx="4888">
                  <c:v>40363.394444444442</c:v>
                </c:pt>
                <c:pt idx="4889">
                  <c:v>40363.395138888889</c:v>
                </c:pt>
                <c:pt idx="4890">
                  <c:v>40363.395833333336</c:v>
                </c:pt>
                <c:pt idx="4891">
                  <c:v>40363.396527777782</c:v>
                </c:pt>
                <c:pt idx="4892">
                  <c:v>40363.397222222222</c:v>
                </c:pt>
                <c:pt idx="4893">
                  <c:v>40363.397916666654</c:v>
                </c:pt>
                <c:pt idx="4894">
                  <c:v>40363.398611111108</c:v>
                </c:pt>
                <c:pt idx="4895">
                  <c:v>40363.399305555555</c:v>
                </c:pt>
                <c:pt idx="4896">
                  <c:v>40363.4</c:v>
                </c:pt>
                <c:pt idx="4897">
                  <c:v>40363.400694444485</c:v>
                </c:pt>
                <c:pt idx="4898">
                  <c:v>40363.401388888888</c:v>
                </c:pt>
                <c:pt idx="4899">
                  <c:v>40363.402083333334</c:v>
                </c:pt>
                <c:pt idx="4900">
                  <c:v>40363.402777777781</c:v>
                </c:pt>
                <c:pt idx="4901">
                  <c:v>40363.40347222222</c:v>
                </c:pt>
                <c:pt idx="4902">
                  <c:v>40363.404166666638</c:v>
                </c:pt>
                <c:pt idx="4903">
                  <c:v>40363.404861111114</c:v>
                </c:pt>
                <c:pt idx="4904">
                  <c:v>40363.405555555553</c:v>
                </c:pt>
                <c:pt idx="4905">
                  <c:v>40363.406250000029</c:v>
                </c:pt>
                <c:pt idx="4906">
                  <c:v>40363.40694444449</c:v>
                </c:pt>
                <c:pt idx="4907">
                  <c:v>40363.407638888893</c:v>
                </c:pt>
                <c:pt idx="4908">
                  <c:v>40363.408333333333</c:v>
                </c:pt>
                <c:pt idx="4909">
                  <c:v>40363.40902777778</c:v>
                </c:pt>
                <c:pt idx="4910">
                  <c:v>40363.409722222204</c:v>
                </c:pt>
                <c:pt idx="4911">
                  <c:v>40363.410416666666</c:v>
                </c:pt>
                <c:pt idx="4912">
                  <c:v>40363.411111111105</c:v>
                </c:pt>
                <c:pt idx="4913">
                  <c:v>40363.411805555559</c:v>
                </c:pt>
                <c:pt idx="4914">
                  <c:v>40363.412500000013</c:v>
                </c:pt>
                <c:pt idx="4915">
                  <c:v>40363.413194444474</c:v>
                </c:pt>
                <c:pt idx="4916">
                  <c:v>40363.413888888892</c:v>
                </c:pt>
                <c:pt idx="4917">
                  <c:v>40363.414583333331</c:v>
                </c:pt>
                <c:pt idx="4918">
                  <c:v>40363.415277777793</c:v>
                </c:pt>
                <c:pt idx="4919">
                  <c:v>40363.415972222232</c:v>
                </c:pt>
                <c:pt idx="4920">
                  <c:v>40363.416666666664</c:v>
                </c:pt>
                <c:pt idx="4921">
                  <c:v>40363.417361111104</c:v>
                </c:pt>
                <c:pt idx="4922">
                  <c:v>40363.418055555587</c:v>
                </c:pt>
                <c:pt idx="4923">
                  <c:v>40363.418750000012</c:v>
                </c:pt>
                <c:pt idx="4924">
                  <c:v>40363.419444444473</c:v>
                </c:pt>
                <c:pt idx="4925">
                  <c:v>40363.420138888891</c:v>
                </c:pt>
                <c:pt idx="4926">
                  <c:v>40363.42083333333</c:v>
                </c:pt>
                <c:pt idx="4927">
                  <c:v>40363.421527777777</c:v>
                </c:pt>
                <c:pt idx="4928">
                  <c:v>40363.422222222223</c:v>
                </c:pt>
                <c:pt idx="4929">
                  <c:v>40363.42291666667</c:v>
                </c:pt>
                <c:pt idx="4930">
                  <c:v>40363.42361111108</c:v>
                </c:pt>
                <c:pt idx="4931">
                  <c:v>40363.424305555556</c:v>
                </c:pt>
                <c:pt idx="4932">
                  <c:v>40363.425000000003</c:v>
                </c:pt>
                <c:pt idx="4933">
                  <c:v>40363.425694444442</c:v>
                </c:pt>
                <c:pt idx="4934">
                  <c:v>40363.426388888889</c:v>
                </c:pt>
                <c:pt idx="4935">
                  <c:v>40363.427083333307</c:v>
                </c:pt>
                <c:pt idx="4936">
                  <c:v>40363.427777777775</c:v>
                </c:pt>
                <c:pt idx="4937">
                  <c:v>40363.428472222222</c:v>
                </c:pt>
                <c:pt idx="4938">
                  <c:v>40363.429166666618</c:v>
                </c:pt>
                <c:pt idx="4939">
                  <c:v>40363.429861111072</c:v>
                </c:pt>
                <c:pt idx="4940">
                  <c:v>40363.430555555562</c:v>
                </c:pt>
                <c:pt idx="4941">
                  <c:v>40363.431250000001</c:v>
                </c:pt>
                <c:pt idx="4942">
                  <c:v>40363.431944444441</c:v>
                </c:pt>
                <c:pt idx="4943">
                  <c:v>40363.432638888917</c:v>
                </c:pt>
                <c:pt idx="4944">
                  <c:v>40363.433333333334</c:v>
                </c:pt>
                <c:pt idx="4945">
                  <c:v>40363.434027777781</c:v>
                </c:pt>
                <c:pt idx="4946">
                  <c:v>40363.43472222222</c:v>
                </c:pt>
                <c:pt idx="4947">
                  <c:v>40363.435416666638</c:v>
                </c:pt>
                <c:pt idx="4948">
                  <c:v>40363.436111111114</c:v>
                </c:pt>
                <c:pt idx="4949">
                  <c:v>40363.436805555553</c:v>
                </c:pt>
                <c:pt idx="4950">
                  <c:v>40363.4375</c:v>
                </c:pt>
                <c:pt idx="4951">
                  <c:v>40363.43819444449</c:v>
                </c:pt>
                <c:pt idx="4952">
                  <c:v>40363.438888888893</c:v>
                </c:pt>
                <c:pt idx="4953">
                  <c:v>40363.439583333326</c:v>
                </c:pt>
                <c:pt idx="4954">
                  <c:v>40363.440277777809</c:v>
                </c:pt>
                <c:pt idx="4955">
                  <c:v>40363.440972222219</c:v>
                </c:pt>
                <c:pt idx="4956">
                  <c:v>40363.441666666637</c:v>
                </c:pt>
                <c:pt idx="4957">
                  <c:v>40363.442361111105</c:v>
                </c:pt>
                <c:pt idx="4958">
                  <c:v>40363.443055555559</c:v>
                </c:pt>
                <c:pt idx="4959">
                  <c:v>40363.443749999999</c:v>
                </c:pt>
                <c:pt idx="4960">
                  <c:v>40363.444444444474</c:v>
                </c:pt>
                <c:pt idx="4961">
                  <c:v>40363.445138888892</c:v>
                </c:pt>
                <c:pt idx="4962">
                  <c:v>40363.445833333331</c:v>
                </c:pt>
                <c:pt idx="4963">
                  <c:v>40363.446527777793</c:v>
                </c:pt>
                <c:pt idx="4964">
                  <c:v>40363.447222222232</c:v>
                </c:pt>
                <c:pt idx="4965">
                  <c:v>40363.447916666664</c:v>
                </c:pt>
                <c:pt idx="4966">
                  <c:v>40363.448611111111</c:v>
                </c:pt>
                <c:pt idx="4967">
                  <c:v>40363.449305555558</c:v>
                </c:pt>
                <c:pt idx="4968">
                  <c:v>40363.450000000012</c:v>
                </c:pt>
                <c:pt idx="4969">
                  <c:v>40363.450694444502</c:v>
                </c:pt>
                <c:pt idx="4970">
                  <c:v>40363.451388888891</c:v>
                </c:pt>
                <c:pt idx="4971">
                  <c:v>40363.45208333333</c:v>
                </c:pt>
                <c:pt idx="4972">
                  <c:v>40363.452777777791</c:v>
                </c:pt>
                <c:pt idx="4973">
                  <c:v>40363.453472222223</c:v>
                </c:pt>
                <c:pt idx="4974">
                  <c:v>40363.45416666667</c:v>
                </c:pt>
                <c:pt idx="4975">
                  <c:v>40363.454861111109</c:v>
                </c:pt>
                <c:pt idx="4976">
                  <c:v>40363.455555555563</c:v>
                </c:pt>
                <c:pt idx="4977">
                  <c:v>40363.456250000039</c:v>
                </c:pt>
                <c:pt idx="4978">
                  <c:v>40363.456944444493</c:v>
                </c:pt>
                <c:pt idx="4979">
                  <c:v>40363.457638888925</c:v>
                </c:pt>
                <c:pt idx="4980">
                  <c:v>40363.458333333343</c:v>
                </c:pt>
                <c:pt idx="4981">
                  <c:v>40363.459027777782</c:v>
                </c:pt>
                <c:pt idx="4982">
                  <c:v>40363.459722222222</c:v>
                </c:pt>
                <c:pt idx="4983">
                  <c:v>40363.460416666654</c:v>
                </c:pt>
                <c:pt idx="4984">
                  <c:v>40363.461111111072</c:v>
                </c:pt>
                <c:pt idx="4985">
                  <c:v>40363.461805555555</c:v>
                </c:pt>
                <c:pt idx="4986">
                  <c:v>40363.462500000001</c:v>
                </c:pt>
                <c:pt idx="4987">
                  <c:v>40363.463194444441</c:v>
                </c:pt>
                <c:pt idx="4988">
                  <c:v>40363.463888888888</c:v>
                </c:pt>
                <c:pt idx="4989">
                  <c:v>40363.464583333334</c:v>
                </c:pt>
                <c:pt idx="4990">
                  <c:v>40363.465277777781</c:v>
                </c:pt>
                <c:pt idx="4991">
                  <c:v>40363.46597222222</c:v>
                </c:pt>
                <c:pt idx="4992">
                  <c:v>40363.466666666638</c:v>
                </c:pt>
                <c:pt idx="4993">
                  <c:v>40363.467361111077</c:v>
                </c:pt>
                <c:pt idx="4994">
                  <c:v>40363.468055555553</c:v>
                </c:pt>
                <c:pt idx="4995">
                  <c:v>40363.46875</c:v>
                </c:pt>
                <c:pt idx="4996">
                  <c:v>40363.469444444447</c:v>
                </c:pt>
                <c:pt idx="4997">
                  <c:v>40363.470138888893</c:v>
                </c:pt>
                <c:pt idx="4998">
                  <c:v>40363.470833333333</c:v>
                </c:pt>
                <c:pt idx="4999">
                  <c:v>40363.47152777778</c:v>
                </c:pt>
                <c:pt idx="5000">
                  <c:v>40363.472222222219</c:v>
                </c:pt>
                <c:pt idx="5001">
                  <c:v>40363.472916666666</c:v>
                </c:pt>
                <c:pt idx="5002">
                  <c:v>40363.473611111105</c:v>
                </c:pt>
                <c:pt idx="5003">
                  <c:v>40363.474305555559</c:v>
                </c:pt>
                <c:pt idx="5004">
                  <c:v>40363.475000000006</c:v>
                </c:pt>
                <c:pt idx="5005">
                  <c:v>40363.475694444474</c:v>
                </c:pt>
                <c:pt idx="5006">
                  <c:v>40363.476388888892</c:v>
                </c:pt>
                <c:pt idx="5007">
                  <c:v>40363.477083333324</c:v>
                </c:pt>
                <c:pt idx="5008">
                  <c:v>40363.477777777778</c:v>
                </c:pt>
                <c:pt idx="5009">
                  <c:v>40363.478472222232</c:v>
                </c:pt>
                <c:pt idx="5010">
                  <c:v>40363.479166666628</c:v>
                </c:pt>
                <c:pt idx="5011">
                  <c:v>40363.479861111104</c:v>
                </c:pt>
                <c:pt idx="5012">
                  <c:v>40363.480555555587</c:v>
                </c:pt>
                <c:pt idx="5013">
                  <c:v>40363.481250000012</c:v>
                </c:pt>
                <c:pt idx="5014">
                  <c:v>40363.481944444473</c:v>
                </c:pt>
                <c:pt idx="5015">
                  <c:v>40363.482638888934</c:v>
                </c:pt>
                <c:pt idx="5016">
                  <c:v>40363.48333333333</c:v>
                </c:pt>
                <c:pt idx="5017">
                  <c:v>40363.484027777791</c:v>
                </c:pt>
                <c:pt idx="5018">
                  <c:v>40363.484722222223</c:v>
                </c:pt>
                <c:pt idx="5019">
                  <c:v>40363.48541666667</c:v>
                </c:pt>
                <c:pt idx="5020">
                  <c:v>40363.486111111109</c:v>
                </c:pt>
                <c:pt idx="5021">
                  <c:v>40363.486805555563</c:v>
                </c:pt>
                <c:pt idx="5022">
                  <c:v>40363.487500000003</c:v>
                </c:pt>
                <c:pt idx="5023">
                  <c:v>40363.488194444493</c:v>
                </c:pt>
                <c:pt idx="5024">
                  <c:v>40363.488888888925</c:v>
                </c:pt>
                <c:pt idx="5025">
                  <c:v>40363.489583333336</c:v>
                </c:pt>
                <c:pt idx="5026">
                  <c:v>40363.490277777782</c:v>
                </c:pt>
                <c:pt idx="5027">
                  <c:v>40363.490972222222</c:v>
                </c:pt>
                <c:pt idx="5028">
                  <c:v>40363.491666666618</c:v>
                </c:pt>
                <c:pt idx="5029">
                  <c:v>40363.492361111072</c:v>
                </c:pt>
                <c:pt idx="5030">
                  <c:v>40363.493055555555</c:v>
                </c:pt>
                <c:pt idx="5031">
                  <c:v>40363.493749999994</c:v>
                </c:pt>
                <c:pt idx="5032">
                  <c:v>40363.494444444441</c:v>
                </c:pt>
                <c:pt idx="5033">
                  <c:v>40363.495138888888</c:v>
                </c:pt>
                <c:pt idx="5034">
                  <c:v>40363.495833333334</c:v>
                </c:pt>
                <c:pt idx="5035">
                  <c:v>40363.496527777781</c:v>
                </c:pt>
                <c:pt idx="5036">
                  <c:v>40363.49722222222</c:v>
                </c:pt>
                <c:pt idx="5037">
                  <c:v>40363.497916666638</c:v>
                </c:pt>
                <c:pt idx="5038">
                  <c:v>40363.498611111114</c:v>
                </c:pt>
                <c:pt idx="5039">
                  <c:v>40363.499305555524</c:v>
                </c:pt>
                <c:pt idx="5040">
                  <c:v>40363.5</c:v>
                </c:pt>
                <c:pt idx="5041">
                  <c:v>40363.50069444449</c:v>
                </c:pt>
                <c:pt idx="5042">
                  <c:v>40363.501388888886</c:v>
                </c:pt>
                <c:pt idx="5043">
                  <c:v>40363.502083333326</c:v>
                </c:pt>
                <c:pt idx="5044">
                  <c:v>40363.50277777778</c:v>
                </c:pt>
                <c:pt idx="5045">
                  <c:v>40363.503472222204</c:v>
                </c:pt>
                <c:pt idx="5046">
                  <c:v>40363.504166666637</c:v>
                </c:pt>
                <c:pt idx="5047">
                  <c:v>40363.504861111105</c:v>
                </c:pt>
                <c:pt idx="5048">
                  <c:v>40363.505555555559</c:v>
                </c:pt>
                <c:pt idx="5049">
                  <c:v>40363.506250000013</c:v>
                </c:pt>
                <c:pt idx="5050">
                  <c:v>40363.506944444474</c:v>
                </c:pt>
                <c:pt idx="5051">
                  <c:v>40363.507638888892</c:v>
                </c:pt>
                <c:pt idx="5052">
                  <c:v>40363.508333333331</c:v>
                </c:pt>
                <c:pt idx="5053">
                  <c:v>40363.509027777778</c:v>
                </c:pt>
                <c:pt idx="5054">
                  <c:v>40363.509722222225</c:v>
                </c:pt>
                <c:pt idx="5055">
                  <c:v>40363.510416666664</c:v>
                </c:pt>
                <c:pt idx="5056">
                  <c:v>40363.511111111104</c:v>
                </c:pt>
                <c:pt idx="5057">
                  <c:v>40363.511805555558</c:v>
                </c:pt>
                <c:pt idx="5058">
                  <c:v>40363.512500000012</c:v>
                </c:pt>
                <c:pt idx="5059">
                  <c:v>40363.513194444473</c:v>
                </c:pt>
                <c:pt idx="5060">
                  <c:v>40363.513888888891</c:v>
                </c:pt>
                <c:pt idx="5061">
                  <c:v>40363.51458333333</c:v>
                </c:pt>
                <c:pt idx="5062">
                  <c:v>40363.515277777791</c:v>
                </c:pt>
                <c:pt idx="5063">
                  <c:v>40363.515972222223</c:v>
                </c:pt>
                <c:pt idx="5064">
                  <c:v>40363.51666666667</c:v>
                </c:pt>
                <c:pt idx="5065">
                  <c:v>40363.51736111108</c:v>
                </c:pt>
                <c:pt idx="5066">
                  <c:v>40363.518055555563</c:v>
                </c:pt>
                <c:pt idx="5067">
                  <c:v>40363.518750000003</c:v>
                </c:pt>
                <c:pt idx="5068">
                  <c:v>40363.519444444442</c:v>
                </c:pt>
                <c:pt idx="5069">
                  <c:v>40363.520138888889</c:v>
                </c:pt>
                <c:pt idx="5070">
                  <c:v>40363.520833333336</c:v>
                </c:pt>
                <c:pt idx="5071">
                  <c:v>40363.521527777775</c:v>
                </c:pt>
                <c:pt idx="5072">
                  <c:v>40363.522222222222</c:v>
                </c:pt>
                <c:pt idx="5073">
                  <c:v>40363.522916666654</c:v>
                </c:pt>
                <c:pt idx="5074">
                  <c:v>40363.523611111072</c:v>
                </c:pt>
                <c:pt idx="5075">
                  <c:v>40363.524305555555</c:v>
                </c:pt>
                <c:pt idx="5076">
                  <c:v>40363.525000000001</c:v>
                </c:pt>
                <c:pt idx="5077">
                  <c:v>40363.525694444441</c:v>
                </c:pt>
                <c:pt idx="5078">
                  <c:v>40363.526388888888</c:v>
                </c:pt>
                <c:pt idx="5079">
                  <c:v>40363.527083333298</c:v>
                </c:pt>
                <c:pt idx="5080">
                  <c:v>40363.527777777774</c:v>
                </c:pt>
                <c:pt idx="5081">
                  <c:v>40363.52847222222</c:v>
                </c:pt>
                <c:pt idx="5082">
                  <c:v>40363.529166666609</c:v>
                </c:pt>
                <c:pt idx="5083">
                  <c:v>40363.529861111077</c:v>
                </c:pt>
                <c:pt idx="5084">
                  <c:v>40363.530555555553</c:v>
                </c:pt>
                <c:pt idx="5085">
                  <c:v>40363.53125</c:v>
                </c:pt>
                <c:pt idx="5086">
                  <c:v>40363.531944444447</c:v>
                </c:pt>
                <c:pt idx="5087">
                  <c:v>40363.532638888893</c:v>
                </c:pt>
                <c:pt idx="5088">
                  <c:v>40363.533333333326</c:v>
                </c:pt>
                <c:pt idx="5089">
                  <c:v>40363.53402777778</c:v>
                </c:pt>
                <c:pt idx="5090">
                  <c:v>40363.534722222204</c:v>
                </c:pt>
                <c:pt idx="5091">
                  <c:v>40363.535416666637</c:v>
                </c:pt>
                <c:pt idx="5092">
                  <c:v>40363.536111111105</c:v>
                </c:pt>
                <c:pt idx="5093">
                  <c:v>40363.536805555559</c:v>
                </c:pt>
                <c:pt idx="5094">
                  <c:v>40363.537499999999</c:v>
                </c:pt>
                <c:pt idx="5095">
                  <c:v>40363.538194444474</c:v>
                </c:pt>
                <c:pt idx="5096">
                  <c:v>40363.538888888892</c:v>
                </c:pt>
                <c:pt idx="5097">
                  <c:v>40363.539583333324</c:v>
                </c:pt>
                <c:pt idx="5098">
                  <c:v>40363.540277777793</c:v>
                </c:pt>
                <c:pt idx="5099">
                  <c:v>40363.540972222232</c:v>
                </c:pt>
                <c:pt idx="5100">
                  <c:v>40363.541666666628</c:v>
                </c:pt>
                <c:pt idx="5101">
                  <c:v>40363.542361111104</c:v>
                </c:pt>
                <c:pt idx="5102">
                  <c:v>40363.543055555558</c:v>
                </c:pt>
                <c:pt idx="5103">
                  <c:v>40363.543749999997</c:v>
                </c:pt>
                <c:pt idx="5104">
                  <c:v>40363.544444444473</c:v>
                </c:pt>
                <c:pt idx="5105">
                  <c:v>40363.545138888891</c:v>
                </c:pt>
                <c:pt idx="5106">
                  <c:v>40363.54583333333</c:v>
                </c:pt>
                <c:pt idx="5107">
                  <c:v>40363.546527777791</c:v>
                </c:pt>
                <c:pt idx="5108">
                  <c:v>40363.547222222223</c:v>
                </c:pt>
                <c:pt idx="5109">
                  <c:v>40363.54791666667</c:v>
                </c:pt>
                <c:pt idx="5110">
                  <c:v>40363.548611111109</c:v>
                </c:pt>
                <c:pt idx="5111">
                  <c:v>40363.549305555556</c:v>
                </c:pt>
                <c:pt idx="5112">
                  <c:v>40363.550000000003</c:v>
                </c:pt>
                <c:pt idx="5113">
                  <c:v>40363.550694444493</c:v>
                </c:pt>
                <c:pt idx="5114">
                  <c:v>40363.551388888889</c:v>
                </c:pt>
                <c:pt idx="5115">
                  <c:v>40363.552083333336</c:v>
                </c:pt>
                <c:pt idx="5116">
                  <c:v>40363.552777777782</c:v>
                </c:pt>
                <c:pt idx="5117">
                  <c:v>40363.553472222222</c:v>
                </c:pt>
                <c:pt idx="5118">
                  <c:v>40363.554166666654</c:v>
                </c:pt>
                <c:pt idx="5119">
                  <c:v>40363.554861111108</c:v>
                </c:pt>
                <c:pt idx="5120">
                  <c:v>40363.555555555562</c:v>
                </c:pt>
                <c:pt idx="5121">
                  <c:v>40363.556250000031</c:v>
                </c:pt>
                <c:pt idx="5122">
                  <c:v>40363.556944444485</c:v>
                </c:pt>
                <c:pt idx="5123">
                  <c:v>40363.557638888917</c:v>
                </c:pt>
                <c:pt idx="5124">
                  <c:v>40363.558333333342</c:v>
                </c:pt>
                <c:pt idx="5125">
                  <c:v>40363.559027777781</c:v>
                </c:pt>
                <c:pt idx="5126">
                  <c:v>40363.55972222222</c:v>
                </c:pt>
                <c:pt idx="5127">
                  <c:v>40363.560416666638</c:v>
                </c:pt>
                <c:pt idx="5128">
                  <c:v>40363.561111111077</c:v>
                </c:pt>
                <c:pt idx="5129">
                  <c:v>40363.561805555524</c:v>
                </c:pt>
                <c:pt idx="5130">
                  <c:v>40363.5625</c:v>
                </c:pt>
                <c:pt idx="5131">
                  <c:v>40363.563194444447</c:v>
                </c:pt>
                <c:pt idx="5132">
                  <c:v>40363.563888888886</c:v>
                </c:pt>
                <c:pt idx="5133">
                  <c:v>40363.564583333326</c:v>
                </c:pt>
                <c:pt idx="5134">
                  <c:v>40363.56527777778</c:v>
                </c:pt>
                <c:pt idx="5135">
                  <c:v>40363.565972222204</c:v>
                </c:pt>
                <c:pt idx="5136">
                  <c:v>40363.566666666637</c:v>
                </c:pt>
                <c:pt idx="5137">
                  <c:v>40363.567361111054</c:v>
                </c:pt>
                <c:pt idx="5138">
                  <c:v>40363.568055555559</c:v>
                </c:pt>
                <c:pt idx="5139">
                  <c:v>40363.568749999999</c:v>
                </c:pt>
                <c:pt idx="5140">
                  <c:v>40363.569444444445</c:v>
                </c:pt>
                <c:pt idx="5141">
                  <c:v>40363.570138888892</c:v>
                </c:pt>
                <c:pt idx="5142">
                  <c:v>40363.570833333331</c:v>
                </c:pt>
                <c:pt idx="5143">
                  <c:v>40363.571527777778</c:v>
                </c:pt>
                <c:pt idx="5144">
                  <c:v>40363.572222222232</c:v>
                </c:pt>
                <c:pt idx="5145">
                  <c:v>40363.572916666664</c:v>
                </c:pt>
                <c:pt idx="5146">
                  <c:v>40363.573611111104</c:v>
                </c:pt>
                <c:pt idx="5147">
                  <c:v>40363.574305555558</c:v>
                </c:pt>
                <c:pt idx="5148">
                  <c:v>40363.575000000004</c:v>
                </c:pt>
                <c:pt idx="5149">
                  <c:v>40363.575694444473</c:v>
                </c:pt>
                <c:pt idx="5150">
                  <c:v>40363.576388888891</c:v>
                </c:pt>
                <c:pt idx="5151">
                  <c:v>40363.577083333301</c:v>
                </c:pt>
                <c:pt idx="5152">
                  <c:v>40363.577777777777</c:v>
                </c:pt>
                <c:pt idx="5153">
                  <c:v>40363.578472222223</c:v>
                </c:pt>
                <c:pt idx="5154">
                  <c:v>40363.579166666626</c:v>
                </c:pt>
                <c:pt idx="5155">
                  <c:v>40363.57986111108</c:v>
                </c:pt>
                <c:pt idx="5156">
                  <c:v>40363.580555555563</c:v>
                </c:pt>
                <c:pt idx="5157">
                  <c:v>40363.581250000003</c:v>
                </c:pt>
                <c:pt idx="5158">
                  <c:v>40363.581944444442</c:v>
                </c:pt>
                <c:pt idx="5159">
                  <c:v>40363.582638888925</c:v>
                </c:pt>
                <c:pt idx="5160">
                  <c:v>40363.583333333336</c:v>
                </c:pt>
                <c:pt idx="5161">
                  <c:v>40363.584027777782</c:v>
                </c:pt>
                <c:pt idx="5162">
                  <c:v>40363.584722222222</c:v>
                </c:pt>
                <c:pt idx="5163">
                  <c:v>40363.585416666654</c:v>
                </c:pt>
                <c:pt idx="5164">
                  <c:v>40363.586111111108</c:v>
                </c:pt>
                <c:pt idx="5165">
                  <c:v>40363.586805555562</c:v>
                </c:pt>
                <c:pt idx="5166">
                  <c:v>40363.587500000001</c:v>
                </c:pt>
                <c:pt idx="5167">
                  <c:v>40363.588194444485</c:v>
                </c:pt>
                <c:pt idx="5168">
                  <c:v>40363.588888888917</c:v>
                </c:pt>
                <c:pt idx="5169">
                  <c:v>40363.589583333334</c:v>
                </c:pt>
                <c:pt idx="5170">
                  <c:v>40363.590277777781</c:v>
                </c:pt>
                <c:pt idx="5171">
                  <c:v>40363.59097222222</c:v>
                </c:pt>
                <c:pt idx="5172">
                  <c:v>40363.591666666609</c:v>
                </c:pt>
                <c:pt idx="5173">
                  <c:v>40363.592361111077</c:v>
                </c:pt>
                <c:pt idx="5174">
                  <c:v>40363.593055555524</c:v>
                </c:pt>
                <c:pt idx="5175">
                  <c:v>40363.593749999985</c:v>
                </c:pt>
                <c:pt idx="5176">
                  <c:v>40363.594444444447</c:v>
                </c:pt>
                <c:pt idx="5177">
                  <c:v>40363.595138888886</c:v>
                </c:pt>
                <c:pt idx="5178">
                  <c:v>40363.595833333326</c:v>
                </c:pt>
                <c:pt idx="5179">
                  <c:v>40363.59652777778</c:v>
                </c:pt>
                <c:pt idx="5180">
                  <c:v>40363.597222222204</c:v>
                </c:pt>
                <c:pt idx="5181">
                  <c:v>40363.597916666637</c:v>
                </c:pt>
                <c:pt idx="5182">
                  <c:v>40363.598611111105</c:v>
                </c:pt>
                <c:pt idx="5183">
                  <c:v>40363.59930555553</c:v>
                </c:pt>
                <c:pt idx="5184">
                  <c:v>40363.599999999999</c:v>
                </c:pt>
                <c:pt idx="5185">
                  <c:v>40363.600694444474</c:v>
                </c:pt>
                <c:pt idx="5186">
                  <c:v>40363.601388888885</c:v>
                </c:pt>
                <c:pt idx="5187">
                  <c:v>40363.602083333324</c:v>
                </c:pt>
                <c:pt idx="5188">
                  <c:v>40363.602777777778</c:v>
                </c:pt>
                <c:pt idx="5189">
                  <c:v>40363.603472222225</c:v>
                </c:pt>
                <c:pt idx="5190">
                  <c:v>40363.604166666628</c:v>
                </c:pt>
                <c:pt idx="5191">
                  <c:v>40363.604861111104</c:v>
                </c:pt>
                <c:pt idx="5192">
                  <c:v>40363.605555555558</c:v>
                </c:pt>
                <c:pt idx="5193">
                  <c:v>40363.606250000012</c:v>
                </c:pt>
                <c:pt idx="5194">
                  <c:v>40363.606944444473</c:v>
                </c:pt>
                <c:pt idx="5195">
                  <c:v>40363.607638888891</c:v>
                </c:pt>
                <c:pt idx="5196">
                  <c:v>40363.60833333333</c:v>
                </c:pt>
                <c:pt idx="5197">
                  <c:v>40363.609027777777</c:v>
                </c:pt>
                <c:pt idx="5198">
                  <c:v>40363.609722222194</c:v>
                </c:pt>
                <c:pt idx="5199">
                  <c:v>40363.61041666667</c:v>
                </c:pt>
                <c:pt idx="5200">
                  <c:v>40363.61111111108</c:v>
                </c:pt>
                <c:pt idx="5201">
                  <c:v>40363.611805555556</c:v>
                </c:pt>
                <c:pt idx="5202">
                  <c:v>40363.612500000003</c:v>
                </c:pt>
                <c:pt idx="5203">
                  <c:v>40363.613194444442</c:v>
                </c:pt>
                <c:pt idx="5204">
                  <c:v>40363.613888888889</c:v>
                </c:pt>
                <c:pt idx="5205">
                  <c:v>40363.614583333336</c:v>
                </c:pt>
                <c:pt idx="5206">
                  <c:v>40363.615277777782</c:v>
                </c:pt>
                <c:pt idx="5207">
                  <c:v>40363.615972222222</c:v>
                </c:pt>
                <c:pt idx="5208">
                  <c:v>40363.616666666654</c:v>
                </c:pt>
                <c:pt idx="5209">
                  <c:v>40363.617361111072</c:v>
                </c:pt>
                <c:pt idx="5210">
                  <c:v>40363.618055555562</c:v>
                </c:pt>
                <c:pt idx="5211">
                  <c:v>40363.618750000001</c:v>
                </c:pt>
                <c:pt idx="5212">
                  <c:v>40363.619444444441</c:v>
                </c:pt>
                <c:pt idx="5213">
                  <c:v>40363.620138888888</c:v>
                </c:pt>
                <c:pt idx="5214">
                  <c:v>40363.620833333334</c:v>
                </c:pt>
                <c:pt idx="5215">
                  <c:v>40363.621527777774</c:v>
                </c:pt>
                <c:pt idx="5216">
                  <c:v>40363.62222222222</c:v>
                </c:pt>
                <c:pt idx="5217">
                  <c:v>40363.622916666638</c:v>
                </c:pt>
                <c:pt idx="5218">
                  <c:v>40363.623611111077</c:v>
                </c:pt>
                <c:pt idx="5219">
                  <c:v>40363.624305555524</c:v>
                </c:pt>
                <c:pt idx="5220">
                  <c:v>40363.624999999993</c:v>
                </c:pt>
                <c:pt idx="5221">
                  <c:v>40363.625694444447</c:v>
                </c:pt>
                <c:pt idx="5222">
                  <c:v>40363.626388888886</c:v>
                </c:pt>
                <c:pt idx="5223">
                  <c:v>40363.627083333282</c:v>
                </c:pt>
                <c:pt idx="5224">
                  <c:v>40363.62777777775</c:v>
                </c:pt>
                <c:pt idx="5225">
                  <c:v>40363.628472222204</c:v>
                </c:pt>
                <c:pt idx="5226">
                  <c:v>40363.629166666607</c:v>
                </c:pt>
                <c:pt idx="5227">
                  <c:v>40363.629861111054</c:v>
                </c:pt>
                <c:pt idx="5228">
                  <c:v>40363.630555555559</c:v>
                </c:pt>
                <c:pt idx="5229">
                  <c:v>40363.631249999999</c:v>
                </c:pt>
                <c:pt idx="5230">
                  <c:v>40363.631944444445</c:v>
                </c:pt>
                <c:pt idx="5231">
                  <c:v>40363.632638888892</c:v>
                </c:pt>
                <c:pt idx="5232">
                  <c:v>40363.633333333324</c:v>
                </c:pt>
                <c:pt idx="5233">
                  <c:v>40363.634027777778</c:v>
                </c:pt>
                <c:pt idx="5234">
                  <c:v>40363.634722222225</c:v>
                </c:pt>
                <c:pt idx="5235">
                  <c:v>40363.635416666628</c:v>
                </c:pt>
                <c:pt idx="5236">
                  <c:v>40363.636111111104</c:v>
                </c:pt>
                <c:pt idx="5237">
                  <c:v>40363.636805555558</c:v>
                </c:pt>
                <c:pt idx="5238">
                  <c:v>40363.637499999997</c:v>
                </c:pt>
                <c:pt idx="5239">
                  <c:v>40363.638194444473</c:v>
                </c:pt>
                <c:pt idx="5240">
                  <c:v>40363.638888888891</c:v>
                </c:pt>
                <c:pt idx="5241">
                  <c:v>40363.639583333301</c:v>
                </c:pt>
                <c:pt idx="5242">
                  <c:v>40363.640277777791</c:v>
                </c:pt>
                <c:pt idx="5243">
                  <c:v>40363.640972222223</c:v>
                </c:pt>
                <c:pt idx="5244">
                  <c:v>40363.641666666626</c:v>
                </c:pt>
                <c:pt idx="5245">
                  <c:v>40363.64236111108</c:v>
                </c:pt>
                <c:pt idx="5246">
                  <c:v>40363.643055555556</c:v>
                </c:pt>
                <c:pt idx="5247">
                  <c:v>40363.643749999996</c:v>
                </c:pt>
                <c:pt idx="5248">
                  <c:v>40363.644444444442</c:v>
                </c:pt>
                <c:pt idx="5249">
                  <c:v>40363.645138888889</c:v>
                </c:pt>
                <c:pt idx="5250">
                  <c:v>40363.645833333336</c:v>
                </c:pt>
                <c:pt idx="5251">
                  <c:v>40363.646527777782</c:v>
                </c:pt>
                <c:pt idx="5252">
                  <c:v>40363.647222222222</c:v>
                </c:pt>
                <c:pt idx="5253">
                  <c:v>40363.647916666654</c:v>
                </c:pt>
                <c:pt idx="5254">
                  <c:v>40363.648611111108</c:v>
                </c:pt>
                <c:pt idx="5255">
                  <c:v>40363.649305555555</c:v>
                </c:pt>
                <c:pt idx="5256">
                  <c:v>40363.65</c:v>
                </c:pt>
                <c:pt idx="5257">
                  <c:v>40363.650694444485</c:v>
                </c:pt>
                <c:pt idx="5258">
                  <c:v>40363.651388888888</c:v>
                </c:pt>
                <c:pt idx="5259">
                  <c:v>40363.652083333334</c:v>
                </c:pt>
                <c:pt idx="5260">
                  <c:v>40363.652777777781</c:v>
                </c:pt>
                <c:pt idx="5261">
                  <c:v>40363.65347222222</c:v>
                </c:pt>
                <c:pt idx="5262">
                  <c:v>40363.654166666638</c:v>
                </c:pt>
                <c:pt idx="5263">
                  <c:v>40363.654861111114</c:v>
                </c:pt>
                <c:pt idx="5264">
                  <c:v>40363.655555555553</c:v>
                </c:pt>
                <c:pt idx="5265">
                  <c:v>40363.656250000029</c:v>
                </c:pt>
                <c:pt idx="5266">
                  <c:v>40363.65694444449</c:v>
                </c:pt>
                <c:pt idx="5267">
                  <c:v>40363.657638888893</c:v>
                </c:pt>
                <c:pt idx="5268">
                  <c:v>40363.658333333333</c:v>
                </c:pt>
                <c:pt idx="5269">
                  <c:v>40363.65902777778</c:v>
                </c:pt>
                <c:pt idx="5270">
                  <c:v>40363.659722222204</c:v>
                </c:pt>
                <c:pt idx="5271">
                  <c:v>40363.660416666637</c:v>
                </c:pt>
                <c:pt idx="5272">
                  <c:v>40363.661111111054</c:v>
                </c:pt>
                <c:pt idx="5273">
                  <c:v>40363.66180555553</c:v>
                </c:pt>
                <c:pt idx="5274">
                  <c:v>40363.662499999999</c:v>
                </c:pt>
                <c:pt idx="5275">
                  <c:v>40363.663194444445</c:v>
                </c:pt>
                <c:pt idx="5276">
                  <c:v>40363.663888888885</c:v>
                </c:pt>
                <c:pt idx="5277">
                  <c:v>40363.664583333324</c:v>
                </c:pt>
                <c:pt idx="5278">
                  <c:v>40363.665277777778</c:v>
                </c:pt>
                <c:pt idx="5279">
                  <c:v>40363.665972222225</c:v>
                </c:pt>
                <c:pt idx="5280">
                  <c:v>40363.666666666628</c:v>
                </c:pt>
                <c:pt idx="5281">
                  <c:v>40363.667361111053</c:v>
                </c:pt>
                <c:pt idx="5282">
                  <c:v>40363.668055555558</c:v>
                </c:pt>
                <c:pt idx="5283">
                  <c:v>40363.668749999997</c:v>
                </c:pt>
                <c:pt idx="5284">
                  <c:v>40363.669444444444</c:v>
                </c:pt>
                <c:pt idx="5285">
                  <c:v>40363.670138888891</c:v>
                </c:pt>
                <c:pt idx="5286">
                  <c:v>40363.67083333333</c:v>
                </c:pt>
                <c:pt idx="5287">
                  <c:v>40363.671527777777</c:v>
                </c:pt>
                <c:pt idx="5288">
                  <c:v>40363.672222222223</c:v>
                </c:pt>
                <c:pt idx="5289">
                  <c:v>40363.67291666667</c:v>
                </c:pt>
                <c:pt idx="5290">
                  <c:v>40363.67361111108</c:v>
                </c:pt>
                <c:pt idx="5291">
                  <c:v>40363.674305555556</c:v>
                </c:pt>
                <c:pt idx="5292">
                  <c:v>40363.675000000003</c:v>
                </c:pt>
                <c:pt idx="5293">
                  <c:v>40363.675694444442</c:v>
                </c:pt>
                <c:pt idx="5294">
                  <c:v>40363.676388888889</c:v>
                </c:pt>
                <c:pt idx="5295">
                  <c:v>40363.677083333307</c:v>
                </c:pt>
                <c:pt idx="5296">
                  <c:v>40363.677777777775</c:v>
                </c:pt>
                <c:pt idx="5297">
                  <c:v>40363.678472222222</c:v>
                </c:pt>
                <c:pt idx="5298">
                  <c:v>40363.679166666618</c:v>
                </c:pt>
                <c:pt idx="5299">
                  <c:v>40363.679861111072</c:v>
                </c:pt>
                <c:pt idx="5300">
                  <c:v>40363.680555555562</c:v>
                </c:pt>
                <c:pt idx="5301">
                  <c:v>40363.681250000001</c:v>
                </c:pt>
                <c:pt idx="5302">
                  <c:v>40363.681944444441</c:v>
                </c:pt>
                <c:pt idx="5303">
                  <c:v>40363.682638888917</c:v>
                </c:pt>
                <c:pt idx="5304">
                  <c:v>40363.683333333334</c:v>
                </c:pt>
                <c:pt idx="5305">
                  <c:v>40363.684027777781</c:v>
                </c:pt>
                <c:pt idx="5306">
                  <c:v>40363.68472222222</c:v>
                </c:pt>
                <c:pt idx="5307">
                  <c:v>40363.685416666638</c:v>
                </c:pt>
                <c:pt idx="5308">
                  <c:v>40363.686111111114</c:v>
                </c:pt>
                <c:pt idx="5309">
                  <c:v>40363.686805555553</c:v>
                </c:pt>
                <c:pt idx="5310">
                  <c:v>40363.6875</c:v>
                </c:pt>
                <c:pt idx="5311">
                  <c:v>40363.68819444449</c:v>
                </c:pt>
                <c:pt idx="5312">
                  <c:v>40363.688888888893</c:v>
                </c:pt>
                <c:pt idx="5313">
                  <c:v>40363.689583333326</c:v>
                </c:pt>
                <c:pt idx="5314">
                  <c:v>40363.69027777778</c:v>
                </c:pt>
                <c:pt idx="5315">
                  <c:v>40363.690972222204</c:v>
                </c:pt>
                <c:pt idx="5316">
                  <c:v>40363.691666666607</c:v>
                </c:pt>
                <c:pt idx="5317">
                  <c:v>40363.692361111054</c:v>
                </c:pt>
                <c:pt idx="5318">
                  <c:v>40363.69305555553</c:v>
                </c:pt>
                <c:pt idx="5319">
                  <c:v>40363.693749999984</c:v>
                </c:pt>
                <c:pt idx="5320">
                  <c:v>40363.694444444445</c:v>
                </c:pt>
                <c:pt idx="5321">
                  <c:v>40363.695138888885</c:v>
                </c:pt>
                <c:pt idx="5322">
                  <c:v>40363.695833333324</c:v>
                </c:pt>
                <c:pt idx="5323">
                  <c:v>40363.696527777778</c:v>
                </c:pt>
                <c:pt idx="5324">
                  <c:v>40363.697222222225</c:v>
                </c:pt>
                <c:pt idx="5325">
                  <c:v>40363.697916666628</c:v>
                </c:pt>
                <c:pt idx="5326">
                  <c:v>40363.698611111104</c:v>
                </c:pt>
                <c:pt idx="5327">
                  <c:v>40363.699305555521</c:v>
                </c:pt>
                <c:pt idx="5328">
                  <c:v>40363.699999999997</c:v>
                </c:pt>
                <c:pt idx="5329">
                  <c:v>40363.700694444473</c:v>
                </c:pt>
                <c:pt idx="5330">
                  <c:v>40363.701388888876</c:v>
                </c:pt>
                <c:pt idx="5331">
                  <c:v>40363.702083333301</c:v>
                </c:pt>
                <c:pt idx="5332">
                  <c:v>40363.702777777777</c:v>
                </c:pt>
                <c:pt idx="5333">
                  <c:v>40363.703472222194</c:v>
                </c:pt>
                <c:pt idx="5334">
                  <c:v>40363.704166666626</c:v>
                </c:pt>
                <c:pt idx="5335">
                  <c:v>40363.70486111108</c:v>
                </c:pt>
                <c:pt idx="5336">
                  <c:v>40363.705555555556</c:v>
                </c:pt>
                <c:pt idx="5337">
                  <c:v>40363.706250000003</c:v>
                </c:pt>
                <c:pt idx="5338">
                  <c:v>40363.706944444442</c:v>
                </c:pt>
                <c:pt idx="5339">
                  <c:v>40363.707638888889</c:v>
                </c:pt>
                <c:pt idx="5340">
                  <c:v>40363.708333333336</c:v>
                </c:pt>
                <c:pt idx="5341">
                  <c:v>40363.709027777775</c:v>
                </c:pt>
                <c:pt idx="5342">
                  <c:v>40363.709722222193</c:v>
                </c:pt>
                <c:pt idx="5343">
                  <c:v>40363.710416666654</c:v>
                </c:pt>
                <c:pt idx="5344">
                  <c:v>40363.711111111072</c:v>
                </c:pt>
                <c:pt idx="5345">
                  <c:v>40363.711805555555</c:v>
                </c:pt>
                <c:pt idx="5346">
                  <c:v>40363.712500000001</c:v>
                </c:pt>
                <c:pt idx="5347">
                  <c:v>40363.713194444441</c:v>
                </c:pt>
                <c:pt idx="5348">
                  <c:v>40363.713888888888</c:v>
                </c:pt>
                <c:pt idx="5349">
                  <c:v>40363.714583333334</c:v>
                </c:pt>
                <c:pt idx="5350">
                  <c:v>40363.715277777781</c:v>
                </c:pt>
                <c:pt idx="5351">
                  <c:v>40363.71597222222</c:v>
                </c:pt>
                <c:pt idx="5352">
                  <c:v>40363.716666666638</c:v>
                </c:pt>
                <c:pt idx="5353">
                  <c:v>40363.717361111077</c:v>
                </c:pt>
                <c:pt idx="5354">
                  <c:v>40363.718055555553</c:v>
                </c:pt>
                <c:pt idx="5355">
                  <c:v>40363.71875</c:v>
                </c:pt>
                <c:pt idx="5356">
                  <c:v>40363.719444444447</c:v>
                </c:pt>
                <c:pt idx="5357">
                  <c:v>40363.720138888886</c:v>
                </c:pt>
                <c:pt idx="5358">
                  <c:v>40363.720833333326</c:v>
                </c:pt>
                <c:pt idx="5359">
                  <c:v>40363.72152777775</c:v>
                </c:pt>
                <c:pt idx="5360">
                  <c:v>40363.722222222204</c:v>
                </c:pt>
                <c:pt idx="5361">
                  <c:v>40363.722916666637</c:v>
                </c:pt>
                <c:pt idx="5362">
                  <c:v>40363.723611111054</c:v>
                </c:pt>
                <c:pt idx="5363">
                  <c:v>40363.72430555553</c:v>
                </c:pt>
                <c:pt idx="5364">
                  <c:v>40363.724999999999</c:v>
                </c:pt>
                <c:pt idx="5365">
                  <c:v>40363.725694444445</c:v>
                </c:pt>
                <c:pt idx="5366">
                  <c:v>40363.726388888885</c:v>
                </c:pt>
                <c:pt idx="5367">
                  <c:v>40363.727083333273</c:v>
                </c:pt>
                <c:pt idx="5368">
                  <c:v>40363.727777777749</c:v>
                </c:pt>
                <c:pt idx="5369">
                  <c:v>40363.728472222225</c:v>
                </c:pt>
                <c:pt idx="5370">
                  <c:v>40363.729166666606</c:v>
                </c:pt>
                <c:pt idx="5371">
                  <c:v>40363.729861111053</c:v>
                </c:pt>
                <c:pt idx="5372">
                  <c:v>40363.730555555558</c:v>
                </c:pt>
                <c:pt idx="5373">
                  <c:v>40363.731249999997</c:v>
                </c:pt>
                <c:pt idx="5374">
                  <c:v>40363.731944444444</c:v>
                </c:pt>
                <c:pt idx="5375">
                  <c:v>40363.732638888891</c:v>
                </c:pt>
                <c:pt idx="5376">
                  <c:v>40363.733333333301</c:v>
                </c:pt>
                <c:pt idx="5377">
                  <c:v>40363.734027777777</c:v>
                </c:pt>
                <c:pt idx="5378">
                  <c:v>40363.734722222194</c:v>
                </c:pt>
                <c:pt idx="5379">
                  <c:v>40363.735416666626</c:v>
                </c:pt>
                <c:pt idx="5380">
                  <c:v>40363.73611111108</c:v>
                </c:pt>
                <c:pt idx="5381">
                  <c:v>40363.736805555556</c:v>
                </c:pt>
                <c:pt idx="5382">
                  <c:v>40363.737499999996</c:v>
                </c:pt>
                <c:pt idx="5383">
                  <c:v>40363.738194444442</c:v>
                </c:pt>
                <c:pt idx="5384">
                  <c:v>40363.738888888889</c:v>
                </c:pt>
                <c:pt idx="5385">
                  <c:v>40363.739583333307</c:v>
                </c:pt>
                <c:pt idx="5386">
                  <c:v>40363.740277777782</c:v>
                </c:pt>
                <c:pt idx="5387">
                  <c:v>40363.740972222222</c:v>
                </c:pt>
                <c:pt idx="5388">
                  <c:v>40363.741666666618</c:v>
                </c:pt>
                <c:pt idx="5389">
                  <c:v>40363.742361111072</c:v>
                </c:pt>
                <c:pt idx="5390">
                  <c:v>40363.743055555555</c:v>
                </c:pt>
                <c:pt idx="5391">
                  <c:v>40363.743749999994</c:v>
                </c:pt>
                <c:pt idx="5392">
                  <c:v>40363.744444444441</c:v>
                </c:pt>
                <c:pt idx="5393">
                  <c:v>40363.745138888888</c:v>
                </c:pt>
                <c:pt idx="5394">
                  <c:v>40363.745833333334</c:v>
                </c:pt>
                <c:pt idx="5395">
                  <c:v>40363.746527777781</c:v>
                </c:pt>
                <c:pt idx="5396">
                  <c:v>40363.74722222222</c:v>
                </c:pt>
                <c:pt idx="5397">
                  <c:v>40363.747916666638</c:v>
                </c:pt>
                <c:pt idx="5398">
                  <c:v>40363.748611111114</c:v>
                </c:pt>
                <c:pt idx="5399">
                  <c:v>40363.749305555524</c:v>
                </c:pt>
                <c:pt idx="5400">
                  <c:v>40363.75</c:v>
                </c:pt>
                <c:pt idx="5401">
                  <c:v>40363.75069444449</c:v>
                </c:pt>
                <c:pt idx="5402">
                  <c:v>40363.751388888886</c:v>
                </c:pt>
                <c:pt idx="5403">
                  <c:v>40363.752083333326</c:v>
                </c:pt>
                <c:pt idx="5404">
                  <c:v>40363.75277777778</c:v>
                </c:pt>
                <c:pt idx="5405">
                  <c:v>40363.753472222204</c:v>
                </c:pt>
                <c:pt idx="5406">
                  <c:v>40363.754166666637</c:v>
                </c:pt>
                <c:pt idx="5407">
                  <c:v>40363.754861111105</c:v>
                </c:pt>
                <c:pt idx="5408">
                  <c:v>40363.755555555559</c:v>
                </c:pt>
                <c:pt idx="5409">
                  <c:v>40363.756250000013</c:v>
                </c:pt>
                <c:pt idx="5410">
                  <c:v>40363.756944444474</c:v>
                </c:pt>
                <c:pt idx="5411">
                  <c:v>40363.757638888892</c:v>
                </c:pt>
                <c:pt idx="5412">
                  <c:v>40363.758333333331</c:v>
                </c:pt>
                <c:pt idx="5413">
                  <c:v>40363.759027777778</c:v>
                </c:pt>
                <c:pt idx="5414">
                  <c:v>40363.759722222225</c:v>
                </c:pt>
                <c:pt idx="5415">
                  <c:v>40363.760416666628</c:v>
                </c:pt>
                <c:pt idx="5416">
                  <c:v>40363.761111111053</c:v>
                </c:pt>
                <c:pt idx="5417">
                  <c:v>40363.761805555521</c:v>
                </c:pt>
                <c:pt idx="5418">
                  <c:v>40363.762499999997</c:v>
                </c:pt>
                <c:pt idx="5419">
                  <c:v>40363.763194444444</c:v>
                </c:pt>
                <c:pt idx="5420">
                  <c:v>40363.763888888876</c:v>
                </c:pt>
                <c:pt idx="5421">
                  <c:v>40363.764583333301</c:v>
                </c:pt>
                <c:pt idx="5422">
                  <c:v>40363.765277777777</c:v>
                </c:pt>
                <c:pt idx="5423">
                  <c:v>40363.765972222194</c:v>
                </c:pt>
                <c:pt idx="5424">
                  <c:v>40363.766666666626</c:v>
                </c:pt>
                <c:pt idx="5425">
                  <c:v>40363.767361111051</c:v>
                </c:pt>
                <c:pt idx="5426">
                  <c:v>40363.768055555556</c:v>
                </c:pt>
                <c:pt idx="5427">
                  <c:v>40363.768749999996</c:v>
                </c:pt>
                <c:pt idx="5428">
                  <c:v>40363.769444444435</c:v>
                </c:pt>
                <c:pt idx="5429">
                  <c:v>40363.770138888889</c:v>
                </c:pt>
                <c:pt idx="5430">
                  <c:v>40363.770833333336</c:v>
                </c:pt>
                <c:pt idx="5431">
                  <c:v>40363.771527777775</c:v>
                </c:pt>
                <c:pt idx="5432">
                  <c:v>40363.772222222222</c:v>
                </c:pt>
                <c:pt idx="5433">
                  <c:v>40363.772916666654</c:v>
                </c:pt>
                <c:pt idx="5434">
                  <c:v>40363.773611111072</c:v>
                </c:pt>
                <c:pt idx="5435">
                  <c:v>40363.774305555555</c:v>
                </c:pt>
                <c:pt idx="5436">
                  <c:v>40363.775000000001</c:v>
                </c:pt>
                <c:pt idx="5437">
                  <c:v>40363.775694444441</c:v>
                </c:pt>
                <c:pt idx="5438">
                  <c:v>40363.776388888888</c:v>
                </c:pt>
                <c:pt idx="5439">
                  <c:v>40363.777083333298</c:v>
                </c:pt>
                <c:pt idx="5440">
                  <c:v>40363.777777777774</c:v>
                </c:pt>
                <c:pt idx="5441">
                  <c:v>40363.77847222222</c:v>
                </c:pt>
                <c:pt idx="5442">
                  <c:v>40363.779166666609</c:v>
                </c:pt>
                <c:pt idx="5443">
                  <c:v>40363.779861111077</c:v>
                </c:pt>
                <c:pt idx="5444">
                  <c:v>40363.780555555553</c:v>
                </c:pt>
                <c:pt idx="5445">
                  <c:v>40363.78125</c:v>
                </c:pt>
                <c:pt idx="5446">
                  <c:v>40363.781944444447</c:v>
                </c:pt>
                <c:pt idx="5447">
                  <c:v>40363.782638888893</c:v>
                </c:pt>
                <c:pt idx="5448">
                  <c:v>40363.783333333326</c:v>
                </c:pt>
                <c:pt idx="5449">
                  <c:v>40363.78402777778</c:v>
                </c:pt>
                <c:pt idx="5450">
                  <c:v>40363.784722222204</c:v>
                </c:pt>
                <c:pt idx="5451">
                  <c:v>40363.785416666637</c:v>
                </c:pt>
                <c:pt idx="5452">
                  <c:v>40363.786111111105</c:v>
                </c:pt>
                <c:pt idx="5453">
                  <c:v>40363.786805555559</c:v>
                </c:pt>
                <c:pt idx="5454">
                  <c:v>40363.787499999999</c:v>
                </c:pt>
                <c:pt idx="5455">
                  <c:v>40363.788194444474</c:v>
                </c:pt>
                <c:pt idx="5456">
                  <c:v>40363.788888888892</c:v>
                </c:pt>
                <c:pt idx="5457">
                  <c:v>40363.789583333324</c:v>
                </c:pt>
                <c:pt idx="5458">
                  <c:v>40363.790277777778</c:v>
                </c:pt>
                <c:pt idx="5459">
                  <c:v>40363.790972222225</c:v>
                </c:pt>
                <c:pt idx="5460">
                  <c:v>40363.791666666606</c:v>
                </c:pt>
                <c:pt idx="5461">
                  <c:v>40363.792361111053</c:v>
                </c:pt>
                <c:pt idx="5462">
                  <c:v>40363.793055555521</c:v>
                </c:pt>
                <c:pt idx="5463">
                  <c:v>40363.793749999975</c:v>
                </c:pt>
                <c:pt idx="5464">
                  <c:v>40363.794444444444</c:v>
                </c:pt>
                <c:pt idx="5465">
                  <c:v>40363.795138888876</c:v>
                </c:pt>
                <c:pt idx="5466">
                  <c:v>40363.795833333301</c:v>
                </c:pt>
                <c:pt idx="5467">
                  <c:v>40363.796527777777</c:v>
                </c:pt>
                <c:pt idx="5468">
                  <c:v>40363.797222222194</c:v>
                </c:pt>
                <c:pt idx="5469">
                  <c:v>40363.797916666626</c:v>
                </c:pt>
                <c:pt idx="5470">
                  <c:v>40363.79861111108</c:v>
                </c:pt>
                <c:pt idx="5471">
                  <c:v>40363.79930555552</c:v>
                </c:pt>
                <c:pt idx="5472">
                  <c:v>40363.800000000003</c:v>
                </c:pt>
                <c:pt idx="5473">
                  <c:v>40363.800694444493</c:v>
                </c:pt>
                <c:pt idx="5474">
                  <c:v>40363.801388888889</c:v>
                </c:pt>
                <c:pt idx="5475">
                  <c:v>40363.802083333336</c:v>
                </c:pt>
                <c:pt idx="5476">
                  <c:v>40363.802777777782</c:v>
                </c:pt>
                <c:pt idx="5477">
                  <c:v>40363.803472222222</c:v>
                </c:pt>
                <c:pt idx="5478">
                  <c:v>40363.804166666654</c:v>
                </c:pt>
                <c:pt idx="5479">
                  <c:v>40363.804861111108</c:v>
                </c:pt>
                <c:pt idx="5480">
                  <c:v>40363.805555555562</c:v>
                </c:pt>
                <c:pt idx="5481">
                  <c:v>40363.806250000031</c:v>
                </c:pt>
                <c:pt idx="5482">
                  <c:v>40363.806944444485</c:v>
                </c:pt>
                <c:pt idx="5483">
                  <c:v>40363.807638888917</c:v>
                </c:pt>
                <c:pt idx="5484">
                  <c:v>40363.808333333342</c:v>
                </c:pt>
                <c:pt idx="5485">
                  <c:v>40363.809027777781</c:v>
                </c:pt>
                <c:pt idx="5486">
                  <c:v>40363.80972222222</c:v>
                </c:pt>
                <c:pt idx="5487">
                  <c:v>40363.810416666667</c:v>
                </c:pt>
                <c:pt idx="5488">
                  <c:v>40363.811111111114</c:v>
                </c:pt>
                <c:pt idx="5489">
                  <c:v>40363.811805555553</c:v>
                </c:pt>
                <c:pt idx="5490">
                  <c:v>40363.812500000029</c:v>
                </c:pt>
                <c:pt idx="5491">
                  <c:v>40363.81319444449</c:v>
                </c:pt>
                <c:pt idx="5492">
                  <c:v>40363.813888888893</c:v>
                </c:pt>
                <c:pt idx="5493">
                  <c:v>40363.814583333333</c:v>
                </c:pt>
                <c:pt idx="5494">
                  <c:v>40363.815277777809</c:v>
                </c:pt>
                <c:pt idx="5495">
                  <c:v>40363.815972222219</c:v>
                </c:pt>
                <c:pt idx="5496">
                  <c:v>40363.816666666666</c:v>
                </c:pt>
                <c:pt idx="5497">
                  <c:v>40363.817361111105</c:v>
                </c:pt>
                <c:pt idx="5498">
                  <c:v>40363.818055555595</c:v>
                </c:pt>
                <c:pt idx="5499">
                  <c:v>40363.818750000013</c:v>
                </c:pt>
                <c:pt idx="5500">
                  <c:v>40363.819444444474</c:v>
                </c:pt>
                <c:pt idx="5501">
                  <c:v>40363.820138888892</c:v>
                </c:pt>
                <c:pt idx="5502">
                  <c:v>40363.820833333331</c:v>
                </c:pt>
                <c:pt idx="5503">
                  <c:v>40363.821527777778</c:v>
                </c:pt>
                <c:pt idx="5504">
                  <c:v>40363.822222222232</c:v>
                </c:pt>
                <c:pt idx="5505">
                  <c:v>40363.822916666664</c:v>
                </c:pt>
                <c:pt idx="5506">
                  <c:v>40363.823611111104</c:v>
                </c:pt>
                <c:pt idx="5507">
                  <c:v>40363.824305555558</c:v>
                </c:pt>
                <c:pt idx="5508">
                  <c:v>40363.825000000004</c:v>
                </c:pt>
                <c:pt idx="5509">
                  <c:v>40363.825694444473</c:v>
                </c:pt>
                <c:pt idx="5510">
                  <c:v>40363.826388888891</c:v>
                </c:pt>
                <c:pt idx="5511">
                  <c:v>40363.827083333301</c:v>
                </c:pt>
                <c:pt idx="5512">
                  <c:v>40363.827777777777</c:v>
                </c:pt>
                <c:pt idx="5513">
                  <c:v>40363.828472222223</c:v>
                </c:pt>
                <c:pt idx="5514">
                  <c:v>40363.829166666626</c:v>
                </c:pt>
                <c:pt idx="5515">
                  <c:v>40363.82986111108</c:v>
                </c:pt>
                <c:pt idx="5516">
                  <c:v>40363.830555555563</c:v>
                </c:pt>
                <c:pt idx="5517">
                  <c:v>40363.831250000003</c:v>
                </c:pt>
                <c:pt idx="5518">
                  <c:v>40363.831944444442</c:v>
                </c:pt>
                <c:pt idx="5519">
                  <c:v>40363.832638888925</c:v>
                </c:pt>
                <c:pt idx="5520">
                  <c:v>40363.833333333336</c:v>
                </c:pt>
                <c:pt idx="5521">
                  <c:v>40363.834027777782</c:v>
                </c:pt>
                <c:pt idx="5522">
                  <c:v>40363.834722222222</c:v>
                </c:pt>
                <c:pt idx="5523">
                  <c:v>40363.835416666654</c:v>
                </c:pt>
                <c:pt idx="5524">
                  <c:v>40363.836111111108</c:v>
                </c:pt>
                <c:pt idx="5525">
                  <c:v>40363.836805555562</c:v>
                </c:pt>
                <c:pt idx="5526">
                  <c:v>40363.837500000001</c:v>
                </c:pt>
                <c:pt idx="5527">
                  <c:v>40363.838194444485</c:v>
                </c:pt>
                <c:pt idx="5528">
                  <c:v>40363.838888888917</c:v>
                </c:pt>
                <c:pt idx="5529">
                  <c:v>40363.839583333334</c:v>
                </c:pt>
                <c:pt idx="5530">
                  <c:v>40363.84027777781</c:v>
                </c:pt>
                <c:pt idx="5531">
                  <c:v>40363.840972222242</c:v>
                </c:pt>
                <c:pt idx="5532">
                  <c:v>40363.841666666638</c:v>
                </c:pt>
                <c:pt idx="5533">
                  <c:v>40363.842361111114</c:v>
                </c:pt>
                <c:pt idx="5534">
                  <c:v>40363.843055555553</c:v>
                </c:pt>
                <c:pt idx="5535">
                  <c:v>40363.84375</c:v>
                </c:pt>
                <c:pt idx="5536">
                  <c:v>40363.84444444449</c:v>
                </c:pt>
                <c:pt idx="5537">
                  <c:v>40363.845138888893</c:v>
                </c:pt>
                <c:pt idx="5538">
                  <c:v>40363.845833333333</c:v>
                </c:pt>
                <c:pt idx="5539">
                  <c:v>40363.846527777809</c:v>
                </c:pt>
                <c:pt idx="5540">
                  <c:v>40363.847222222219</c:v>
                </c:pt>
                <c:pt idx="5541">
                  <c:v>40363.847916666666</c:v>
                </c:pt>
                <c:pt idx="5542">
                  <c:v>40363.848611111112</c:v>
                </c:pt>
                <c:pt idx="5543">
                  <c:v>40363.849305555559</c:v>
                </c:pt>
                <c:pt idx="5544">
                  <c:v>40363.850000000013</c:v>
                </c:pt>
                <c:pt idx="5545">
                  <c:v>40363.850694444511</c:v>
                </c:pt>
                <c:pt idx="5546">
                  <c:v>40363.851388888892</c:v>
                </c:pt>
                <c:pt idx="5547">
                  <c:v>40363.852083333331</c:v>
                </c:pt>
                <c:pt idx="5548">
                  <c:v>40363.852777777793</c:v>
                </c:pt>
                <c:pt idx="5549">
                  <c:v>40363.853472222232</c:v>
                </c:pt>
                <c:pt idx="5550">
                  <c:v>40363.854166666664</c:v>
                </c:pt>
                <c:pt idx="5551">
                  <c:v>40363.854861111111</c:v>
                </c:pt>
                <c:pt idx="5552">
                  <c:v>40363.855555555587</c:v>
                </c:pt>
                <c:pt idx="5553">
                  <c:v>40363.856250000041</c:v>
                </c:pt>
                <c:pt idx="5554">
                  <c:v>40363.856944444502</c:v>
                </c:pt>
                <c:pt idx="5555">
                  <c:v>40363.857638888934</c:v>
                </c:pt>
                <c:pt idx="5556">
                  <c:v>40363.858333333359</c:v>
                </c:pt>
                <c:pt idx="5557">
                  <c:v>40363.859027777791</c:v>
                </c:pt>
                <c:pt idx="5558">
                  <c:v>40363.859722222223</c:v>
                </c:pt>
                <c:pt idx="5559">
                  <c:v>40363.86041666667</c:v>
                </c:pt>
                <c:pt idx="5560">
                  <c:v>40363.86111111108</c:v>
                </c:pt>
                <c:pt idx="5561">
                  <c:v>40363.861805555556</c:v>
                </c:pt>
                <c:pt idx="5562">
                  <c:v>40363.862500000003</c:v>
                </c:pt>
                <c:pt idx="5563">
                  <c:v>40363.863194444442</c:v>
                </c:pt>
                <c:pt idx="5564">
                  <c:v>40363.863888888889</c:v>
                </c:pt>
                <c:pt idx="5565">
                  <c:v>40363.864583333336</c:v>
                </c:pt>
                <c:pt idx="5566">
                  <c:v>40363.865277777782</c:v>
                </c:pt>
                <c:pt idx="5567">
                  <c:v>40363.865972222222</c:v>
                </c:pt>
                <c:pt idx="5568">
                  <c:v>40363.866666666654</c:v>
                </c:pt>
                <c:pt idx="5569">
                  <c:v>40363.867361111072</c:v>
                </c:pt>
                <c:pt idx="5570">
                  <c:v>40363.868055555562</c:v>
                </c:pt>
                <c:pt idx="5571">
                  <c:v>40363.868750000001</c:v>
                </c:pt>
                <c:pt idx="5572">
                  <c:v>40363.869444444441</c:v>
                </c:pt>
                <c:pt idx="5573">
                  <c:v>40363.870138888917</c:v>
                </c:pt>
                <c:pt idx="5574">
                  <c:v>40363.870833333342</c:v>
                </c:pt>
                <c:pt idx="5575">
                  <c:v>40363.871527777781</c:v>
                </c:pt>
                <c:pt idx="5576">
                  <c:v>40363.872222222242</c:v>
                </c:pt>
                <c:pt idx="5577">
                  <c:v>40363.872916666667</c:v>
                </c:pt>
                <c:pt idx="5578">
                  <c:v>40363.873611111114</c:v>
                </c:pt>
                <c:pt idx="5579">
                  <c:v>40363.874305555553</c:v>
                </c:pt>
                <c:pt idx="5580">
                  <c:v>40363.875</c:v>
                </c:pt>
                <c:pt idx="5581">
                  <c:v>40363.87569444449</c:v>
                </c:pt>
                <c:pt idx="5582">
                  <c:v>40363.876388888893</c:v>
                </c:pt>
                <c:pt idx="5583">
                  <c:v>40363.877083333326</c:v>
                </c:pt>
                <c:pt idx="5584">
                  <c:v>40363.87777777778</c:v>
                </c:pt>
                <c:pt idx="5585">
                  <c:v>40363.878472222219</c:v>
                </c:pt>
                <c:pt idx="5586">
                  <c:v>40363.879166666637</c:v>
                </c:pt>
                <c:pt idx="5587">
                  <c:v>40363.879861111105</c:v>
                </c:pt>
                <c:pt idx="5588">
                  <c:v>40363.880555555595</c:v>
                </c:pt>
                <c:pt idx="5589">
                  <c:v>40363.881250000013</c:v>
                </c:pt>
                <c:pt idx="5590">
                  <c:v>40363.881944444474</c:v>
                </c:pt>
                <c:pt idx="5591">
                  <c:v>40363.882638888936</c:v>
                </c:pt>
                <c:pt idx="5592">
                  <c:v>40363.883333333331</c:v>
                </c:pt>
                <c:pt idx="5593">
                  <c:v>40363.884027777793</c:v>
                </c:pt>
                <c:pt idx="5594">
                  <c:v>40363.884722222232</c:v>
                </c:pt>
                <c:pt idx="5595">
                  <c:v>40363.885416666664</c:v>
                </c:pt>
                <c:pt idx="5596">
                  <c:v>40363.886111111111</c:v>
                </c:pt>
                <c:pt idx="5597">
                  <c:v>40363.886805555587</c:v>
                </c:pt>
                <c:pt idx="5598">
                  <c:v>40363.887500000012</c:v>
                </c:pt>
                <c:pt idx="5599">
                  <c:v>40363.888194444502</c:v>
                </c:pt>
                <c:pt idx="5600">
                  <c:v>40363.888888888934</c:v>
                </c:pt>
                <c:pt idx="5601">
                  <c:v>40363.88958333333</c:v>
                </c:pt>
                <c:pt idx="5602">
                  <c:v>40363.890277777791</c:v>
                </c:pt>
                <c:pt idx="5603">
                  <c:v>40363.890972222223</c:v>
                </c:pt>
                <c:pt idx="5604">
                  <c:v>40363.891666666626</c:v>
                </c:pt>
                <c:pt idx="5605">
                  <c:v>40363.89236111108</c:v>
                </c:pt>
                <c:pt idx="5606">
                  <c:v>40363.893055555556</c:v>
                </c:pt>
                <c:pt idx="5607">
                  <c:v>40363.893749999996</c:v>
                </c:pt>
                <c:pt idx="5608">
                  <c:v>40363.894444444442</c:v>
                </c:pt>
                <c:pt idx="5609">
                  <c:v>40363.895138888889</c:v>
                </c:pt>
                <c:pt idx="5610">
                  <c:v>40363.895833333336</c:v>
                </c:pt>
                <c:pt idx="5611">
                  <c:v>40363.896527777782</c:v>
                </c:pt>
                <c:pt idx="5612">
                  <c:v>40363.897222222222</c:v>
                </c:pt>
                <c:pt idx="5613">
                  <c:v>40363.897916666654</c:v>
                </c:pt>
                <c:pt idx="5614">
                  <c:v>40363.898611111108</c:v>
                </c:pt>
                <c:pt idx="5615">
                  <c:v>40363.899305555555</c:v>
                </c:pt>
                <c:pt idx="5616">
                  <c:v>40363.9</c:v>
                </c:pt>
                <c:pt idx="5617">
                  <c:v>40363.900694444485</c:v>
                </c:pt>
                <c:pt idx="5618">
                  <c:v>40363.901388888888</c:v>
                </c:pt>
                <c:pt idx="5619">
                  <c:v>40363.902083333334</c:v>
                </c:pt>
                <c:pt idx="5620">
                  <c:v>40363.902777777781</c:v>
                </c:pt>
                <c:pt idx="5621">
                  <c:v>40363.90347222222</c:v>
                </c:pt>
                <c:pt idx="5622">
                  <c:v>40363.904166666638</c:v>
                </c:pt>
                <c:pt idx="5623">
                  <c:v>40363.904861111114</c:v>
                </c:pt>
                <c:pt idx="5624">
                  <c:v>40363.905555555553</c:v>
                </c:pt>
                <c:pt idx="5625">
                  <c:v>40363.906250000029</c:v>
                </c:pt>
                <c:pt idx="5626">
                  <c:v>40363.90694444449</c:v>
                </c:pt>
                <c:pt idx="5627">
                  <c:v>40363.907638888893</c:v>
                </c:pt>
                <c:pt idx="5628">
                  <c:v>40363.908333333333</c:v>
                </c:pt>
                <c:pt idx="5629">
                  <c:v>40363.90902777778</c:v>
                </c:pt>
                <c:pt idx="5630">
                  <c:v>40363.909722222204</c:v>
                </c:pt>
                <c:pt idx="5631">
                  <c:v>40363.910416666666</c:v>
                </c:pt>
                <c:pt idx="5632">
                  <c:v>40363.911111111105</c:v>
                </c:pt>
                <c:pt idx="5633">
                  <c:v>40363.911805555559</c:v>
                </c:pt>
                <c:pt idx="5634">
                  <c:v>40363.912500000013</c:v>
                </c:pt>
                <c:pt idx="5635">
                  <c:v>40363.913194444474</c:v>
                </c:pt>
                <c:pt idx="5636">
                  <c:v>40363.913888888892</c:v>
                </c:pt>
                <c:pt idx="5637">
                  <c:v>40363.914583333331</c:v>
                </c:pt>
                <c:pt idx="5638">
                  <c:v>40363.915277777793</c:v>
                </c:pt>
                <c:pt idx="5639">
                  <c:v>40363.915972222232</c:v>
                </c:pt>
                <c:pt idx="5640">
                  <c:v>40363.916666666664</c:v>
                </c:pt>
                <c:pt idx="5641">
                  <c:v>40363.917361111104</c:v>
                </c:pt>
                <c:pt idx="5642">
                  <c:v>40363.918055555587</c:v>
                </c:pt>
                <c:pt idx="5643">
                  <c:v>40363.918750000012</c:v>
                </c:pt>
                <c:pt idx="5644">
                  <c:v>40363.919444444473</c:v>
                </c:pt>
                <c:pt idx="5645">
                  <c:v>40363.920138888891</c:v>
                </c:pt>
                <c:pt idx="5646">
                  <c:v>40363.92083333333</c:v>
                </c:pt>
                <c:pt idx="5647">
                  <c:v>40363.921527777777</c:v>
                </c:pt>
                <c:pt idx="5648">
                  <c:v>40363.922222222223</c:v>
                </c:pt>
                <c:pt idx="5649">
                  <c:v>40363.92291666667</c:v>
                </c:pt>
                <c:pt idx="5650">
                  <c:v>40363.92361111108</c:v>
                </c:pt>
                <c:pt idx="5651">
                  <c:v>40363.924305555556</c:v>
                </c:pt>
                <c:pt idx="5652">
                  <c:v>40363.925000000003</c:v>
                </c:pt>
                <c:pt idx="5653">
                  <c:v>40363.925694444442</c:v>
                </c:pt>
                <c:pt idx="5654">
                  <c:v>40363.926388888889</c:v>
                </c:pt>
                <c:pt idx="5655">
                  <c:v>40363.927083333307</c:v>
                </c:pt>
                <c:pt idx="5656">
                  <c:v>40363.927777777775</c:v>
                </c:pt>
                <c:pt idx="5657">
                  <c:v>40363.928472222222</c:v>
                </c:pt>
                <c:pt idx="5658">
                  <c:v>40363.929166666618</c:v>
                </c:pt>
                <c:pt idx="5659">
                  <c:v>40363.929861111072</c:v>
                </c:pt>
                <c:pt idx="5660">
                  <c:v>40363.930555555562</c:v>
                </c:pt>
                <c:pt idx="5661">
                  <c:v>40363.931250000001</c:v>
                </c:pt>
                <c:pt idx="5662">
                  <c:v>40363.931944444441</c:v>
                </c:pt>
                <c:pt idx="5663">
                  <c:v>40363.932638888917</c:v>
                </c:pt>
                <c:pt idx="5664">
                  <c:v>40363.933333333334</c:v>
                </c:pt>
                <c:pt idx="5665">
                  <c:v>40363.934027777781</c:v>
                </c:pt>
                <c:pt idx="5666">
                  <c:v>40363.93472222222</c:v>
                </c:pt>
                <c:pt idx="5667">
                  <c:v>40363.935416666638</c:v>
                </c:pt>
                <c:pt idx="5668">
                  <c:v>40363.936111111114</c:v>
                </c:pt>
                <c:pt idx="5669">
                  <c:v>40363.936805555553</c:v>
                </c:pt>
                <c:pt idx="5670">
                  <c:v>40363.9375</c:v>
                </c:pt>
                <c:pt idx="5671">
                  <c:v>40363.93819444449</c:v>
                </c:pt>
                <c:pt idx="5672">
                  <c:v>40363.938888888893</c:v>
                </c:pt>
                <c:pt idx="5673">
                  <c:v>40363.939583333326</c:v>
                </c:pt>
                <c:pt idx="5674">
                  <c:v>40363.940277777809</c:v>
                </c:pt>
                <c:pt idx="5675">
                  <c:v>40363.940972222219</c:v>
                </c:pt>
                <c:pt idx="5676">
                  <c:v>40363.941666666637</c:v>
                </c:pt>
                <c:pt idx="5677">
                  <c:v>40363.942361111105</c:v>
                </c:pt>
                <c:pt idx="5678">
                  <c:v>40363.943055555559</c:v>
                </c:pt>
                <c:pt idx="5679">
                  <c:v>40363.943749999999</c:v>
                </c:pt>
                <c:pt idx="5680">
                  <c:v>40363.944444444474</c:v>
                </c:pt>
                <c:pt idx="5681">
                  <c:v>40363.945138888892</c:v>
                </c:pt>
                <c:pt idx="5682">
                  <c:v>40363.945833333331</c:v>
                </c:pt>
                <c:pt idx="5683">
                  <c:v>40363.946527777793</c:v>
                </c:pt>
                <c:pt idx="5684">
                  <c:v>40363.947222222232</c:v>
                </c:pt>
                <c:pt idx="5685">
                  <c:v>40363.947916666664</c:v>
                </c:pt>
                <c:pt idx="5686">
                  <c:v>40363.948611111111</c:v>
                </c:pt>
                <c:pt idx="5687">
                  <c:v>40363.949305555558</c:v>
                </c:pt>
                <c:pt idx="5688">
                  <c:v>40363.950000000012</c:v>
                </c:pt>
                <c:pt idx="5689">
                  <c:v>40363.950694444502</c:v>
                </c:pt>
                <c:pt idx="5690">
                  <c:v>40363.951388888891</c:v>
                </c:pt>
                <c:pt idx="5691">
                  <c:v>40363.95208333333</c:v>
                </c:pt>
                <c:pt idx="5692">
                  <c:v>40363.952777777791</c:v>
                </c:pt>
                <c:pt idx="5693">
                  <c:v>40363.953472222223</c:v>
                </c:pt>
                <c:pt idx="5694">
                  <c:v>40363.95416666667</c:v>
                </c:pt>
                <c:pt idx="5695">
                  <c:v>40363.954861111109</c:v>
                </c:pt>
                <c:pt idx="5696">
                  <c:v>40363.955555555563</c:v>
                </c:pt>
                <c:pt idx="5697">
                  <c:v>40363.956250000039</c:v>
                </c:pt>
                <c:pt idx="5698">
                  <c:v>40363.956944444493</c:v>
                </c:pt>
                <c:pt idx="5699">
                  <c:v>40363.957638888925</c:v>
                </c:pt>
                <c:pt idx="5700">
                  <c:v>40363.958333333343</c:v>
                </c:pt>
                <c:pt idx="5701">
                  <c:v>40363.959027777782</c:v>
                </c:pt>
                <c:pt idx="5702">
                  <c:v>40363.959722222222</c:v>
                </c:pt>
                <c:pt idx="5703">
                  <c:v>40363.960416666654</c:v>
                </c:pt>
                <c:pt idx="5704">
                  <c:v>40363.961111111072</c:v>
                </c:pt>
                <c:pt idx="5705">
                  <c:v>40363.961805555555</c:v>
                </c:pt>
                <c:pt idx="5706">
                  <c:v>40363.962500000001</c:v>
                </c:pt>
                <c:pt idx="5707">
                  <c:v>40363.963194444441</c:v>
                </c:pt>
                <c:pt idx="5708">
                  <c:v>40363.963888888888</c:v>
                </c:pt>
                <c:pt idx="5709">
                  <c:v>40363.964583333334</c:v>
                </c:pt>
                <c:pt idx="5710">
                  <c:v>40363.965277777781</c:v>
                </c:pt>
                <c:pt idx="5711">
                  <c:v>40363.96597222222</c:v>
                </c:pt>
                <c:pt idx="5712">
                  <c:v>40363.966666666638</c:v>
                </c:pt>
                <c:pt idx="5713">
                  <c:v>40363.967361111077</c:v>
                </c:pt>
                <c:pt idx="5714">
                  <c:v>40363.968055555553</c:v>
                </c:pt>
                <c:pt idx="5715">
                  <c:v>40363.96875</c:v>
                </c:pt>
                <c:pt idx="5716">
                  <c:v>40363.969444444447</c:v>
                </c:pt>
                <c:pt idx="5717">
                  <c:v>40363.970138888893</c:v>
                </c:pt>
                <c:pt idx="5718">
                  <c:v>40363.970833333333</c:v>
                </c:pt>
                <c:pt idx="5719">
                  <c:v>40363.97152777778</c:v>
                </c:pt>
                <c:pt idx="5720">
                  <c:v>40363.972222222219</c:v>
                </c:pt>
                <c:pt idx="5721">
                  <c:v>40363.972916666666</c:v>
                </c:pt>
                <c:pt idx="5722">
                  <c:v>40363.973611111105</c:v>
                </c:pt>
                <c:pt idx="5723">
                  <c:v>40363.974305555559</c:v>
                </c:pt>
                <c:pt idx="5724">
                  <c:v>40363.975000000006</c:v>
                </c:pt>
                <c:pt idx="5725">
                  <c:v>40363.975694444474</c:v>
                </c:pt>
                <c:pt idx="5726">
                  <c:v>40363.976388888892</c:v>
                </c:pt>
                <c:pt idx="5727">
                  <c:v>40363.977083333324</c:v>
                </c:pt>
                <c:pt idx="5728">
                  <c:v>40363.977777777778</c:v>
                </c:pt>
                <c:pt idx="5729">
                  <c:v>40363.978472222232</c:v>
                </c:pt>
                <c:pt idx="5730">
                  <c:v>40363.979166666628</c:v>
                </c:pt>
                <c:pt idx="5731">
                  <c:v>40363.979861111104</c:v>
                </c:pt>
                <c:pt idx="5732">
                  <c:v>40363.980555555587</c:v>
                </c:pt>
                <c:pt idx="5733">
                  <c:v>40363.981250000012</c:v>
                </c:pt>
                <c:pt idx="5734">
                  <c:v>40363.981944444473</c:v>
                </c:pt>
                <c:pt idx="5735">
                  <c:v>40363.982638888934</c:v>
                </c:pt>
                <c:pt idx="5736">
                  <c:v>40363.98333333333</c:v>
                </c:pt>
                <c:pt idx="5737">
                  <c:v>40363.984027777791</c:v>
                </c:pt>
                <c:pt idx="5738">
                  <c:v>40363.984722222223</c:v>
                </c:pt>
                <c:pt idx="5739">
                  <c:v>40363.98541666667</c:v>
                </c:pt>
                <c:pt idx="5740">
                  <c:v>40363.986111111109</c:v>
                </c:pt>
                <c:pt idx="5741">
                  <c:v>40363.986805555563</c:v>
                </c:pt>
                <c:pt idx="5742">
                  <c:v>40363.987500000003</c:v>
                </c:pt>
                <c:pt idx="5743">
                  <c:v>40363.988194444493</c:v>
                </c:pt>
                <c:pt idx="5744">
                  <c:v>40363.988888888925</c:v>
                </c:pt>
                <c:pt idx="5745">
                  <c:v>40363.989583333336</c:v>
                </c:pt>
                <c:pt idx="5746">
                  <c:v>40363.990277777782</c:v>
                </c:pt>
                <c:pt idx="5747">
                  <c:v>40363.990972222222</c:v>
                </c:pt>
                <c:pt idx="5748">
                  <c:v>40363.991666666618</c:v>
                </c:pt>
                <c:pt idx="5749">
                  <c:v>40363.992361111072</c:v>
                </c:pt>
                <c:pt idx="5750">
                  <c:v>40363.993055555555</c:v>
                </c:pt>
                <c:pt idx="5751">
                  <c:v>40363.993749999994</c:v>
                </c:pt>
                <c:pt idx="5752">
                  <c:v>40363.994444444441</c:v>
                </c:pt>
                <c:pt idx="5753">
                  <c:v>40363.995138888888</c:v>
                </c:pt>
                <c:pt idx="5754">
                  <c:v>40363.995833333334</c:v>
                </c:pt>
                <c:pt idx="5755">
                  <c:v>40363.996527777781</c:v>
                </c:pt>
                <c:pt idx="5756">
                  <c:v>40363.99722222222</c:v>
                </c:pt>
                <c:pt idx="5757">
                  <c:v>40363.997916666638</c:v>
                </c:pt>
                <c:pt idx="5758">
                  <c:v>40363.998611111114</c:v>
                </c:pt>
                <c:pt idx="5759">
                  <c:v>40363.999305555524</c:v>
                </c:pt>
                <c:pt idx="5760">
                  <c:v>40364</c:v>
                </c:pt>
                <c:pt idx="5761">
                  <c:v>40364.00069444449</c:v>
                </c:pt>
                <c:pt idx="5762">
                  <c:v>40364.001388888886</c:v>
                </c:pt>
                <c:pt idx="5763">
                  <c:v>40364.002083333326</c:v>
                </c:pt>
                <c:pt idx="5764">
                  <c:v>40364.00277777778</c:v>
                </c:pt>
                <c:pt idx="5765">
                  <c:v>40364.003472222204</c:v>
                </c:pt>
                <c:pt idx="5766">
                  <c:v>40364.004166666637</c:v>
                </c:pt>
                <c:pt idx="5767">
                  <c:v>40364.004861111105</c:v>
                </c:pt>
                <c:pt idx="5768">
                  <c:v>40364.005555555559</c:v>
                </c:pt>
                <c:pt idx="5769">
                  <c:v>40364.006250000013</c:v>
                </c:pt>
                <c:pt idx="5770">
                  <c:v>40364.006944444474</c:v>
                </c:pt>
                <c:pt idx="5771">
                  <c:v>40364.007638888892</c:v>
                </c:pt>
                <c:pt idx="5772">
                  <c:v>40364.008333333331</c:v>
                </c:pt>
                <c:pt idx="5773">
                  <c:v>40364.009027777778</c:v>
                </c:pt>
                <c:pt idx="5774">
                  <c:v>40364.009722222225</c:v>
                </c:pt>
                <c:pt idx="5775">
                  <c:v>40364.010416666664</c:v>
                </c:pt>
                <c:pt idx="5776">
                  <c:v>40364.011111111104</c:v>
                </c:pt>
                <c:pt idx="5777">
                  <c:v>40364.011805555558</c:v>
                </c:pt>
                <c:pt idx="5778">
                  <c:v>40364.012500000012</c:v>
                </c:pt>
                <c:pt idx="5779">
                  <c:v>40364.013194444473</c:v>
                </c:pt>
                <c:pt idx="5780">
                  <c:v>40364.013888888891</c:v>
                </c:pt>
                <c:pt idx="5781">
                  <c:v>40364.01458333333</c:v>
                </c:pt>
                <c:pt idx="5782">
                  <c:v>40364.015277777791</c:v>
                </c:pt>
                <c:pt idx="5783">
                  <c:v>40364.015972222223</c:v>
                </c:pt>
                <c:pt idx="5784">
                  <c:v>40364.01666666667</c:v>
                </c:pt>
                <c:pt idx="5785">
                  <c:v>40364.01736111108</c:v>
                </c:pt>
                <c:pt idx="5786">
                  <c:v>40364.018055555563</c:v>
                </c:pt>
                <c:pt idx="5787">
                  <c:v>40364.018750000003</c:v>
                </c:pt>
                <c:pt idx="5788">
                  <c:v>40364.019444444442</c:v>
                </c:pt>
                <c:pt idx="5789">
                  <c:v>40364.020138888889</c:v>
                </c:pt>
                <c:pt idx="5790">
                  <c:v>40364.020833333336</c:v>
                </c:pt>
                <c:pt idx="5791">
                  <c:v>40364.021527777775</c:v>
                </c:pt>
                <c:pt idx="5792">
                  <c:v>40364.022222222222</c:v>
                </c:pt>
                <c:pt idx="5793">
                  <c:v>40364.022916666654</c:v>
                </c:pt>
                <c:pt idx="5794">
                  <c:v>40364.023611111072</c:v>
                </c:pt>
                <c:pt idx="5795">
                  <c:v>40364.024305555555</c:v>
                </c:pt>
                <c:pt idx="5796">
                  <c:v>40364.025000000001</c:v>
                </c:pt>
                <c:pt idx="5797">
                  <c:v>40364.025694444441</c:v>
                </c:pt>
                <c:pt idx="5798">
                  <c:v>40364.026388888888</c:v>
                </c:pt>
                <c:pt idx="5799">
                  <c:v>40364.027083333298</c:v>
                </c:pt>
                <c:pt idx="5800">
                  <c:v>40364.027777777774</c:v>
                </c:pt>
                <c:pt idx="5801">
                  <c:v>40364.02847222222</c:v>
                </c:pt>
                <c:pt idx="5802">
                  <c:v>40364.029166666609</c:v>
                </c:pt>
                <c:pt idx="5803">
                  <c:v>40364.029861111077</c:v>
                </c:pt>
                <c:pt idx="5804">
                  <c:v>40364.030555555553</c:v>
                </c:pt>
                <c:pt idx="5805">
                  <c:v>40364.03125</c:v>
                </c:pt>
                <c:pt idx="5806">
                  <c:v>40364.031944444447</c:v>
                </c:pt>
                <c:pt idx="5807">
                  <c:v>40364.032638888893</c:v>
                </c:pt>
                <c:pt idx="5808">
                  <c:v>40364.033333333326</c:v>
                </c:pt>
                <c:pt idx="5809">
                  <c:v>40364.03402777778</c:v>
                </c:pt>
                <c:pt idx="5810">
                  <c:v>40364.034722222204</c:v>
                </c:pt>
                <c:pt idx="5811">
                  <c:v>40364.035416666637</c:v>
                </c:pt>
                <c:pt idx="5812">
                  <c:v>40364.036111111105</c:v>
                </c:pt>
                <c:pt idx="5813">
                  <c:v>40364.036805555559</c:v>
                </c:pt>
                <c:pt idx="5814">
                  <c:v>40364.037499999999</c:v>
                </c:pt>
                <c:pt idx="5815">
                  <c:v>40364.038194444474</c:v>
                </c:pt>
                <c:pt idx="5816">
                  <c:v>40364.038888888892</c:v>
                </c:pt>
                <c:pt idx="5817">
                  <c:v>40364.039583333324</c:v>
                </c:pt>
                <c:pt idx="5818">
                  <c:v>40364.040277777793</c:v>
                </c:pt>
                <c:pt idx="5819">
                  <c:v>40364.040972222232</c:v>
                </c:pt>
                <c:pt idx="5820">
                  <c:v>40364.041666666628</c:v>
                </c:pt>
                <c:pt idx="5821">
                  <c:v>40364.042361111104</c:v>
                </c:pt>
                <c:pt idx="5822">
                  <c:v>40364.043055555558</c:v>
                </c:pt>
                <c:pt idx="5823">
                  <c:v>40364.043749999997</c:v>
                </c:pt>
                <c:pt idx="5824">
                  <c:v>40364.044444444473</c:v>
                </c:pt>
                <c:pt idx="5825">
                  <c:v>40364.045138888891</c:v>
                </c:pt>
                <c:pt idx="5826">
                  <c:v>40364.04583333333</c:v>
                </c:pt>
                <c:pt idx="5827">
                  <c:v>40364.046527777791</c:v>
                </c:pt>
                <c:pt idx="5828">
                  <c:v>40364.047222222223</c:v>
                </c:pt>
                <c:pt idx="5829">
                  <c:v>40364.04791666667</c:v>
                </c:pt>
                <c:pt idx="5830">
                  <c:v>40364.048611111109</c:v>
                </c:pt>
                <c:pt idx="5831">
                  <c:v>40364.049305555556</c:v>
                </c:pt>
                <c:pt idx="5832">
                  <c:v>40364.050000000003</c:v>
                </c:pt>
                <c:pt idx="5833">
                  <c:v>40364.050694444493</c:v>
                </c:pt>
                <c:pt idx="5834">
                  <c:v>40364.051388888889</c:v>
                </c:pt>
                <c:pt idx="5835">
                  <c:v>40364.052083333336</c:v>
                </c:pt>
                <c:pt idx="5836">
                  <c:v>40364.052777777782</c:v>
                </c:pt>
                <c:pt idx="5837">
                  <c:v>40364.053472222222</c:v>
                </c:pt>
                <c:pt idx="5838">
                  <c:v>40364.054166666654</c:v>
                </c:pt>
                <c:pt idx="5839">
                  <c:v>40364.054861111108</c:v>
                </c:pt>
                <c:pt idx="5840">
                  <c:v>40364.055555555562</c:v>
                </c:pt>
                <c:pt idx="5841">
                  <c:v>40364.056250000031</c:v>
                </c:pt>
                <c:pt idx="5842">
                  <c:v>40364.056944444485</c:v>
                </c:pt>
                <c:pt idx="5843">
                  <c:v>40364.057638888917</c:v>
                </c:pt>
                <c:pt idx="5844">
                  <c:v>40364.058333333342</c:v>
                </c:pt>
                <c:pt idx="5845">
                  <c:v>40364.059027777781</c:v>
                </c:pt>
                <c:pt idx="5846">
                  <c:v>40364.05972222222</c:v>
                </c:pt>
                <c:pt idx="5847">
                  <c:v>40364.060416666638</c:v>
                </c:pt>
                <c:pt idx="5848">
                  <c:v>40364.061111111077</c:v>
                </c:pt>
                <c:pt idx="5849">
                  <c:v>40364.061805555524</c:v>
                </c:pt>
                <c:pt idx="5850">
                  <c:v>40364.0625</c:v>
                </c:pt>
                <c:pt idx="5851">
                  <c:v>40364.063194444447</c:v>
                </c:pt>
                <c:pt idx="5852">
                  <c:v>40364.063888888886</c:v>
                </c:pt>
                <c:pt idx="5853">
                  <c:v>40364.064583333326</c:v>
                </c:pt>
                <c:pt idx="5854">
                  <c:v>40364.06527777778</c:v>
                </c:pt>
                <c:pt idx="5855">
                  <c:v>40364.065972222204</c:v>
                </c:pt>
                <c:pt idx="5856">
                  <c:v>40364.066666666637</c:v>
                </c:pt>
                <c:pt idx="5857">
                  <c:v>40364.067361111054</c:v>
                </c:pt>
                <c:pt idx="5858">
                  <c:v>40364.068055555559</c:v>
                </c:pt>
                <c:pt idx="5859">
                  <c:v>40364.068749999999</c:v>
                </c:pt>
                <c:pt idx="5860">
                  <c:v>40364.069444444445</c:v>
                </c:pt>
                <c:pt idx="5861">
                  <c:v>40364.070138888892</c:v>
                </c:pt>
                <c:pt idx="5862">
                  <c:v>40364.070833333331</c:v>
                </c:pt>
                <c:pt idx="5863">
                  <c:v>40364.071527777778</c:v>
                </c:pt>
                <c:pt idx="5864">
                  <c:v>40364.072222222232</c:v>
                </c:pt>
                <c:pt idx="5865">
                  <c:v>40364.072916666664</c:v>
                </c:pt>
                <c:pt idx="5866">
                  <c:v>40364.073611111104</c:v>
                </c:pt>
                <c:pt idx="5867">
                  <c:v>40364.074305555558</c:v>
                </c:pt>
                <c:pt idx="5868">
                  <c:v>40364.075000000004</c:v>
                </c:pt>
                <c:pt idx="5869">
                  <c:v>40364.075694444473</c:v>
                </c:pt>
                <c:pt idx="5870">
                  <c:v>40364.076388888891</c:v>
                </c:pt>
                <c:pt idx="5871">
                  <c:v>40364.077083333301</c:v>
                </c:pt>
                <c:pt idx="5872">
                  <c:v>40364.077777777777</c:v>
                </c:pt>
                <c:pt idx="5873">
                  <c:v>40364.078472222223</c:v>
                </c:pt>
                <c:pt idx="5874">
                  <c:v>40364.079166666626</c:v>
                </c:pt>
                <c:pt idx="5875">
                  <c:v>40364.07986111108</c:v>
                </c:pt>
                <c:pt idx="5876">
                  <c:v>40364.080555555563</c:v>
                </c:pt>
                <c:pt idx="5877">
                  <c:v>40364.081250000003</c:v>
                </c:pt>
                <c:pt idx="5878">
                  <c:v>40364.081944444442</c:v>
                </c:pt>
                <c:pt idx="5879">
                  <c:v>40364.082638888925</c:v>
                </c:pt>
                <c:pt idx="5880">
                  <c:v>40364.083333333336</c:v>
                </c:pt>
                <c:pt idx="5881">
                  <c:v>40364.084027777782</c:v>
                </c:pt>
                <c:pt idx="5882">
                  <c:v>40364.084722222222</c:v>
                </c:pt>
                <c:pt idx="5883">
                  <c:v>40364.085416666654</c:v>
                </c:pt>
                <c:pt idx="5884">
                  <c:v>40364.086111111108</c:v>
                </c:pt>
                <c:pt idx="5885">
                  <c:v>40364.086805555562</c:v>
                </c:pt>
                <c:pt idx="5886">
                  <c:v>40364.087500000001</c:v>
                </c:pt>
                <c:pt idx="5887">
                  <c:v>40364.088194444485</c:v>
                </c:pt>
                <c:pt idx="5888">
                  <c:v>40364.088888888917</c:v>
                </c:pt>
                <c:pt idx="5889">
                  <c:v>40364.089583333334</c:v>
                </c:pt>
                <c:pt idx="5890">
                  <c:v>40364.090277777781</c:v>
                </c:pt>
                <c:pt idx="5891">
                  <c:v>40364.09097222222</c:v>
                </c:pt>
                <c:pt idx="5892">
                  <c:v>40364.091666666609</c:v>
                </c:pt>
                <c:pt idx="5893">
                  <c:v>40364.092361111077</c:v>
                </c:pt>
                <c:pt idx="5894">
                  <c:v>40364.093055555524</c:v>
                </c:pt>
                <c:pt idx="5895">
                  <c:v>40364.093749999985</c:v>
                </c:pt>
                <c:pt idx="5896">
                  <c:v>40364.094444444447</c:v>
                </c:pt>
                <c:pt idx="5897">
                  <c:v>40364.095138888886</c:v>
                </c:pt>
                <c:pt idx="5898">
                  <c:v>40364.095833333326</c:v>
                </c:pt>
                <c:pt idx="5899">
                  <c:v>40364.09652777778</c:v>
                </c:pt>
                <c:pt idx="5900">
                  <c:v>40364.097222222204</c:v>
                </c:pt>
                <c:pt idx="5901">
                  <c:v>40364.097916666637</c:v>
                </c:pt>
                <c:pt idx="5902">
                  <c:v>40364.098611111105</c:v>
                </c:pt>
                <c:pt idx="5903">
                  <c:v>40364.09930555553</c:v>
                </c:pt>
                <c:pt idx="5904">
                  <c:v>40364.1</c:v>
                </c:pt>
                <c:pt idx="5905">
                  <c:v>40364.100694444474</c:v>
                </c:pt>
                <c:pt idx="5906">
                  <c:v>40364.101388888885</c:v>
                </c:pt>
                <c:pt idx="5907">
                  <c:v>40364.102083333324</c:v>
                </c:pt>
                <c:pt idx="5908">
                  <c:v>40364.102777777778</c:v>
                </c:pt>
                <c:pt idx="5909">
                  <c:v>40364.103472222225</c:v>
                </c:pt>
                <c:pt idx="5910">
                  <c:v>40364.104166666628</c:v>
                </c:pt>
                <c:pt idx="5911">
                  <c:v>40364.104861111104</c:v>
                </c:pt>
                <c:pt idx="5912">
                  <c:v>40364.105555555558</c:v>
                </c:pt>
                <c:pt idx="5913">
                  <c:v>40364.106250000012</c:v>
                </c:pt>
                <c:pt idx="5914">
                  <c:v>40364.106944444473</c:v>
                </c:pt>
                <c:pt idx="5915">
                  <c:v>40364.107638888891</c:v>
                </c:pt>
                <c:pt idx="5916">
                  <c:v>40364.10833333333</c:v>
                </c:pt>
                <c:pt idx="5917">
                  <c:v>40364.109027777777</c:v>
                </c:pt>
                <c:pt idx="5918">
                  <c:v>40364.109722222194</c:v>
                </c:pt>
                <c:pt idx="5919">
                  <c:v>40364.11041666667</c:v>
                </c:pt>
                <c:pt idx="5920">
                  <c:v>40364.11111111108</c:v>
                </c:pt>
                <c:pt idx="5921">
                  <c:v>40364.111805555556</c:v>
                </c:pt>
                <c:pt idx="5922">
                  <c:v>40364.112500000003</c:v>
                </c:pt>
                <c:pt idx="5923">
                  <c:v>40364.113194444442</c:v>
                </c:pt>
                <c:pt idx="5924">
                  <c:v>40364.113888888889</c:v>
                </c:pt>
                <c:pt idx="5925">
                  <c:v>40364.114583333336</c:v>
                </c:pt>
                <c:pt idx="5926">
                  <c:v>40364.115277777782</c:v>
                </c:pt>
                <c:pt idx="5927">
                  <c:v>40364.115972222222</c:v>
                </c:pt>
                <c:pt idx="5928">
                  <c:v>40364.116666666654</c:v>
                </c:pt>
                <c:pt idx="5929">
                  <c:v>40364.117361111072</c:v>
                </c:pt>
                <c:pt idx="5930">
                  <c:v>40364.118055555562</c:v>
                </c:pt>
                <c:pt idx="5931">
                  <c:v>40364.118750000001</c:v>
                </c:pt>
                <c:pt idx="5932">
                  <c:v>40364.119444444441</c:v>
                </c:pt>
                <c:pt idx="5933">
                  <c:v>40364.120138888888</c:v>
                </c:pt>
                <c:pt idx="5934">
                  <c:v>40364.120833333334</c:v>
                </c:pt>
                <c:pt idx="5935">
                  <c:v>40364.121527777774</c:v>
                </c:pt>
                <c:pt idx="5936">
                  <c:v>40364.12222222222</c:v>
                </c:pt>
                <c:pt idx="5937">
                  <c:v>40364.122916666638</c:v>
                </c:pt>
                <c:pt idx="5938">
                  <c:v>40364.123611111077</c:v>
                </c:pt>
                <c:pt idx="5939">
                  <c:v>40364.124305555524</c:v>
                </c:pt>
                <c:pt idx="5940">
                  <c:v>40364.124999999993</c:v>
                </c:pt>
                <c:pt idx="5941">
                  <c:v>40364.125694444447</c:v>
                </c:pt>
                <c:pt idx="5942">
                  <c:v>40364.126388888886</c:v>
                </c:pt>
                <c:pt idx="5943">
                  <c:v>40364.127083333282</c:v>
                </c:pt>
                <c:pt idx="5944">
                  <c:v>40364.12777777775</c:v>
                </c:pt>
                <c:pt idx="5945">
                  <c:v>40364.128472222204</c:v>
                </c:pt>
                <c:pt idx="5946">
                  <c:v>40364.129166666607</c:v>
                </c:pt>
                <c:pt idx="5947">
                  <c:v>40364.129861111054</c:v>
                </c:pt>
                <c:pt idx="5948">
                  <c:v>40364.130555555559</c:v>
                </c:pt>
                <c:pt idx="5949">
                  <c:v>40364.131249999999</c:v>
                </c:pt>
                <c:pt idx="5950">
                  <c:v>40364.131944444445</c:v>
                </c:pt>
                <c:pt idx="5951">
                  <c:v>40364.132638888892</c:v>
                </c:pt>
                <c:pt idx="5952">
                  <c:v>40364.133333333324</c:v>
                </c:pt>
                <c:pt idx="5953">
                  <c:v>40364.134027777778</c:v>
                </c:pt>
                <c:pt idx="5954">
                  <c:v>40364.134722222225</c:v>
                </c:pt>
                <c:pt idx="5955">
                  <c:v>40364.135416666628</c:v>
                </c:pt>
                <c:pt idx="5956">
                  <c:v>40364.136111111104</c:v>
                </c:pt>
                <c:pt idx="5957">
                  <c:v>40364.136805555558</c:v>
                </c:pt>
                <c:pt idx="5958">
                  <c:v>40364.137499999997</c:v>
                </c:pt>
                <c:pt idx="5959">
                  <c:v>40364.138194444473</c:v>
                </c:pt>
                <c:pt idx="5960">
                  <c:v>40364.138888888891</c:v>
                </c:pt>
                <c:pt idx="5961">
                  <c:v>40364.139583333301</c:v>
                </c:pt>
                <c:pt idx="5962">
                  <c:v>40364.140277777791</c:v>
                </c:pt>
                <c:pt idx="5963">
                  <c:v>40364.140972222223</c:v>
                </c:pt>
                <c:pt idx="5964">
                  <c:v>40364.141666666626</c:v>
                </c:pt>
                <c:pt idx="5965">
                  <c:v>40364.14236111108</c:v>
                </c:pt>
                <c:pt idx="5966">
                  <c:v>40364.143055555556</c:v>
                </c:pt>
                <c:pt idx="5967">
                  <c:v>40364.143749999996</c:v>
                </c:pt>
                <c:pt idx="5968">
                  <c:v>40364.144444444442</c:v>
                </c:pt>
                <c:pt idx="5969">
                  <c:v>40364.145138888889</c:v>
                </c:pt>
                <c:pt idx="5970">
                  <c:v>40364.145833333336</c:v>
                </c:pt>
                <c:pt idx="5971">
                  <c:v>40364.146527777782</c:v>
                </c:pt>
                <c:pt idx="5972">
                  <c:v>40364.147222222222</c:v>
                </c:pt>
                <c:pt idx="5973">
                  <c:v>40364.147916666654</c:v>
                </c:pt>
                <c:pt idx="5974">
                  <c:v>40364.148611111108</c:v>
                </c:pt>
                <c:pt idx="5975">
                  <c:v>40364.149305555555</c:v>
                </c:pt>
                <c:pt idx="5976">
                  <c:v>40364.15</c:v>
                </c:pt>
                <c:pt idx="5977">
                  <c:v>40364.150694444485</c:v>
                </c:pt>
                <c:pt idx="5978">
                  <c:v>40364.151388888888</c:v>
                </c:pt>
                <c:pt idx="5979">
                  <c:v>40364.152083333334</c:v>
                </c:pt>
                <c:pt idx="5980">
                  <c:v>40364.152777777781</c:v>
                </c:pt>
                <c:pt idx="5981">
                  <c:v>40364.15347222222</c:v>
                </c:pt>
                <c:pt idx="5982">
                  <c:v>40364.154166666638</c:v>
                </c:pt>
                <c:pt idx="5983">
                  <c:v>40364.154861111114</c:v>
                </c:pt>
                <c:pt idx="5984">
                  <c:v>40364.155555555553</c:v>
                </c:pt>
                <c:pt idx="5985">
                  <c:v>40364.156250000029</c:v>
                </c:pt>
                <c:pt idx="5986">
                  <c:v>40364.15694444449</c:v>
                </c:pt>
                <c:pt idx="5987">
                  <c:v>40364.157638888893</c:v>
                </c:pt>
                <c:pt idx="5988">
                  <c:v>40364.158333333333</c:v>
                </c:pt>
                <c:pt idx="5989">
                  <c:v>40364.15902777778</c:v>
                </c:pt>
                <c:pt idx="5990">
                  <c:v>40364.159722222204</c:v>
                </c:pt>
                <c:pt idx="5991">
                  <c:v>40364.160416666637</c:v>
                </c:pt>
                <c:pt idx="5992">
                  <c:v>40364.161111111054</c:v>
                </c:pt>
                <c:pt idx="5993">
                  <c:v>40364.16180555553</c:v>
                </c:pt>
                <c:pt idx="5994">
                  <c:v>40364.162499999999</c:v>
                </c:pt>
                <c:pt idx="5995">
                  <c:v>40364.163194444445</c:v>
                </c:pt>
                <c:pt idx="5996">
                  <c:v>40364.163888888885</c:v>
                </c:pt>
                <c:pt idx="5997">
                  <c:v>40364.164583333324</c:v>
                </c:pt>
                <c:pt idx="5998">
                  <c:v>40364.165277777778</c:v>
                </c:pt>
                <c:pt idx="5999">
                  <c:v>40364.165972222225</c:v>
                </c:pt>
                <c:pt idx="6000">
                  <c:v>40364.166666666628</c:v>
                </c:pt>
                <c:pt idx="6001">
                  <c:v>40364.167361111053</c:v>
                </c:pt>
                <c:pt idx="6002">
                  <c:v>40364.168055555558</c:v>
                </c:pt>
                <c:pt idx="6003">
                  <c:v>40364.168749999997</c:v>
                </c:pt>
                <c:pt idx="6004">
                  <c:v>40364.169444444444</c:v>
                </c:pt>
                <c:pt idx="6005">
                  <c:v>40364.170138888891</c:v>
                </c:pt>
                <c:pt idx="6006">
                  <c:v>40364.17083333333</c:v>
                </c:pt>
                <c:pt idx="6007">
                  <c:v>40364.171527777777</c:v>
                </c:pt>
                <c:pt idx="6008">
                  <c:v>40364.172222222223</c:v>
                </c:pt>
                <c:pt idx="6009">
                  <c:v>40364.17291666667</c:v>
                </c:pt>
                <c:pt idx="6010">
                  <c:v>40364.17361111108</c:v>
                </c:pt>
                <c:pt idx="6011">
                  <c:v>40364.174305555556</c:v>
                </c:pt>
                <c:pt idx="6012">
                  <c:v>40364.175000000003</c:v>
                </c:pt>
                <c:pt idx="6013">
                  <c:v>40364.175694444442</c:v>
                </c:pt>
                <c:pt idx="6014">
                  <c:v>40364.176388888889</c:v>
                </c:pt>
                <c:pt idx="6015">
                  <c:v>40364.177083333307</c:v>
                </c:pt>
                <c:pt idx="6016">
                  <c:v>40364.177777777775</c:v>
                </c:pt>
                <c:pt idx="6017">
                  <c:v>40364.178472222222</c:v>
                </c:pt>
                <c:pt idx="6018">
                  <c:v>40364.179166666618</c:v>
                </c:pt>
                <c:pt idx="6019">
                  <c:v>40364.179861111072</c:v>
                </c:pt>
                <c:pt idx="6020">
                  <c:v>40364.180555555562</c:v>
                </c:pt>
                <c:pt idx="6021">
                  <c:v>40364.181250000001</c:v>
                </c:pt>
                <c:pt idx="6022">
                  <c:v>40364.181944444441</c:v>
                </c:pt>
                <c:pt idx="6023">
                  <c:v>40364.182638888917</c:v>
                </c:pt>
                <c:pt idx="6024">
                  <c:v>40364.183333333334</c:v>
                </c:pt>
                <c:pt idx="6025">
                  <c:v>40364.184027777781</c:v>
                </c:pt>
                <c:pt idx="6026">
                  <c:v>40364.18472222222</c:v>
                </c:pt>
                <c:pt idx="6027">
                  <c:v>40364.185416666638</c:v>
                </c:pt>
                <c:pt idx="6028">
                  <c:v>40364.186111111114</c:v>
                </c:pt>
                <c:pt idx="6029">
                  <c:v>40364.186805555553</c:v>
                </c:pt>
                <c:pt idx="6030">
                  <c:v>40364.1875</c:v>
                </c:pt>
                <c:pt idx="6031">
                  <c:v>40364.18819444449</c:v>
                </c:pt>
                <c:pt idx="6032">
                  <c:v>40364.188888888893</c:v>
                </c:pt>
                <c:pt idx="6033">
                  <c:v>40364.189583333326</c:v>
                </c:pt>
                <c:pt idx="6034">
                  <c:v>40364.19027777778</c:v>
                </c:pt>
                <c:pt idx="6035">
                  <c:v>40364.190972222204</c:v>
                </c:pt>
                <c:pt idx="6036">
                  <c:v>40364.191666666607</c:v>
                </c:pt>
                <c:pt idx="6037">
                  <c:v>40364.192361111054</c:v>
                </c:pt>
                <c:pt idx="6038">
                  <c:v>40364.19305555553</c:v>
                </c:pt>
                <c:pt idx="6039">
                  <c:v>40364.193749999984</c:v>
                </c:pt>
                <c:pt idx="6040">
                  <c:v>40364.194444444445</c:v>
                </c:pt>
                <c:pt idx="6041">
                  <c:v>40364.195138888885</c:v>
                </c:pt>
                <c:pt idx="6042">
                  <c:v>40364.195833333324</c:v>
                </c:pt>
                <c:pt idx="6043">
                  <c:v>40364.196527777778</c:v>
                </c:pt>
                <c:pt idx="6044">
                  <c:v>40364.197222222225</c:v>
                </c:pt>
                <c:pt idx="6045">
                  <c:v>40364.197916666628</c:v>
                </c:pt>
                <c:pt idx="6046">
                  <c:v>40364.198611111104</c:v>
                </c:pt>
                <c:pt idx="6047">
                  <c:v>40364.199305555521</c:v>
                </c:pt>
                <c:pt idx="6048">
                  <c:v>40364.199999999997</c:v>
                </c:pt>
                <c:pt idx="6049">
                  <c:v>40364.200694444473</c:v>
                </c:pt>
                <c:pt idx="6050">
                  <c:v>40364.201388888876</c:v>
                </c:pt>
                <c:pt idx="6051">
                  <c:v>40364.202083333301</c:v>
                </c:pt>
                <c:pt idx="6052">
                  <c:v>40364.202777777777</c:v>
                </c:pt>
                <c:pt idx="6053">
                  <c:v>40364.203472222194</c:v>
                </c:pt>
                <c:pt idx="6054">
                  <c:v>40364.204166666626</c:v>
                </c:pt>
                <c:pt idx="6055">
                  <c:v>40364.20486111108</c:v>
                </c:pt>
                <c:pt idx="6056">
                  <c:v>40364.205555555556</c:v>
                </c:pt>
                <c:pt idx="6057">
                  <c:v>40364.206250000003</c:v>
                </c:pt>
                <c:pt idx="6058">
                  <c:v>40364.206944444442</c:v>
                </c:pt>
                <c:pt idx="6059">
                  <c:v>40364.207638888889</c:v>
                </c:pt>
                <c:pt idx="6060">
                  <c:v>40364.208333333336</c:v>
                </c:pt>
                <c:pt idx="6061">
                  <c:v>40364.209027777775</c:v>
                </c:pt>
                <c:pt idx="6062">
                  <c:v>40364.209722222193</c:v>
                </c:pt>
                <c:pt idx="6063">
                  <c:v>40364.210416666654</c:v>
                </c:pt>
                <c:pt idx="6064">
                  <c:v>40364.211111111072</c:v>
                </c:pt>
                <c:pt idx="6065">
                  <c:v>40364.211805555555</c:v>
                </c:pt>
                <c:pt idx="6066">
                  <c:v>40364.212500000001</c:v>
                </c:pt>
                <c:pt idx="6067">
                  <c:v>40364.213194444441</c:v>
                </c:pt>
                <c:pt idx="6068">
                  <c:v>40364.213888888888</c:v>
                </c:pt>
                <c:pt idx="6069">
                  <c:v>40364.214583333334</c:v>
                </c:pt>
                <c:pt idx="6070">
                  <c:v>40364.215277777781</c:v>
                </c:pt>
                <c:pt idx="6071">
                  <c:v>40364.21597222222</c:v>
                </c:pt>
                <c:pt idx="6072">
                  <c:v>40364.216666666638</c:v>
                </c:pt>
                <c:pt idx="6073">
                  <c:v>40364.217361111077</c:v>
                </c:pt>
                <c:pt idx="6074">
                  <c:v>40364.218055555553</c:v>
                </c:pt>
                <c:pt idx="6075">
                  <c:v>40364.21875</c:v>
                </c:pt>
                <c:pt idx="6076">
                  <c:v>40364.219444444447</c:v>
                </c:pt>
                <c:pt idx="6077">
                  <c:v>40364.220138888886</c:v>
                </c:pt>
                <c:pt idx="6078">
                  <c:v>40364.220833333326</c:v>
                </c:pt>
                <c:pt idx="6079">
                  <c:v>40364.22152777775</c:v>
                </c:pt>
                <c:pt idx="6080">
                  <c:v>40364.222222222204</c:v>
                </c:pt>
                <c:pt idx="6081">
                  <c:v>40364.222916666637</c:v>
                </c:pt>
                <c:pt idx="6082">
                  <c:v>40364.223611111054</c:v>
                </c:pt>
                <c:pt idx="6083">
                  <c:v>40364.22430555553</c:v>
                </c:pt>
                <c:pt idx="6084">
                  <c:v>40364.224999999999</c:v>
                </c:pt>
                <c:pt idx="6085">
                  <c:v>40364.225694444445</c:v>
                </c:pt>
                <c:pt idx="6086">
                  <c:v>40364.226388888885</c:v>
                </c:pt>
                <c:pt idx="6087">
                  <c:v>40364.227083333273</c:v>
                </c:pt>
                <c:pt idx="6088">
                  <c:v>40364.227777777749</c:v>
                </c:pt>
                <c:pt idx="6089">
                  <c:v>40364.228472222225</c:v>
                </c:pt>
                <c:pt idx="6090">
                  <c:v>40364.229166666606</c:v>
                </c:pt>
                <c:pt idx="6091">
                  <c:v>40364.229861111053</c:v>
                </c:pt>
                <c:pt idx="6092">
                  <c:v>40364.230555555558</c:v>
                </c:pt>
                <c:pt idx="6093">
                  <c:v>40364.231249999997</c:v>
                </c:pt>
                <c:pt idx="6094">
                  <c:v>40364.231944444444</c:v>
                </c:pt>
                <c:pt idx="6095">
                  <c:v>40364.232638888891</c:v>
                </c:pt>
                <c:pt idx="6096">
                  <c:v>40364.233333333301</c:v>
                </c:pt>
                <c:pt idx="6097">
                  <c:v>40364.234027777777</c:v>
                </c:pt>
                <c:pt idx="6098">
                  <c:v>40364.234722222194</c:v>
                </c:pt>
                <c:pt idx="6099">
                  <c:v>40364.235416666626</c:v>
                </c:pt>
                <c:pt idx="6100">
                  <c:v>40364.23611111108</c:v>
                </c:pt>
                <c:pt idx="6101">
                  <c:v>40364.236805555556</c:v>
                </c:pt>
                <c:pt idx="6102">
                  <c:v>40364.237499999996</c:v>
                </c:pt>
                <c:pt idx="6103">
                  <c:v>40364.238194444442</c:v>
                </c:pt>
                <c:pt idx="6104">
                  <c:v>40364.238888888889</c:v>
                </c:pt>
                <c:pt idx="6105">
                  <c:v>40364.239583333307</c:v>
                </c:pt>
                <c:pt idx="6106">
                  <c:v>40364.240277777782</c:v>
                </c:pt>
                <c:pt idx="6107">
                  <c:v>40364.240972222222</c:v>
                </c:pt>
                <c:pt idx="6108">
                  <c:v>40364.241666666618</c:v>
                </c:pt>
                <c:pt idx="6109">
                  <c:v>40364.242361111072</c:v>
                </c:pt>
                <c:pt idx="6110">
                  <c:v>40364.243055555555</c:v>
                </c:pt>
                <c:pt idx="6111">
                  <c:v>40364.243749999994</c:v>
                </c:pt>
                <c:pt idx="6112">
                  <c:v>40364.244444444441</c:v>
                </c:pt>
                <c:pt idx="6113">
                  <c:v>40364.245138888888</c:v>
                </c:pt>
                <c:pt idx="6114">
                  <c:v>40364.245833333334</c:v>
                </c:pt>
                <c:pt idx="6115">
                  <c:v>40364.246527777781</c:v>
                </c:pt>
                <c:pt idx="6116">
                  <c:v>40364.24722222222</c:v>
                </c:pt>
                <c:pt idx="6117">
                  <c:v>40364.247916666638</c:v>
                </c:pt>
                <c:pt idx="6118">
                  <c:v>40364.248611111114</c:v>
                </c:pt>
                <c:pt idx="6119">
                  <c:v>40364.249305555524</c:v>
                </c:pt>
                <c:pt idx="6120">
                  <c:v>40364.25</c:v>
                </c:pt>
                <c:pt idx="6121">
                  <c:v>40364.25069444449</c:v>
                </c:pt>
                <c:pt idx="6122">
                  <c:v>40364.251388888886</c:v>
                </c:pt>
                <c:pt idx="6123">
                  <c:v>40364.252083333326</c:v>
                </c:pt>
                <c:pt idx="6124">
                  <c:v>40364.25277777778</c:v>
                </c:pt>
                <c:pt idx="6125">
                  <c:v>40364.253472222204</c:v>
                </c:pt>
                <c:pt idx="6126">
                  <c:v>40364.254166666637</c:v>
                </c:pt>
                <c:pt idx="6127">
                  <c:v>40364.254861111105</c:v>
                </c:pt>
                <c:pt idx="6128">
                  <c:v>40364.255555555559</c:v>
                </c:pt>
                <c:pt idx="6129">
                  <c:v>40364.256250000013</c:v>
                </c:pt>
                <c:pt idx="6130">
                  <c:v>40364.256944444474</c:v>
                </c:pt>
                <c:pt idx="6131">
                  <c:v>40364.257638888892</c:v>
                </c:pt>
                <c:pt idx="6132">
                  <c:v>40364.258333333331</c:v>
                </c:pt>
                <c:pt idx="6133">
                  <c:v>40364.259027777778</c:v>
                </c:pt>
                <c:pt idx="6134">
                  <c:v>40364.259722222225</c:v>
                </c:pt>
                <c:pt idx="6135">
                  <c:v>40364.260416666628</c:v>
                </c:pt>
                <c:pt idx="6136">
                  <c:v>40364.261111111053</c:v>
                </c:pt>
                <c:pt idx="6137">
                  <c:v>40364.261805555521</c:v>
                </c:pt>
                <c:pt idx="6138">
                  <c:v>40364.262499999997</c:v>
                </c:pt>
                <c:pt idx="6139">
                  <c:v>40364.263194444444</c:v>
                </c:pt>
                <c:pt idx="6140">
                  <c:v>40364.263888888876</c:v>
                </c:pt>
                <c:pt idx="6141">
                  <c:v>40364.264583333301</c:v>
                </c:pt>
                <c:pt idx="6142">
                  <c:v>40364.265277777777</c:v>
                </c:pt>
                <c:pt idx="6143">
                  <c:v>40364.265972222194</c:v>
                </c:pt>
                <c:pt idx="6144">
                  <c:v>40364.266666666626</c:v>
                </c:pt>
                <c:pt idx="6145">
                  <c:v>40364.267361111051</c:v>
                </c:pt>
                <c:pt idx="6146">
                  <c:v>40364.268055555556</c:v>
                </c:pt>
                <c:pt idx="6147">
                  <c:v>40364.268749999996</c:v>
                </c:pt>
                <c:pt idx="6148">
                  <c:v>40364.269444444435</c:v>
                </c:pt>
                <c:pt idx="6149">
                  <c:v>40364.270138888889</c:v>
                </c:pt>
                <c:pt idx="6150">
                  <c:v>40364.270833333336</c:v>
                </c:pt>
                <c:pt idx="6151">
                  <c:v>40364.271527777775</c:v>
                </c:pt>
                <c:pt idx="6152">
                  <c:v>40364.272222222222</c:v>
                </c:pt>
                <c:pt idx="6153">
                  <c:v>40364.272916666654</c:v>
                </c:pt>
                <c:pt idx="6154">
                  <c:v>40364.273611111072</c:v>
                </c:pt>
                <c:pt idx="6155">
                  <c:v>40364.274305555555</c:v>
                </c:pt>
                <c:pt idx="6156">
                  <c:v>40364.275000000001</c:v>
                </c:pt>
                <c:pt idx="6157">
                  <c:v>40364.275694444441</c:v>
                </c:pt>
                <c:pt idx="6158">
                  <c:v>40364.276388888888</c:v>
                </c:pt>
                <c:pt idx="6159">
                  <c:v>40364.277083333298</c:v>
                </c:pt>
                <c:pt idx="6160">
                  <c:v>40364.277777777774</c:v>
                </c:pt>
                <c:pt idx="6161">
                  <c:v>40364.27847222222</c:v>
                </c:pt>
                <c:pt idx="6162">
                  <c:v>40364.279166666609</c:v>
                </c:pt>
                <c:pt idx="6163">
                  <c:v>40364.279861111077</c:v>
                </c:pt>
                <c:pt idx="6164">
                  <c:v>40364.280555555553</c:v>
                </c:pt>
                <c:pt idx="6165">
                  <c:v>40364.28125</c:v>
                </c:pt>
                <c:pt idx="6166">
                  <c:v>40364.281944444447</c:v>
                </c:pt>
                <c:pt idx="6167">
                  <c:v>40364.282638888893</c:v>
                </c:pt>
                <c:pt idx="6168">
                  <c:v>40364.283333333326</c:v>
                </c:pt>
                <c:pt idx="6169">
                  <c:v>40364.28402777778</c:v>
                </c:pt>
                <c:pt idx="6170">
                  <c:v>40364.284722222204</c:v>
                </c:pt>
                <c:pt idx="6171">
                  <c:v>40364.285416666637</c:v>
                </c:pt>
                <c:pt idx="6172">
                  <c:v>40364.286111111105</c:v>
                </c:pt>
                <c:pt idx="6173">
                  <c:v>40364.286805555559</c:v>
                </c:pt>
                <c:pt idx="6174">
                  <c:v>40364.287499999999</c:v>
                </c:pt>
                <c:pt idx="6175">
                  <c:v>40364.288194444474</c:v>
                </c:pt>
                <c:pt idx="6176">
                  <c:v>40364.288888888892</c:v>
                </c:pt>
                <c:pt idx="6177">
                  <c:v>40364.289583333324</c:v>
                </c:pt>
                <c:pt idx="6178">
                  <c:v>40364.290277777778</c:v>
                </c:pt>
                <c:pt idx="6179">
                  <c:v>40364.290972222225</c:v>
                </c:pt>
                <c:pt idx="6180">
                  <c:v>40364.291666666606</c:v>
                </c:pt>
                <c:pt idx="6181">
                  <c:v>40364.292361111053</c:v>
                </c:pt>
                <c:pt idx="6182">
                  <c:v>40364.293055555521</c:v>
                </c:pt>
                <c:pt idx="6183">
                  <c:v>40364.293749999975</c:v>
                </c:pt>
                <c:pt idx="6184">
                  <c:v>40364.294444444444</c:v>
                </c:pt>
                <c:pt idx="6185">
                  <c:v>40364.295138888876</c:v>
                </c:pt>
                <c:pt idx="6186">
                  <c:v>40364.295833333301</c:v>
                </c:pt>
                <c:pt idx="6187">
                  <c:v>40364.296527777777</c:v>
                </c:pt>
                <c:pt idx="6188">
                  <c:v>40364.297222222194</c:v>
                </c:pt>
                <c:pt idx="6189">
                  <c:v>40364.297916666626</c:v>
                </c:pt>
                <c:pt idx="6190">
                  <c:v>40364.29861111108</c:v>
                </c:pt>
                <c:pt idx="6191">
                  <c:v>40364.29930555552</c:v>
                </c:pt>
                <c:pt idx="6192">
                  <c:v>40364.300000000003</c:v>
                </c:pt>
                <c:pt idx="6193">
                  <c:v>40364.300694444493</c:v>
                </c:pt>
                <c:pt idx="6194">
                  <c:v>40364.301388888889</c:v>
                </c:pt>
                <c:pt idx="6195">
                  <c:v>40364.302083333336</c:v>
                </c:pt>
                <c:pt idx="6196">
                  <c:v>40364.302777777782</c:v>
                </c:pt>
                <c:pt idx="6197">
                  <c:v>40364.303472222222</c:v>
                </c:pt>
                <c:pt idx="6198">
                  <c:v>40364.304166666654</c:v>
                </c:pt>
                <c:pt idx="6199">
                  <c:v>40364.304861111108</c:v>
                </c:pt>
                <c:pt idx="6200">
                  <c:v>40364.305555555562</c:v>
                </c:pt>
                <c:pt idx="6201">
                  <c:v>40364.306250000031</c:v>
                </c:pt>
                <c:pt idx="6202">
                  <c:v>40364.306944444485</c:v>
                </c:pt>
                <c:pt idx="6203">
                  <c:v>40364.307638888917</c:v>
                </c:pt>
                <c:pt idx="6204">
                  <c:v>40364.308333333342</c:v>
                </c:pt>
                <c:pt idx="6205">
                  <c:v>40364.309027777781</c:v>
                </c:pt>
                <c:pt idx="6206">
                  <c:v>40364.30972222222</c:v>
                </c:pt>
                <c:pt idx="6207">
                  <c:v>40364.310416666667</c:v>
                </c:pt>
                <c:pt idx="6208">
                  <c:v>40364.311111111114</c:v>
                </c:pt>
                <c:pt idx="6209">
                  <c:v>40364.311805555553</c:v>
                </c:pt>
                <c:pt idx="6210">
                  <c:v>40364.312500000029</c:v>
                </c:pt>
                <c:pt idx="6211">
                  <c:v>40364.31319444449</c:v>
                </c:pt>
                <c:pt idx="6212">
                  <c:v>40364.313888888893</c:v>
                </c:pt>
                <c:pt idx="6213">
                  <c:v>40364.314583333333</c:v>
                </c:pt>
                <c:pt idx="6214">
                  <c:v>40364.315277777809</c:v>
                </c:pt>
                <c:pt idx="6215">
                  <c:v>40364.315972222219</c:v>
                </c:pt>
                <c:pt idx="6216">
                  <c:v>40364.316666666666</c:v>
                </c:pt>
                <c:pt idx="6217">
                  <c:v>40364.317361111105</c:v>
                </c:pt>
                <c:pt idx="6218">
                  <c:v>40364.318055555595</c:v>
                </c:pt>
                <c:pt idx="6219">
                  <c:v>40364.318750000013</c:v>
                </c:pt>
                <c:pt idx="6220">
                  <c:v>40364.319444444474</c:v>
                </c:pt>
                <c:pt idx="6221">
                  <c:v>40364.320138888892</c:v>
                </c:pt>
                <c:pt idx="6222">
                  <c:v>40364.320833333331</c:v>
                </c:pt>
                <c:pt idx="6223">
                  <c:v>40364.321527777778</c:v>
                </c:pt>
                <c:pt idx="6224">
                  <c:v>40364.322222222232</c:v>
                </c:pt>
                <c:pt idx="6225">
                  <c:v>40364.322916666664</c:v>
                </c:pt>
                <c:pt idx="6226">
                  <c:v>40364.323611111104</c:v>
                </c:pt>
                <c:pt idx="6227">
                  <c:v>40364.324305555558</c:v>
                </c:pt>
                <c:pt idx="6228">
                  <c:v>40364.325000000004</c:v>
                </c:pt>
                <c:pt idx="6229">
                  <c:v>40364.325694444473</c:v>
                </c:pt>
                <c:pt idx="6230">
                  <c:v>40364.326388888891</c:v>
                </c:pt>
                <c:pt idx="6231">
                  <c:v>40364.327083333301</c:v>
                </c:pt>
                <c:pt idx="6232">
                  <c:v>40364.327777777777</c:v>
                </c:pt>
                <c:pt idx="6233">
                  <c:v>40364.328472222223</c:v>
                </c:pt>
                <c:pt idx="6234">
                  <c:v>40364.329166666626</c:v>
                </c:pt>
                <c:pt idx="6235">
                  <c:v>40364.32986111108</c:v>
                </c:pt>
                <c:pt idx="6236">
                  <c:v>40364.330555555563</c:v>
                </c:pt>
                <c:pt idx="6237">
                  <c:v>40364.331250000003</c:v>
                </c:pt>
                <c:pt idx="6238">
                  <c:v>40364.331944444442</c:v>
                </c:pt>
                <c:pt idx="6239">
                  <c:v>40364.332638888925</c:v>
                </c:pt>
                <c:pt idx="6240">
                  <c:v>40364.333333333336</c:v>
                </c:pt>
                <c:pt idx="6241">
                  <c:v>40364.334027777782</c:v>
                </c:pt>
                <c:pt idx="6242">
                  <c:v>40364.334722222222</c:v>
                </c:pt>
                <c:pt idx="6243">
                  <c:v>40364.335416666654</c:v>
                </c:pt>
                <c:pt idx="6244">
                  <c:v>40364.336111111108</c:v>
                </c:pt>
                <c:pt idx="6245">
                  <c:v>40364.336805555562</c:v>
                </c:pt>
                <c:pt idx="6246">
                  <c:v>40364.337500000001</c:v>
                </c:pt>
                <c:pt idx="6247">
                  <c:v>40364.338194444485</c:v>
                </c:pt>
                <c:pt idx="6248">
                  <c:v>40364.338888888917</c:v>
                </c:pt>
                <c:pt idx="6249">
                  <c:v>40364.339583333334</c:v>
                </c:pt>
                <c:pt idx="6250">
                  <c:v>40364.34027777781</c:v>
                </c:pt>
                <c:pt idx="6251">
                  <c:v>40364.340972222242</c:v>
                </c:pt>
                <c:pt idx="6252">
                  <c:v>40364.341666666638</c:v>
                </c:pt>
                <c:pt idx="6253">
                  <c:v>40364.342361111114</c:v>
                </c:pt>
                <c:pt idx="6254">
                  <c:v>40364.343055555553</c:v>
                </c:pt>
                <c:pt idx="6255">
                  <c:v>40364.34375</c:v>
                </c:pt>
                <c:pt idx="6256">
                  <c:v>40364.34444444449</c:v>
                </c:pt>
                <c:pt idx="6257">
                  <c:v>40364.345138888893</c:v>
                </c:pt>
                <c:pt idx="6258">
                  <c:v>40364.345833333333</c:v>
                </c:pt>
                <c:pt idx="6259">
                  <c:v>40364.346527777809</c:v>
                </c:pt>
                <c:pt idx="6260">
                  <c:v>40364.347222222219</c:v>
                </c:pt>
                <c:pt idx="6261">
                  <c:v>40364.347916666666</c:v>
                </c:pt>
                <c:pt idx="6262">
                  <c:v>40364.348611111112</c:v>
                </c:pt>
                <c:pt idx="6263">
                  <c:v>40364.349305555559</c:v>
                </c:pt>
                <c:pt idx="6264">
                  <c:v>40364.350000000013</c:v>
                </c:pt>
                <c:pt idx="6265">
                  <c:v>40364.350694444511</c:v>
                </c:pt>
                <c:pt idx="6266">
                  <c:v>40364.351388888892</c:v>
                </c:pt>
                <c:pt idx="6267">
                  <c:v>40364.352083333331</c:v>
                </c:pt>
                <c:pt idx="6268">
                  <c:v>40364.352777777793</c:v>
                </c:pt>
                <c:pt idx="6269">
                  <c:v>40364.353472222232</c:v>
                </c:pt>
                <c:pt idx="6270">
                  <c:v>40364.354166666664</c:v>
                </c:pt>
                <c:pt idx="6271">
                  <c:v>40364.354861111111</c:v>
                </c:pt>
                <c:pt idx="6272">
                  <c:v>40364.355555555587</c:v>
                </c:pt>
                <c:pt idx="6273">
                  <c:v>40364.356250000041</c:v>
                </c:pt>
                <c:pt idx="6274">
                  <c:v>40364.356944444502</c:v>
                </c:pt>
                <c:pt idx="6275">
                  <c:v>40364.357638888934</c:v>
                </c:pt>
                <c:pt idx="6276">
                  <c:v>40364.358333333359</c:v>
                </c:pt>
                <c:pt idx="6277">
                  <c:v>40364.359027777791</c:v>
                </c:pt>
                <c:pt idx="6278">
                  <c:v>40364.359722222223</c:v>
                </c:pt>
                <c:pt idx="6279">
                  <c:v>40364.36041666667</c:v>
                </c:pt>
                <c:pt idx="6280">
                  <c:v>40364.36111111108</c:v>
                </c:pt>
                <c:pt idx="6281">
                  <c:v>40364.361805555556</c:v>
                </c:pt>
                <c:pt idx="6282">
                  <c:v>40364.362500000003</c:v>
                </c:pt>
                <c:pt idx="6283">
                  <c:v>40364.363194444442</c:v>
                </c:pt>
                <c:pt idx="6284">
                  <c:v>40364.363888888889</c:v>
                </c:pt>
                <c:pt idx="6285">
                  <c:v>40364.364583333336</c:v>
                </c:pt>
                <c:pt idx="6286">
                  <c:v>40364.365277777782</c:v>
                </c:pt>
                <c:pt idx="6287">
                  <c:v>40364.365972222222</c:v>
                </c:pt>
                <c:pt idx="6288">
                  <c:v>40364.366666666654</c:v>
                </c:pt>
                <c:pt idx="6289">
                  <c:v>40364.367361111072</c:v>
                </c:pt>
                <c:pt idx="6290">
                  <c:v>40364.368055555562</c:v>
                </c:pt>
                <c:pt idx="6291">
                  <c:v>40364.368750000001</c:v>
                </c:pt>
                <c:pt idx="6292">
                  <c:v>40364.369444444441</c:v>
                </c:pt>
                <c:pt idx="6293">
                  <c:v>40364.370138888917</c:v>
                </c:pt>
                <c:pt idx="6294">
                  <c:v>40364.370833333342</c:v>
                </c:pt>
                <c:pt idx="6295">
                  <c:v>40364.371527777781</c:v>
                </c:pt>
                <c:pt idx="6296">
                  <c:v>40364.372222222242</c:v>
                </c:pt>
                <c:pt idx="6297">
                  <c:v>40364.372916666667</c:v>
                </c:pt>
                <c:pt idx="6298">
                  <c:v>40364.373611111114</c:v>
                </c:pt>
                <c:pt idx="6299">
                  <c:v>40364.374305555553</c:v>
                </c:pt>
                <c:pt idx="6300">
                  <c:v>40364.375</c:v>
                </c:pt>
                <c:pt idx="6301">
                  <c:v>40364.37569444449</c:v>
                </c:pt>
                <c:pt idx="6302">
                  <c:v>40364.376388888893</c:v>
                </c:pt>
                <c:pt idx="6303">
                  <c:v>40364.377083333326</c:v>
                </c:pt>
                <c:pt idx="6304">
                  <c:v>40364.37777777778</c:v>
                </c:pt>
                <c:pt idx="6305">
                  <c:v>40364.378472222219</c:v>
                </c:pt>
                <c:pt idx="6306">
                  <c:v>40364.379166666637</c:v>
                </c:pt>
                <c:pt idx="6307">
                  <c:v>40364.379861111105</c:v>
                </c:pt>
                <c:pt idx="6308">
                  <c:v>40364.380555555595</c:v>
                </c:pt>
                <c:pt idx="6309">
                  <c:v>40364.381250000013</c:v>
                </c:pt>
                <c:pt idx="6310">
                  <c:v>40364.381944444474</c:v>
                </c:pt>
                <c:pt idx="6311">
                  <c:v>40364.382638888936</c:v>
                </c:pt>
                <c:pt idx="6312">
                  <c:v>40364.383333333331</c:v>
                </c:pt>
                <c:pt idx="6313">
                  <c:v>40364.384027777793</c:v>
                </c:pt>
                <c:pt idx="6314">
                  <c:v>40364.384722222232</c:v>
                </c:pt>
                <c:pt idx="6315">
                  <c:v>40364.385416666664</c:v>
                </c:pt>
                <c:pt idx="6316">
                  <c:v>40364.386111111111</c:v>
                </c:pt>
                <c:pt idx="6317">
                  <c:v>40364.386805555587</c:v>
                </c:pt>
                <c:pt idx="6318">
                  <c:v>40364.387500000012</c:v>
                </c:pt>
                <c:pt idx="6319">
                  <c:v>40364.388194444502</c:v>
                </c:pt>
                <c:pt idx="6320">
                  <c:v>40364.388888888934</c:v>
                </c:pt>
                <c:pt idx="6321">
                  <c:v>40364.38958333333</c:v>
                </c:pt>
                <c:pt idx="6322">
                  <c:v>40364.390277777791</c:v>
                </c:pt>
                <c:pt idx="6323">
                  <c:v>40364.390972222223</c:v>
                </c:pt>
                <c:pt idx="6324">
                  <c:v>40364.391666666626</c:v>
                </c:pt>
                <c:pt idx="6325">
                  <c:v>40364.39236111108</c:v>
                </c:pt>
                <c:pt idx="6326">
                  <c:v>40364.393055555556</c:v>
                </c:pt>
                <c:pt idx="6327">
                  <c:v>40364.393749999996</c:v>
                </c:pt>
                <c:pt idx="6328">
                  <c:v>40364.394444444442</c:v>
                </c:pt>
                <c:pt idx="6329">
                  <c:v>40364.395138888889</c:v>
                </c:pt>
                <c:pt idx="6330">
                  <c:v>40364.395833333336</c:v>
                </c:pt>
                <c:pt idx="6331">
                  <c:v>40364.396527777782</c:v>
                </c:pt>
                <c:pt idx="6332">
                  <c:v>40364.397222222222</c:v>
                </c:pt>
                <c:pt idx="6333">
                  <c:v>40364.397916666654</c:v>
                </c:pt>
                <c:pt idx="6334">
                  <c:v>40364.398611111108</c:v>
                </c:pt>
                <c:pt idx="6335">
                  <c:v>40364.399305555555</c:v>
                </c:pt>
                <c:pt idx="6336">
                  <c:v>40364.400000000001</c:v>
                </c:pt>
                <c:pt idx="6337">
                  <c:v>40364.400694444485</c:v>
                </c:pt>
                <c:pt idx="6338">
                  <c:v>40364.401388888888</c:v>
                </c:pt>
                <c:pt idx="6339">
                  <c:v>40364.402083333334</c:v>
                </c:pt>
                <c:pt idx="6340">
                  <c:v>40364.402777777781</c:v>
                </c:pt>
                <c:pt idx="6341">
                  <c:v>40364.40347222222</c:v>
                </c:pt>
                <c:pt idx="6342">
                  <c:v>40364.404166666638</c:v>
                </c:pt>
                <c:pt idx="6343">
                  <c:v>40364.404861111114</c:v>
                </c:pt>
                <c:pt idx="6344">
                  <c:v>40364.405555555553</c:v>
                </c:pt>
                <c:pt idx="6345">
                  <c:v>40364.406250000029</c:v>
                </c:pt>
                <c:pt idx="6346">
                  <c:v>40364.40694444449</c:v>
                </c:pt>
                <c:pt idx="6347">
                  <c:v>40364.407638888893</c:v>
                </c:pt>
                <c:pt idx="6348">
                  <c:v>40364.408333333333</c:v>
                </c:pt>
                <c:pt idx="6349">
                  <c:v>40364.40902777778</c:v>
                </c:pt>
                <c:pt idx="6350">
                  <c:v>40364.409722222204</c:v>
                </c:pt>
                <c:pt idx="6351">
                  <c:v>40364.410416666666</c:v>
                </c:pt>
                <c:pt idx="6352">
                  <c:v>40364.411111111105</c:v>
                </c:pt>
                <c:pt idx="6353">
                  <c:v>40364.411805555559</c:v>
                </c:pt>
                <c:pt idx="6354">
                  <c:v>40364.412500000013</c:v>
                </c:pt>
                <c:pt idx="6355">
                  <c:v>40364.413194444474</c:v>
                </c:pt>
                <c:pt idx="6356">
                  <c:v>40364.413888888892</c:v>
                </c:pt>
                <c:pt idx="6357">
                  <c:v>40364.414583333331</c:v>
                </c:pt>
                <c:pt idx="6358">
                  <c:v>40364.415277777793</c:v>
                </c:pt>
                <c:pt idx="6359">
                  <c:v>40364.415972222232</c:v>
                </c:pt>
                <c:pt idx="6360">
                  <c:v>40364.416666666664</c:v>
                </c:pt>
                <c:pt idx="6361">
                  <c:v>40364.417361111104</c:v>
                </c:pt>
                <c:pt idx="6362">
                  <c:v>40364.418055555587</c:v>
                </c:pt>
                <c:pt idx="6363">
                  <c:v>40364.418750000012</c:v>
                </c:pt>
                <c:pt idx="6364">
                  <c:v>40364.419444444473</c:v>
                </c:pt>
                <c:pt idx="6365">
                  <c:v>40364.420138888891</c:v>
                </c:pt>
                <c:pt idx="6366">
                  <c:v>40364.42083333333</c:v>
                </c:pt>
                <c:pt idx="6367">
                  <c:v>40364.421527777777</c:v>
                </c:pt>
                <c:pt idx="6368">
                  <c:v>40364.422222222223</c:v>
                </c:pt>
                <c:pt idx="6369">
                  <c:v>40364.42291666667</c:v>
                </c:pt>
                <c:pt idx="6370">
                  <c:v>40364.42361111108</c:v>
                </c:pt>
                <c:pt idx="6371">
                  <c:v>40364.424305555556</c:v>
                </c:pt>
                <c:pt idx="6372">
                  <c:v>40364.425000000003</c:v>
                </c:pt>
                <c:pt idx="6373">
                  <c:v>40364.425694444442</c:v>
                </c:pt>
                <c:pt idx="6374">
                  <c:v>40364.426388888889</c:v>
                </c:pt>
                <c:pt idx="6375">
                  <c:v>40364.427083333307</c:v>
                </c:pt>
                <c:pt idx="6376">
                  <c:v>40364.427777777775</c:v>
                </c:pt>
                <c:pt idx="6377">
                  <c:v>40364.428472222222</c:v>
                </c:pt>
                <c:pt idx="6378">
                  <c:v>40364.429166666618</c:v>
                </c:pt>
                <c:pt idx="6379">
                  <c:v>40364.429861111072</c:v>
                </c:pt>
                <c:pt idx="6380">
                  <c:v>40364.430555555562</c:v>
                </c:pt>
                <c:pt idx="6381">
                  <c:v>40364.431250000001</c:v>
                </c:pt>
                <c:pt idx="6382">
                  <c:v>40364.431944444441</c:v>
                </c:pt>
                <c:pt idx="6383">
                  <c:v>40364.432638888917</c:v>
                </c:pt>
                <c:pt idx="6384">
                  <c:v>40364.433333333334</c:v>
                </c:pt>
                <c:pt idx="6385">
                  <c:v>40364.434027777781</c:v>
                </c:pt>
                <c:pt idx="6386">
                  <c:v>40364.43472222222</c:v>
                </c:pt>
                <c:pt idx="6387">
                  <c:v>40364.435416666638</c:v>
                </c:pt>
                <c:pt idx="6388">
                  <c:v>40364.436111111114</c:v>
                </c:pt>
                <c:pt idx="6389">
                  <c:v>40364.436805555553</c:v>
                </c:pt>
                <c:pt idx="6390">
                  <c:v>40364.4375</c:v>
                </c:pt>
                <c:pt idx="6391">
                  <c:v>40364.43819444449</c:v>
                </c:pt>
                <c:pt idx="6392">
                  <c:v>40364.438888888893</c:v>
                </c:pt>
                <c:pt idx="6393">
                  <c:v>40364.439583333326</c:v>
                </c:pt>
                <c:pt idx="6394">
                  <c:v>40364.440277777809</c:v>
                </c:pt>
                <c:pt idx="6395">
                  <c:v>40364.440972222219</c:v>
                </c:pt>
                <c:pt idx="6396">
                  <c:v>40364.441666666637</c:v>
                </c:pt>
                <c:pt idx="6397">
                  <c:v>40364.442361111105</c:v>
                </c:pt>
                <c:pt idx="6398">
                  <c:v>40364.443055555559</c:v>
                </c:pt>
                <c:pt idx="6399">
                  <c:v>40364.443749999999</c:v>
                </c:pt>
                <c:pt idx="6400">
                  <c:v>40364.444444444474</c:v>
                </c:pt>
                <c:pt idx="6401">
                  <c:v>40364.445138888892</c:v>
                </c:pt>
                <c:pt idx="6402">
                  <c:v>40364.445833333331</c:v>
                </c:pt>
                <c:pt idx="6403">
                  <c:v>40364.446527777793</c:v>
                </c:pt>
                <c:pt idx="6404">
                  <c:v>40364.447222222232</c:v>
                </c:pt>
                <c:pt idx="6405">
                  <c:v>40364.447916666664</c:v>
                </c:pt>
                <c:pt idx="6406">
                  <c:v>40364.448611111111</c:v>
                </c:pt>
                <c:pt idx="6407">
                  <c:v>40364.449305555558</c:v>
                </c:pt>
                <c:pt idx="6408">
                  <c:v>40364.450000000012</c:v>
                </c:pt>
                <c:pt idx="6409">
                  <c:v>40364.450694444502</c:v>
                </c:pt>
                <c:pt idx="6410">
                  <c:v>40364.451388888891</c:v>
                </c:pt>
                <c:pt idx="6411">
                  <c:v>40364.45208333333</c:v>
                </c:pt>
                <c:pt idx="6412">
                  <c:v>40364.452777777791</c:v>
                </c:pt>
                <c:pt idx="6413">
                  <c:v>40364.453472222223</c:v>
                </c:pt>
                <c:pt idx="6414">
                  <c:v>40364.45416666667</c:v>
                </c:pt>
                <c:pt idx="6415">
                  <c:v>40364.454861111109</c:v>
                </c:pt>
                <c:pt idx="6416">
                  <c:v>40364.455555555563</c:v>
                </c:pt>
                <c:pt idx="6417">
                  <c:v>40364.456250000039</c:v>
                </c:pt>
                <c:pt idx="6418">
                  <c:v>40364.456944444493</c:v>
                </c:pt>
                <c:pt idx="6419">
                  <c:v>40364.457638888925</c:v>
                </c:pt>
                <c:pt idx="6420">
                  <c:v>40364.458333333343</c:v>
                </c:pt>
                <c:pt idx="6421">
                  <c:v>40364.459027777782</c:v>
                </c:pt>
                <c:pt idx="6422">
                  <c:v>40364.459722222222</c:v>
                </c:pt>
                <c:pt idx="6423">
                  <c:v>40364.460416666654</c:v>
                </c:pt>
                <c:pt idx="6424">
                  <c:v>40364.461111111072</c:v>
                </c:pt>
                <c:pt idx="6425">
                  <c:v>40364.461805555555</c:v>
                </c:pt>
                <c:pt idx="6426">
                  <c:v>40364.462500000001</c:v>
                </c:pt>
                <c:pt idx="6427">
                  <c:v>40364.463194444441</c:v>
                </c:pt>
                <c:pt idx="6428">
                  <c:v>40364.463888888888</c:v>
                </c:pt>
                <c:pt idx="6429">
                  <c:v>40364.464583333334</c:v>
                </c:pt>
                <c:pt idx="6430">
                  <c:v>40364.465277777781</c:v>
                </c:pt>
                <c:pt idx="6431">
                  <c:v>40364.46597222222</c:v>
                </c:pt>
                <c:pt idx="6432">
                  <c:v>40364.466666666638</c:v>
                </c:pt>
                <c:pt idx="6433">
                  <c:v>40364.467361111077</c:v>
                </c:pt>
                <c:pt idx="6434">
                  <c:v>40364.468055555553</c:v>
                </c:pt>
                <c:pt idx="6435">
                  <c:v>40364.46875</c:v>
                </c:pt>
                <c:pt idx="6436">
                  <c:v>40364.469444444447</c:v>
                </c:pt>
                <c:pt idx="6437">
                  <c:v>40364.470138888893</c:v>
                </c:pt>
                <c:pt idx="6438">
                  <c:v>40364.470833333333</c:v>
                </c:pt>
                <c:pt idx="6439">
                  <c:v>40364.47152777778</c:v>
                </c:pt>
                <c:pt idx="6440">
                  <c:v>40364.472222222219</c:v>
                </c:pt>
                <c:pt idx="6441">
                  <c:v>40364.472916666666</c:v>
                </c:pt>
                <c:pt idx="6442">
                  <c:v>40364.473611111105</c:v>
                </c:pt>
                <c:pt idx="6443">
                  <c:v>40364.474305555559</c:v>
                </c:pt>
                <c:pt idx="6444">
                  <c:v>40364.475000000006</c:v>
                </c:pt>
                <c:pt idx="6445">
                  <c:v>40364.475694444474</c:v>
                </c:pt>
                <c:pt idx="6446">
                  <c:v>40364.476388888892</c:v>
                </c:pt>
                <c:pt idx="6447">
                  <c:v>40364.477083333324</c:v>
                </c:pt>
                <c:pt idx="6448">
                  <c:v>40364.477777777778</c:v>
                </c:pt>
                <c:pt idx="6449">
                  <c:v>40364.478472222232</c:v>
                </c:pt>
                <c:pt idx="6450">
                  <c:v>40364.479166666628</c:v>
                </c:pt>
                <c:pt idx="6451">
                  <c:v>40364.479861111104</c:v>
                </c:pt>
                <c:pt idx="6452">
                  <c:v>40364.480555555587</c:v>
                </c:pt>
                <c:pt idx="6453">
                  <c:v>40364.481250000012</c:v>
                </c:pt>
                <c:pt idx="6454">
                  <c:v>40364.481944444473</c:v>
                </c:pt>
                <c:pt idx="6455">
                  <c:v>40364.482638888934</c:v>
                </c:pt>
                <c:pt idx="6456">
                  <c:v>40364.48333333333</c:v>
                </c:pt>
                <c:pt idx="6457">
                  <c:v>40364.484027777791</c:v>
                </c:pt>
                <c:pt idx="6458">
                  <c:v>40364.484722222223</c:v>
                </c:pt>
                <c:pt idx="6459">
                  <c:v>40364.48541666667</c:v>
                </c:pt>
                <c:pt idx="6460">
                  <c:v>40364.486111111109</c:v>
                </c:pt>
                <c:pt idx="6461">
                  <c:v>40364.486805555563</c:v>
                </c:pt>
                <c:pt idx="6462">
                  <c:v>40364.487500000003</c:v>
                </c:pt>
                <c:pt idx="6463">
                  <c:v>40364.488194444493</c:v>
                </c:pt>
                <c:pt idx="6464">
                  <c:v>40364.488888888925</c:v>
                </c:pt>
                <c:pt idx="6465">
                  <c:v>40364.489583333336</c:v>
                </c:pt>
                <c:pt idx="6466">
                  <c:v>40364.490277777782</c:v>
                </c:pt>
                <c:pt idx="6467">
                  <c:v>40364.490972222222</c:v>
                </c:pt>
                <c:pt idx="6468">
                  <c:v>40364.491666666618</c:v>
                </c:pt>
                <c:pt idx="6469">
                  <c:v>40364.492361111072</c:v>
                </c:pt>
                <c:pt idx="6470">
                  <c:v>40364.493055555555</c:v>
                </c:pt>
                <c:pt idx="6471">
                  <c:v>40364.493749999994</c:v>
                </c:pt>
                <c:pt idx="6472">
                  <c:v>40364.494444444441</c:v>
                </c:pt>
                <c:pt idx="6473">
                  <c:v>40364.495138888888</c:v>
                </c:pt>
                <c:pt idx="6474">
                  <c:v>40364.495833333334</c:v>
                </c:pt>
                <c:pt idx="6475">
                  <c:v>40364.496527777781</c:v>
                </c:pt>
                <c:pt idx="6476">
                  <c:v>40364.49722222222</c:v>
                </c:pt>
                <c:pt idx="6477">
                  <c:v>40364.497916666638</c:v>
                </c:pt>
                <c:pt idx="6478">
                  <c:v>40364.498611111114</c:v>
                </c:pt>
                <c:pt idx="6479">
                  <c:v>40364.499305555524</c:v>
                </c:pt>
                <c:pt idx="6480">
                  <c:v>40364.5</c:v>
                </c:pt>
                <c:pt idx="6481">
                  <c:v>40364.50069444449</c:v>
                </c:pt>
                <c:pt idx="6482">
                  <c:v>40364.501388888886</c:v>
                </c:pt>
                <c:pt idx="6483">
                  <c:v>40364.502083333326</c:v>
                </c:pt>
                <c:pt idx="6484">
                  <c:v>40364.50277777778</c:v>
                </c:pt>
                <c:pt idx="6485">
                  <c:v>40364.503472222204</c:v>
                </c:pt>
                <c:pt idx="6486">
                  <c:v>40364.504166666637</c:v>
                </c:pt>
                <c:pt idx="6487">
                  <c:v>40364.504861111105</c:v>
                </c:pt>
                <c:pt idx="6488">
                  <c:v>40364.505555555559</c:v>
                </c:pt>
                <c:pt idx="6489">
                  <c:v>40364.506250000013</c:v>
                </c:pt>
                <c:pt idx="6490">
                  <c:v>40364.506944444474</c:v>
                </c:pt>
                <c:pt idx="6491">
                  <c:v>40364.507638888892</c:v>
                </c:pt>
                <c:pt idx="6492">
                  <c:v>40364.508333333331</c:v>
                </c:pt>
                <c:pt idx="6493">
                  <c:v>40364.509027777778</c:v>
                </c:pt>
                <c:pt idx="6494">
                  <c:v>40364.509722222225</c:v>
                </c:pt>
                <c:pt idx="6495">
                  <c:v>40364.510416666664</c:v>
                </c:pt>
                <c:pt idx="6496">
                  <c:v>40364.511111111104</c:v>
                </c:pt>
                <c:pt idx="6497">
                  <c:v>40364.511805555558</c:v>
                </c:pt>
                <c:pt idx="6498">
                  <c:v>40364.512500000012</c:v>
                </c:pt>
                <c:pt idx="6499">
                  <c:v>40364.513194444473</c:v>
                </c:pt>
                <c:pt idx="6500">
                  <c:v>40364.513888888891</c:v>
                </c:pt>
                <c:pt idx="6501">
                  <c:v>40364.51458333333</c:v>
                </c:pt>
                <c:pt idx="6502">
                  <c:v>40364.515277777791</c:v>
                </c:pt>
                <c:pt idx="6503">
                  <c:v>40364.515972222223</c:v>
                </c:pt>
                <c:pt idx="6504">
                  <c:v>40364.51666666667</c:v>
                </c:pt>
                <c:pt idx="6505">
                  <c:v>40364.51736111108</c:v>
                </c:pt>
                <c:pt idx="6506">
                  <c:v>40364.518055555563</c:v>
                </c:pt>
                <c:pt idx="6507">
                  <c:v>40364.518750000003</c:v>
                </c:pt>
                <c:pt idx="6508">
                  <c:v>40364.519444444442</c:v>
                </c:pt>
                <c:pt idx="6509">
                  <c:v>40364.520138888889</c:v>
                </c:pt>
                <c:pt idx="6510">
                  <c:v>40364.520833333336</c:v>
                </c:pt>
                <c:pt idx="6511">
                  <c:v>40364.521527777775</c:v>
                </c:pt>
                <c:pt idx="6512">
                  <c:v>40364.522222222222</c:v>
                </c:pt>
                <c:pt idx="6513">
                  <c:v>40364.522916666654</c:v>
                </c:pt>
                <c:pt idx="6514">
                  <c:v>40364.523611111072</c:v>
                </c:pt>
                <c:pt idx="6515">
                  <c:v>40364.524305555555</c:v>
                </c:pt>
                <c:pt idx="6516">
                  <c:v>40364.525000000001</c:v>
                </c:pt>
                <c:pt idx="6517">
                  <c:v>40364.525694444441</c:v>
                </c:pt>
                <c:pt idx="6518">
                  <c:v>40364.526388888888</c:v>
                </c:pt>
                <c:pt idx="6519">
                  <c:v>40364.527083333298</c:v>
                </c:pt>
                <c:pt idx="6520">
                  <c:v>40364.527777777774</c:v>
                </c:pt>
                <c:pt idx="6521">
                  <c:v>40364.52847222222</c:v>
                </c:pt>
                <c:pt idx="6522">
                  <c:v>40364.529166666609</c:v>
                </c:pt>
                <c:pt idx="6523">
                  <c:v>40364.529861111077</c:v>
                </c:pt>
                <c:pt idx="6524">
                  <c:v>40364.530555555553</c:v>
                </c:pt>
                <c:pt idx="6525">
                  <c:v>40364.53125</c:v>
                </c:pt>
                <c:pt idx="6526">
                  <c:v>40364.531944444447</c:v>
                </c:pt>
                <c:pt idx="6527">
                  <c:v>40364.532638888893</c:v>
                </c:pt>
                <c:pt idx="6528">
                  <c:v>40364.533333333326</c:v>
                </c:pt>
                <c:pt idx="6529">
                  <c:v>40364.53402777778</c:v>
                </c:pt>
                <c:pt idx="6530">
                  <c:v>40364.534722222204</c:v>
                </c:pt>
                <c:pt idx="6531">
                  <c:v>40364.535416666637</c:v>
                </c:pt>
                <c:pt idx="6532">
                  <c:v>40364.536111111105</c:v>
                </c:pt>
                <c:pt idx="6533">
                  <c:v>40364.536805555559</c:v>
                </c:pt>
                <c:pt idx="6534">
                  <c:v>40364.537499999999</c:v>
                </c:pt>
                <c:pt idx="6535">
                  <c:v>40364.538194444474</c:v>
                </c:pt>
                <c:pt idx="6536">
                  <c:v>40364.538888888892</c:v>
                </c:pt>
                <c:pt idx="6537">
                  <c:v>40364.539583333324</c:v>
                </c:pt>
                <c:pt idx="6538">
                  <c:v>40364.540277777793</c:v>
                </c:pt>
                <c:pt idx="6539">
                  <c:v>40364.540972222232</c:v>
                </c:pt>
                <c:pt idx="6540">
                  <c:v>40364.541666666628</c:v>
                </c:pt>
                <c:pt idx="6541">
                  <c:v>40364.542361111104</c:v>
                </c:pt>
                <c:pt idx="6542">
                  <c:v>40364.543055555558</c:v>
                </c:pt>
                <c:pt idx="6543">
                  <c:v>40364.543749999997</c:v>
                </c:pt>
                <c:pt idx="6544">
                  <c:v>40364.544444444473</c:v>
                </c:pt>
                <c:pt idx="6545">
                  <c:v>40364.545138888891</c:v>
                </c:pt>
                <c:pt idx="6546">
                  <c:v>40364.54583333333</c:v>
                </c:pt>
                <c:pt idx="6547">
                  <c:v>40364.546527777791</c:v>
                </c:pt>
                <c:pt idx="6548">
                  <c:v>40364.547222222223</c:v>
                </c:pt>
                <c:pt idx="6549">
                  <c:v>40364.54791666667</c:v>
                </c:pt>
                <c:pt idx="6550">
                  <c:v>40364.548611111109</c:v>
                </c:pt>
                <c:pt idx="6551">
                  <c:v>40364.549305555556</c:v>
                </c:pt>
                <c:pt idx="6552">
                  <c:v>40364.550000000003</c:v>
                </c:pt>
                <c:pt idx="6553">
                  <c:v>40364.550694444493</c:v>
                </c:pt>
                <c:pt idx="6554">
                  <c:v>40364.551388888889</c:v>
                </c:pt>
                <c:pt idx="6555">
                  <c:v>40364.552083333336</c:v>
                </c:pt>
                <c:pt idx="6556">
                  <c:v>40364.552777777782</c:v>
                </c:pt>
                <c:pt idx="6557">
                  <c:v>40364.553472222222</c:v>
                </c:pt>
                <c:pt idx="6558">
                  <c:v>40364.554166666654</c:v>
                </c:pt>
                <c:pt idx="6559">
                  <c:v>40364.554861111108</c:v>
                </c:pt>
                <c:pt idx="6560">
                  <c:v>40364.555555555562</c:v>
                </c:pt>
                <c:pt idx="6561">
                  <c:v>40364.556250000031</c:v>
                </c:pt>
                <c:pt idx="6562">
                  <c:v>40364.556944444485</c:v>
                </c:pt>
                <c:pt idx="6563">
                  <c:v>40364.557638888917</c:v>
                </c:pt>
                <c:pt idx="6564">
                  <c:v>40364.558333333342</c:v>
                </c:pt>
                <c:pt idx="6565">
                  <c:v>40364.559027777781</c:v>
                </c:pt>
                <c:pt idx="6566">
                  <c:v>40364.55972222222</c:v>
                </c:pt>
                <c:pt idx="6567">
                  <c:v>40364.560416666638</c:v>
                </c:pt>
                <c:pt idx="6568">
                  <c:v>40364.561111111077</c:v>
                </c:pt>
                <c:pt idx="6569">
                  <c:v>40364.561805555524</c:v>
                </c:pt>
                <c:pt idx="6570">
                  <c:v>40364.5625</c:v>
                </c:pt>
                <c:pt idx="6571">
                  <c:v>40364.563194444447</c:v>
                </c:pt>
                <c:pt idx="6572">
                  <c:v>40364.563888888886</c:v>
                </c:pt>
                <c:pt idx="6573">
                  <c:v>40364.564583333326</c:v>
                </c:pt>
                <c:pt idx="6574">
                  <c:v>40364.56527777778</c:v>
                </c:pt>
                <c:pt idx="6575">
                  <c:v>40364.565972222204</c:v>
                </c:pt>
                <c:pt idx="6576">
                  <c:v>40364.566666666637</c:v>
                </c:pt>
                <c:pt idx="6577">
                  <c:v>40364.567361111054</c:v>
                </c:pt>
                <c:pt idx="6578">
                  <c:v>40364.568055555559</c:v>
                </c:pt>
                <c:pt idx="6579">
                  <c:v>40364.568749999999</c:v>
                </c:pt>
                <c:pt idx="6580">
                  <c:v>40364.569444444445</c:v>
                </c:pt>
                <c:pt idx="6581">
                  <c:v>40364.570138888892</c:v>
                </c:pt>
                <c:pt idx="6582">
                  <c:v>40364.570833333331</c:v>
                </c:pt>
                <c:pt idx="6583">
                  <c:v>40364.571527777778</c:v>
                </c:pt>
                <c:pt idx="6584">
                  <c:v>40364.572222222232</c:v>
                </c:pt>
                <c:pt idx="6585">
                  <c:v>40364.572916666664</c:v>
                </c:pt>
                <c:pt idx="6586">
                  <c:v>40364.573611111104</c:v>
                </c:pt>
                <c:pt idx="6587">
                  <c:v>40364.574305555558</c:v>
                </c:pt>
                <c:pt idx="6588">
                  <c:v>40364.575000000004</c:v>
                </c:pt>
                <c:pt idx="6589">
                  <c:v>40364.575694444473</c:v>
                </c:pt>
                <c:pt idx="6590">
                  <c:v>40364.576388888891</c:v>
                </c:pt>
                <c:pt idx="6591">
                  <c:v>40364.577083333301</c:v>
                </c:pt>
                <c:pt idx="6592">
                  <c:v>40364.577777777777</c:v>
                </c:pt>
                <c:pt idx="6593">
                  <c:v>40364.578472222223</c:v>
                </c:pt>
                <c:pt idx="6594">
                  <c:v>40364.579166666626</c:v>
                </c:pt>
                <c:pt idx="6595">
                  <c:v>40364.57986111108</c:v>
                </c:pt>
                <c:pt idx="6596">
                  <c:v>40364.580555555563</c:v>
                </c:pt>
                <c:pt idx="6597">
                  <c:v>40364.581250000003</c:v>
                </c:pt>
                <c:pt idx="6598">
                  <c:v>40364.581944444442</c:v>
                </c:pt>
                <c:pt idx="6599">
                  <c:v>40364.582638888925</c:v>
                </c:pt>
                <c:pt idx="6600">
                  <c:v>40364.583333333336</c:v>
                </c:pt>
                <c:pt idx="6601">
                  <c:v>40364.584027777782</c:v>
                </c:pt>
                <c:pt idx="6602">
                  <c:v>40364.584722222222</c:v>
                </c:pt>
                <c:pt idx="6603">
                  <c:v>40364.585416666654</c:v>
                </c:pt>
                <c:pt idx="6604">
                  <c:v>40364.586111111108</c:v>
                </c:pt>
                <c:pt idx="6605">
                  <c:v>40364.586805555562</c:v>
                </c:pt>
                <c:pt idx="6606">
                  <c:v>40364.587500000001</c:v>
                </c:pt>
                <c:pt idx="6607">
                  <c:v>40364.588194444485</c:v>
                </c:pt>
                <c:pt idx="6608">
                  <c:v>40364.588888888917</c:v>
                </c:pt>
                <c:pt idx="6609">
                  <c:v>40364.589583333334</c:v>
                </c:pt>
                <c:pt idx="6610">
                  <c:v>40364.590277777781</c:v>
                </c:pt>
                <c:pt idx="6611">
                  <c:v>40364.59097222222</c:v>
                </c:pt>
                <c:pt idx="6612">
                  <c:v>40364.591666666609</c:v>
                </c:pt>
                <c:pt idx="6613">
                  <c:v>40364.592361111077</c:v>
                </c:pt>
                <c:pt idx="6614">
                  <c:v>40364.593055555524</c:v>
                </c:pt>
                <c:pt idx="6615">
                  <c:v>40364.593749999985</c:v>
                </c:pt>
                <c:pt idx="6616">
                  <c:v>40364.594444444447</c:v>
                </c:pt>
                <c:pt idx="6617">
                  <c:v>40364.595138888886</c:v>
                </c:pt>
                <c:pt idx="6618">
                  <c:v>40364.595833333326</c:v>
                </c:pt>
                <c:pt idx="6619">
                  <c:v>40364.59652777778</c:v>
                </c:pt>
                <c:pt idx="6620">
                  <c:v>40364.597222222204</c:v>
                </c:pt>
                <c:pt idx="6621">
                  <c:v>40364.597916666637</c:v>
                </c:pt>
                <c:pt idx="6622">
                  <c:v>40364.598611111105</c:v>
                </c:pt>
                <c:pt idx="6623">
                  <c:v>40364.59930555553</c:v>
                </c:pt>
                <c:pt idx="6624">
                  <c:v>40364.6</c:v>
                </c:pt>
                <c:pt idx="6625">
                  <c:v>40364.600694444474</c:v>
                </c:pt>
                <c:pt idx="6626">
                  <c:v>40364.601388888885</c:v>
                </c:pt>
                <c:pt idx="6627">
                  <c:v>40364.602083333324</c:v>
                </c:pt>
                <c:pt idx="6628">
                  <c:v>40364.602777777778</c:v>
                </c:pt>
                <c:pt idx="6629">
                  <c:v>40364.603472222225</c:v>
                </c:pt>
                <c:pt idx="6630">
                  <c:v>40364.604166666628</c:v>
                </c:pt>
                <c:pt idx="6631">
                  <c:v>40364.604861111104</c:v>
                </c:pt>
                <c:pt idx="6632">
                  <c:v>40364.605555555558</c:v>
                </c:pt>
                <c:pt idx="6633">
                  <c:v>40364.606250000012</c:v>
                </c:pt>
                <c:pt idx="6634">
                  <c:v>40364.606944444473</c:v>
                </c:pt>
                <c:pt idx="6635">
                  <c:v>40364.607638888891</c:v>
                </c:pt>
                <c:pt idx="6636">
                  <c:v>40364.60833333333</c:v>
                </c:pt>
                <c:pt idx="6637">
                  <c:v>40364.609027777777</c:v>
                </c:pt>
                <c:pt idx="6638">
                  <c:v>40364.609722222194</c:v>
                </c:pt>
                <c:pt idx="6639">
                  <c:v>40364.61041666667</c:v>
                </c:pt>
                <c:pt idx="6640">
                  <c:v>40364.61111111108</c:v>
                </c:pt>
                <c:pt idx="6641">
                  <c:v>40364.611805555556</c:v>
                </c:pt>
                <c:pt idx="6642">
                  <c:v>40364.612500000003</c:v>
                </c:pt>
                <c:pt idx="6643">
                  <c:v>40364.613194444442</c:v>
                </c:pt>
                <c:pt idx="6644">
                  <c:v>40364.613888888889</c:v>
                </c:pt>
                <c:pt idx="6645">
                  <c:v>40364.614583333336</c:v>
                </c:pt>
                <c:pt idx="6646">
                  <c:v>40364.615277777782</c:v>
                </c:pt>
                <c:pt idx="6647">
                  <c:v>40364.615972222222</c:v>
                </c:pt>
                <c:pt idx="6648">
                  <c:v>40364.616666666654</c:v>
                </c:pt>
                <c:pt idx="6649">
                  <c:v>40364.617361111072</c:v>
                </c:pt>
                <c:pt idx="6650">
                  <c:v>40364.618055555562</c:v>
                </c:pt>
                <c:pt idx="6651">
                  <c:v>40364.618750000001</c:v>
                </c:pt>
                <c:pt idx="6652">
                  <c:v>40364.619444444441</c:v>
                </c:pt>
                <c:pt idx="6653">
                  <c:v>40364.620138888888</c:v>
                </c:pt>
                <c:pt idx="6654">
                  <c:v>40364.620833333334</c:v>
                </c:pt>
                <c:pt idx="6655">
                  <c:v>40364.621527777774</c:v>
                </c:pt>
                <c:pt idx="6656">
                  <c:v>40364.62222222222</c:v>
                </c:pt>
                <c:pt idx="6657">
                  <c:v>40364.622916666638</c:v>
                </c:pt>
                <c:pt idx="6658">
                  <c:v>40364.623611111077</c:v>
                </c:pt>
                <c:pt idx="6659">
                  <c:v>40364.624305555524</c:v>
                </c:pt>
                <c:pt idx="6660">
                  <c:v>40364.624999999993</c:v>
                </c:pt>
                <c:pt idx="6661">
                  <c:v>40364.625694444447</c:v>
                </c:pt>
                <c:pt idx="6662">
                  <c:v>40364.626388888886</c:v>
                </c:pt>
                <c:pt idx="6663">
                  <c:v>40364.627083333282</c:v>
                </c:pt>
                <c:pt idx="6664">
                  <c:v>40364.62777777775</c:v>
                </c:pt>
                <c:pt idx="6665">
                  <c:v>40364.628472222204</c:v>
                </c:pt>
                <c:pt idx="6666">
                  <c:v>40364.629166666607</c:v>
                </c:pt>
                <c:pt idx="6667">
                  <c:v>40364.629861111054</c:v>
                </c:pt>
                <c:pt idx="6668">
                  <c:v>40364.630555555559</c:v>
                </c:pt>
                <c:pt idx="6669">
                  <c:v>40364.631249999999</c:v>
                </c:pt>
                <c:pt idx="6670">
                  <c:v>40364.631944444445</c:v>
                </c:pt>
                <c:pt idx="6671">
                  <c:v>40364.632638888892</c:v>
                </c:pt>
                <c:pt idx="6672">
                  <c:v>40364.633333333324</c:v>
                </c:pt>
                <c:pt idx="6673">
                  <c:v>40364.634027777778</c:v>
                </c:pt>
                <c:pt idx="6674">
                  <c:v>40364.634722222225</c:v>
                </c:pt>
                <c:pt idx="6675">
                  <c:v>40364.635416666628</c:v>
                </c:pt>
                <c:pt idx="6676">
                  <c:v>40364.636111111104</c:v>
                </c:pt>
                <c:pt idx="6677">
                  <c:v>40364.636805555558</c:v>
                </c:pt>
                <c:pt idx="6678">
                  <c:v>40364.637499999997</c:v>
                </c:pt>
                <c:pt idx="6679">
                  <c:v>40364.638194444473</c:v>
                </c:pt>
                <c:pt idx="6680">
                  <c:v>40364.638888888891</c:v>
                </c:pt>
                <c:pt idx="6681">
                  <c:v>40364.639583333301</c:v>
                </c:pt>
                <c:pt idx="6682">
                  <c:v>40364.640277777791</c:v>
                </c:pt>
                <c:pt idx="6683">
                  <c:v>40364.640972222223</c:v>
                </c:pt>
                <c:pt idx="6684">
                  <c:v>40364.641666666626</c:v>
                </c:pt>
                <c:pt idx="6685">
                  <c:v>40364.64236111108</c:v>
                </c:pt>
                <c:pt idx="6686">
                  <c:v>40364.643055555556</c:v>
                </c:pt>
                <c:pt idx="6687">
                  <c:v>40364.643749999996</c:v>
                </c:pt>
                <c:pt idx="6688">
                  <c:v>40364.644444444442</c:v>
                </c:pt>
                <c:pt idx="6689">
                  <c:v>40364.645138888889</c:v>
                </c:pt>
                <c:pt idx="6690">
                  <c:v>40364.645833333336</c:v>
                </c:pt>
                <c:pt idx="6691">
                  <c:v>40364.646527777782</c:v>
                </c:pt>
                <c:pt idx="6692">
                  <c:v>40364.647222222222</c:v>
                </c:pt>
                <c:pt idx="6693">
                  <c:v>40364.647916666654</c:v>
                </c:pt>
                <c:pt idx="6694">
                  <c:v>40364.648611111108</c:v>
                </c:pt>
                <c:pt idx="6695">
                  <c:v>40364.649305555555</c:v>
                </c:pt>
                <c:pt idx="6696">
                  <c:v>40364.65</c:v>
                </c:pt>
                <c:pt idx="6697">
                  <c:v>40364.650694444485</c:v>
                </c:pt>
                <c:pt idx="6698">
                  <c:v>40364.651388888888</c:v>
                </c:pt>
                <c:pt idx="6699">
                  <c:v>40364.652083333334</c:v>
                </c:pt>
                <c:pt idx="6700">
                  <c:v>40364.652777777781</c:v>
                </c:pt>
                <c:pt idx="6701">
                  <c:v>40364.65347222222</c:v>
                </c:pt>
                <c:pt idx="6702">
                  <c:v>40364.654166666638</c:v>
                </c:pt>
                <c:pt idx="6703">
                  <c:v>40364.654861111114</c:v>
                </c:pt>
                <c:pt idx="6704">
                  <c:v>40364.655555555553</c:v>
                </c:pt>
                <c:pt idx="6705">
                  <c:v>40364.656250000029</c:v>
                </c:pt>
                <c:pt idx="6706">
                  <c:v>40364.65694444449</c:v>
                </c:pt>
                <c:pt idx="6707">
                  <c:v>40364.657638888893</c:v>
                </c:pt>
                <c:pt idx="6708">
                  <c:v>40364.658333333333</c:v>
                </c:pt>
                <c:pt idx="6709">
                  <c:v>40364.65902777778</c:v>
                </c:pt>
                <c:pt idx="6710">
                  <c:v>40364.659722222204</c:v>
                </c:pt>
                <c:pt idx="6711">
                  <c:v>40364.660416666637</c:v>
                </c:pt>
                <c:pt idx="6712">
                  <c:v>40364.661111111054</c:v>
                </c:pt>
                <c:pt idx="6713">
                  <c:v>40364.66180555553</c:v>
                </c:pt>
                <c:pt idx="6714">
                  <c:v>40364.662499999999</c:v>
                </c:pt>
                <c:pt idx="6715">
                  <c:v>40364.663194444445</c:v>
                </c:pt>
                <c:pt idx="6716">
                  <c:v>40364.663888888885</c:v>
                </c:pt>
                <c:pt idx="6717">
                  <c:v>40364.664583333324</c:v>
                </c:pt>
                <c:pt idx="6718">
                  <c:v>40364.665277777778</c:v>
                </c:pt>
                <c:pt idx="6719">
                  <c:v>40364.665972222225</c:v>
                </c:pt>
                <c:pt idx="6720">
                  <c:v>40364.666666666628</c:v>
                </c:pt>
                <c:pt idx="6721">
                  <c:v>40364.667361111053</c:v>
                </c:pt>
                <c:pt idx="6722">
                  <c:v>40364.668055555558</c:v>
                </c:pt>
                <c:pt idx="6723">
                  <c:v>40364.668749999997</c:v>
                </c:pt>
                <c:pt idx="6724">
                  <c:v>40364.669444444444</c:v>
                </c:pt>
                <c:pt idx="6725">
                  <c:v>40364.670138888891</c:v>
                </c:pt>
                <c:pt idx="6726">
                  <c:v>40364.67083333333</c:v>
                </c:pt>
                <c:pt idx="6727">
                  <c:v>40364.671527777777</c:v>
                </c:pt>
                <c:pt idx="6728">
                  <c:v>40364.672222222223</c:v>
                </c:pt>
                <c:pt idx="6729">
                  <c:v>40364.67291666667</c:v>
                </c:pt>
                <c:pt idx="6730">
                  <c:v>40364.67361111108</c:v>
                </c:pt>
                <c:pt idx="6731">
                  <c:v>40364.674305555556</c:v>
                </c:pt>
                <c:pt idx="6732">
                  <c:v>40364.675000000003</c:v>
                </c:pt>
                <c:pt idx="6733">
                  <c:v>40364.675694444442</c:v>
                </c:pt>
                <c:pt idx="6734">
                  <c:v>40364.676388888889</c:v>
                </c:pt>
                <c:pt idx="6735">
                  <c:v>40364.677083333307</c:v>
                </c:pt>
                <c:pt idx="6736">
                  <c:v>40364.677777777775</c:v>
                </c:pt>
                <c:pt idx="6737">
                  <c:v>40364.678472222222</c:v>
                </c:pt>
                <c:pt idx="6738">
                  <c:v>40364.679166666618</c:v>
                </c:pt>
                <c:pt idx="6739">
                  <c:v>40364.679861111072</c:v>
                </c:pt>
                <c:pt idx="6740">
                  <c:v>40364.680555555562</c:v>
                </c:pt>
                <c:pt idx="6741">
                  <c:v>40364.681250000001</c:v>
                </c:pt>
                <c:pt idx="6742">
                  <c:v>40364.681944444441</c:v>
                </c:pt>
                <c:pt idx="6743">
                  <c:v>40364.682638888917</c:v>
                </c:pt>
                <c:pt idx="6744">
                  <c:v>40364.683333333334</c:v>
                </c:pt>
                <c:pt idx="6745">
                  <c:v>40364.684027777781</c:v>
                </c:pt>
                <c:pt idx="6746">
                  <c:v>40364.68472222222</c:v>
                </c:pt>
                <c:pt idx="6747">
                  <c:v>40364.685416666638</c:v>
                </c:pt>
                <c:pt idx="6748">
                  <c:v>40364.686111111114</c:v>
                </c:pt>
                <c:pt idx="6749">
                  <c:v>40364.686805555553</c:v>
                </c:pt>
                <c:pt idx="6750">
                  <c:v>40364.6875</c:v>
                </c:pt>
                <c:pt idx="6751">
                  <c:v>40364.68819444449</c:v>
                </c:pt>
                <c:pt idx="6752">
                  <c:v>40364.688888888893</c:v>
                </c:pt>
                <c:pt idx="6753">
                  <c:v>40364.689583333326</c:v>
                </c:pt>
                <c:pt idx="6754">
                  <c:v>40364.69027777778</c:v>
                </c:pt>
                <c:pt idx="6755">
                  <c:v>40364.690972222204</c:v>
                </c:pt>
                <c:pt idx="6756">
                  <c:v>40364.691666666607</c:v>
                </c:pt>
                <c:pt idx="6757">
                  <c:v>40364.692361111054</c:v>
                </c:pt>
                <c:pt idx="6758">
                  <c:v>40364.69305555553</c:v>
                </c:pt>
                <c:pt idx="6759">
                  <c:v>40364.693749999984</c:v>
                </c:pt>
                <c:pt idx="6760">
                  <c:v>40364.694444444445</c:v>
                </c:pt>
                <c:pt idx="6761">
                  <c:v>40364.695138888885</c:v>
                </c:pt>
                <c:pt idx="6762">
                  <c:v>40364.695833333324</c:v>
                </c:pt>
                <c:pt idx="6763">
                  <c:v>40364.696527777778</c:v>
                </c:pt>
                <c:pt idx="6764">
                  <c:v>40364.697222222225</c:v>
                </c:pt>
                <c:pt idx="6765">
                  <c:v>40364.697916666628</c:v>
                </c:pt>
                <c:pt idx="6766">
                  <c:v>40364.698611111104</c:v>
                </c:pt>
                <c:pt idx="6767">
                  <c:v>40364.699305555521</c:v>
                </c:pt>
                <c:pt idx="6768">
                  <c:v>40364.699999999997</c:v>
                </c:pt>
                <c:pt idx="6769">
                  <c:v>40364.700694444473</c:v>
                </c:pt>
                <c:pt idx="6770">
                  <c:v>40364.701388888876</c:v>
                </c:pt>
                <c:pt idx="6771">
                  <c:v>40364.702083333301</c:v>
                </c:pt>
                <c:pt idx="6772">
                  <c:v>40364.702777777777</c:v>
                </c:pt>
                <c:pt idx="6773">
                  <c:v>40364.703472222194</c:v>
                </c:pt>
                <c:pt idx="6774">
                  <c:v>40364.704166666626</c:v>
                </c:pt>
                <c:pt idx="6775">
                  <c:v>40364.70486111108</c:v>
                </c:pt>
                <c:pt idx="6776">
                  <c:v>40364.705555555556</c:v>
                </c:pt>
                <c:pt idx="6777">
                  <c:v>40364.706250000003</c:v>
                </c:pt>
                <c:pt idx="6778">
                  <c:v>40364.706944444442</c:v>
                </c:pt>
                <c:pt idx="6779">
                  <c:v>40364.707638888889</c:v>
                </c:pt>
                <c:pt idx="6780">
                  <c:v>40364.708333333336</c:v>
                </c:pt>
                <c:pt idx="6781">
                  <c:v>40364.709027777775</c:v>
                </c:pt>
                <c:pt idx="6782">
                  <c:v>40364.709722222193</c:v>
                </c:pt>
                <c:pt idx="6783">
                  <c:v>40364.710416666654</c:v>
                </c:pt>
                <c:pt idx="6784">
                  <c:v>40364.711111111072</c:v>
                </c:pt>
                <c:pt idx="6785">
                  <c:v>40364.711805555555</c:v>
                </c:pt>
                <c:pt idx="6786">
                  <c:v>40364.712500000001</c:v>
                </c:pt>
                <c:pt idx="6787">
                  <c:v>40364.713194444441</c:v>
                </c:pt>
                <c:pt idx="6788">
                  <c:v>40364.713888888888</c:v>
                </c:pt>
                <c:pt idx="6789">
                  <c:v>40364.714583333334</c:v>
                </c:pt>
                <c:pt idx="6790">
                  <c:v>40364.715277777781</c:v>
                </c:pt>
                <c:pt idx="6791">
                  <c:v>40364.71597222222</c:v>
                </c:pt>
                <c:pt idx="6792">
                  <c:v>40364.716666666638</c:v>
                </c:pt>
                <c:pt idx="6793">
                  <c:v>40364.717361111077</c:v>
                </c:pt>
                <c:pt idx="6794">
                  <c:v>40364.718055555553</c:v>
                </c:pt>
                <c:pt idx="6795">
                  <c:v>40364.71875</c:v>
                </c:pt>
                <c:pt idx="6796">
                  <c:v>40364.719444444447</c:v>
                </c:pt>
                <c:pt idx="6797">
                  <c:v>40364.720138888886</c:v>
                </c:pt>
                <c:pt idx="6798">
                  <c:v>40364.720833333326</c:v>
                </c:pt>
                <c:pt idx="6799">
                  <c:v>40364.72152777775</c:v>
                </c:pt>
                <c:pt idx="6800">
                  <c:v>40364.722222222204</c:v>
                </c:pt>
                <c:pt idx="6801">
                  <c:v>40364.722916666637</c:v>
                </c:pt>
                <c:pt idx="6802">
                  <c:v>40364.723611111054</c:v>
                </c:pt>
                <c:pt idx="6803">
                  <c:v>40364.72430555553</c:v>
                </c:pt>
                <c:pt idx="6804">
                  <c:v>40364.724999999999</c:v>
                </c:pt>
                <c:pt idx="6805">
                  <c:v>40364.725694444445</c:v>
                </c:pt>
                <c:pt idx="6806">
                  <c:v>40364.726388888885</c:v>
                </c:pt>
                <c:pt idx="6807">
                  <c:v>40364.727083333273</c:v>
                </c:pt>
                <c:pt idx="6808">
                  <c:v>40364.727777777749</c:v>
                </c:pt>
                <c:pt idx="6809">
                  <c:v>40364.728472222225</c:v>
                </c:pt>
                <c:pt idx="6810">
                  <c:v>40364.729166666606</c:v>
                </c:pt>
                <c:pt idx="6811">
                  <c:v>40364.729861111053</c:v>
                </c:pt>
                <c:pt idx="6812">
                  <c:v>40364.730555555558</c:v>
                </c:pt>
                <c:pt idx="6813">
                  <c:v>40364.731249999997</c:v>
                </c:pt>
                <c:pt idx="6814">
                  <c:v>40364.731944444444</c:v>
                </c:pt>
                <c:pt idx="6815">
                  <c:v>40364.732638888891</c:v>
                </c:pt>
                <c:pt idx="6816">
                  <c:v>40364.733333333301</c:v>
                </c:pt>
                <c:pt idx="6817">
                  <c:v>40364.734027777777</c:v>
                </c:pt>
                <c:pt idx="6818">
                  <c:v>40364.734722222194</c:v>
                </c:pt>
                <c:pt idx="6819">
                  <c:v>40364.735416666626</c:v>
                </c:pt>
                <c:pt idx="6820">
                  <c:v>40364.73611111108</c:v>
                </c:pt>
                <c:pt idx="6821">
                  <c:v>40364.736805555556</c:v>
                </c:pt>
                <c:pt idx="6822">
                  <c:v>40364.737499999996</c:v>
                </c:pt>
                <c:pt idx="6823">
                  <c:v>40364.738194444442</c:v>
                </c:pt>
                <c:pt idx="6824">
                  <c:v>40364.738888888889</c:v>
                </c:pt>
                <c:pt idx="6825">
                  <c:v>40364.739583333307</c:v>
                </c:pt>
                <c:pt idx="6826">
                  <c:v>40364.740277777782</c:v>
                </c:pt>
                <c:pt idx="6827">
                  <c:v>40364.740972222222</c:v>
                </c:pt>
                <c:pt idx="6828">
                  <c:v>40364.741666666618</c:v>
                </c:pt>
                <c:pt idx="6829">
                  <c:v>40364.742361111072</c:v>
                </c:pt>
                <c:pt idx="6830">
                  <c:v>40364.743055555555</c:v>
                </c:pt>
                <c:pt idx="6831">
                  <c:v>40364.743749999994</c:v>
                </c:pt>
                <c:pt idx="6832">
                  <c:v>40364.744444444441</c:v>
                </c:pt>
                <c:pt idx="6833">
                  <c:v>40364.745138888888</c:v>
                </c:pt>
                <c:pt idx="6834">
                  <c:v>40364.745833333334</c:v>
                </c:pt>
                <c:pt idx="6835">
                  <c:v>40364.746527777781</c:v>
                </c:pt>
                <c:pt idx="6836">
                  <c:v>40364.74722222222</c:v>
                </c:pt>
                <c:pt idx="6837">
                  <c:v>40364.747916666638</c:v>
                </c:pt>
                <c:pt idx="6838">
                  <c:v>40364.748611111114</c:v>
                </c:pt>
                <c:pt idx="6839">
                  <c:v>40364.749305555524</c:v>
                </c:pt>
                <c:pt idx="6840">
                  <c:v>40364.75</c:v>
                </c:pt>
                <c:pt idx="6841">
                  <c:v>40364.75069444449</c:v>
                </c:pt>
                <c:pt idx="6842">
                  <c:v>40364.751388888886</c:v>
                </c:pt>
                <c:pt idx="6843">
                  <c:v>40364.752083333326</c:v>
                </c:pt>
                <c:pt idx="6844">
                  <c:v>40364.75277777778</c:v>
                </c:pt>
                <c:pt idx="6845">
                  <c:v>40364.753472222204</c:v>
                </c:pt>
                <c:pt idx="6846">
                  <c:v>40364.754166666637</c:v>
                </c:pt>
                <c:pt idx="6847">
                  <c:v>40364.754861111105</c:v>
                </c:pt>
                <c:pt idx="6848">
                  <c:v>40364.755555555559</c:v>
                </c:pt>
                <c:pt idx="6849">
                  <c:v>40364.756250000013</c:v>
                </c:pt>
                <c:pt idx="6850">
                  <c:v>40364.756944444474</c:v>
                </c:pt>
                <c:pt idx="6851">
                  <c:v>40364.757638888892</c:v>
                </c:pt>
                <c:pt idx="6852">
                  <c:v>40364.758333333331</c:v>
                </c:pt>
                <c:pt idx="6853">
                  <c:v>40364.759027777778</c:v>
                </c:pt>
                <c:pt idx="6854">
                  <c:v>40364.759722222225</c:v>
                </c:pt>
                <c:pt idx="6855">
                  <c:v>40364.760416666628</c:v>
                </c:pt>
                <c:pt idx="6856">
                  <c:v>40364.761111111053</c:v>
                </c:pt>
                <c:pt idx="6857">
                  <c:v>40364.761805555521</c:v>
                </c:pt>
                <c:pt idx="6858">
                  <c:v>40364.762499999997</c:v>
                </c:pt>
                <c:pt idx="6859">
                  <c:v>40364.763194444444</c:v>
                </c:pt>
                <c:pt idx="6860">
                  <c:v>40364.763888888876</c:v>
                </c:pt>
                <c:pt idx="6861">
                  <c:v>40364.764583333301</c:v>
                </c:pt>
                <c:pt idx="6862">
                  <c:v>40364.765277777777</c:v>
                </c:pt>
                <c:pt idx="6863">
                  <c:v>40364.765972222194</c:v>
                </c:pt>
                <c:pt idx="6864">
                  <c:v>40364.766666666626</c:v>
                </c:pt>
                <c:pt idx="6865">
                  <c:v>40364.767361111051</c:v>
                </c:pt>
                <c:pt idx="6866">
                  <c:v>40364.768055555556</c:v>
                </c:pt>
                <c:pt idx="6867">
                  <c:v>40364.768749999996</c:v>
                </c:pt>
                <c:pt idx="6868">
                  <c:v>40364.769444444435</c:v>
                </c:pt>
                <c:pt idx="6869">
                  <c:v>40364.770138888889</c:v>
                </c:pt>
                <c:pt idx="6870">
                  <c:v>40364.770833333336</c:v>
                </c:pt>
                <c:pt idx="6871">
                  <c:v>40364.771527777775</c:v>
                </c:pt>
                <c:pt idx="6872">
                  <c:v>40364.772222222222</c:v>
                </c:pt>
                <c:pt idx="6873">
                  <c:v>40364.772916666654</c:v>
                </c:pt>
                <c:pt idx="6874">
                  <c:v>40364.773611111072</c:v>
                </c:pt>
                <c:pt idx="6875">
                  <c:v>40364.774305555555</c:v>
                </c:pt>
                <c:pt idx="6876">
                  <c:v>40364.775000000001</c:v>
                </c:pt>
                <c:pt idx="6877">
                  <c:v>40364.775694444441</c:v>
                </c:pt>
                <c:pt idx="6878">
                  <c:v>40364.776388888888</c:v>
                </c:pt>
                <c:pt idx="6879">
                  <c:v>40364.777083333298</c:v>
                </c:pt>
                <c:pt idx="6880">
                  <c:v>40364.777777777774</c:v>
                </c:pt>
                <c:pt idx="6881">
                  <c:v>40364.77847222222</c:v>
                </c:pt>
                <c:pt idx="6882">
                  <c:v>40364.779166666609</c:v>
                </c:pt>
                <c:pt idx="6883">
                  <c:v>40364.779861111077</c:v>
                </c:pt>
                <c:pt idx="6884">
                  <c:v>40364.780555555553</c:v>
                </c:pt>
                <c:pt idx="6885">
                  <c:v>40364.78125</c:v>
                </c:pt>
                <c:pt idx="6886">
                  <c:v>40364.781944444447</c:v>
                </c:pt>
                <c:pt idx="6887">
                  <c:v>40364.782638888893</c:v>
                </c:pt>
                <c:pt idx="6888">
                  <c:v>40364.783333333326</c:v>
                </c:pt>
                <c:pt idx="6889">
                  <c:v>40364.78402777778</c:v>
                </c:pt>
                <c:pt idx="6890">
                  <c:v>40364.784722222204</c:v>
                </c:pt>
                <c:pt idx="6891">
                  <c:v>40364.785416666637</c:v>
                </c:pt>
                <c:pt idx="6892">
                  <c:v>40364.786111111105</c:v>
                </c:pt>
                <c:pt idx="6893">
                  <c:v>40364.786805555559</c:v>
                </c:pt>
                <c:pt idx="6894">
                  <c:v>40364.787499999999</c:v>
                </c:pt>
                <c:pt idx="6895">
                  <c:v>40364.788194444474</c:v>
                </c:pt>
                <c:pt idx="6896">
                  <c:v>40364.788888888892</c:v>
                </c:pt>
                <c:pt idx="6897">
                  <c:v>40364.789583333324</c:v>
                </c:pt>
                <c:pt idx="6898">
                  <c:v>40364.790277777778</c:v>
                </c:pt>
                <c:pt idx="6899">
                  <c:v>40364.790972222225</c:v>
                </c:pt>
                <c:pt idx="6900">
                  <c:v>40364.791666666606</c:v>
                </c:pt>
                <c:pt idx="6901">
                  <c:v>40364.792361111053</c:v>
                </c:pt>
                <c:pt idx="6902">
                  <c:v>40364.793055555521</c:v>
                </c:pt>
                <c:pt idx="6903">
                  <c:v>40364.793749999975</c:v>
                </c:pt>
                <c:pt idx="6904">
                  <c:v>40364.794444444444</c:v>
                </c:pt>
                <c:pt idx="6905">
                  <c:v>40364.795138888876</c:v>
                </c:pt>
                <c:pt idx="6906">
                  <c:v>40364.795833333301</c:v>
                </c:pt>
                <c:pt idx="6907">
                  <c:v>40364.796527777777</c:v>
                </c:pt>
                <c:pt idx="6908">
                  <c:v>40364.797222222194</c:v>
                </c:pt>
                <c:pt idx="6909">
                  <c:v>40364.797916666626</c:v>
                </c:pt>
                <c:pt idx="6910">
                  <c:v>40364.79861111108</c:v>
                </c:pt>
                <c:pt idx="6911">
                  <c:v>40364.79930555552</c:v>
                </c:pt>
                <c:pt idx="6912">
                  <c:v>40364.800000000003</c:v>
                </c:pt>
                <c:pt idx="6913">
                  <c:v>40364.800694444493</c:v>
                </c:pt>
                <c:pt idx="6914">
                  <c:v>40364.801388888889</c:v>
                </c:pt>
                <c:pt idx="6915">
                  <c:v>40364.802083333336</c:v>
                </c:pt>
                <c:pt idx="6916">
                  <c:v>40364.802777777782</c:v>
                </c:pt>
                <c:pt idx="6917">
                  <c:v>40364.803472222222</c:v>
                </c:pt>
                <c:pt idx="6918">
                  <c:v>40364.804166666654</c:v>
                </c:pt>
                <c:pt idx="6919">
                  <c:v>40364.804861111108</c:v>
                </c:pt>
                <c:pt idx="6920">
                  <c:v>40364.805555555562</c:v>
                </c:pt>
                <c:pt idx="6921">
                  <c:v>40364.806250000031</c:v>
                </c:pt>
                <c:pt idx="6922">
                  <c:v>40364.806944444485</c:v>
                </c:pt>
                <c:pt idx="6923">
                  <c:v>40364.807638888917</c:v>
                </c:pt>
                <c:pt idx="6924">
                  <c:v>40364.808333333342</c:v>
                </c:pt>
                <c:pt idx="6925">
                  <c:v>40364.809027777781</c:v>
                </c:pt>
                <c:pt idx="6926">
                  <c:v>40364.80972222222</c:v>
                </c:pt>
                <c:pt idx="6927">
                  <c:v>40364.810416666667</c:v>
                </c:pt>
                <c:pt idx="6928">
                  <c:v>40364.811111111114</c:v>
                </c:pt>
                <c:pt idx="6929">
                  <c:v>40364.811805555553</c:v>
                </c:pt>
                <c:pt idx="6930">
                  <c:v>40364.812500000029</c:v>
                </c:pt>
                <c:pt idx="6931">
                  <c:v>40364.81319444449</c:v>
                </c:pt>
                <c:pt idx="6932">
                  <c:v>40364.813888888893</c:v>
                </c:pt>
                <c:pt idx="6933">
                  <c:v>40364.814583333333</c:v>
                </c:pt>
                <c:pt idx="6934">
                  <c:v>40364.815277777809</c:v>
                </c:pt>
                <c:pt idx="6935">
                  <c:v>40364.815972222219</c:v>
                </c:pt>
                <c:pt idx="6936">
                  <c:v>40364.816666666666</c:v>
                </c:pt>
                <c:pt idx="6937">
                  <c:v>40364.817361111105</c:v>
                </c:pt>
                <c:pt idx="6938">
                  <c:v>40364.818055555595</c:v>
                </c:pt>
                <c:pt idx="6939">
                  <c:v>40364.818750000013</c:v>
                </c:pt>
                <c:pt idx="6940">
                  <c:v>40364.819444444474</c:v>
                </c:pt>
                <c:pt idx="6941">
                  <c:v>40364.820138888892</c:v>
                </c:pt>
                <c:pt idx="6942">
                  <c:v>40364.820833333331</c:v>
                </c:pt>
                <c:pt idx="6943">
                  <c:v>40364.821527777778</c:v>
                </c:pt>
                <c:pt idx="6944">
                  <c:v>40364.822222222232</c:v>
                </c:pt>
                <c:pt idx="6945">
                  <c:v>40364.822916666664</c:v>
                </c:pt>
                <c:pt idx="6946">
                  <c:v>40364.823611111104</c:v>
                </c:pt>
                <c:pt idx="6947">
                  <c:v>40364.824305555558</c:v>
                </c:pt>
                <c:pt idx="6948">
                  <c:v>40364.825000000004</c:v>
                </c:pt>
                <c:pt idx="6949">
                  <c:v>40364.825694444473</c:v>
                </c:pt>
                <c:pt idx="6950">
                  <c:v>40364.826388888891</c:v>
                </c:pt>
                <c:pt idx="6951">
                  <c:v>40364.827083333301</c:v>
                </c:pt>
                <c:pt idx="6952">
                  <c:v>40364.827777777777</c:v>
                </c:pt>
                <c:pt idx="6953">
                  <c:v>40364.828472222223</c:v>
                </c:pt>
                <c:pt idx="6954">
                  <c:v>40364.829166666626</c:v>
                </c:pt>
                <c:pt idx="6955">
                  <c:v>40364.82986111108</c:v>
                </c:pt>
                <c:pt idx="6956">
                  <c:v>40364.830555555563</c:v>
                </c:pt>
                <c:pt idx="6957">
                  <c:v>40364.831250000003</c:v>
                </c:pt>
                <c:pt idx="6958">
                  <c:v>40364.831944444442</c:v>
                </c:pt>
                <c:pt idx="6959">
                  <c:v>40364.832638888925</c:v>
                </c:pt>
                <c:pt idx="6960">
                  <c:v>40364.833333333336</c:v>
                </c:pt>
                <c:pt idx="6961">
                  <c:v>40364.834027777782</c:v>
                </c:pt>
                <c:pt idx="6962">
                  <c:v>40364.834722222222</c:v>
                </c:pt>
                <c:pt idx="6963">
                  <c:v>40364.835416666654</c:v>
                </c:pt>
                <c:pt idx="6964">
                  <c:v>40364.836111111108</c:v>
                </c:pt>
                <c:pt idx="6965">
                  <c:v>40364.836805555562</c:v>
                </c:pt>
                <c:pt idx="6966">
                  <c:v>40364.837500000001</c:v>
                </c:pt>
                <c:pt idx="6967">
                  <c:v>40364.838194444485</c:v>
                </c:pt>
                <c:pt idx="6968">
                  <c:v>40364.838888888917</c:v>
                </c:pt>
                <c:pt idx="6969">
                  <c:v>40364.839583333334</c:v>
                </c:pt>
                <c:pt idx="6970">
                  <c:v>40364.84027777781</c:v>
                </c:pt>
                <c:pt idx="6971">
                  <c:v>40364.840972222242</c:v>
                </c:pt>
                <c:pt idx="6972">
                  <c:v>40364.841666666638</c:v>
                </c:pt>
                <c:pt idx="6973">
                  <c:v>40364.842361111114</c:v>
                </c:pt>
                <c:pt idx="6974">
                  <c:v>40364.843055555553</c:v>
                </c:pt>
                <c:pt idx="6975">
                  <c:v>40364.84375</c:v>
                </c:pt>
                <c:pt idx="6976">
                  <c:v>40364.84444444449</c:v>
                </c:pt>
                <c:pt idx="6977">
                  <c:v>40364.845138888893</c:v>
                </c:pt>
                <c:pt idx="6978">
                  <c:v>40364.845833333333</c:v>
                </c:pt>
                <c:pt idx="6979">
                  <c:v>40364.846527777809</c:v>
                </c:pt>
                <c:pt idx="6980">
                  <c:v>40364.847222222219</c:v>
                </c:pt>
                <c:pt idx="6981">
                  <c:v>40364.847916666666</c:v>
                </c:pt>
                <c:pt idx="6982">
                  <c:v>40364.848611111112</c:v>
                </c:pt>
                <c:pt idx="6983">
                  <c:v>40364.849305555559</c:v>
                </c:pt>
                <c:pt idx="6984">
                  <c:v>40364.850000000013</c:v>
                </c:pt>
                <c:pt idx="6985">
                  <c:v>40364.850694444511</c:v>
                </c:pt>
                <c:pt idx="6986">
                  <c:v>40364.851388888892</c:v>
                </c:pt>
                <c:pt idx="6987">
                  <c:v>40364.852083333331</c:v>
                </c:pt>
                <c:pt idx="6988">
                  <c:v>40364.852777777793</c:v>
                </c:pt>
                <c:pt idx="6989">
                  <c:v>40364.853472222232</c:v>
                </c:pt>
                <c:pt idx="6990">
                  <c:v>40364.854166666664</c:v>
                </c:pt>
                <c:pt idx="6991">
                  <c:v>40364.854861111111</c:v>
                </c:pt>
                <c:pt idx="6992">
                  <c:v>40364.855555555587</c:v>
                </c:pt>
                <c:pt idx="6993">
                  <c:v>40364.856250000041</c:v>
                </c:pt>
                <c:pt idx="6994">
                  <c:v>40364.856944444502</c:v>
                </c:pt>
                <c:pt idx="6995">
                  <c:v>40364.857638888934</c:v>
                </c:pt>
                <c:pt idx="6996">
                  <c:v>40364.858333333359</c:v>
                </c:pt>
                <c:pt idx="6997">
                  <c:v>40364.859027777791</c:v>
                </c:pt>
                <c:pt idx="6998">
                  <c:v>40364.859722222223</c:v>
                </c:pt>
                <c:pt idx="6999">
                  <c:v>40364.86041666667</c:v>
                </c:pt>
                <c:pt idx="7000">
                  <c:v>40364.86111111108</c:v>
                </c:pt>
                <c:pt idx="7001">
                  <c:v>40364.861805555556</c:v>
                </c:pt>
                <c:pt idx="7002">
                  <c:v>40364.862500000003</c:v>
                </c:pt>
                <c:pt idx="7003">
                  <c:v>40364.863194444442</c:v>
                </c:pt>
                <c:pt idx="7004">
                  <c:v>40364.863888888889</c:v>
                </c:pt>
                <c:pt idx="7005">
                  <c:v>40364.864583333336</c:v>
                </c:pt>
                <c:pt idx="7006">
                  <c:v>40364.865277777782</c:v>
                </c:pt>
                <c:pt idx="7007">
                  <c:v>40364.865972222222</c:v>
                </c:pt>
                <c:pt idx="7008">
                  <c:v>40364.866666666654</c:v>
                </c:pt>
                <c:pt idx="7009">
                  <c:v>40364.867361111072</c:v>
                </c:pt>
                <c:pt idx="7010">
                  <c:v>40364.868055555562</c:v>
                </c:pt>
                <c:pt idx="7011">
                  <c:v>40364.868750000001</c:v>
                </c:pt>
                <c:pt idx="7012">
                  <c:v>40364.869444444441</c:v>
                </c:pt>
                <c:pt idx="7013">
                  <c:v>40364.870138888917</c:v>
                </c:pt>
                <c:pt idx="7014">
                  <c:v>40364.870833333342</c:v>
                </c:pt>
                <c:pt idx="7015">
                  <c:v>40364.871527777781</c:v>
                </c:pt>
                <c:pt idx="7016">
                  <c:v>40364.872222222242</c:v>
                </c:pt>
                <c:pt idx="7017">
                  <c:v>40364.872916666667</c:v>
                </c:pt>
                <c:pt idx="7018">
                  <c:v>40364.873611111114</c:v>
                </c:pt>
                <c:pt idx="7019">
                  <c:v>40364.874305555553</c:v>
                </c:pt>
                <c:pt idx="7020">
                  <c:v>40364.875</c:v>
                </c:pt>
                <c:pt idx="7021">
                  <c:v>40364.87569444449</c:v>
                </c:pt>
                <c:pt idx="7022">
                  <c:v>40364.876388888893</c:v>
                </c:pt>
                <c:pt idx="7023">
                  <c:v>40364.877083333326</c:v>
                </c:pt>
                <c:pt idx="7024">
                  <c:v>40364.87777777778</c:v>
                </c:pt>
                <c:pt idx="7025">
                  <c:v>40364.878472222219</c:v>
                </c:pt>
                <c:pt idx="7026">
                  <c:v>40364.879166666637</c:v>
                </c:pt>
                <c:pt idx="7027">
                  <c:v>40364.879861111105</c:v>
                </c:pt>
                <c:pt idx="7028">
                  <c:v>40364.880555555595</c:v>
                </c:pt>
                <c:pt idx="7029">
                  <c:v>40364.881250000013</c:v>
                </c:pt>
                <c:pt idx="7030">
                  <c:v>40364.881944444474</c:v>
                </c:pt>
                <c:pt idx="7031">
                  <c:v>40364.882638888936</c:v>
                </c:pt>
                <c:pt idx="7032">
                  <c:v>40364.883333333331</c:v>
                </c:pt>
                <c:pt idx="7033">
                  <c:v>40364.884027777793</c:v>
                </c:pt>
                <c:pt idx="7034">
                  <c:v>40364.884722222232</c:v>
                </c:pt>
                <c:pt idx="7035">
                  <c:v>40364.885416666664</c:v>
                </c:pt>
                <c:pt idx="7036">
                  <c:v>40364.886111111111</c:v>
                </c:pt>
                <c:pt idx="7037">
                  <c:v>40364.886805555587</c:v>
                </c:pt>
                <c:pt idx="7038">
                  <c:v>40364.887500000012</c:v>
                </c:pt>
                <c:pt idx="7039">
                  <c:v>40364.888194444502</c:v>
                </c:pt>
                <c:pt idx="7040">
                  <c:v>40364.888888888934</c:v>
                </c:pt>
                <c:pt idx="7041">
                  <c:v>40364.88958333333</c:v>
                </c:pt>
                <c:pt idx="7042">
                  <c:v>40364.890277777791</c:v>
                </c:pt>
                <c:pt idx="7043">
                  <c:v>40364.890972222223</c:v>
                </c:pt>
                <c:pt idx="7044">
                  <c:v>40364.891666666626</c:v>
                </c:pt>
                <c:pt idx="7045">
                  <c:v>40364.89236111108</c:v>
                </c:pt>
                <c:pt idx="7046">
                  <c:v>40364.893055555556</c:v>
                </c:pt>
                <c:pt idx="7047">
                  <c:v>40364.893749999996</c:v>
                </c:pt>
                <c:pt idx="7048">
                  <c:v>40364.894444444442</c:v>
                </c:pt>
                <c:pt idx="7049">
                  <c:v>40364.895138888889</c:v>
                </c:pt>
                <c:pt idx="7050">
                  <c:v>40364.895833333336</c:v>
                </c:pt>
                <c:pt idx="7051">
                  <c:v>40364.896527777782</c:v>
                </c:pt>
                <c:pt idx="7052">
                  <c:v>40364.897222222222</c:v>
                </c:pt>
                <c:pt idx="7053">
                  <c:v>40364.897916666654</c:v>
                </c:pt>
                <c:pt idx="7054">
                  <c:v>40364.898611111108</c:v>
                </c:pt>
                <c:pt idx="7055">
                  <c:v>40364.899305555555</c:v>
                </c:pt>
                <c:pt idx="7056">
                  <c:v>40364.9</c:v>
                </c:pt>
                <c:pt idx="7057">
                  <c:v>40364.900694444485</c:v>
                </c:pt>
                <c:pt idx="7058">
                  <c:v>40364.901388888888</c:v>
                </c:pt>
                <c:pt idx="7059">
                  <c:v>40364.902083333334</c:v>
                </c:pt>
                <c:pt idx="7060">
                  <c:v>40364.902777777781</c:v>
                </c:pt>
                <c:pt idx="7061">
                  <c:v>40364.90347222222</c:v>
                </c:pt>
                <c:pt idx="7062">
                  <c:v>40364.904166666638</c:v>
                </c:pt>
                <c:pt idx="7063">
                  <c:v>40364.904861111114</c:v>
                </c:pt>
                <c:pt idx="7064">
                  <c:v>40364.905555555553</c:v>
                </c:pt>
                <c:pt idx="7065">
                  <c:v>40364.906250000029</c:v>
                </c:pt>
                <c:pt idx="7066">
                  <c:v>40364.90694444449</c:v>
                </c:pt>
                <c:pt idx="7067">
                  <c:v>40364.907638888893</c:v>
                </c:pt>
                <c:pt idx="7068">
                  <c:v>40364.908333333333</c:v>
                </c:pt>
                <c:pt idx="7069">
                  <c:v>40364.90902777778</c:v>
                </c:pt>
                <c:pt idx="7070">
                  <c:v>40364.909722222204</c:v>
                </c:pt>
                <c:pt idx="7071">
                  <c:v>40364.910416666666</c:v>
                </c:pt>
                <c:pt idx="7072">
                  <c:v>40364.911111111105</c:v>
                </c:pt>
                <c:pt idx="7073">
                  <c:v>40364.911805555559</c:v>
                </c:pt>
                <c:pt idx="7074">
                  <c:v>40364.912500000013</c:v>
                </c:pt>
                <c:pt idx="7075">
                  <c:v>40364.913194444474</c:v>
                </c:pt>
                <c:pt idx="7076">
                  <c:v>40364.913888888892</c:v>
                </c:pt>
                <c:pt idx="7077">
                  <c:v>40364.914583333331</c:v>
                </c:pt>
                <c:pt idx="7078">
                  <c:v>40364.915277777793</c:v>
                </c:pt>
                <c:pt idx="7079">
                  <c:v>40364.915972222232</c:v>
                </c:pt>
                <c:pt idx="7080">
                  <c:v>40364.916666666664</c:v>
                </c:pt>
                <c:pt idx="7081">
                  <c:v>40364.917361111104</c:v>
                </c:pt>
                <c:pt idx="7082">
                  <c:v>40364.918055555587</c:v>
                </c:pt>
                <c:pt idx="7083">
                  <c:v>40364.918750000012</c:v>
                </c:pt>
                <c:pt idx="7084">
                  <c:v>40364.919444444473</c:v>
                </c:pt>
                <c:pt idx="7085">
                  <c:v>40364.920138888891</c:v>
                </c:pt>
                <c:pt idx="7086">
                  <c:v>40364.92083333333</c:v>
                </c:pt>
                <c:pt idx="7087">
                  <c:v>40364.921527777777</c:v>
                </c:pt>
                <c:pt idx="7088">
                  <c:v>40364.922222222223</c:v>
                </c:pt>
                <c:pt idx="7089">
                  <c:v>40364.92291666667</c:v>
                </c:pt>
                <c:pt idx="7090">
                  <c:v>40364.92361111108</c:v>
                </c:pt>
                <c:pt idx="7091">
                  <c:v>40364.924305555556</c:v>
                </c:pt>
                <c:pt idx="7092">
                  <c:v>40364.925000000003</c:v>
                </c:pt>
                <c:pt idx="7093">
                  <c:v>40364.925694444442</c:v>
                </c:pt>
                <c:pt idx="7094">
                  <c:v>40364.926388888889</c:v>
                </c:pt>
                <c:pt idx="7095">
                  <c:v>40364.927083333307</c:v>
                </c:pt>
                <c:pt idx="7096">
                  <c:v>40364.927777777775</c:v>
                </c:pt>
                <c:pt idx="7097">
                  <c:v>40364.928472222222</c:v>
                </c:pt>
                <c:pt idx="7098">
                  <c:v>40364.929166666618</c:v>
                </c:pt>
                <c:pt idx="7099">
                  <c:v>40364.929861111072</c:v>
                </c:pt>
                <c:pt idx="7100">
                  <c:v>40364.930555555562</c:v>
                </c:pt>
                <c:pt idx="7101">
                  <c:v>40364.931250000001</c:v>
                </c:pt>
                <c:pt idx="7102">
                  <c:v>40364.931944444441</c:v>
                </c:pt>
                <c:pt idx="7103">
                  <c:v>40364.932638888917</c:v>
                </c:pt>
                <c:pt idx="7104">
                  <c:v>40364.933333333334</c:v>
                </c:pt>
                <c:pt idx="7105">
                  <c:v>40364.934027777781</c:v>
                </c:pt>
                <c:pt idx="7106">
                  <c:v>40364.93472222222</c:v>
                </c:pt>
                <c:pt idx="7107">
                  <c:v>40364.935416666638</c:v>
                </c:pt>
                <c:pt idx="7108">
                  <c:v>40364.936111111114</c:v>
                </c:pt>
                <c:pt idx="7109">
                  <c:v>40364.936805555553</c:v>
                </c:pt>
                <c:pt idx="7110">
                  <c:v>40364.9375</c:v>
                </c:pt>
                <c:pt idx="7111">
                  <c:v>40364.93819444449</c:v>
                </c:pt>
                <c:pt idx="7112">
                  <c:v>40364.938888888893</c:v>
                </c:pt>
                <c:pt idx="7113">
                  <c:v>40364.939583333326</c:v>
                </c:pt>
                <c:pt idx="7114">
                  <c:v>40364.940277777809</c:v>
                </c:pt>
                <c:pt idx="7115">
                  <c:v>40364.940972222219</c:v>
                </c:pt>
                <c:pt idx="7116">
                  <c:v>40364.941666666637</c:v>
                </c:pt>
                <c:pt idx="7117">
                  <c:v>40364.942361111105</c:v>
                </c:pt>
                <c:pt idx="7118">
                  <c:v>40364.943055555559</c:v>
                </c:pt>
                <c:pt idx="7119">
                  <c:v>40364.943749999999</c:v>
                </c:pt>
                <c:pt idx="7120">
                  <c:v>40364.944444444474</c:v>
                </c:pt>
                <c:pt idx="7121">
                  <c:v>40364.945138888892</c:v>
                </c:pt>
                <c:pt idx="7122">
                  <c:v>40364.945833333331</c:v>
                </c:pt>
                <c:pt idx="7123">
                  <c:v>40364.946527777793</c:v>
                </c:pt>
                <c:pt idx="7124">
                  <c:v>40364.947222222232</c:v>
                </c:pt>
                <c:pt idx="7125">
                  <c:v>40364.947916666664</c:v>
                </c:pt>
                <c:pt idx="7126">
                  <c:v>40364.948611111111</c:v>
                </c:pt>
                <c:pt idx="7127">
                  <c:v>40364.949305555558</c:v>
                </c:pt>
                <c:pt idx="7128">
                  <c:v>40364.950000000012</c:v>
                </c:pt>
                <c:pt idx="7129">
                  <c:v>40364.950694444502</c:v>
                </c:pt>
                <c:pt idx="7130">
                  <c:v>40364.951388888891</c:v>
                </c:pt>
                <c:pt idx="7131">
                  <c:v>40364.95208333333</c:v>
                </c:pt>
                <c:pt idx="7132">
                  <c:v>40364.952777777791</c:v>
                </c:pt>
                <c:pt idx="7133">
                  <c:v>40364.953472222223</c:v>
                </c:pt>
                <c:pt idx="7134">
                  <c:v>40364.95416666667</c:v>
                </c:pt>
                <c:pt idx="7135">
                  <c:v>40364.954861111109</c:v>
                </c:pt>
                <c:pt idx="7136">
                  <c:v>40364.955555555563</c:v>
                </c:pt>
                <c:pt idx="7137">
                  <c:v>40364.956250000039</c:v>
                </c:pt>
                <c:pt idx="7138">
                  <c:v>40364.956944444493</c:v>
                </c:pt>
                <c:pt idx="7139">
                  <c:v>40364.957638888925</c:v>
                </c:pt>
                <c:pt idx="7140">
                  <c:v>40364.958333333343</c:v>
                </c:pt>
                <c:pt idx="7141">
                  <c:v>40364.959027777782</c:v>
                </c:pt>
                <c:pt idx="7142">
                  <c:v>40364.959722222222</c:v>
                </c:pt>
                <c:pt idx="7143">
                  <c:v>40364.960416666654</c:v>
                </c:pt>
                <c:pt idx="7144">
                  <c:v>40364.961111111072</c:v>
                </c:pt>
                <c:pt idx="7145">
                  <c:v>40364.961805555555</c:v>
                </c:pt>
                <c:pt idx="7146">
                  <c:v>40364.962500000001</c:v>
                </c:pt>
                <c:pt idx="7147">
                  <c:v>40364.963194444441</c:v>
                </c:pt>
                <c:pt idx="7148">
                  <c:v>40364.963888888888</c:v>
                </c:pt>
                <c:pt idx="7149">
                  <c:v>40364.964583333334</c:v>
                </c:pt>
                <c:pt idx="7150">
                  <c:v>40364.965277777781</c:v>
                </c:pt>
                <c:pt idx="7151">
                  <c:v>40364.96597222222</c:v>
                </c:pt>
                <c:pt idx="7152">
                  <c:v>40364.966666666638</c:v>
                </c:pt>
                <c:pt idx="7153">
                  <c:v>40364.967361111077</c:v>
                </c:pt>
                <c:pt idx="7154">
                  <c:v>40364.968055555553</c:v>
                </c:pt>
                <c:pt idx="7155">
                  <c:v>40364.96875</c:v>
                </c:pt>
                <c:pt idx="7156">
                  <c:v>40364.969444444447</c:v>
                </c:pt>
                <c:pt idx="7157">
                  <c:v>40364.970138888893</c:v>
                </c:pt>
                <c:pt idx="7158">
                  <c:v>40364.970833333333</c:v>
                </c:pt>
                <c:pt idx="7159">
                  <c:v>40364.97152777778</c:v>
                </c:pt>
                <c:pt idx="7160">
                  <c:v>40364.972222222219</c:v>
                </c:pt>
                <c:pt idx="7161">
                  <c:v>40364.972916666666</c:v>
                </c:pt>
                <c:pt idx="7162">
                  <c:v>40364.973611111105</c:v>
                </c:pt>
                <c:pt idx="7163">
                  <c:v>40364.974305555559</c:v>
                </c:pt>
                <c:pt idx="7164">
                  <c:v>40364.975000000006</c:v>
                </c:pt>
                <c:pt idx="7165">
                  <c:v>40364.975694444474</c:v>
                </c:pt>
                <c:pt idx="7166">
                  <c:v>40364.976388888892</c:v>
                </c:pt>
                <c:pt idx="7167">
                  <c:v>40364.977083333324</c:v>
                </c:pt>
                <c:pt idx="7168">
                  <c:v>40364.977777777778</c:v>
                </c:pt>
                <c:pt idx="7169">
                  <c:v>40364.978472222232</c:v>
                </c:pt>
                <c:pt idx="7170">
                  <c:v>40364.979166666628</c:v>
                </c:pt>
                <c:pt idx="7171">
                  <c:v>40364.979861111104</c:v>
                </c:pt>
                <c:pt idx="7172">
                  <c:v>40364.980555555587</c:v>
                </c:pt>
                <c:pt idx="7173">
                  <c:v>40364.981250000012</c:v>
                </c:pt>
                <c:pt idx="7174">
                  <c:v>40364.981944444473</c:v>
                </c:pt>
                <c:pt idx="7175">
                  <c:v>40364.982638888934</c:v>
                </c:pt>
                <c:pt idx="7176">
                  <c:v>40364.98333333333</c:v>
                </c:pt>
                <c:pt idx="7177">
                  <c:v>40364.984027777791</c:v>
                </c:pt>
                <c:pt idx="7178">
                  <c:v>40364.984722222223</c:v>
                </c:pt>
                <c:pt idx="7179">
                  <c:v>40364.98541666667</c:v>
                </c:pt>
                <c:pt idx="7180">
                  <c:v>40364.986111111109</c:v>
                </c:pt>
                <c:pt idx="7181">
                  <c:v>40364.986805555563</c:v>
                </c:pt>
                <c:pt idx="7182">
                  <c:v>40364.987500000003</c:v>
                </c:pt>
                <c:pt idx="7183">
                  <c:v>40364.988194444493</c:v>
                </c:pt>
                <c:pt idx="7184">
                  <c:v>40364.988888888925</c:v>
                </c:pt>
                <c:pt idx="7185">
                  <c:v>40364.989583333336</c:v>
                </c:pt>
                <c:pt idx="7186">
                  <c:v>40364.990277777782</c:v>
                </c:pt>
                <c:pt idx="7187">
                  <c:v>40364.990972222222</c:v>
                </c:pt>
                <c:pt idx="7188">
                  <c:v>40364.991666666618</c:v>
                </c:pt>
                <c:pt idx="7189">
                  <c:v>40364.992361111072</c:v>
                </c:pt>
                <c:pt idx="7190">
                  <c:v>40364.993055555555</c:v>
                </c:pt>
                <c:pt idx="7191">
                  <c:v>40364.993749999994</c:v>
                </c:pt>
                <c:pt idx="7192">
                  <c:v>40364.994444444441</c:v>
                </c:pt>
                <c:pt idx="7193">
                  <c:v>40364.995138888888</c:v>
                </c:pt>
                <c:pt idx="7194">
                  <c:v>40364.995833333334</c:v>
                </c:pt>
                <c:pt idx="7195">
                  <c:v>40364.996527777781</c:v>
                </c:pt>
                <c:pt idx="7196">
                  <c:v>40364.99722222222</c:v>
                </c:pt>
                <c:pt idx="7197">
                  <c:v>40364.997916666638</c:v>
                </c:pt>
                <c:pt idx="7198">
                  <c:v>40364.998611111114</c:v>
                </c:pt>
                <c:pt idx="7199">
                  <c:v>40364.999305555524</c:v>
                </c:pt>
                <c:pt idx="7200">
                  <c:v>40365</c:v>
                </c:pt>
                <c:pt idx="7201">
                  <c:v>40365.00069444449</c:v>
                </c:pt>
                <c:pt idx="7202">
                  <c:v>40365.001388888886</c:v>
                </c:pt>
                <c:pt idx="7203">
                  <c:v>40365.002083333326</c:v>
                </c:pt>
                <c:pt idx="7204">
                  <c:v>40365.00277777778</c:v>
                </c:pt>
                <c:pt idx="7205">
                  <c:v>40365.003472222204</c:v>
                </c:pt>
                <c:pt idx="7206">
                  <c:v>40365.004166666637</c:v>
                </c:pt>
                <c:pt idx="7207">
                  <c:v>40365.004861111105</c:v>
                </c:pt>
                <c:pt idx="7208">
                  <c:v>40365.005555555559</c:v>
                </c:pt>
                <c:pt idx="7209">
                  <c:v>40365.006250000013</c:v>
                </c:pt>
                <c:pt idx="7210">
                  <c:v>40365.006944444474</c:v>
                </c:pt>
                <c:pt idx="7211">
                  <c:v>40365.007638888892</c:v>
                </c:pt>
                <c:pt idx="7212">
                  <c:v>40365.008333333331</c:v>
                </c:pt>
                <c:pt idx="7213">
                  <c:v>40365.009027777778</c:v>
                </c:pt>
                <c:pt idx="7214">
                  <c:v>40365.009722222225</c:v>
                </c:pt>
                <c:pt idx="7215">
                  <c:v>40365.010416666664</c:v>
                </c:pt>
                <c:pt idx="7216">
                  <c:v>40365.011111111104</c:v>
                </c:pt>
                <c:pt idx="7217">
                  <c:v>40365.011805555558</c:v>
                </c:pt>
                <c:pt idx="7218">
                  <c:v>40365.012500000012</c:v>
                </c:pt>
                <c:pt idx="7219">
                  <c:v>40365.013194444473</c:v>
                </c:pt>
                <c:pt idx="7220">
                  <c:v>40365.013888888891</c:v>
                </c:pt>
                <c:pt idx="7221">
                  <c:v>40365.01458333333</c:v>
                </c:pt>
                <c:pt idx="7222">
                  <c:v>40365.015277777791</c:v>
                </c:pt>
                <c:pt idx="7223">
                  <c:v>40365.015972222223</c:v>
                </c:pt>
                <c:pt idx="7224">
                  <c:v>40365.01666666667</c:v>
                </c:pt>
                <c:pt idx="7225">
                  <c:v>40365.01736111108</c:v>
                </c:pt>
                <c:pt idx="7226">
                  <c:v>40365.018055555563</c:v>
                </c:pt>
                <c:pt idx="7227">
                  <c:v>40365.018750000003</c:v>
                </c:pt>
                <c:pt idx="7228">
                  <c:v>40365.019444444442</c:v>
                </c:pt>
                <c:pt idx="7229">
                  <c:v>40365.020138888889</c:v>
                </c:pt>
                <c:pt idx="7230">
                  <c:v>40365.020833333336</c:v>
                </c:pt>
                <c:pt idx="7231">
                  <c:v>40365.021527777775</c:v>
                </c:pt>
                <c:pt idx="7232">
                  <c:v>40365.022222222222</c:v>
                </c:pt>
                <c:pt idx="7233">
                  <c:v>40365.022916666654</c:v>
                </c:pt>
                <c:pt idx="7234">
                  <c:v>40365.023611111072</c:v>
                </c:pt>
                <c:pt idx="7235">
                  <c:v>40365.024305555555</c:v>
                </c:pt>
                <c:pt idx="7236">
                  <c:v>40365.025000000001</c:v>
                </c:pt>
                <c:pt idx="7237">
                  <c:v>40365.025694444441</c:v>
                </c:pt>
                <c:pt idx="7238">
                  <c:v>40365.026388888888</c:v>
                </c:pt>
                <c:pt idx="7239">
                  <c:v>40365.027083333298</c:v>
                </c:pt>
                <c:pt idx="7240">
                  <c:v>40365.027777777774</c:v>
                </c:pt>
                <c:pt idx="7241">
                  <c:v>40365.02847222222</c:v>
                </c:pt>
                <c:pt idx="7242">
                  <c:v>40365.029166666609</c:v>
                </c:pt>
                <c:pt idx="7243">
                  <c:v>40365.029861111077</c:v>
                </c:pt>
                <c:pt idx="7244">
                  <c:v>40365.030555555553</c:v>
                </c:pt>
                <c:pt idx="7245">
                  <c:v>40365.03125</c:v>
                </c:pt>
                <c:pt idx="7246">
                  <c:v>40365.031944444447</c:v>
                </c:pt>
                <c:pt idx="7247">
                  <c:v>40365.032638888893</c:v>
                </c:pt>
                <c:pt idx="7248">
                  <c:v>40365.033333333326</c:v>
                </c:pt>
                <c:pt idx="7249">
                  <c:v>40365.03402777778</c:v>
                </c:pt>
                <c:pt idx="7250">
                  <c:v>40365.034722222204</c:v>
                </c:pt>
                <c:pt idx="7251">
                  <c:v>40365.035416666637</c:v>
                </c:pt>
                <c:pt idx="7252">
                  <c:v>40365.036111111105</c:v>
                </c:pt>
                <c:pt idx="7253">
                  <c:v>40365.036805555559</c:v>
                </c:pt>
                <c:pt idx="7254">
                  <c:v>40365.037499999999</c:v>
                </c:pt>
                <c:pt idx="7255">
                  <c:v>40365.038194444474</c:v>
                </c:pt>
                <c:pt idx="7256">
                  <c:v>40365.038888888892</c:v>
                </c:pt>
                <c:pt idx="7257">
                  <c:v>40365.039583333324</c:v>
                </c:pt>
                <c:pt idx="7258">
                  <c:v>40365.040277777793</c:v>
                </c:pt>
                <c:pt idx="7259">
                  <c:v>40365.040972222232</c:v>
                </c:pt>
                <c:pt idx="7260">
                  <c:v>40365.041666666628</c:v>
                </c:pt>
                <c:pt idx="7261">
                  <c:v>40365.042361111104</c:v>
                </c:pt>
                <c:pt idx="7262">
                  <c:v>40365.043055555558</c:v>
                </c:pt>
                <c:pt idx="7263">
                  <c:v>40365.043749999997</c:v>
                </c:pt>
                <c:pt idx="7264">
                  <c:v>40365.044444444473</c:v>
                </c:pt>
                <c:pt idx="7265">
                  <c:v>40365.045138888891</c:v>
                </c:pt>
                <c:pt idx="7266">
                  <c:v>40365.04583333333</c:v>
                </c:pt>
                <c:pt idx="7267">
                  <c:v>40365.046527777791</c:v>
                </c:pt>
                <c:pt idx="7268">
                  <c:v>40365.047222222223</c:v>
                </c:pt>
                <c:pt idx="7269">
                  <c:v>40365.04791666667</c:v>
                </c:pt>
                <c:pt idx="7270">
                  <c:v>40365.048611111109</c:v>
                </c:pt>
                <c:pt idx="7271">
                  <c:v>40365.049305555556</c:v>
                </c:pt>
                <c:pt idx="7272">
                  <c:v>40365.050000000003</c:v>
                </c:pt>
                <c:pt idx="7273">
                  <c:v>40365.050694444493</c:v>
                </c:pt>
                <c:pt idx="7274">
                  <c:v>40365.051388888889</c:v>
                </c:pt>
                <c:pt idx="7275">
                  <c:v>40365.052083333336</c:v>
                </c:pt>
                <c:pt idx="7276">
                  <c:v>40365.052777777782</c:v>
                </c:pt>
                <c:pt idx="7277">
                  <c:v>40365.053472222222</c:v>
                </c:pt>
                <c:pt idx="7278">
                  <c:v>40365.054166666654</c:v>
                </c:pt>
                <c:pt idx="7279">
                  <c:v>40365.054861111108</c:v>
                </c:pt>
                <c:pt idx="7280">
                  <c:v>40365.055555555562</c:v>
                </c:pt>
                <c:pt idx="7281">
                  <c:v>40365.056250000031</c:v>
                </c:pt>
                <c:pt idx="7282">
                  <c:v>40365.056944444485</c:v>
                </c:pt>
                <c:pt idx="7283">
                  <c:v>40365.057638888917</c:v>
                </c:pt>
                <c:pt idx="7284">
                  <c:v>40365.058333333342</c:v>
                </c:pt>
                <c:pt idx="7285">
                  <c:v>40365.059027777781</c:v>
                </c:pt>
                <c:pt idx="7286">
                  <c:v>40365.05972222222</c:v>
                </c:pt>
                <c:pt idx="7287">
                  <c:v>40365.060416666638</c:v>
                </c:pt>
                <c:pt idx="7288">
                  <c:v>40365.061111111077</c:v>
                </c:pt>
                <c:pt idx="7289">
                  <c:v>40365.061805555524</c:v>
                </c:pt>
                <c:pt idx="7290">
                  <c:v>40365.0625</c:v>
                </c:pt>
                <c:pt idx="7291">
                  <c:v>40365.063194444447</c:v>
                </c:pt>
                <c:pt idx="7292">
                  <c:v>40365.063888888886</c:v>
                </c:pt>
                <c:pt idx="7293">
                  <c:v>40365.064583333326</c:v>
                </c:pt>
                <c:pt idx="7294">
                  <c:v>40365.06527777778</c:v>
                </c:pt>
                <c:pt idx="7295">
                  <c:v>40365.065972222204</c:v>
                </c:pt>
                <c:pt idx="7296">
                  <c:v>40365.066666666637</c:v>
                </c:pt>
                <c:pt idx="7297">
                  <c:v>40365.067361111054</c:v>
                </c:pt>
                <c:pt idx="7298">
                  <c:v>40365.068055555559</c:v>
                </c:pt>
                <c:pt idx="7299">
                  <c:v>40365.068749999999</c:v>
                </c:pt>
                <c:pt idx="7300">
                  <c:v>40365.069444444445</c:v>
                </c:pt>
                <c:pt idx="7301">
                  <c:v>40365.070138888892</c:v>
                </c:pt>
                <c:pt idx="7302">
                  <c:v>40365.070833333331</c:v>
                </c:pt>
                <c:pt idx="7303">
                  <c:v>40365.071527777778</c:v>
                </c:pt>
                <c:pt idx="7304">
                  <c:v>40365.072222222232</c:v>
                </c:pt>
                <c:pt idx="7305">
                  <c:v>40365.072916666664</c:v>
                </c:pt>
                <c:pt idx="7306">
                  <c:v>40365.073611111104</c:v>
                </c:pt>
                <c:pt idx="7307">
                  <c:v>40365.074305555558</c:v>
                </c:pt>
                <c:pt idx="7308">
                  <c:v>40365.075000000004</c:v>
                </c:pt>
                <c:pt idx="7309">
                  <c:v>40365.075694444473</c:v>
                </c:pt>
                <c:pt idx="7310">
                  <c:v>40365.076388888891</c:v>
                </c:pt>
                <c:pt idx="7311">
                  <c:v>40365.077083333301</c:v>
                </c:pt>
                <c:pt idx="7312">
                  <c:v>40365.077777777777</c:v>
                </c:pt>
                <c:pt idx="7313">
                  <c:v>40365.078472222223</c:v>
                </c:pt>
                <c:pt idx="7314">
                  <c:v>40365.079166666626</c:v>
                </c:pt>
                <c:pt idx="7315">
                  <c:v>40365.07986111108</c:v>
                </c:pt>
                <c:pt idx="7316">
                  <c:v>40365.080555555563</c:v>
                </c:pt>
                <c:pt idx="7317">
                  <c:v>40365.081250000003</c:v>
                </c:pt>
                <c:pt idx="7318">
                  <c:v>40365.081944444442</c:v>
                </c:pt>
                <c:pt idx="7319">
                  <c:v>40365.082638888925</c:v>
                </c:pt>
                <c:pt idx="7320">
                  <c:v>40365.083333333336</c:v>
                </c:pt>
                <c:pt idx="7321">
                  <c:v>40365.084027777782</c:v>
                </c:pt>
                <c:pt idx="7322">
                  <c:v>40365.084722222222</c:v>
                </c:pt>
                <c:pt idx="7323">
                  <c:v>40365.085416666654</c:v>
                </c:pt>
                <c:pt idx="7324">
                  <c:v>40365.086111111108</c:v>
                </c:pt>
                <c:pt idx="7325">
                  <c:v>40365.086805555562</c:v>
                </c:pt>
                <c:pt idx="7326">
                  <c:v>40365.087500000001</c:v>
                </c:pt>
                <c:pt idx="7327">
                  <c:v>40365.088194444485</c:v>
                </c:pt>
                <c:pt idx="7328">
                  <c:v>40365.088888888917</c:v>
                </c:pt>
                <c:pt idx="7329">
                  <c:v>40365.089583333334</c:v>
                </c:pt>
                <c:pt idx="7330">
                  <c:v>40365.090277777781</c:v>
                </c:pt>
                <c:pt idx="7331">
                  <c:v>40365.09097222222</c:v>
                </c:pt>
                <c:pt idx="7332">
                  <c:v>40365.091666666609</c:v>
                </c:pt>
                <c:pt idx="7333">
                  <c:v>40365.092361111077</c:v>
                </c:pt>
                <c:pt idx="7334">
                  <c:v>40365.093055555524</c:v>
                </c:pt>
                <c:pt idx="7335">
                  <c:v>40365.093749999985</c:v>
                </c:pt>
                <c:pt idx="7336">
                  <c:v>40365.094444444447</c:v>
                </c:pt>
                <c:pt idx="7337">
                  <c:v>40365.095138888886</c:v>
                </c:pt>
                <c:pt idx="7338">
                  <c:v>40365.095833333326</c:v>
                </c:pt>
                <c:pt idx="7339">
                  <c:v>40365.09652777778</c:v>
                </c:pt>
                <c:pt idx="7340">
                  <c:v>40365.097222222204</c:v>
                </c:pt>
                <c:pt idx="7341">
                  <c:v>40365.097916666637</c:v>
                </c:pt>
                <c:pt idx="7342">
                  <c:v>40365.098611111105</c:v>
                </c:pt>
                <c:pt idx="7343">
                  <c:v>40365.09930555553</c:v>
                </c:pt>
                <c:pt idx="7344">
                  <c:v>40365.1</c:v>
                </c:pt>
                <c:pt idx="7345">
                  <c:v>40365.100694444474</c:v>
                </c:pt>
                <c:pt idx="7346">
                  <c:v>40365.101388888885</c:v>
                </c:pt>
                <c:pt idx="7347">
                  <c:v>40365.102083333324</c:v>
                </c:pt>
                <c:pt idx="7348">
                  <c:v>40365.102777777778</c:v>
                </c:pt>
                <c:pt idx="7349">
                  <c:v>40365.103472222225</c:v>
                </c:pt>
                <c:pt idx="7350">
                  <c:v>40365.104166666628</c:v>
                </c:pt>
                <c:pt idx="7351">
                  <c:v>40365.104861111104</c:v>
                </c:pt>
                <c:pt idx="7352">
                  <c:v>40365.105555555558</c:v>
                </c:pt>
                <c:pt idx="7353">
                  <c:v>40365.106250000012</c:v>
                </c:pt>
                <c:pt idx="7354">
                  <c:v>40365.106944444473</c:v>
                </c:pt>
                <c:pt idx="7355">
                  <c:v>40365.107638888891</c:v>
                </c:pt>
                <c:pt idx="7356">
                  <c:v>40365.10833333333</c:v>
                </c:pt>
                <c:pt idx="7357">
                  <c:v>40365.109027777777</c:v>
                </c:pt>
                <c:pt idx="7358">
                  <c:v>40365.109722222194</c:v>
                </c:pt>
                <c:pt idx="7359">
                  <c:v>40365.11041666667</c:v>
                </c:pt>
                <c:pt idx="7360">
                  <c:v>40365.11111111108</c:v>
                </c:pt>
                <c:pt idx="7361">
                  <c:v>40365.111805555556</c:v>
                </c:pt>
                <c:pt idx="7362">
                  <c:v>40365.112500000003</c:v>
                </c:pt>
                <c:pt idx="7363">
                  <c:v>40365.113194444442</c:v>
                </c:pt>
                <c:pt idx="7364">
                  <c:v>40365.113888888889</c:v>
                </c:pt>
                <c:pt idx="7365">
                  <c:v>40365.114583333336</c:v>
                </c:pt>
                <c:pt idx="7366">
                  <c:v>40365.115277777782</c:v>
                </c:pt>
                <c:pt idx="7367">
                  <c:v>40365.115972222222</c:v>
                </c:pt>
                <c:pt idx="7368">
                  <c:v>40365.116666666654</c:v>
                </c:pt>
                <c:pt idx="7369">
                  <c:v>40365.117361111072</c:v>
                </c:pt>
                <c:pt idx="7370">
                  <c:v>40365.118055555562</c:v>
                </c:pt>
                <c:pt idx="7371">
                  <c:v>40365.118750000001</c:v>
                </c:pt>
                <c:pt idx="7372">
                  <c:v>40365.119444444441</c:v>
                </c:pt>
                <c:pt idx="7373">
                  <c:v>40365.120138888888</c:v>
                </c:pt>
                <c:pt idx="7374">
                  <c:v>40365.120833333334</c:v>
                </c:pt>
                <c:pt idx="7375">
                  <c:v>40365.121527777774</c:v>
                </c:pt>
                <c:pt idx="7376">
                  <c:v>40365.12222222222</c:v>
                </c:pt>
                <c:pt idx="7377">
                  <c:v>40365.122916666638</c:v>
                </c:pt>
                <c:pt idx="7378">
                  <c:v>40365.123611111077</c:v>
                </c:pt>
                <c:pt idx="7379">
                  <c:v>40365.124305555524</c:v>
                </c:pt>
                <c:pt idx="7380">
                  <c:v>40365.124999999993</c:v>
                </c:pt>
                <c:pt idx="7381">
                  <c:v>40365.125694444447</c:v>
                </c:pt>
                <c:pt idx="7382">
                  <c:v>40365.126388888886</c:v>
                </c:pt>
                <c:pt idx="7383">
                  <c:v>40365.127083333282</c:v>
                </c:pt>
                <c:pt idx="7384">
                  <c:v>40365.12777777775</c:v>
                </c:pt>
                <c:pt idx="7385">
                  <c:v>40365.128472222204</c:v>
                </c:pt>
                <c:pt idx="7386">
                  <c:v>40365.129166666607</c:v>
                </c:pt>
                <c:pt idx="7387">
                  <c:v>40365.129861111054</c:v>
                </c:pt>
                <c:pt idx="7388">
                  <c:v>40365.130555555559</c:v>
                </c:pt>
                <c:pt idx="7389">
                  <c:v>40365.131249999999</c:v>
                </c:pt>
                <c:pt idx="7390">
                  <c:v>40365.131944444445</c:v>
                </c:pt>
                <c:pt idx="7391">
                  <c:v>40365.132638888892</c:v>
                </c:pt>
                <c:pt idx="7392">
                  <c:v>40365.133333333324</c:v>
                </c:pt>
                <c:pt idx="7393">
                  <c:v>40365.134027777778</c:v>
                </c:pt>
                <c:pt idx="7394">
                  <c:v>40365.134722222225</c:v>
                </c:pt>
                <c:pt idx="7395">
                  <c:v>40365.135416666628</c:v>
                </c:pt>
                <c:pt idx="7396">
                  <c:v>40365.136111111104</c:v>
                </c:pt>
                <c:pt idx="7397">
                  <c:v>40365.136805555558</c:v>
                </c:pt>
                <c:pt idx="7398">
                  <c:v>40365.137499999997</c:v>
                </c:pt>
                <c:pt idx="7399">
                  <c:v>40365.138194444473</c:v>
                </c:pt>
                <c:pt idx="7400">
                  <c:v>40365.138888888891</c:v>
                </c:pt>
                <c:pt idx="7401">
                  <c:v>40365.139583333301</c:v>
                </c:pt>
                <c:pt idx="7402">
                  <c:v>40365.140277777791</c:v>
                </c:pt>
                <c:pt idx="7403">
                  <c:v>40365.140972222223</c:v>
                </c:pt>
                <c:pt idx="7404">
                  <c:v>40365.141666666626</c:v>
                </c:pt>
                <c:pt idx="7405">
                  <c:v>40365.14236111108</c:v>
                </c:pt>
                <c:pt idx="7406">
                  <c:v>40365.143055555556</c:v>
                </c:pt>
                <c:pt idx="7407">
                  <c:v>40365.143749999996</c:v>
                </c:pt>
                <c:pt idx="7408">
                  <c:v>40365.144444444442</c:v>
                </c:pt>
                <c:pt idx="7409">
                  <c:v>40365.145138888889</c:v>
                </c:pt>
                <c:pt idx="7410">
                  <c:v>40365.145833333336</c:v>
                </c:pt>
                <c:pt idx="7411">
                  <c:v>40365.146527777782</c:v>
                </c:pt>
                <c:pt idx="7412">
                  <c:v>40365.147222222222</c:v>
                </c:pt>
                <c:pt idx="7413">
                  <c:v>40365.147916666654</c:v>
                </c:pt>
                <c:pt idx="7414">
                  <c:v>40365.148611111108</c:v>
                </c:pt>
                <c:pt idx="7415">
                  <c:v>40365.149305555555</c:v>
                </c:pt>
                <c:pt idx="7416">
                  <c:v>40365.15</c:v>
                </c:pt>
                <c:pt idx="7417">
                  <c:v>40365.150694444485</c:v>
                </c:pt>
                <c:pt idx="7418">
                  <c:v>40365.151388888888</c:v>
                </c:pt>
                <c:pt idx="7419">
                  <c:v>40365.152083333334</c:v>
                </c:pt>
                <c:pt idx="7420">
                  <c:v>40365.152777777781</c:v>
                </c:pt>
                <c:pt idx="7421">
                  <c:v>40365.15347222222</c:v>
                </c:pt>
                <c:pt idx="7422">
                  <c:v>40365.154166666638</c:v>
                </c:pt>
                <c:pt idx="7423">
                  <c:v>40365.154861111114</c:v>
                </c:pt>
                <c:pt idx="7424">
                  <c:v>40365.155555555553</c:v>
                </c:pt>
                <c:pt idx="7425">
                  <c:v>40365.156250000029</c:v>
                </c:pt>
                <c:pt idx="7426">
                  <c:v>40365.15694444449</c:v>
                </c:pt>
                <c:pt idx="7427">
                  <c:v>40365.157638888893</c:v>
                </c:pt>
                <c:pt idx="7428">
                  <c:v>40365.158333333333</c:v>
                </c:pt>
                <c:pt idx="7429">
                  <c:v>40365.15902777778</c:v>
                </c:pt>
                <c:pt idx="7430">
                  <c:v>40365.159722222204</c:v>
                </c:pt>
                <c:pt idx="7431">
                  <c:v>40365.160416666637</c:v>
                </c:pt>
                <c:pt idx="7432">
                  <c:v>40365.161111111054</c:v>
                </c:pt>
                <c:pt idx="7433">
                  <c:v>40365.16180555553</c:v>
                </c:pt>
                <c:pt idx="7434">
                  <c:v>40365.162499999999</c:v>
                </c:pt>
                <c:pt idx="7435">
                  <c:v>40365.163194444445</c:v>
                </c:pt>
                <c:pt idx="7436">
                  <c:v>40365.163888888885</c:v>
                </c:pt>
                <c:pt idx="7437">
                  <c:v>40365.164583333324</c:v>
                </c:pt>
                <c:pt idx="7438">
                  <c:v>40365.165277777778</c:v>
                </c:pt>
                <c:pt idx="7439">
                  <c:v>40365.165972222225</c:v>
                </c:pt>
                <c:pt idx="7440">
                  <c:v>40365.166666666628</c:v>
                </c:pt>
                <c:pt idx="7441">
                  <c:v>40365.167361111053</c:v>
                </c:pt>
                <c:pt idx="7442">
                  <c:v>40365.168055555558</c:v>
                </c:pt>
                <c:pt idx="7443">
                  <c:v>40365.168749999997</c:v>
                </c:pt>
                <c:pt idx="7444">
                  <c:v>40365.169444444444</c:v>
                </c:pt>
                <c:pt idx="7445">
                  <c:v>40365.170138888891</c:v>
                </c:pt>
                <c:pt idx="7446">
                  <c:v>40365.17083333333</c:v>
                </c:pt>
                <c:pt idx="7447">
                  <c:v>40365.171527777777</c:v>
                </c:pt>
                <c:pt idx="7448">
                  <c:v>40365.172222222223</c:v>
                </c:pt>
                <c:pt idx="7449">
                  <c:v>40365.17291666667</c:v>
                </c:pt>
                <c:pt idx="7450">
                  <c:v>40365.17361111108</c:v>
                </c:pt>
                <c:pt idx="7451">
                  <c:v>40365.174305555556</c:v>
                </c:pt>
                <c:pt idx="7452">
                  <c:v>40365.175000000003</c:v>
                </c:pt>
                <c:pt idx="7453">
                  <c:v>40365.175694444442</c:v>
                </c:pt>
                <c:pt idx="7454">
                  <c:v>40365.176388888889</c:v>
                </c:pt>
                <c:pt idx="7455">
                  <c:v>40365.177083333307</c:v>
                </c:pt>
                <c:pt idx="7456">
                  <c:v>40365.177777777775</c:v>
                </c:pt>
                <c:pt idx="7457">
                  <c:v>40365.178472222222</c:v>
                </c:pt>
                <c:pt idx="7458">
                  <c:v>40365.179166666618</c:v>
                </c:pt>
                <c:pt idx="7459">
                  <c:v>40365.179861111072</c:v>
                </c:pt>
                <c:pt idx="7460">
                  <c:v>40365.180555555562</c:v>
                </c:pt>
                <c:pt idx="7461">
                  <c:v>40365.181250000001</c:v>
                </c:pt>
                <c:pt idx="7462">
                  <c:v>40365.181944444441</c:v>
                </c:pt>
                <c:pt idx="7463">
                  <c:v>40365.182638888917</c:v>
                </c:pt>
                <c:pt idx="7464">
                  <c:v>40365.183333333334</c:v>
                </c:pt>
                <c:pt idx="7465">
                  <c:v>40365.184027777781</c:v>
                </c:pt>
                <c:pt idx="7466">
                  <c:v>40365.18472222222</c:v>
                </c:pt>
                <c:pt idx="7467">
                  <c:v>40365.185416666638</c:v>
                </c:pt>
                <c:pt idx="7468">
                  <c:v>40365.186111111114</c:v>
                </c:pt>
                <c:pt idx="7469">
                  <c:v>40365.186805555553</c:v>
                </c:pt>
                <c:pt idx="7470">
                  <c:v>40365.1875</c:v>
                </c:pt>
                <c:pt idx="7471">
                  <c:v>40365.18819444449</c:v>
                </c:pt>
                <c:pt idx="7472">
                  <c:v>40365.188888888893</c:v>
                </c:pt>
                <c:pt idx="7473">
                  <c:v>40365.189583333326</c:v>
                </c:pt>
                <c:pt idx="7474">
                  <c:v>40365.19027777778</c:v>
                </c:pt>
                <c:pt idx="7475">
                  <c:v>40365.190972222204</c:v>
                </c:pt>
                <c:pt idx="7476">
                  <c:v>40365.191666666607</c:v>
                </c:pt>
                <c:pt idx="7477">
                  <c:v>40365.192361111054</c:v>
                </c:pt>
                <c:pt idx="7478">
                  <c:v>40365.19305555553</c:v>
                </c:pt>
                <c:pt idx="7479">
                  <c:v>40365.193749999984</c:v>
                </c:pt>
                <c:pt idx="7480">
                  <c:v>40365.194444444445</c:v>
                </c:pt>
                <c:pt idx="7481">
                  <c:v>40365.195138888885</c:v>
                </c:pt>
                <c:pt idx="7482">
                  <c:v>40365.195833333324</c:v>
                </c:pt>
                <c:pt idx="7483">
                  <c:v>40365.196527777778</c:v>
                </c:pt>
                <c:pt idx="7484">
                  <c:v>40365.197222222225</c:v>
                </c:pt>
                <c:pt idx="7485">
                  <c:v>40365.197916666628</c:v>
                </c:pt>
                <c:pt idx="7486">
                  <c:v>40365.198611111104</c:v>
                </c:pt>
                <c:pt idx="7487">
                  <c:v>40365.199305555521</c:v>
                </c:pt>
                <c:pt idx="7488">
                  <c:v>40365.199999999997</c:v>
                </c:pt>
                <c:pt idx="7489">
                  <c:v>40365.200694444473</c:v>
                </c:pt>
                <c:pt idx="7490">
                  <c:v>40365.201388888876</c:v>
                </c:pt>
                <c:pt idx="7491">
                  <c:v>40365.202083333301</c:v>
                </c:pt>
                <c:pt idx="7492">
                  <c:v>40365.202777777777</c:v>
                </c:pt>
                <c:pt idx="7493">
                  <c:v>40365.203472222194</c:v>
                </c:pt>
                <c:pt idx="7494">
                  <c:v>40365.204166666626</c:v>
                </c:pt>
                <c:pt idx="7495">
                  <c:v>40365.20486111108</c:v>
                </c:pt>
                <c:pt idx="7496">
                  <c:v>40365.205555555556</c:v>
                </c:pt>
                <c:pt idx="7497">
                  <c:v>40365.206250000003</c:v>
                </c:pt>
                <c:pt idx="7498">
                  <c:v>40365.206944444442</c:v>
                </c:pt>
                <c:pt idx="7499">
                  <c:v>40365.207638888889</c:v>
                </c:pt>
                <c:pt idx="7500">
                  <c:v>40365.208333333336</c:v>
                </c:pt>
                <c:pt idx="7501">
                  <c:v>40365.209027777775</c:v>
                </c:pt>
                <c:pt idx="7502">
                  <c:v>40365.209722222193</c:v>
                </c:pt>
                <c:pt idx="7503">
                  <c:v>40365.210416666654</c:v>
                </c:pt>
                <c:pt idx="7504">
                  <c:v>40365.211111111072</c:v>
                </c:pt>
                <c:pt idx="7505">
                  <c:v>40365.211805555555</c:v>
                </c:pt>
                <c:pt idx="7506">
                  <c:v>40365.212500000001</c:v>
                </c:pt>
                <c:pt idx="7507">
                  <c:v>40365.213194444441</c:v>
                </c:pt>
                <c:pt idx="7508">
                  <c:v>40365.213888888888</c:v>
                </c:pt>
                <c:pt idx="7509">
                  <c:v>40365.214583333334</c:v>
                </c:pt>
                <c:pt idx="7510">
                  <c:v>40365.215277777781</c:v>
                </c:pt>
                <c:pt idx="7511">
                  <c:v>40365.21597222222</c:v>
                </c:pt>
                <c:pt idx="7512">
                  <c:v>40365.216666666638</c:v>
                </c:pt>
                <c:pt idx="7513">
                  <c:v>40365.217361111077</c:v>
                </c:pt>
                <c:pt idx="7514">
                  <c:v>40365.218055555553</c:v>
                </c:pt>
                <c:pt idx="7515">
                  <c:v>40365.21875</c:v>
                </c:pt>
                <c:pt idx="7516">
                  <c:v>40365.219444444447</c:v>
                </c:pt>
                <c:pt idx="7517">
                  <c:v>40365.220138888886</c:v>
                </c:pt>
                <c:pt idx="7518">
                  <c:v>40365.220833333326</c:v>
                </c:pt>
                <c:pt idx="7519">
                  <c:v>40365.22152777775</c:v>
                </c:pt>
                <c:pt idx="7520">
                  <c:v>40365.222222222204</c:v>
                </c:pt>
                <c:pt idx="7521">
                  <c:v>40365.222916666637</c:v>
                </c:pt>
                <c:pt idx="7522">
                  <c:v>40365.223611111054</c:v>
                </c:pt>
                <c:pt idx="7523">
                  <c:v>40365.22430555553</c:v>
                </c:pt>
                <c:pt idx="7524">
                  <c:v>40365.224999999999</c:v>
                </c:pt>
                <c:pt idx="7525">
                  <c:v>40365.225694444445</c:v>
                </c:pt>
                <c:pt idx="7526">
                  <c:v>40365.226388888885</c:v>
                </c:pt>
                <c:pt idx="7527">
                  <c:v>40365.227083333273</c:v>
                </c:pt>
                <c:pt idx="7528">
                  <c:v>40365.227777777749</c:v>
                </c:pt>
                <c:pt idx="7529">
                  <c:v>40365.228472222225</c:v>
                </c:pt>
                <c:pt idx="7530">
                  <c:v>40365.229166666606</c:v>
                </c:pt>
                <c:pt idx="7531">
                  <c:v>40365.229861111053</c:v>
                </c:pt>
                <c:pt idx="7532">
                  <c:v>40365.230555555558</c:v>
                </c:pt>
                <c:pt idx="7533">
                  <c:v>40365.231249999997</c:v>
                </c:pt>
                <c:pt idx="7534">
                  <c:v>40365.231944444444</c:v>
                </c:pt>
                <c:pt idx="7535">
                  <c:v>40365.232638888891</c:v>
                </c:pt>
                <c:pt idx="7536">
                  <c:v>40365.233333333301</c:v>
                </c:pt>
                <c:pt idx="7537">
                  <c:v>40365.234027777777</c:v>
                </c:pt>
                <c:pt idx="7538">
                  <c:v>40365.234722222194</c:v>
                </c:pt>
                <c:pt idx="7539">
                  <c:v>40365.235416666626</c:v>
                </c:pt>
                <c:pt idx="7540">
                  <c:v>40365.23611111108</c:v>
                </c:pt>
                <c:pt idx="7541">
                  <c:v>40365.236805555556</c:v>
                </c:pt>
                <c:pt idx="7542">
                  <c:v>40365.237499999996</c:v>
                </c:pt>
                <c:pt idx="7543">
                  <c:v>40365.238194444442</c:v>
                </c:pt>
                <c:pt idx="7544">
                  <c:v>40365.238888888889</c:v>
                </c:pt>
                <c:pt idx="7545">
                  <c:v>40365.239583333307</c:v>
                </c:pt>
                <c:pt idx="7546">
                  <c:v>40365.240277777782</c:v>
                </c:pt>
                <c:pt idx="7547">
                  <c:v>40365.240972222222</c:v>
                </c:pt>
                <c:pt idx="7548">
                  <c:v>40365.241666666618</c:v>
                </c:pt>
                <c:pt idx="7549">
                  <c:v>40365.242361111072</c:v>
                </c:pt>
                <c:pt idx="7550">
                  <c:v>40365.243055555555</c:v>
                </c:pt>
                <c:pt idx="7551">
                  <c:v>40365.243749999994</c:v>
                </c:pt>
                <c:pt idx="7552">
                  <c:v>40365.244444444441</c:v>
                </c:pt>
                <c:pt idx="7553">
                  <c:v>40365.245138888888</c:v>
                </c:pt>
                <c:pt idx="7554">
                  <c:v>40365.245833333334</c:v>
                </c:pt>
                <c:pt idx="7555">
                  <c:v>40365.246527777781</c:v>
                </c:pt>
                <c:pt idx="7556">
                  <c:v>40365.24722222222</c:v>
                </c:pt>
                <c:pt idx="7557">
                  <c:v>40365.247916666638</c:v>
                </c:pt>
                <c:pt idx="7558">
                  <c:v>40365.248611111114</c:v>
                </c:pt>
                <c:pt idx="7559">
                  <c:v>40365.249305555524</c:v>
                </c:pt>
                <c:pt idx="7560">
                  <c:v>40365.25</c:v>
                </c:pt>
                <c:pt idx="7561">
                  <c:v>40365.25069444449</c:v>
                </c:pt>
                <c:pt idx="7562">
                  <c:v>40365.251388888886</c:v>
                </c:pt>
                <c:pt idx="7563">
                  <c:v>40365.252083333326</c:v>
                </c:pt>
                <c:pt idx="7564">
                  <c:v>40365.25277777778</c:v>
                </c:pt>
                <c:pt idx="7565">
                  <c:v>40365.253472222204</c:v>
                </c:pt>
                <c:pt idx="7566">
                  <c:v>40365.254166666637</c:v>
                </c:pt>
                <c:pt idx="7567">
                  <c:v>40365.254861111105</c:v>
                </c:pt>
                <c:pt idx="7568">
                  <c:v>40365.255555555559</c:v>
                </c:pt>
                <c:pt idx="7569">
                  <c:v>40365.256250000013</c:v>
                </c:pt>
                <c:pt idx="7570">
                  <c:v>40365.256944444474</c:v>
                </c:pt>
                <c:pt idx="7571">
                  <c:v>40365.257638888892</c:v>
                </c:pt>
                <c:pt idx="7572">
                  <c:v>40365.258333333331</c:v>
                </c:pt>
                <c:pt idx="7573">
                  <c:v>40365.259027777778</c:v>
                </c:pt>
                <c:pt idx="7574">
                  <c:v>40365.259722222225</c:v>
                </c:pt>
                <c:pt idx="7575">
                  <c:v>40365.260416666628</c:v>
                </c:pt>
                <c:pt idx="7576">
                  <c:v>40365.261111111053</c:v>
                </c:pt>
                <c:pt idx="7577">
                  <c:v>40365.261805555521</c:v>
                </c:pt>
                <c:pt idx="7578">
                  <c:v>40365.262499999997</c:v>
                </c:pt>
                <c:pt idx="7579">
                  <c:v>40365.263194444444</c:v>
                </c:pt>
                <c:pt idx="7580">
                  <c:v>40365.263888888876</c:v>
                </c:pt>
                <c:pt idx="7581">
                  <c:v>40365.264583333301</c:v>
                </c:pt>
                <c:pt idx="7582">
                  <c:v>40365.265277777777</c:v>
                </c:pt>
                <c:pt idx="7583">
                  <c:v>40365.265972222194</c:v>
                </c:pt>
                <c:pt idx="7584">
                  <c:v>40365.266666666626</c:v>
                </c:pt>
                <c:pt idx="7585">
                  <c:v>40365.267361111051</c:v>
                </c:pt>
                <c:pt idx="7586">
                  <c:v>40365.268055555556</c:v>
                </c:pt>
                <c:pt idx="7587">
                  <c:v>40365.268749999996</c:v>
                </c:pt>
                <c:pt idx="7588">
                  <c:v>40365.269444444435</c:v>
                </c:pt>
                <c:pt idx="7589">
                  <c:v>40365.270138888889</c:v>
                </c:pt>
                <c:pt idx="7590">
                  <c:v>40365.270833333336</c:v>
                </c:pt>
                <c:pt idx="7591">
                  <c:v>40365.271527777775</c:v>
                </c:pt>
                <c:pt idx="7592">
                  <c:v>40365.272222222222</c:v>
                </c:pt>
                <c:pt idx="7593">
                  <c:v>40365.272916666654</c:v>
                </c:pt>
                <c:pt idx="7594">
                  <c:v>40365.273611111072</c:v>
                </c:pt>
                <c:pt idx="7595">
                  <c:v>40365.274305555555</c:v>
                </c:pt>
                <c:pt idx="7596">
                  <c:v>40365.275000000001</c:v>
                </c:pt>
                <c:pt idx="7597">
                  <c:v>40365.275694444441</c:v>
                </c:pt>
                <c:pt idx="7598">
                  <c:v>40365.276388888888</c:v>
                </c:pt>
                <c:pt idx="7599">
                  <c:v>40365.277083333298</c:v>
                </c:pt>
                <c:pt idx="7600">
                  <c:v>40365.277777777774</c:v>
                </c:pt>
                <c:pt idx="7601">
                  <c:v>40365.27847222222</c:v>
                </c:pt>
                <c:pt idx="7602">
                  <c:v>40365.279166666609</c:v>
                </c:pt>
                <c:pt idx="7603">
                  <c:v>40365.279861111077</c:v>
                </c:pt>
                <c:pt idx="7604">
                  <c:v>40365.280555555553</c:v>
                </c:pt>
                <c:pt idx="7605">
                  <c:v>40365.28125</c:v>
                </c:pt>
                <c:pt idx="7606">
                  <c:v>40365.281944444447</c:v>
                </c:pt>
                <c:pt idx="7607">
                  <c:v>40365.282638888893</c:v>
                </c:pt>
                <c:pt idx="7608">
                  <c:v>40365.283333333326</c:v>
                </c:pt>
                <c:pt idx="7609">
                  <c:v>40365.28402777778</c:v>
                </c:pt>
                <c:pt idx="7610">
                  <c:v>40365.284722222204</c:v>
                </c:pt>
                <c:pt idx="7611">
                  <c:v>40365.285416666637</c:v>
                </c:pt>
                <c:pt idx="7612">
                  <c:v>40365.286111111105</c:v>
                </c:pt>
                <c:pt idx="7613">
                  <c:v>40365.286805555559</c:v>
                </c:pt>
                <c:pt idx="7614">
                  <c:v>40365.287499999999</c:v>
                </c:pt>
                <c:pt idx="7615">
                  <c:v>40365.288194444474</c:v>
                </c:pt>
                <c:pt idx="7616">
                  <c:v>40365.288888888892</c:v>
                </c:pt>
                <c:pt idx="7617">
                  <c:v>40365.289583333324</c:v>
                </c:pt>
                <c:pt idx="7618">
                  <c:v>40365.290277777778</c:v>
                </c:pt>
                <c:pt idx="7619">
                  <c:v>40365.290972222225</c:v>
                </c:pt>
                <c:pt idx="7620">
                  <c:v>40365.291666666606</c:v>
                </c:pt>
                <c:pt idx="7621">
                  <c:v>40365.292361111053</c:v>
                </c:pt>
                <c:pt idx="7622">
                  <c:v>40365.293055555521</c:v>
                </c:pt>
                <c:pt idx="7623">
                  <c:v>40365.293749999975</c:v>
                </c:pt>
                <c:pt idx="7624">
                  <c:v>40365.294444444444</c:v>
                </c:pt>
                <c:pt idx="7625">
                  <c:v>40365.295138888876</c:v>
                </c:pt>
                <c:pt idx="7626">
                  <c:v>40365.295833333301</c:v>
                </c:pt>
                <c:pt idx="7627">
                  <c:v>40365.296527777777</c:v>
                </c:pt>
                <c:pt idx="7628">
                  <c:v>40365.297222222194</c:v>
                </c:pt>
                <c:pt idx="7629">
                  <c:v>40365.297916666626</c:v>
                </c:pt>
                <c:pt idx="7630">
                  <c:v>40365.29861111108</c:v>
                </c:pt>
                <c:pt idx="7631">
                  <c:v>40365.29930555552</c:v>
                </c:pt>
                <c:pt idx="7632">
                  <c:v>40365.300000000003</c:v>
                </c:pt>
                <c:pt idx="7633">
                  <c:v>40365.300694444493</c:v>
                </c:pt>
                <c:pt idx="7634">
                  <c:v>40365.301388888889</c:v>
                </c:pt>
                <c:pt idx="7635">
                  <c:v>40365.302083333336</c:v>
                </c:pt>
                <c:pt idx="7636">
                  <c:v>40365.302777777782</c:v>
                </c:pt>
                <c:pt idx="7637">
                  <c:v>40365.303472222222</c:v>
                </c:pt>
                <c:pt idx="7638">
                  <c:v>40365.304166666654</c:v>
                </c:pt>
                <c:pt idx="7639">
                  <c:v>40365.304861111108</c:v>
                </c:pt>
                <c:pt idx="7640">
                  <c:v>40365.305555555562</c:v>
                </c:pt>
                <c:pt idx="7641">
                  <c:v>40365.306250000031</c:v>
                </c:pt>
                <c:pt idx="7642">
                  <c:v>40365.306944444485</c:v>
                </c:pt>
                <c:pt idx="7643">
                  <c:v>40365.307638888917</c:v>
                </c:pt>
                <c:pt idx="7644">
                  <c:v>40365.308333333342</c:v>
                </c:pt>
                <c:pt idx="7645">
                  <c:v>40365.309027777781</c:v>
                </c:pt>
                <c:pt idx="7646">
                  <c:v>40365.30972222222</c:v>
                </c:pt>
                <c:pt idx="7647">
                  <c:v>40365.310416666667</c:v>
                </c:pt>
                <c:pt idx="7648">
                  <c:v>40365.311111111114</c:v>
                </c:pt>
                <c:pt idx="7649">
                  <c:v>40365.311805555553</c:v>
                </c:pt>
                <c:pt idx="7650">
                  <c:v>40365.312500000029</c:v>
                </c:pt>
                <c:pt idx="7651">
                  <c:v>40365.31319444449</c:v>
                </c:pt>
                <c:pt idx="7652">
                  <c:v>40365.313888888893</c:v>
                </c:pt>
                <c:pt idx="7653">
                  <c:v>40365.314583333333</c:v>
                </c:pt>
                <c:pt idx="7654">
                  <c:v>40365.315277777809</c:v>
                </c:pt>
                <c:pt idx="7655">
                  <c:v>40365.315972222219</c:v>
                </c:pt>
                <c:pt idx="7656">
                  <c:v>40365.316666666666</c:v>
                </c:pt>
                <c:pt idx="7657">
                  <c:v>40365.317361111105</c:v>
                </c:pt>
                <c:pt idx="7658">
                  <c:v>40365.318055555595</c:v>
                </c:pt>
                <c:pt idx="7659">
                  <c:v>40365.318750000013</c:v>
                </c:pt>
                <c:pt idx="7660">
                  <c:v>40365.319444444474</c:v>
                </c:pt>
                <c:pt idx="7661">
                  <c:v>40365.320138888892</c:v>
                </c:pt>
                <c:pt idx="7662">
                  <c:v>40365.320833333331</c:v>
                </c:pt>
                <c:pt idx="7663">
                  <c:v>40365.321527777778</c:v>
                </c:pt>
                <c:pt idx="7664">
                  <c:v>40365.322222222232</c:v>
                </c:pt>
                <c:pt idx="7665">
                  <c:v>40365.322916666664</c:v>
                </c:pt>
                <c:pt idx="7666">
                  <c:v>40365.323611111104</c:v>
                </c:pt>
                <c:pt idx="7667">
                  <c:v>40365.324305555558</c:v>
                </c:pt>
                <c:pt idx="7668">
                  <c:v>40365.325000000004</c:v>
                </c:pt>
                <c:pt idx="7669">
                  <c:v>40365.325694444473</c:v>
                </c:pt>
                <c:pt idx="7670">
                  <c:v>40365.326388888891</c:v>
                </c:pt>
                <c:pt idx="7671">
                  <c:v>40365.327083333301</c:v>
                </c:pt>
                <c:pt idx="7672">
                  <c:v>40365.327777777777</c:v>
                </c:pt>
                <c:pt idx="7673">
                  <c:v>40365.328472222223</c:v>
                </c:pt>
                <c:pt idx="7674">
                  <c:v>40365.329166666626</c:v>
                </c:pt>
                <c:pt idx="7675">
                  <c:v>40365.32986111108</c:v>
                </c:pt>
                <c:pt idx="7676">
                  <c:v>40365.330555555563</c:v>
                </c:pt>
                <c:pt idx="7677">
                  <c:v>40365.331250000003</c:v>
                </c:pt>
                <c:pt idx="7678">
                  <c:v>40365.331944444442</c:v>
                </c:pt>
                <c:pt idx="7679">
                  <c:v>40365.332638888925</c:v>
                </c:pt>
                <c:pt idx="7680">
                  <c:v>40365.333333333336</c:v>
                </c:pt>
                <c:pt idx="7681">
                  <c:v>40365.334027777782</c:v>
                </c:pt>
                <c:pt idx="7682">
                  <c:v>40365.334722222222</c:v>
                </c:pt>
                <c:pt idx="7683">
                  <c:v>40365.335416666654</c:v>
                </c:pt>
                <c:pt idx="7684">
                  <c:v>40365.336111111108</c:v>
                </c:pt>
                <c:pt idx="7685">
                  <c:v>40365.336805555562</c:v>
                </c:pt>
                <c:pt idx="7686">
                  <c:v>40365.337500000001</c:v>
                </c:pt>
                <c:pt idx="7687">
                  <c:v>40365.338194444485</c:v>
                </c:pt>
                <c:pt idx="7688">
                  <c:v>40365.338888888917</c:v>
                </c:pt>
                <c:pt idx="7689">
                  <c:v>40365.339583333334</c:v>
                </c:pt>
                <c:pt idx="7690">
                  <c:v>40365.34027777781</c:v>
                </c:pt>
                <c:pt idx="7691">
                  <c:v>40365.340972222242</c:v>
                </c:pt>
                <c:pt idx="7692">
                  <c:v>40365.341666666638</c:v>
                </c:pt>
                <c:pt idx="7693">
                  <c:v>40365.342361111114</c:v>
                </c:pt>
                <c:pt idx="7694">
                  <c:v>40365.343055555553</c:v>
                </c:pt>
                <c:pt idx="7695">
                  <c:v>40365.34375</c:v>
                </c:pt>
                <c:pt idx="7696">
                  <c:v>40365.34444444449</c:v>
                </c:pt>
                <c:pt idx="7697">
                  <c:v>40365.345138888893</c:v>
                </c:pt>
                <c:pt idx="7698">
                  <c:v>40365.345833333333</c:v>
                </c:pt>
                <c:pt idx="7699">
                  <c:v>40365.346527777809</c:v>
                </c:pt>
                <c:pt idx="7700">
                  <c:v>40365.347222222219</c:v>
                </c:pt>
                <c:pt idx="7701">
                  <c:v>40365.347916666666</c:v>
                </c:pt>
                <c:pt idx="7702">
                  <c:v>40365.348611111112</c:v>
                </c:pt>
                <c:pt idx="7703">
                  <c:v>40365.349305555559</c:v>
                </c:pt>
                <c:pt idx="7704">
                  <c:v>40365.350000000013</c:v>
                </c:pt>
                <c:pt idx="7705">
                  <c:v>40365.350694444511</c:v>
                </c:pt>
                <c:pt idx="7706">
                  <c:v>40365.351388888892</c:v>
                </c:pt>
                <c:pt idx="7707">
                  <c:v>40365.352083333331</c:v>
                </c:pt>
                <c:pt idx="7708">
                  <c:v>40365.352777777793</c:v>
                </c:pt>
                <c:pt idx="7709">
                  <c:v>40365.353472222232</c:v>
                </c:pt>
                <c:pt idx="7710">
                  <c:v>40365.354166666664</c:v>
                </c:pt>
                <c:pt idx="7711">
                  <c:v>40365.354861111111</c:v>
                </c:pt>
                <c:pt idx="7712">
                  <c:v>40365.355555555587</c:v>
                </c:pt>
                <c:pt idx="7713">
                  <c:v>40365.356250000041</c:v>
                </c:pt>
                <c:pt idx="7714">
                  <c:v>40365.356944444502</c:v>
                </c:pt>
                <c:pt idx="7715">
                  <c:v>40365.357638888934</c:v>
                </c:pt>
                <c:pt idx="7716">
                  <c:v>40365.358333333359</c:v>
                </c:pt>
                <c:pt idx="7717">
                  <c:v>40365.359027777791</c:v>
                </c:pt>
                <c:pt idx="7718">
                  <c:v>40365.359722222223</c:v>
                </c:pt>
                <c:pt idx="7719">
                  <c:v>40365.36041666667</c:v>
                </c:pt>
                <c:pt idx="7720">
                  <c:v>40365.36111111108</c:v>
                </c:pt>
                <c:pt idx="7721">
                  <c:v>40365.361805555556</c:v>
                </c:pt>
                <c:pt idx="7722">
                  <c:v>40365.362500000003</c:v>
                </c:pt>
                <c:pt idx="7723">
                  <c:v>40365.363194444442</c:v>
                </c:pt>
                <c:pt idx="7724">
                  <c:v>40365.363888888889</c:v>
                </c:pt>
                <c:pt idx="7725">
                  <c:v>40365.364583333336</c:v>
                </c:pt>
                <c:pt idx="7726">
                  <c:v>40365.365277777782</c:v>
                </c:pt>
                <c:pt idx="7727">
                  <c:v>40365.365972222222</c:v>
                </c:pt>
                <c:pt idx="7728">
                  <c:v>40365.366666666654</c:v>
                </c:pt>
                <c:pt idx="7729">
                  <c:v>40365.367361111072</c:v>
                </c:pt>
                <c:pt idx="7730">
                  <c:v>40365.368055555562</c:v>
                </c:pt>
                <c:pt idx="7731">
                  <c:v>40365.368750000001</c:v>
                </c:pt>
                <c:pt idx="7732">
                  <c:v>40365.369444444441</c:v>
                </c:pt>
                <c:pt idx="7733">
                  <c:v>40365.370138888917</c:v>
                </c:pt>
                <c:pt idx="7734">
                  <c:v>40365.370833333342</c:v>
                </c:pt>
                <c:pt idx="7735">
                  <c:v>40365.371527777781</c:v>
                </c:pt>
                <c:pt idx="7736">
                  <c:v>40365.372222222242</c:v>
                </c:pt>
                <c:pt idx="7737">
                  <c:v>40365.372916666667</c:v>
                </c:pt>
                <c:pt idx="7738">
                  <c:v>40365.373611111114</c:v>
                </c:pt>
                <c:pt idx="7739">
                  <c:v>40365.374305555553</c:v>
                </c:pt>
                <c:pt idx="7740">
                  <c:v>40365.375</c:v>
                </c:pt>
                <c:pt idx="7741">
                  <c:v>40365.37569444449</c:v>
                </c:pt>
                <c:pt idx="7742">
                  <c:v>40365.376388888893</c:v>
                </c:pt>
                <c:pt idx="7743">
                  <c:v>40365.377083333326</c:v>
                </c:pt>
                <c:pt idx="7744">
                  <c:v>40365.37777777778</c:v>
                </c:pt>
                <c:pt idx="7745">
                  <c:v>40365.378472222219</c:v>
                </c:pt>
                <c:pt idx="7746">
                  <c:v>40365.379166666637</c:v>
                </c:pt>
                <c:pt idx="7747">
                  <c:v>40365.379861111105</c:v>
                </c:pt>
                <c:pt idx="7748">
                  <c:v>40365.380555555595</c:v>
                </c:pt>
                <c:pt idx="7749">
                  <c:v>40365.381250000013</c:v>
                </c:pt>
                <c:pt idx="7750">
                  <c:v>40365.381944444474</c:v>
                </c:pt>
                <c:pt idx="7751">
                  <c:v>40365.382638888936</c:v>
                </c:pt>
                <c:pt idx="7752">
                  <c:v>40365.383333333331</c:v>
                </c:pt>
                <c:pt idx="7753">
                  <c:v>40365.384027777793</c:v>
                </c:pt>
                <c:pt idx="7754">
                  <c:v>40365.384722222232</c:v>
                </c:pt>
                <c:pt idx="7755">
                  <c:v>40365.385416666664</c:v>
                </c:pt>
                <c:pt idx="7756">
                  <c:v>40365.386111111111</c:v>
                </c:pt>
                <c:pt idx="7757">
                  <c:v>40365.386805555587</c:v>
                </c:pt>
                <c:pt idx="7758">
                  <c:v>40365.387500000012</c:v>
                </c:pt>
                <c:pt idx="7759">
                  <c:v>40365.388194444502</c:v>
                </c:pt>
                <c:pt idx="7760">
                  <c:v>40365.388888888934</c:v>
                </c:pt>
                <c:pt idx="7761">
                  <c:v>40365.38958333333</c:v>
                </c:pt>
                <c:pt idx="7762">
                  <c:v>40365.390277777791</c:v>
                </c:pt>
                <c:pt idx="7763">
                  <c:v>40365.390972222223</c:v>
                </c:pt>
                <c:pt idx="7764">
                  <c:v>40365.391666666626</c:v>
                </c:pt>
                <c:pt idx="7765">
                  <c:v>40365.39236111108</c:v>
                </c:pt>
                <c:pt idx="7766">
                  <c:v>40365.393055555556</c:v>
                </c:pt>
                <c:pt idx="7767">
                  <c:v>40365.393749999996</c:v>
                </c:pt>
                <c:pt idx="7768">
                  <c:v>40365.394444444442</c:v>
                </c:pt>
                <c:pt idx="7769">
                  <c:v>40365.395138888889</c:v>
                </c:pt>
                <c:pt idx="7770">
                  <c:v>40365.395833333336</c:v>
                </c:pt>
                <c:pt idx="7771">
                  <c:v>40365.396527777782</c:v>
                </c:pt>
                <c:pt idx="7772">
                  <c:v>40365.397222222222</c:v>
                </c:pt>
                <c:pt idx="7773">
                  <c:v>40365.397916666654</c:v>
                </c:pt>
                <c:pt idx="7774">
                  <c:v>40365.398611111108</c:v>
                </c:pt>
                <c:pt idx="7775">
                  <c:v>40365.399305555555</c:v>
                </c:pt>
                <c:pt idx="7776">
                  <c:v>40365.4</c:v>
                </c:pt>
                <c:pt idx="7777">
                  <c:v>40365.400694444485</c:v>
                </c:pt>
                <c:pt idx="7778">
                  <c:v>40365.401388888888</c:v>
                </c:pt>
                <c:pt idx="7779">
                  <c:v>40365.402083333334</c:v>
                </c:pt>
                <c:pt idx="7780">
                  <c:v>40365.402777777781</c:v>
                </c:pt>
                <c:pt idx="7781">
                  <c:v>40365.40347222222</c:v>
                </c:pt>
                <c:pt idx="7782">
                  <c:v>40365.404166666638</c:v>
                </c:pt>
                <c:pt idx="7783">
                  <c:v>40365.404861111114</c:v>
                </c:pt>
                <c:pt idx="7784">
                  <c:v>40365.405555555553</c:v>
                </c:pt>
                <c:pt idx="7785">
                  <c:v>40365.406250000029</c:v>
                </c:pt>
                <c:pt idx="7786">
                  <c:v>40365.40694444449</c:v>
                </c:pt>
                <c:pt idx="7787">
                  <c:v>40365.407638888893</c:v>
                </c:pt>
                <c:pt idx="7788">
                  <c:v>40365.408333333333</c:v>
                </c:pt>
                <c:pt idx="7789">
                  <c:v>40365.40902777778</c:v>
                </c:pt>
                <c:pt idx="7790">
                  <c:v>40365.409722222204</c:v>
                </c:pt>
                <c:pt idx="7791">
                  <c:v>40365.410416666666</c:v>
                </c:pt>
                <c:pt idx="7792">
                  <c:v>40365.411111111105</c:v>
                </c:pt>
                <c:pt idx="7793">
                  <c:v>40365.411805555559</c:v>
                </c:pt>
                <c:pt idx="7794">
                  <c:v>40365.412500000013</c:v>
                </c:pt>
                <c:pt idx="7795">
                  <c:v>40365.413194444474</c:v>
                </c:pt>
                <c:pt idx="7796">
                  <c:v>40365.413888888892</c:v>
                </c:pt>
                <c:pt idx="7797">
                  <c:v>40365.414583333331</c:v>
                </c:pt>
                <c:pt idx="7798">
                  <c:v>40365.415277777793</c:v>
                </c:pt>
                <c:pt idx="7799">
                  <c:v>40365.415972222232</c:v>
                </c:pt>
                <c:pt idx="7800">
                  <c:v>40365.416666666664</c:v>
                </c:pt>
                <c:pt idx="7801">
                  <c:v>40365.417361111104</c:v>
                </c:pt>
                <c:pt idx="7802">
                  <c:v>40365.418055555587</c:v>
                </c:pt>
                <c:pt idx="7803">
                  <c:v>40365.418750000012</c:v>
                </c:pt>
                <c:pt idx="7804">
                  <c:v>40365.419444444473</c:v>
                </c:pt>
                <c:pt idx="7805">
                  <c:v>40365.420138888891</c:v>
                </c:pt>
                <c:pt idx="7806">
                  <c:v>40365.42083333333</c:v>
                </c:pt>
                <c:pt idx="7807">
                  <c:v>40365.421527777777</c:v>
                </c:pt>
                <c:pt idx="7808">
                  <c:v>40365.422222222223</c:v>
                </c:pt>
                <c:pt idx="7809">
                  <c:v>40365.42291666667</c:v>
                </c:pt>
                <c:pt idx="7810">
                  <c:v>40365.42361111108</c:v>
                </c:pt>
                <c:pt idx="7811">
                  <c:v>40365.424305555556</c:v>
                </c:pt>
                <c:pt idx="7812">
                  <c:v>40365.425000000003</c:v>
                </c:pt>
                <c:pt idx="7813">
                  <c:v>40365.425694444442</c:v>
                </c:pt>
                <c:pt idx="7814">
                  <c:v>40365.426388888889</c:v>
                </c:pt>
                <c:pt idx="7815">
                  <c:v>40365.427083333307</c:v>
                </c:pt>
                <c:pt idx="7816">
                  <c:v>40365.427777777775</c:v>
                </c:pt>
                <c:pt idx="7817">
                  <c:v>40365.428472222222</c:v>
                </c:pt>
                <c:pt idx="7818">
                  <c:v>40365.429166666618</c:v>
                </c:pt>
                <c:pt idx="7819">
                  <c:v>40365.429861111072</c:v>
                </c:pt>
                <c:pt idx="7820">
                  <c:v>40365.430555555562</c:v>
                </c:pt>
                <c:pt idx="7821">
                  <c:v>40365.431250000001</c:v>
                </c:pt>
                <c:pt idx="7822">
                  <c:v>40365.431944444441</c:v>
                </c:pt>
                <c:pt idx="7823">
                  <c:v>40365.432638888917</c:v>
                </c:pt>
                <c:pt idx="7824">
                  <c:v>40365.433333333334</c:v>
                </c:pt>
                <c:pt idx="7825">
                  <c:v>40365.434027777781</c:v>
                </c:pt>
                <c:pt idx="7826">
                  <c:v>40365.43472222222</c:v>
                </c:pt>
                <c:pt idx="7827">
                  <c:v>40365.435416666638</c:v>
                </c:pt>
                <c:pt idx="7828">
                  <c:v>40365.436111111114</c:v>
                </c:pt>
                <c:pt idx="7829">
                  <c:v>40365.436805555553</c:v>
                </c:pt>
                <c:pt idx="7830">
                  <c:v>40365.4375</c:v>
                </c:pt>
                <c:pt idx="7831">
                  <c:v>40365.43819444449</c:v>
                </c:pt>
                <c:pt idx="7832">
                  <c:v>40365.438888888893</c:v>
                </c:pt>
                <c:pt idx="7833">
                  <c:v>40365.439583333326</c:v>
                </c:pt>
                <c:pt idx="7834">
                  <c:v>40365.440277777809</c:v>
                </c:pt>
                <c:pt idx="7835">
                  <c:v>40365.440972222219</c:v>
                </c:pt>
                <c:pt idx="7836">
                  <c:v>40365.441666666637</c:v>
                </c:pt>
                <c:pt idx="7837">
                  <c:v>40365.442361111105</c:v>
                </c:pt>
                <c:pt idx="7838">
                  <c:v>40365.443055555559</c:v>
                </c:pt>
                <c:pt idx="7839">
                  <c:v>40365.443749999999</c:v>
                </c:pt>
                <c:pt idx="7840">
                  <c:v>40365.444444444474</c:v>
                </c:pt>
                <c:pt idx="7841">
                  <c:v>40365.445138888892</c:v>
                </c:pt>
                <c:pt idx="7842">
                  <c:v>40365.445833333331</c:v>
                </c:pt>
                <c:pt idx="7843">
                  <c:v>40365.446527777793</c:v>
                </c:pt>
                <c:pt idx="7844">
                  <c:v>40365.447222222232</c:v>
                </c:pt>
                <c:pt idx="7845">
                  <c:v>40365.447916666664</c:v>
                </c:pt>
                <c:pt idx="7846">
                  <c:v>40365.448611111111</c:v>
                </c:pt>
                <c:pt idx="7847">
                  <c:v>40365.449305555558</c:v>
                </c:pt>
                <c:pt idx="7848">
                  <c:v>40365.450000000012</c:v>
                </c:pt>
                <c:pt idx="7849">
                  <c:v>40365.450694444502</c:v>
                </c:pt>
                <c:pt idx="7850">
                  <c:v>40365.451388888891</c:v>
                </c:pt>
                <c:pt idx="7851">
                  <c:v>40365.45208333333</c:v>
                </c:pt>
                <c:pt idx="7852">
                  <c:v>40365.452777777791</c:v>
                </c:pt>
                <c:pt idx="7853">
                  <c:v>40365.453472222223</c:v>
                </c:pt>
                <c:pt idx="7854">
                  <c:v>40365.45416666667</c:v>
                </c:pt>
                <c:pt idx="7855">
                  <c:v>40365.454861111109</c:v>
                </c:pt>
                <c:pt idx="7856">
                  <c:v>40365.455555555563</c:v>
                </c:pt>
                <c:pt idx="7857">
                  <c:v>40365.456250000039</c:v>
                </c:pt>
                <c:pt idx="7858">
                  <c:v>40365.456944444493</c:v>
                </c:pt>
                <c:pt idx="7859">
                  <c:v>40365.457638888925</c:v>
                </c:pt>
                <c:pt idx="7860">
                  <c:v>40365.458333333343</c:v>
                </c:pt>
                <c:pt idx="7861">
                  <c:v>40365.459027777782</c:v>
                </c:pt>
                <c:pt idx="7862">
                  <c:v>40365.459722222222</c:v>
                </c:pt>
                <c:pt idx="7863">
                  <c:v>40365.460416666654</c:v>
                </c:pt>
                <c:pt idx="7864">
                  <c:v>40365.461111111072</c:v>
                </c:pt>
                <c:pt idx="7865">
                  <c:v>40365.461805555555</c:v>
                </c:pt>
                <c:pt idx="7866">
                  <c:v>40365.462500000001</c:v>
                </c:pt>
                <c:pt idx="7867">
                  <c:v>40365.463194444441</c:v>
                </c:pt>
                <c:pt idx="7868">
                  <c:v>40365.463888888888</c:v>
                </c:pt>
                <c:pt idx="7869">
                  <c:v>40365.464583333334</c:v>
                </c:pt>
                <c:pt idx="7870">
                  <c:v>40365.465277777781</c:v>
                </c:pt>
                <c:pt idx="7871">
                  <c:v>40365.46597222222</c:v>
                </c:pt>
                <c:pt idx="7872">
                  <c:v>40365.466666666638</c:v>
                </c:pt>
                <c:pt idx="7873">
                  <c:v>40365.467361111077</c:v>
                </c:pt>
                <c:pt idx="7874">
                  <c:v>40365.468055555553</c:v>
                </c:pt>
                <c:pt idx="7875">
                  <c:v>40365.46875</c:v>
                </c:pt>
                <c:pt idx="7876">
                  <c:v>40365.469444444447</c:v>
                </c:pt>
                <c:pt idx="7877">
                  <c:v>40365.470138888893</c:v>
                </c:pt>
                <c:pt idx="7878">
                  <c:v>40365.470833333333</c:v>
                </c:pt>
                <c:pt idx="7879">
                  <c:v>40365.47152777778</c:v>
                </c:pt>
                <c:pt idx="7880">
                  <c:v>40365.472222222219</c:v>
                </c:pt>
                <c:pt idx="7881">
                  <c:v>40365.472916666666</c:v>
                </c:pt>
                <c:pt idx="7882">
                  <c:v>40365.473611111105</c:v>
                </c:pt>
                <c:pt idx="7883">
                  <c:v>40365.474305555559</c:v>
                </c:pt>
                <c:pt idx="7884">
                  <c:v>40365.475000000006</c:v>
                </c:pt>
                <c:pt idx="7885">
                  <c:v>40365.475694444474</c:v>
                </c:pt>
                <c:pt idx="7886">
                  <c:v>40365.476388888892</c:v>
                </c:pt>
                <c:pt idx="7887">
                  <c:v>40365.477083333324</c:v>
                </c:pt>
                <c:pt idx="7888">
                  <c:v>40365.477777777778</c:v>
                </c:pt>
                <c:pt idx="7889">
                  <c:v>40365.478472222232</c:v>
                </c:pt>
                <c:pt idx="7890">
                  <c:v>40365.479166666628</c:v>
                </c:pt>
                <c:pt idx="7891">
                  <c:v>40365.479861111104</c:v>
                </c:pt>
                <c:pt idx="7892">
                  <c:v>40365.480555555587</c:v>
                </c:pt>
                <c:pt idx="7893">
                  <c:v>40365.481250000012</c:v>
                </c:pt>
                <c:pt idx="7894">
                  <c:v>40365.481944444473</c:v>
                </c:pt>
                <c:pt idx="7895">
                  <c:v>40365.482638888934</c:v>
                </c:pt>
                <c:pt idx="7896">
                  <c:v>40365.48333333333</c:v>
                </c:pt>
                <c:pt idx="7897">
                  <c:v>40365.484027777791</c:v>
                </c:pt>
                <c:pt idx="7898">
                  <c:v>40365.484722222223</c:v>
                </c:pt>
                <c:pt idx="7899">
                  <c:v>40365.48541666667</c:v>
                </c:pt>
                <c:pt idx="7900">
                  <c:v>40365.486111111109</c:v>
                </c:pt>
                <c:pt idx="7901">
                  <c:v>40365.486805555563</c:v>
                </c:pt>
                <c:pt idx="7902">
                  <c:v>40365.487500000003</c:v>
                </c:pt>
                <c:pt idx="7903">
                  <c:v>40365.488194444493</c:v>
                </c:pt>
                <c:pt idx="7904">
                  <c:v>40365.488888888925</c:v>
                </c:pt>
                <c:pt idx="7905">
                  <c:v>40365.489583333336</c:v>
                </c:pt>
                <c:pt idx="7906">
                  <c:v>40365.490277777782</c:v>
                </c:pt>
                <c:pt idx="7907">
                  <c:v>40365.490972222222</c:v>
                </c:pt>
                <c:pt idx="7908">
                  <c:v>40365.491666666618</c:v>
                </c:pt>
                <c:pt idx="7909">
                  <c:v>40365.492361111072</c:v>
                </c:pt>
                <c:pt idx="7910">
                  <c:v>40365.493055555555</c:v>
                </c:pt>
                <c:pt idx="7911">
                  <c:v>40365.493749999994</c:v>
                </c:pt>
                <c:pt idx="7912">
                  <c:v>40365.494444444441</c:v>
                </c:pt>
                <c:pt idx="7913">
                  <c:v>40365.495138888888</c:v>
                </c:pt>
                <c:pt idx="7914">
                  <c:v>40365.495833333334</c:v>
                </c:pt>
                <c:pt idx="7915">
                  <c:v>40365.496527777781</c:v>
                </c:pt>
                <c:pt idx="7916">
                  <c:v>40365.49722222222</c:v>
                </c:pt>
                <c:pt idx="7917">
                  <c:v>40365.497916666638</c:v>
                </c:pt>
                <c:pt idx="7918">
                  <c:v>40365.498611111114</c:v>
                </c:pt>
                <c:pt idx="7919">
                  <c:v>40365.499305555524</c:v>
                </c:pt>
                <c:pt idx="7920">
                  <c:v>40365.5</c:v>
                </c:pt>
                <c:pt idx="7921">
                  <c:v>40365.50069444449</c:v>
                </c:pt>
                <c:pt idx="7922">
                  <c:v>40365.501388888886</c:v>
                </c:pt>
                <c:pt idx="7923">
                  <c:v>40365.502083333326</c:v>
                </c:pt>
                <c:pt idx="7924">
                  <c:v>40365.50277777778</c:v>
                </c:pt>
                <c:pt idx="7925">
                  <c:v>40365.503472222204</c:v>
                </c:pt>
                <c:pt idx="7926">
                  <c:v>40365.504166666637</c:v>
                </c:pt>
                <c:pt idx="7927">
                  <c:v>40365.504861111105</c:v>
                </c:pt>
                <c:pt idx="7928">
                  <c:v>40365.505555555559</c:v>
                </c:pt>
                <c:pt idx="7929">
                  <c:v>40365.506250000013</c:v>
                </c:pt>
                <c:pt idx="7930">
                  <c:v>40365.506944444474</c:v>
                </c:pt>
                <c:pt idx="7931">
                  <c:v>40365.507638888892</c:v>
                </c:pt>
                <c:pt idx="7932">
                  <c:v>40365.508333333331</c:v>
                </c:pt>
                <c:pt idx="7933">
                  <c:v>40365.509027777778</c:v>
                </c:pt>
                <c:pt idx="7934">
                  <c:v>40365.509722222225</c:v>
                </c:pt>
                <c:pt idx="7935">
                  <c:v>40365.510416666664</c:v>
                </c:pt>
                <c:pt idx="7936">
                  <c:v>40365.511111111104</c:v>
                </c:pt>
                <c:pt idx="7937">
                  <c:v>40365.511805555558</c:v>
                </c:pt>
                <c:pt idx="7938">
                  <c:v>40365.512500000012</c:v>
                </c:pt>
                <c:pt idx="7939">
                  <c:v>40365.513194444473</c:v>
                </c:pt>
                <c:pt idx="7940">
                  <c:v>40365.513888888891</c:v>
                </c:pt>
                <c:pt idx="7941">
                  <c:v>40365.51458333333</c:v>
                </c:pt>
                <c:pt idx="7942">
                  <c:v>40365.515277777791</c:v>
                </c:pt>
                <c:pt idx="7943">
                  <c:v>40365.515972222223</c:v>
                </c:pt>
                <c:pt idx="7944">
                  <c:v>40365.51666666667</c:v>
                </c:pt>
                <c:pt idx="7945">
                  <c:v>40365.51736111108</c:v>
                </c:pt>
                <c:pt idx="7946">
                  <c:v>40365.518055555563</c:v>
                </c:pt>
                <c:pt idx="7947">
                  <c:v>40365.518750000003</c:v>
                </c:pt>
                <c:pt idx="7948">
                  <c:v>40365.519444444442</c:v>
                </c:pt>
                <c:pt idx="7949">
                  <c:v>40365.520138888889</c:v>
                </c:pt>
                <c:pt idx="7950">
                  <c:v>40365.520833333336</c:v>
                </c:pt>
                <c:pt idx="7951">
                  <c:v>40365.521527777775</c:v>
                </c:pt>
                <c:pt idx="7952">
                  <c:v>40365.522222222222</c:v>
                </c:pt>
                <c:pt idx="7953">
                  <c:v>40365.522916666654</c:v>
                </c:pt>
                <c:pt idx="7954">
                  <c:v>40365.523611111072</c:v>
                </c:pt>
                <c:pt idx="7955">
                  <c:v>40365.524305555555</c:v>
                </c:pt>
                <c:pt idx="7956">
                  <c:v>40365.525000000001</c:v>
                </c:pt>
                <c:pt idx="7957">
                  <c:v>40365.525694444441</c:v>
                </c:pt>
                <c:pt idx="7958">
                  <c:v>40365.526388888888</c:v>
                </c:pt>
                <c:pt idx="7959">
                  <c:v>40365.527083333298</c:v>
                </c:pt>
                <c:pt idx="7960">
                  <c:v>40365.527777777774</c:v>
                </c:pt>
                <c:pt idx="7961">
                  <c:v>40365.52847222222</c:v>
                </c:pt>
                <c:pt idx="7962">
                  <c:v>40365.529166666609</c:v>
                </c:pt>
                <c:pt idx="7963">
                  <c:v>40365.529861111077</c:v>
                </c:pt>
                <c:pt idx="7964">
                  <c:v>40365.530555555553</c:v>
                </c:pt>
                <c:pt idx="7965">
                  <c:v>40365.53125</c:v>
                </c:pt>
                <c:pt idx="7966">
                  <c:v>40365.531944444447</c:v>
                </c:pt>
                <c:pt idx="7967">
                  <c:v>40365.532638888893</c:v>
                </c:pt>
                <c:pt idx="7968">
                  <c:v>40365.533333333326</c:v>
                </c:pt>
                <c:pt idx="7969">
                  <c:v>40365.53402777778</c:v>
                </c:pt>
                <c:pt idx="7970">
                  <c:v>40365.534722222204</c:v>
                </c:pt>
                <c:pt idx="7971">
                  <c:v>40365.535416666637</c:v>
                </c:pt>
                <c:pt idx="7972">
                  <c:v>40365.536111111105</c:v>
                </c:pt>
                <c:pt idx="7973">
                  <c:v>40365.536805555559</c:v>
                </c:pt>
                <c:pt idx="7974">
                  <c:v>40365.537499999999</c:v>
                </c:pt>
                <c:pt idx="7975">
                  <c:v>40365.538194444474</c:v>
                </c:pt>
                <c:pt idx="7976">
                  <c:v>40365.538888888892</c:v>
                </c:pt>
                <c:pt idx="7977">
                  <c:v>40365.539583333324</c:v>
                </c:pt>
                <c:pt idx="7978">
                  <c:v>40365.540277777793</c:v>
                </c:pt>
                <c:pt idx="7979">
                  <c:v>40365.540972222232</c:v>
                </c:pt>
                <c:pt idx="7980">
                  <c:v>40365.541666666628</c:v>
                </c:pt>
                <c:pt idx="7981">
                  <c:v>40365.542361111104</c:v>
                </c:pt>
                <c:pt idx="7982">
                  <c:v>40365.543055555558</c:v>
                </c:pt>
                <c:pt idx="7983">
                  <c:v>40365.543749999997</c:v>
                </c:pt>
                <c:pt idx="7984">
                  <c:v>40365.544444444473</c:v>
                </c:pt>
                <c:pt idx="7985">
                  <c:v>40365.545138888891</c:v>
                </c:pt>
                <c:pt idx="7986">
                  <c:v>40365.54583333333</c:v>
                </c:pt>
                <c:pt idx="7987">
                  <c:v>40365.546527777791</c:v>
                </c:pt>
                <c:pt idx="7988">
                  <c:v>40365.547222222223</c:v>
                </c:pt>
                <c:pt idx="7989">
                  <c:v>40365.54791666667</c:v>
                </c:pt>
                <c:pt idx="7990">
                  <c:v>40365.548611111109</c:v>
                </c:pt>
                <c:pt idx="7991">
                  <c:v>40365.549305555556</c:v>
                </c:pt>
                <c:pt idx="7992">
                  <c:v>40365.550000000003</c:v>
                </c:pt>
                <c:pt idx="7993">
                  <c:v>40365.550694444493</c:v>
                </c:pt>
                <c:pt idx="7994">
                  <c:v>40365.551388888889</c:v>
                </c:pt>
                <c:pt idx="7995">
                  <c:v>40365.552083333336</c:v>
                </c:pt>
                <c:pt idx="7996">
                  <c:v>40365.552777777782</c:v>
                </c:pt>
                <c:pt idx="7997">
                  <c:v>40365.553472222222</c:v>
                </c:pt>
                <c:pt idx="7998">
                  <c:v>40365.554166666654</c:v>
                </c:pt>
                <c:pt idx="7999">
                  <c:v>40365.554861111108</c:v>
                </c:pt>
                <c:pt idx="8000">
                  <c:v>40365.555555555562</c:v>
                </c:pt>
                <c:pt idx="8001">
                  <c:v>40365.556250000031</c:v>
                </c:pt>
                <c:pt idx="8002">
                  <c:v>40365.556944444485</c:v>
                </c:pt>
                <c:pt idx="8003">
                  <c:v>40365.557638888917</c:v>
                </c:pt>
                <c:pt idx="8004">
                  <c:v>40365.558333333342</c:v>
                </c:pt>
                <c:pt idx="8005">
                  <c:v>40365.559027777781</c:v>
                </c:pt>
                <c:pt idx="8006">
                  <c:v>40365.55972222222</c:v>
                </c:pt>
                <c:pt idx="8007">
                  <c:v>40365.560416666638</c:v>
                </c:pt>
                <c:pt idx="8008">
                  <c:v>40365.561111111077</c:v>
                </c:pt>
                <c:pt idx="8009">
                  <c:v>40365.561805555524</c:v>
                </c:pt>
                <c:pt idx="8010">
                  <c:v>40365.5625</c:v>
                </c:pt>
                <c:pt idx="8011">
                  <c:v>40365.563194444447</c:v>
                </c:pt>
                <c:pt idx="8012">
                  <c:v>40365.563888888886</c:v>
                </c:pt>
                <c:pt idx="8013">
                  <c:v>40365.564583333326</c:v>
                </c:pt>
                <c:pt idx="8014">
                  <c:v>40365.56527777778</c:v>
                </c:pt>
                <c:pt idx="8015">
                  <c:v>40365.565972222204</c:v>
                </c:pt>
                <c:pt idx="8016">
                  <c:v>40365.566666666637</c:v>
                </c:pt>
                <c:pt idx="8017">
                  <c:v>40365.567361111054</c:v>
                </c:pt>
                <c:pt idx="8018">
                  <c:v>40365.568055555559</c:v>
                </c:pt>
                <c:pt idx="8019">
                  <c:v>40365.568749999999</c:v>
                </c:pt>
                <c:pt idx="8020">
                  <c:v>40365.569444444445</c:v>
                </c:pt>
                <c:pt idx="8021">
                  <c:v>40365.570138888892</c:v>
                </c:pt>
                <c:pt idx="8022">
                  <c:v>40365.570833333331</c:v>
                </c:pt>
                <c:pt idx="8023">
                  <c:v>40365.571527777778</c:v>
                </c:pt>
                <c:pt idx="8024">
                  <c:v>40365.572222222232</c:v>
                </c:pt>
                <c:pt idx="8025">
                  <c:v>40365.572916666664</c:v>
                </c:pt>
                <c:pt idx="8026">
                  <c:v>40365.573611111104</c:v>
                </c:pt>
                <c:pt idx="8027">
                  <c:v>40365.574305555558</c:v>
                </c:pt>
                <c:pt idx="8028">
                  <c:v>40365.575000000004</c:v>
                </c:pt>
                <c:pt idx="8029">
                  <c:v>40365.575694444473</c:v>
                </c:pt>
                <c:pt idx="8030">
                  <c:v>40365.576388888891</c:v>
                </c:pt>
                <c:pt idx="8031">
                  <c:v>40365.577083333301</c:v>
                </c:pt>
                <c:pt idx="8032">
                  <c:v>40365.577777777777</c:v>
                </c:pt>
                <c:pt idx="8033">
                  <c:v>40365.578472222223</c:v>
                </c:pt>
                <c:pt idx="8034">
                  <c:v>40365.579166666626</c:v>
                </c:pt>
                <c:pt idx="8035">
                  <c:v>40365.57986111108</c:v>
                </c:pt>
                <c:pt idx="8036">
                  <c:v>40365.580555555563</c:v>
                </c:pt>
                <c:pt idx="8037">
                  <c:v>40365.581250000003</c:v>
                </c:pt>
                <c:pt idx="8038">
                  <c:v>40365.581944444442</c:v>
                </c:pt>
                <c:pt idx="8039">
                  <c:v>40365.582638888925</c:v>
                </c:pt>
                <c:pt idx="8040">
                  <c:v>40365.583333333336</c:v>
                </c:pt>
                <c:pt idx="8041">
                  <c:v>40365.584027777782</c:v>
                </c:pt>
                <c:pt idx="8042">
                  <c:v>40365.584722222222</c:v>
                </c:pt>
                <c:pt idx="8043">
                  <c:v>40365.585416666654</c:v>
                </c:pt>
                <c:pt idx="8044">
                  <c:v>40365.586111111108</c:v>
                </c:pt>
                <c:pt idx="8045">
                  <c:v>40365.586805555562</c:v>
                </c:pt>
                <c:pt idx="8046">
                  <c:v>40365.587500000001</c:v>
                </c:pt>
                <c:pt idx="8047">
                  <c:v>40365.588194444485</c:v>
                </c:pt>
                <c:pt idx="8048">
                  <c:v>40365.588888888917</c:v>
                </c:pt>
                <c:pt idx="8049">
                  <c:v>40365.589583333334</c:v>
                </c:pt>
                <c:pt idx="8050">
                  <c:v>40365.590277777781</c:v>
                </c:pt>
                <c:pt idx="8051">
                  <c:v>40365.59097222222</c:v>
                </c:pt>
                <c:pt idx="8052">
                  <c:v>40365.591666666609</c:v>
                </c:pt>
                <c:pt idx="8053">
                  <c:v>40365.592361111077</c:v>
                </c:pt>
                <c:pt idx="8054">
                  <c:v>40365.593055555524</c:v>
                </c:pt>
                <c:pt idx="8055">
                  <c:v>40365.593749999985</c:v>
                </c:pt>
                <c:pt idx="8056">
                  <c:v>40365.594444444447</c:v>
                </c:pt>
                <c:pt idx="8057">
                  <c:v>40365.595138888886</c:v>
                </c:pt>
                <c:pt idx="8058">
                  <c:v>40365.595833333326</c:v>
                </c:pt>
                <c:pt idx="8059">
                  <c:v>40365.59652777778</c:v>
                </c:pt>
                <c:pt idx="8060">
                  <c:v>40365.597222222204</c:v>
                </c:pt>
                <c:pt idx="8061">
                  <c:v>40365.597916666637</c:v>
                </c:pt>
                <c:pt idx="8062">
                  <c:v>40365.598611111105</c:v>
                </c:pt>
                <c:pt idx="8063">
                  <c:v>40365.59930555553</c:v>
                </c:pt>
                <c:pt idx="8064">
                  <c:v>40365.599999999999</c:v>
                </c:pt>
                <c:pt idx="8065">
                  <c:v>40365.600694444474</c:v>
                </c:pt>
                <c:pt idx="8066">
                  <c:v>40365.601388888885</c:v>
                </c:pt>
                <c:pt idx="8067">
                  <c:v>40365.602083333324</c:v>
                </c:pt>
                <c:pt idx="8068">
                  <c:v>40365.602777777778</c:v>
                </c:pt>
                <c:pt idx="8069">
                  <c:v>40365.603472222225</c:v>
                </c:pt>
                <c:pt idx="8070">
                  <c:v>40365.604166666628</c:v>
                </c:pt>
                <c:pt idx="8071">
                  <c:v>40365.604861111104</c:v>
                </c:pt>
                <c:pt idx="8072">
                  <c:v>40365.605555555558</c:v>
                </c:pt>
                <c:pt idx="8073">
                  <c:v>40365.606250000012</c:v>
                </c:pt>
                <c:pt idx="8074">
                  <c:v>40365.606944444473</c:v>
                </c:pt>
                <c:pt idx="8075">
                  <c:v>40365.607638888891</c:v>
                </c:pt>
                <c:pt idx="8076">
                  <c:v>40365.60833333333</c:v>
                </c:pt>
                <c:pt idx="8077">
                  <c:v>40365.609027777777</c:v>
                </c:pt>
                <c:pt idx="8078">
                  <c:v>40365.609722222194</c:v>
                </c:pt>
                <c:pt idx="8079">
                  <c:v>40365.61041666667</c:v>
                </c:pt>
                <c:pt idx="8080">
                  <c:v>40365.61111111108</c:v>
                </c:pt>
                <c:pt idx="8081">
                  <c:v>40365.611805555556</c:v>
                </c:pt>
                <c:pt idx="8082">
                  <c:v>40365.612500000003</c:v>
                </c:pt>
                <c:pt idx="8083">
                  <c:v>40365.613194444442</c:v>
                </c:pt>
                <c:pt idx="8084">
                  <c:v>40365.613888888889</c:v>
                </c:pt>
                <c:pt idx="8085">
                  <c:v>40365.614583333336</c:v>
                </c:pt>
                <c:pt idx="8086">
                  <c:v>40365.615277777782</c:v>
                </c:pt>
                <c:pt idx="8087">
                  <c:v>40365.615972222222</c:v>
                </c:pt>
                <c:pt idx="8088">
                  <c:v>40365.616666666654</c:v>
                </c:pt>
                <c:pt idx="8089">
                  <c:v>40365.617361111072</c:v>
                </c:pt>
                <c:pt idx="8090">
                  <c:v>40365.618055555562</c:v>
                </c:pt>
                <c:pt idx="8091">
                  <c:v>40365.618750000001</c:v>
                </c:pt>
                <c:pt idx="8092">
                  <c:v>40365.619444444441</c:v>
                </c:pt>
                <c:pt idx="8093">
                  <c:v>40365.620138888888</c:v>
                </c:pt>
                <c:pt idx="8094">
                  <c:v>40365.620833333334</c:v>
                </c:pt>
                <c:pt idx="8095">
                  <c:v>40365.621527777774</c:v>
                </c:pt>
                <c:pt idx="8096">
                  <c:v>40365.62222222222</c:v>
                </c:pt>
                <c:pt idx="8097">
                  <c:v>40365.622916666638</c:v>
                </c:pt>
                <c:pt idx="8098">
                  <c:v>40365.623611111077</c:v>
                </c:pt>
                <c:pt idx="8099">
                  <c:v>40365.624305555524</c:v>
                </c:pt>
                <c:pt idx="8100">
                  <c:v>40365.624999999993</c:v>
                </c:pt>
                <c:pt idx="8101">
                  <c:v>40365.625694444447</c:v>
                </c:pt>
                <c:pt idx="8102">
                  <c:v>40365.626388888886</c:v>
                </c:pt>
                <c:pt idx="8103">
                  <c:v>40365.627083333282</c:v>
                </c:pt>
                <c:pt idx="8104">
                  <c:v>40365.62777777775</c:v>
                </c:pt>
                <c:pt idx="8105">
                  <c:v>40365.628472222204</c:v>
                </c:pt>
                <c:pt idx="8106">
                  <c:v>40365.629166666607</c:v>
                </c:pt>
                <c:pt idx="8107">
                  <c:v>40365.629861111054</c:v>
                </c:pt>
                <c:pt idx="8108">
                  <c:v>40365.630555555559</c:v>
                </c:pt>
                <c:pt idx="8109">
                  <c:v>40365.631249999999</c:v>
                </c:pt>
                <c:pt idx="8110">
                  <c:v>40365.631944444445</c:v>
                </c:pt>
                <c:pt idx="8111">
                  <c:v>40365.632638888892</c:v>
                </c:pt>
                <c:pt idx="8112">
                  <c:v>40365.633333333324</c:v>
                </c:pt>
                <c:pt idx="8113">
                  <c:v>40365.634027777778</c:v>
                </c:pt>
                <c:pt idx="8114">
                  <c:v>40365.634722222225</c:v>
                </c:pt>
                <c:pt idx="8115">
                  <c:v>40365.635416666628</c:v>
                </c:pt>
                <c:pt idx="8116">
                  <c:v>40365.636111111104</c:v>
                </c:pt>
                <c:pt idx="8117">
                  <c:v>40365.636805555558</c:v>
                </c:pt>
                <c:pt idx="8118">
                  <c:v>40365.637499999997</c:v>
                </c:pt>
                <c:pt idx="8119">
                  <c:v>40365.638194444473</c:v>
                </c:pt>
                <c:pt idx="8120">
                  <c:v>40365.638888888891</c:v>
                </c:pt>
                <c:pt idx="8121">
                  <c:v>40365.639583333301</c:v>
                </c:pt>
                <c:pt idx="8122">
                  <c:v>40365.640277777791</c:v>
                </c:pt>
                <c:pt idx="8123">
                  <c:v>40365.640972222223</c:v>
                </c:pt>
                <c:pt idx="8124">
                  <c:v>40365.641666666626</c:v>
                </c:pt>
                <c:pt idx="8125">
                  <c:v>40365.64236111108</c:v>
                </c:pt>
                <c:pt idx="8126">
                  <c:v>40365.643055555556</c:v>
                </c:pt>
                <c:pt idx="8127">
                  <c:v>40365.643749999996</c:v>
                </c:pt>
                <c:pt idx="8128">
                  <c:v>40365.644444444442</c:v>
                </c:pt>
                <c:pt idx="8129">
                  <c:v>40365.645138888889</c:v>
                </c:pt>
                <c:pt idx="8130">
                  <c:v>40365.645833333336</c:v>
                </c:pt>
                <c:pt idx="8131">
                  <c:v>40365.646527777782</c:v>
                </c:pt>
                <c:pt idx="8132">
                  <c:v>40365.647222222222</c:v>
                </c:pt>
                <c:pt idx="8133">
                  <c:v>40365.647916666654</c:v>
                </c:pt>
                <c:pt idx="8134">
                  <c:v>40365.648611111108</c:v>
                </c:pt>
                <c:pt idx="8135">
                  <c:v>40365.649305555555</c:v>
                </c:pt>
                <c:pt idx="8136">
                  <c:v>40365.65</c:v>
                </c:pt>
                <c:pt idx="8137">
                  <c:v>40365.650694444485</c:v>
                </c:pt>
                <c:pt idx="8138">
                  <c:v>40365.651388888888</c:v>
                </c:pt>
                <c:pt idx="8139">
                  <c:v>40365.652083333334</c:v>
                </c:pt>
                <c:pt idx="8140">
                  <c:v>40365.652777777781</c:v>
                </c:pt>
                <c:pt idx="8141">
                  <c:v>40365.65347222222</c:v>
                </c:pt>
                <c:pt idx="8142">
                  <c:v>40365.654166666638</c:v>
                </c:pt>
                <c:pt idx="8143">
                  <c:v>40365.654861111114</c:v>
                </c:pt>
                <c:pt idx="8144">
                  <c:v>40365.655555555553</c:v>
                </c:pt>
                <c:pt idx="8145">
                  <c:v>40365.656250000029</c:v>
                </c:pt>
                <c:pt idx="8146">
                  <c:v>40365.65694444449</c:v>
                </c:pt>
                <c:pt idx="8147">
                  <c:v>40365.657638888893</c:v>
                </c:pt>
                <c:pt idx="8148">
                  <c:v>40365.658333333333</c:v>
                </c:pt>
                <c:pt idx="8149">
                  <c:v>40365.65902777778</c:v>
                </c:pt>
                <c:pt idx="8150">
                  <c:v>40365.659722222204</c:v>
                </c:pt>
                <c:pt idx="8151">
                  <c:v>40365.660416666637</c:v>
                </c:pt>
                <c:pt idx="8152">
                  <c:v>40365.661111111054</c:v>
                </c:pt>
                <c:pt idx="8153">
                  <c:v>40365.66180555553</c:v>
                </c:pt>
                <c:pt idx="8154">
                  <c:v>40365.662499999999</c:v>
                </c:pt>
                <c:pt idx="8155">
                  <c:v>40365.663194444445</c:v>
                </c:pt>
                <c:pt idx="8156">
                  <c:v>40365.663888888885</c:v>
                </c:pt>
                <c:pt idx="8157">
                  <c:v>40365.664583333324</c:v>
                </c:pt>
                <c:pt idx="8158">
                  <c:v>40365.665277777778</c:v>
                </c:pt>
                <c:pt idx="8159">
                  <c:v>40365.665972222225</c:v>
                </c:pt>
                <c:pt idx="8160">
                  <c:v>40365.666666666628</c:v>
                </c:pt>
                <c:pt idx="8161">
                  <c:v>40365.667361111053</c:v>
                </c:pt>
                <c:pt idx="8162">
                  <c:v>40365.668055555558</c:v>
                </c:pt>
                <c:pt idx="8163">
                  <c:v>40365.668749999997</c:v>
                </c:pt>
                <c:pt idx="8164">
                  <c:v>40365.669444444444</c:v>
                </c:pt>
                <c:pt idx="8165">
                  <c:v>40365.670138888891</c:v>
                </c:pt>
                <c:pt idx="8166">
                  <c:v>40365.67083333333</c:v>
                </c:pt>
                <c:pt idx="8167">
                  <c:v>40365.671527777777</c:v>
                </c:pt>
                <c:pt idx="8168">
                  <c:v>40365.672222222223</c:v>
                </c:pt>
                <c:pt idx="8169">
                  <c:v>40365.67291666667</c:v>
                </c:pt>
                <c:pt idx="8170">
                  <c:v>40365.67361111108</c:v>
                </c:pt>
                <c:pt idx="8171">
                  <c:v>40365.674305555556</c:v>
                </c:pt>
                <c:pt idx="8172">
                  <c:v>40365.675000000003</c:v>
                </c:pt>
                <c:pt idx="8173">
                  <c:v>40365.675694444442</c:v>
                </c:pt>
                <c:pt idx="8174">
                  <c:v>40365.676388888889</c:v>
                </c:pt>
                <c:pt idx="8175">
                  <c:v>40365.677083333307</c:v>
                </c:pt>
                <c:pt idx="8176">
                  <c:v>40365.677777777775</c:v>
                </c:pt>
                <c:pt idx="8177">
                  <c:v>40365.678472222222</c:v>
                </c:pt>
                <c:pt idx="8178">
                  <c:v>40365.679166666618</c:v>
                </c:pt>
                <c:pt idx="8179">
                  <c:v>40365.679861111072</c:v>
                </c:pt>
                <c:pt idx="8180">
                  <c:v>40365.680555555562</c:v>
                </c:pt>
                <c:pt idx="8181">
                  <c:v>40365.681250000001</c:v>
                </c:pt>
                <c:pt idx="8182">
                  <c:v>40365.681944444441</c:v>
                </c:pt>
                <c:pt idx="8183">
                  <c:v>40365.682638888917</c:v>
                </c:pt>
                <c:pt idx="8184">
                  <c:v>40365.683333333334</c:v>
                </c:pt>
                <c:pt idx="8185">
                  <c:v>40365.684027777781</c:v>
                </c:pt>
                <c:pt idx="8186">
                  <c:v>40365.68472222222</c:v>
                </c:pt>
                <c:pt idx="8187">
                  <c:v>40365.685416666638</c:v>
                </c:pt>
                <c:pt idx="8188">
                  <c:v>40365.686111111114</c:v>
                </c:pt>
                <c:pt idx="8189">
                  <c:v>40365.686805555553</c:v>
                </c:pt>
                <c:pt idx="8190">
                  <c:v>40365.6875</c:v>
                </c:pt>
                <c:pt idx="8191">
                  <c:v>40365.68819444449</c:v>
                </c:pt>
                <c:pt idx="8192">
                  <c:v>40365.688888888893</c:v>
                </c:pt>
                <c:pt idx="8193">
                  <c:v>40365.689583333326</c:v>
                </c:pt>
                <c:pt idx="8194">
                  <c:v>40365.69027777778</c:v>
                </c:pt>
                <c:pt idx="8195">
                  <c:v>40365.690972222204</c:v>
                </c:pt>
                <c:pt idx="8196">
                  <c:v>40365.691666666607</c:v>
                </c:pt>
                <c:pt idx="8197">
                  <c:v>40365.692361111054</c:v>
                </c:pt>
                <c:pt idx="8198">
                  <c:v>40365.69305555553</c:v>
                </c:pt>
                <c:pt idx="8199">
                  <c:v>40365.693749999984</c:v>
                </c:pt>
                <c:pt idx="8200">
                  <c:v>40365.694444444445</c:v>
                </c:pt>
                <c:pt idx="8201">
                  <c:v>40365.695138888885</c:v>
                </c:pt>
                <c:pt idx="8202">
                  <c:v>40365.695833333324</c:v>
                </c:pt>
                <c:pt idx="8203">
                  <c:v>40365.696527777778</c:v>
                </c:pt>
                <c:pt idx="8204">
                  <c:v>40365.697222222225</c:v>
                </c:pt>
                <c:pt idx="8205">
                  <c:v>40365.697916666628</c:v>
                </c:pt>
                <c:pt idx="8206">
                  <c:v>40365.698611111104</c:v>
                </c:pt>
                <c:pt idx="8207">
                  <c:v>40365.699305555521</c:v>
                </c:pt>
                <c:pt idx="8208">
                  <c:v>40365.699999999997</c:v>
                </c:pt>
                <c:pt idx="8209">
                  <c:v>40365.700694444473</c:v>
                </c:pt>
                <c:pt idx="8210">
                  <c:v>40365.701388888876</c:v>
                </c:pt>
                <c:pt idx="8211">
                  <c:v>40365.702083333301</c:v>
                </c:pt>
                <c:pt idx="8212">
                  <c:v>40365.702777777777</c:v>
                </c:pt>
                <c:pt idx="8213">
                  <c:v>40365.703472222194</c:v>
                </c:pt>
                <c:pt idx="8214">
                  <c:v>40365.704166666626</c:v>
                </c:pt>
                <c:pt idx="8215">
                  <c:v>40365.70486111108</c:v>
                </c:pt>
                <c:pt idx="8216">
                  <c:v>40365.705555555556</c:v>
                </c:pt>
                <c:pt idx="8217">
                  <c:v>40365.706250000003</c:v>
                </c:pt>
                <c:pt idx="8218">
                  <c:v>40365.706944444442</c:v>
                </c:pt>
                <c:pt idx="8219">
                  <c:v>40365.707638888889</c:v>
                </c:pt>
                <c:pt idx="8220">
                  <c:v>40365.708333333336</c:v>
                </c:pt>
                <c:pt idx="8221">
                  <c:v>40365.709027777775</c:v>
                </c:pt>
                <c:pt idx="8222">
                  <c:v>40365.709722222193</c:v>
                </c:pt>
                <c:pt idx="8223">
                  <c:v>40365.710416666654</c:v>
                </c:pt>
                <c:pt idx="8224">
                  <c:v>40365.711111111072</c:v>
                </c:pt>
                <c:pt idx="8225">
                  <c:v>40365.711805555555</c:v>
                </c:pt>
                <c:pt idx="8226">
                  <c:v>40365.712500000001</c:v>
                </c:pt>
                <c:pt idx="8227">
                  <c:v>40365.713194444441</c:v>
                </c:pt>
                <c:pt idx="8228">
                  <c:v>40365.713888888888</c:v>
                </c:pt>
                <c:pt idx="8229">
                  <c:v>40365.714583333334</c:v>
                </c:pt>
                <c:pt idx="8230">
                  <c:v>40365.715277777781</c:v>
                </c:pt>
                <c:pt idx="8231">
                  <c:v>40365.71597222222</c:v>
                </c:pt>
                <c:pt idx="8232">
                  <c:v>40365.716666666638</c:v>
                </c:pt>
                <c:pt idx="8233">
                  <c:v>40365.717361111077</c:v>
                </c:pt>
                <c:pt idx="8234">
                  <c:v>40365.718055555553</c:v>
                </c:pt>
                <c:pt idx="8235">
                  <c:v>40365.71875</c:v>
                </c:pt>
                <c:pt idx="8236">
                  <c:v>40365.719444444447</c:v>
                </c:pt>
                <c:pt idx="8237">
                  <c:v>40365.720138888886</c:v>
                </c:pt>
                <c:pt idx="8238">
                  <c:v>40365.720833333326</c:v>
                </c:pt>
                <c:pt idx="8239">
                  <c:v>40365.72152777775</c:v>
                </c:pt>
                <c:pt idx="8240">
                  <c:v>40365.722222222204</c:v>
                </c:pt>
                <c:pt idx="8241">
                  <c:v>40365.722916666637</c:v>
                </c:pt>
                <c:pt idx="8242">
                  <c:v>40365.723611111054</c:v>
                </c:pt>
                <c:pt idx="8243">
                  <c:v>40365.72430555553</c:v>
                </c:pt>
                <c:pt idx="8244">
                  <c:v>40365.724999999999</c:v>
                </c:pt>
                <c:pt idx="8245">
                  <c:v>40365.725694444445</c:v>
                </c:pt>
                <c:pt idx="8246">
                  <c:v>40365.726388888885</c:v>
                </c:pt>
                <c:pt idx="8247">
                  <c:v>40365.727083333273</c:v>
                </c:pt>
                <c:pt idx="8248">
                  <c:v>40365.727777777749</c:v>
                </c:pt>
                <c:pt idx="8249">
                  <c:v>40365.728472222225</c:v>
                </c:pt>
                <c:pt idx="8250">
                  <c:v>40365.729166666606</c:v>
                </c:pt>
                <c:pt idx="8251">
                  <c:v>40365.729861111053</c:v>
                </c:pt>
                <c:pt idx="8252">
                  <c:v>40365.730555555558</c:v>
                </c:pt>
                <c:pt idx="8253">
                  <c:v>40365.731249999997</c:v>
                </c:pt>
                <c:pt idx="8254">
                  <c:v>40365.731944444444</c:v>
                </c:pt>
                <c:pt idx="8255">
                  <c:v>40365.732638888891</c:v>
                </c:pt>
                <c:pt idx="8256">
                  <c:v>40365.733333333301</c:v>
                </c:pt>
                <c:pt idx="8257">
                  <c:v>40365.734027777777</c:v>
                </c:pt>
                <c:pt idx="8258">
                  <c:v>40365.734722222194</c:v>
                </c:pt>
                <c:pt idx="8259">
                  <c:v>40365.735416666626</c:v>
                </c:pt>
                <c:pt idx="8260">
                  <c:v>40365.73611111108</c:v>
                </c:pt>
                <c:pt idx="8261">
                  <c:v>40365.736805555556</c:v>
                </c:pt>
                <c:pt idx="8262">
                  <c:v>40365.737499999996</c:v>
                </c:pt>
                <c:pt idx="8263">
                  <c:v>40365.738194444442</c:v>
                </c:pt>
                <c:pt idx="8264">
                  <c:v>40365.738888888889</c:v>
                </c:pt>
                <c:pt idx="8265">
                  <c:v>40365.739583333307</c:v>
                </c:pt>
                <c:pt idx="8266">
                  <c:v>40365.740277777782</c:v>
                </c:pt>
                <c:pt idx="8267">
                  <c:v>40365.740972222222</c:v>
                </c:pt>
                <c:pt idx="8268">
                  <c:v>40365.741666666618</c:v>
                </c:pt>
                <c:pt idx="8269">
                  <c:v>40365.742361111072</c:v>
                </c:pt>
                <c:pt idx="8270">
                  <c:v>40365.743055555555</c:v>
                </c:pt>
                <c:pt idx="8271">
                  <c:v>40365.743749999994</c:v>
                </c:pt>
                <c:pt idx="8272">
                  <c:v>40365.744444444441</c:v>
                </c:pt>
                <c:pt idx="8273">
                  <c:v>40365.745138888888</c:v>
                </c:pt>
                <c:pt idx="8274">
                  <c:v>40365.745833333334</c:v>
                </c:pt>
                <c:pt idx="8275">
                  <c:v>40365.746527777781</c:v>
                </c:pt>
                <c:pt idx="8276">
                  <c:v>40365.74722222222</c:v>
                </c:pt>
                <c:pt idx="8277">
                  <c:v>40365.747916666638</c:v>
                </c:pt>
                <c:pt idx="8278">
                  <c:v>40365.748611111114</c:v>
                </c:pt>
                <c:pt idx="8279">
                  <c:v>40365.749305555524</c:v>
                </c:pt>
                <c:pt idx="8280">
                  <c:v>40365.75</c:v>
                </c:pt>
                <c:pt idx="8281">
                  <c:v>40365.75069444449</c:v>
                </c:pt>
                <c:pt idx="8282">
                  <c:v>40365.751388888886</c:v>
                </c:pt>
                <c:pt idx="8283">
                  <c:v>40365.752083333326</c:v>
                </c:pt>
                <c:pt idx="8284">
                  <c:v>40365.75277777778</c:v>
                </c:pt>
                <c:pt idx="8285">
                  <c:v>40365.753472222204</c:v>
                </c:pt>
                <c:pt idx="8286">
                  <c:v>40365.754166666637</c:v>
                </c:pt>
                <c:pt idx="8287">
                  <c:v>40365.754861111105</c:v>
                </c:pt>
                <c:pt idx="8288">
                  <c:v>40365.755555555559</c:v>
                </c:pt>
                <c:pt idx="8289">
                  <c:v>40365.756250000013</c:v>
                </c:pt>
                <c:pt idx="8290">
                  <c:v>40365.756944444474</c:v>
                </c:pt>
                <c:pt idx="8291">
                  <c:v>40365.757638888892</c:v>
                </c:pt>
                <c:pt idx="8292">
                  <c:v>40365.758333333331</c:v>
                </c:pt>
                <c:pt idx="8293">
                  <c:v>40365.759027777778</c:v>
                </c:pt>
                <c:pt idx="8294">
                  <c:v>40365.759722222225</c:v>
                </c:pt>
                <c:pt idx="8295">
                  <c:v>40365.760416666628</c:v>
                </c:pt>
                <c:pt idx="8296">
                  <c:v>40365.761111111053</c:v>
                </c:pt>
                <c:pt idx="8297">
                  <c:v>40365.761805555521</c:v>
                </c:pt>
                <c:pt idx="8298">
                  <c:v>40365.762499999997</c:v>
                </c:pt>
                <c:pt idx="8299">
                  <c:v>40365.763194444444</c:v>
                </c:pt>
                <c:pt idx="8300">
                  <c:v>40365.763888888876</c:v>
                </c:pt>
                <c:pt idx="8301">
                  <c:v>40365.764583333301</c:v>
                </c:pt>
                <c:pt idx="8302">
                  <c:v>40365.765277777777</c:v>
                </c:pt>
                <c:pt idx="8303">
                  <c:v>40365.765972222194</c:v>
                </c:pt>
                <c:pt idx="8304">
                  <c:v>40365.766666666626</c:v>
                </c:pt>
                <c:pt idx="8305">
                  <c:v>40365.767361111051</c:v>
                </c:pt>
                <c:pt idx="8306">
                  <c:v>40365.768055555556</c:v>
                </c:pt>
                <c:pt idx="8307">
                  <c:v>40365.768749999996</c:v>
                </c:pt>
                <c:pt idx="8308">
                  <c:v>40365.769444444435</c:v>
                </c:pt>
                <c:pt idx="8309">
                  <c:v>40365.770138888889</c:v>
                </c:pt>
                <c:pt idx="8310">
                  <c:v>40365.770833333336</c:v>
                </c:pt>
                <c:pt idx="8311">
                  <c:v>40365.771527777775</c:v>
                </c:pt>
                <c:pt idx="8312">
                  <c:v>40365.772222222222</c:v>
                </c:pt>
                <c:pt idx="8313">
                  <c:v>40365.772916666654</c:v>
                </c:pt>
                <c:pt idx="8314">
                  <c:v>40365.773611111072</c:v>
                </c:pt>
                <c:pt idx="8315">
                  <c:v>40365.774305555555</c:v>
                </c:pt>
                <c:pt idx="8316">
                  <c:v>40365.775000000001</c:v>
                </c:pt>
                <c:pt idx="8317">
                  <c:v>40365.775694444441</c:v>
                </c:pt>
                <c:pt idx="8318">
                  <c:v>40365.776388888888</c:v>
                </c:pt>
                <c:pt idx="8319">
                  <c:v>40365.777083333298</c:v>
                </c:pt>
                <c:pt idx="8320">
                  <c:v>40365.777777777774</c:v>
                </c:pt>
                <c:pt idx="8321">
                  <c:v>40365.77847222222</c:v>
                </c:pt>
                <c:pt idx="8322">
                  <c:v>40365.779166666609</c:v>
                </c:pt>
                <c:pt idx="8323">
                  <c:v>40365.779861111077</c:v>
                </c:pt>
                <c:pt idx="8324">
                  <c:v>40365.780555555553</c:v>
                </c:pt>
                <c:pt idx="8325">
                  <c:v>40365.78125</c:v>
                </c:pt>
                <c:pt idx="8326">
                  <c:v>40365.781944444447</c:v>
                </c:pt>
                <c:pt idx="8327">
                  <c:v>40365.782638888893</c:v>
                </c:pt>
                <c:pt idx="8328">
                  <c:v>40365.783333333326</c:v>
                </c:pt>
                <c:pt idx="8329">
                  <c:v>40365.78402777778</c:v>
                </c:pt>
                <c:pt idx="8330">
                  <c:v>40365.784722222204</c:v>
                </c:pt>
                <c:pt idx="8331">
                  <c:v>40365.785416666637</c:v>
                </c:pt>
                <c:pt idx="8332">
                  <c:v>40365.786111111105</c:v>
                </c:pt>
                <c:pt idx="8333">
                  <c:v>40365.786805555559</c:v>
                </c:pt>
                <c:pt idx="8334">
                  <c:v>40365.787499999999</c:v>
                </c:pt>
                <c:pt idx="8335">
                  <c:v>40365.788194444474</c:v>
                </c:pt>
                <c:pt idx="8336">
                  <c:v>40365.788888888892</c:v>
                </c:pt>
                <c:pt idx="8337">
                  <c:v>40365.789583333324</c:v>
                </c:pt>
                <c:pt idx="8338">
                  <c:v>40365.790277777778</c:v>
                </c:pt>
                <c:pt idx="8339">
                  <c:v>40365.790972222225</c:v>
                </c:pt>
                <c:pt idx="8340">
                  <c:v>40365.791666666606</c:v>
                </c:pt>
                <c:pt idx="8341">
                  <c:v>40365.792361111053</c:v>
                </c:pt>
                <c:pt idx="8342">
                  <c:v>40365.793055555521</c:v>
                </c:pt>
                <c:pt idx="8343">
                  <c:v>40365.793749999975</c:v>
                </c:pt>
                <c:pt idx="8344">
                  <c:v>40365.794444444444</c:v>
                </c:pt>
                <c:pt idx="8345">
                  <c:v>40365.795138888876</c:v>
                </c:pt>
                <c:pt idx="8346">
                  <c:v>40365.795833333301</c:v>
                </c:pt>
                <c:pt idx="8347">
                  <c:v>40365.796527777777</c:v>
                </c:pt>
                <c:pt idx="8348">
                  <c:v>40365.797222222194</c:v>
                </c:pt>
                <c:pt idx="8349">
                  <c:v>40365.797916666626</c:v>
                </c:pt>
                <c:pt idx="8350">
                  <c:v>40365.79861111108</c:v>
                </c:pt>
                <c:pt idx="8351">
                  <c:v>40365.79930555552</c:v>
                </c:pt>
                <c:pt idx="8352">
                  <c:v>40365.800000000003</c:v>
                </c:pt>
                <c:pt idx="8353">
                  <c:v>40365.800694444493</c:v>
                </c:pt>
                <c:pt idx="8354">
                  <c:v>40365.801388888889</c:v>
                </c:pt>
                <c:pt idx="8355">
                  <c:v>40365.802083333336</c:v>
                </c:pt>
                <c:pt idx="8356">
                  <c:v>40365.802777777782</c:v>
                </c:pt>
                <c:pt idx="8357">
                  <c:v>40365.803472222222</c:v>
                </c:pt>
                <c:pt idx="8358">
                  <c:v>40365.804166666654</c:v>
                </c:pt>
                <c:pt idx="8359">
                  <c:v>40365.804861111108</c:v>
                </c:pt>
                <c:pt idx="8360">
                  <c:v>40365.805555555562</c:v>
                </c:pt>
                <c:pt idx="8361">
                  <c:v>40365.806250000031</c:v>
                </c:pt>
                <c:pt idx="8362">
                  <c:v>40365.806944444485</c:v>
                </c:pt>
                <c:pt idx="8363">
                  <c:v>40365.807638888917</c:v>
                </c:pt>
                <c:pt idx="8364">
                  <c:v>40365.808333333342</c:v>
                </c:pt>
                <c:pt idx="8365">
                  <c:v>40365.809027777781</c:v>
                </c:pt>
                <c:pt idx="8366">
                  <c:v>40365.80972222222</c:v>
                </c:pt>
                <c:pt idx="8367">
                  <c:v>40365.810416666667</c:v>
                </c:pt>
                <c:pt idx="8368">
                  <c:v>40365.811111111114</c:v>
                </c:pt>
                <c:pt idx="8369">
                  <c:v>40365.811805555553</c:v>
                </c:pt>
                <c:pt idx="8370">
                  <c:v>40365.812500000029</c:v>
                </c:pt>
                <c:pt idx="8371">
                  <c:v>40365.81319444449</c:v>
                </c:pt>
                <c:pt idx="8372">
                  <c:v>40365.813888888893</c:v>
                </c:pt>
                <c:pt idx="8373">
                  <c:v>40365.814583333333</c:v>
                </c:pt>
                <c:pt idx="8374">
                  <c:v>40365.815277777809</c:v>
                </c:pt>
                <c:pt idx="8375">
                  <c:v>40365.815972222219</c:v>
                </c:pt>
                <c:pt idx="8376">
                  <c:v>40365.816666666666</c:v>
                </c:pt>
                <c:pt idx="8377">
                  <c:v>40365.817361111105</c:v>
                </c:pt>
                <c:pt idx="8378">
                  <c:v>40365.818055555595</c:v>
                </c:pt>
                <c:pt idx="8379">
                  <c:v>40365.818750000013</c:v>
                </c:pt>
                <c:pt idx="8380">
                  <c:v>40365.819444444474</c:v>
                </c:pt>
                <c:pt idx="8381">
                  <c:v>40365.820138888892</c:v>
                </c:pt>
                <c:pt idx="8382">
                  <c:v>40365.820833333331</c:v>
                </c:pt>
                <c:pt idx="8383">
                  <c:v>40365.821527777778</c:v>
                </c:pt>
                <c:pt idx="8384">
                  <c:v>40365.822222222232</c:v>
                </c:pt>
                <c:pt idx="8385">
                  <c:v>40365.822916666664</c:v>
                </c:pt>
                <c:pt idx="8386">
                  <c:v>40365.823611111104</c:v>
                </c:pt>
                <c:pt idx="8387">
                  <c:v>40365.824305555558</c:v>
                </c:pt>
                <c:pt idx="8388">
                  <c:v>40365.825000000004</c:v>
                </c:pt>
                <c:pt idx="8389">
                  <c:v>40365.825694444473</c:v>
                </c:pt>
                <c:pt idx="8390">
                  <c:v>40365.826388888891</c:v>
                </c:pt>
                <c:pt idx="8391">
                  <c:v>40365.827083333301</c:v>
                </c:pt>
                <c:pt idx="8392">
                  <c:v>40365.827777777777</c:v>
                </c:pt>
                <c:pt idx="8393">
                  <c:v>40365.828472222223</c:v>
                </c:pt>
                <c:pt idx="8394">
                  <c:v>40365.829166666626</c:v>
                </c:pt>
                <c:pt idx="8395">
                  <c:v>40365.82986111108</c:v>
                </c:pt>
                <c:pt idx="8396">
                  <c:v>40365.830555555563</c:v>
                </c:pt>
                <c:pt idx="8397">
                  <c:v>40365.831250000003</c:v>
                </c:pt>
                <c:pt idx="8398">
                  <c:v>40365.831944444442</c:v>
                </c:pt>
                <c:pt idx="8399">
                  <c:v>40365.832638888925</c:v>
                </c:pt>
                <c:pt idx="8400">
                  <c:v>40365.833333333336</c:v>
                </c:pt>
                <c:pt idx="8401">
                  <c:v>40365.834027777782</c:v>
                </c:pt>
                <c:pt idx="8402">
                  <c:v>40365.834722222222</c:v>
                </c:pt>
                <c:pt idx="8403">
                  <c:v>40365.835416666654</c:v>
                </c:pt>
                <c:pt idx="8404">
                  <c:v>40365.836111111108</c:v>
                </c:pt>
                <c:pt idx="8405">
                  <c:v>40365.836805555562</c:v>
                </c:pt>
                <c:pt idx="8406">
                  <c:v>40365.837500000001</c:v>
                </c:pt>
                <c:pt idx="8407">
                  <c:v>40365.838194444485</c:v>
                </c:pt>
                <c:pt idx="8408">
                  <c:v>40365.838888888917</c:v>
                </c:pt>
                <c:pt idx="8409">
                  <c:v>40365.839583333334</c:v>
                </c:pt>
                <c:pt idx="8410">
                  <c:v>40365.84027777781</c:v>
                </c:pt>
                <c:pt idx="8411">
                  <c:v>40365.840972222242</c:v>
                </c:pt>
                <c:pt idx="8412">
                  <c:v>40365.841666666638</c:v>
                </c:pt>
                <c:pt idx="8413">
                  <c:v>40365.842361111114</c:v>
                </c:pt>
                <c:pt idx="8414">
                  <c:v>40365.843055555553</c:v>
                </c:pt>
                <c:pt idx="8415">
                  <c:v>40365.84375</c:v>
                </c:pt>
                <c:pt idx="8416">
                  <c:v>40365.84444444449</c:v>
                </c:pt>
                <c:pt idx="8417">
                  <c:v>40365.845138888893</c:v>
                </c:pt>
                <c:pt idx="8418">
                  <c:v>40365.845833333333</c:v>
                </c:pt>
                <c:pt idx="8419">
                  <c:v>40365.846527777809</c:v>
                </c:pt>
                <c:pt idx="8420">
                  <c:v>40365.847222222219</c:v>
                </c:pt>
                <c:pt idx="8421">
                  <c:v>40365.847916666666</c:v>
                </c:pt>
                <c:pt idx="8422">
                  <c:v>40365.848611111112</c:v>
                </c:pt>
                <c:pt idx="8423">
                  <c:v>40365.849305555559</c:v>
                </c:pt>
                <c:pt idx="8424">
                  <c:v>40365.850000000013</c:v>
                </c:pt>
                <c:pt idx="8425">
                  <c:v>40365.850694444511</c:v>
                </c:pt>
                <c:pt idx="8426">
                  <c:v>40365.851388888892</c:v>
                </c:pt>
                <c:pt idx="8427">
                  <c:v>40365.852083333331</c:v>
                </c:pt>
                <c:pt idx="8428">
                  <c:v>40365.852777777793</c:v>
                </c:pt>
                <c:pt idx="8429">
                  <c:v>40365.853472222232</c:v>
                </c:pt>
                <c:pt idx="8430">
                  <c:v>40365.854166666664</c:v>
                </c:pt>
                <c:pt idx="8431">
                  <c:v>40365.854861111111</c:v>
                </c:pt>
                <c:pt idx="8432">
                  <c:v>40365.855555555587</c:v>
                </c:pt>
                <c:pt idx="8433">
                  <c:v>40365.856250000041</c:v>
                </c:pt>
                <c:pt idx="8434">
                  <c:v>40365.856944444502</c:v>
                </c:pt>
                <c:pt idx="8435">
                  <c:v>40365.857638888934</c:v>
                </c:pt>
                <c:pt idx="8436">
                  <c:v>40365.858333333359</c:v>
                </c:pt>
                <c:pt idx="8437">
                  <c:v>40365.859027777791</c:v>
                </c:pt>
                <c:pt idx="8438">
                  <c:v>40365.859722222223</c:v>
                </c:pt>
                <c:pt idx="8439">
                  <c:v>40365.86041666667</c:v>
                </c:pt>
                <c:pt idx="8440">
                  <c:v>40365.86111111108</c:v>
                </c:pt>
                <c:pt idx="8441">
                  <c:v>40365.861805555556</c:v>
                </c:pt>
                <c:pt idx="8442">
                  <c:v>40365.862500000003</c:v>
                </c:pt>
                <c:pt idx="8443">
                  <c:v>40365.863194444442</c:v>
                </c:pt>
                <c:pt idx="8444">
                  <c:v>40365.863888888889</c:v>
                </c:pt>
                <c:pt idx="8445">
                  <c:v>40365.864583333336</c:v>
                </c:pt>
                <c:pt idx="8446">
                  <c:v>40365.865277777782</c:v>
                </c:pt>
                <c:pt idx="8447">
                  <c:v>40365.865972222222</c:v>
                </c:pt>
                <c:pt idx="8448">
                  <c:v>40365.866666666654</c:v>
                </c:pt>
                <c:pt idx="8449">
                  <c:v>40365.867361111072</c:v>
                </c:pt>
                <c:pt idx="8450">
                  <c:v>40365.868055555562</c:v>
                </c:pt>
                <c:pt idx="8451">
                  <c:v>40365.868750000001</c:v>
                </c:pt>
                <c:pt idx="8452">
                  <c:v>40365.869444444441</c:v>
                </c:pt>
                <c:pt idx="8453">
                  <c:v>40365.870138888917</c:v>
                </c:pt>
                <c:pt idx="8454">
                  <c:v>40365.870833333342</c:v>
                </c:pt>
                <c:pt idx="8455">
                  <c:v>40365.871527777781</c:v>
                </c:pt>
                <c:pt idx="8456">
                  <c:v>40365.872222222242</c:v>
                </c:pt>
                <c:pt idx="8457">
                  <c:v>40365.872916666667</c:v>
                </c:pt>
                <c:pt idx="8458">
                  <c:v>40365.873611111114</c:v>
                </c:pt>
                <c:pt idx="8459">
                  <c:v>40365.874305555553</c:v>
                </c:pt>
                <c:pt idx="8460">
                  <c:v>40365.875</c:v>
                </c:pt>
                <c:pt idx="8461">
                  <c:v>40365.87569444449</c:v>
                </c:pt>
                <c:pt idx="8462">
                  <c:v>40365.876388888893</c:v>
                </c:pt>
                <c:pt idx="8463">
                  <c:v>40365.877083333326</c:v>
                </c:pt>
                <c:pt idx="8464">
                  <c:v>40365.87777777778</c:v>
                </c:pt>
                <c:pt idx="8465">
                  <c:v>40365.878472222219</c:v>
                </c:pt>
                <c:pt idx="8466">
                  <c:v>40365.879166666637</c:v>
                </c:pt>
                <c:pt idx="8467">
                  <c:v>40365.879861111105</c:v>
                </c:pt>
                <c:pt idx="8468">
                  <c:v>40365.880555555595</c:v>
                </c:pt>
                <c:pt idx="8469">
                  <c:v>40365.881250000013</c:v>
                </c:pt>
                <c:pt idx="8470">
                  <c:v>40365.881944444474</c:v>
                </c:pt>
                <c:pt idx="8471">
                  <c:v>40365.882638888936</c:v>
                </c:pt>
                <c:pt idx="8472">
                  <c:v>40365.883333333331</c:v>
                </c:pt>
                <c:pt idx="8473">
                  <c:v>40365.884027777793</c:v>
                </c:pt>
                <c:pt idx="8474">
                  <c:v>40365.884722222232</c:v>
                </c:pt>
                <c:pt idx="8475">
                  <c:v>40365.885416666664</c:v>
                </c:pt>
                <c:pt idx="8476">
                  <c:v>40365.886111111111</c:v>
                </c:pt>
                <c:pt idx="8477">
                  <c:v>40365.886805555587</c:v>
                </c:pt>
                <c:pt idx="8478">
                  <c:v>40365.887500000012</c:v>
                </c:pt>
                <c:pt idx="8479">
                  <c:v>40365.888194444502</c:v>
                </c:pt>
                <c:pt idx="8480">
                  <c:v>40365.888888888934</c:v>
                </c:pt>
                <c:pt idx="8481">
                  <c:v>40365.88958333333</c:v>
                </c:pt>
                <c:pt idx="8482">
                  <c:v>40365.890277777791</c:v>
                </c:pt>
                <c:pt idx="8483">
                  <c:v>40365.890972222223</c:v>
                </c:pt>
                <c:pt idx="8484">
                  <c:v>40365.891666666626</c:v>
                </c:pt>
                <c:pt idx="8485">
                  <c:v>40365.89236111108</c:v>
                </c:pt>
                <c:pt idx="8486">
                  <c:v>40365.893055555556</c:v>
                </c:pt>
                <c:pt idx="8487">
                  <c:v>40365.893749999996</c:v>
                </c:pt>
                <c:pt idx="8488">
                  <c:v>40365.894444444442</c:v>
                </c:pt>
                <c:pt idx="8489">
                  <c:v>40365.895138888889</c:v>
                </c:pt>
                <c:pt idx="8490">
                  <c:v>40365.895833333336</c:v>
                </c:pt>
                <c:pt idx="8491">
                  <c:v>40365.896527777782</c:v>
                </c:pt>
                <c:pt idx="8492">
                  <c:v>40365.897222222222</c:v>
                </c:pt>
                <c:pt idx="8493">
                  <c:v>40365.897916666654</c:v>
                </c:pt>
                <c:pt idx="8494">
                  <c:v>40365.898611111108</c:v>
                </c:pt>
                <c:pt idx="8495">
                  <c:v>40365.899305555555</c:v>
                </c:pt>
                <c:pt idx="8496">
                  <c:v>40365.9</c:v>
                </c:pt>
                <c:pt idx="8497">
                  <c:v>40365.900694444485</c:v>
                </c:pt>
                <c:pt idx="8498">
                  <c:v>40365.901388888888</c:v>
                </c:pt>
                <c:pt idx="8499">
                  <c:v>40365.902083333334</c:v>
                </c:pt>
                <c:pt idx="8500">
                  <c:v>40365.902777777781</c:v>
                </c:pt>
                <c:pt idx="8501">
                  <c:v>40365.90347222222</c:v>
                </c:pt>
                <c:pt idx="8502">
                  <c:v>40365.904166666638</c:v>
                </c:pt>
                <c:pt idx="8503">
                  <c:v>40365.904861111114</c:v>
                </c:pt>
                <c:pt idx="8504">
                  <c:v>40365.905555555553</c:v>
                </c:pt>
                <c:pt idx="8505">
                  <c:v>40365.906250000029</c:v>
                </c:pt>
                <c:pt idx="8506">
                  <c:v>40365.90694444449</c:v>
                </c:pt>
                <c:pt idx="8507">
                  <c:v>40365.907638888893</c:v>
                </c:pt>
                <c:pt idx="8508">
                  <c:v>40365.908333333333</c:v>
                </c:pt>
                <c:pt idx="8509">
                  <c:v>40365.90902777778</c:v>
                </c:pt>
                <c:pt idx="8510">
                  <c:v>40365.909722222204</c:v>
                </c:pt>
                <c:pt idx="8511">
                  <c:v>40365.910416666666</c:v>
                </c:pt>
                <c:pt idx="8512">
                  <c:v>40365.911111111105</c:v>
                </c:pt>
                <c:pt idx="8513">
                  <c:v>40365.911805555559</c:v>
                </c:pt>
                <c:pt idx="8514">
                  <c:v>40365.912500000013</c:v>
                </c:pt>
                <c:pt idx="8515">
                  <c:v>40365.913194444474</c:v>
                </c:pt>
                <c:pt idx="8516">
                  <c:v>40365.913888888892</c:v>
                </c:pt>
                <c:pt idx="8517">
                  <c:v>40365.914583333331</c:v>
                </c:pt>
                <c:pt idx="8518">
                  <c:v>40365.915277777793</c:v>
                </c:pt>
                <c:pt idx="8519">
                  <c:v>40365.915972222232</c:v>
                </c:pt>
                <c:pt idx="8520">
                  <c:v>40365.916666666664</c:v>
                </c:pt>
                <c:pt idx="8521">
                  <c:v>40365.917361111104</c:v>
                </c:pt>
                <c:pt idx="8522">
                  <c:v>40365.918055555587</c:v>
                </c:pt>
                <c:pt idx="8523">
                  <c:v>40365.918750000012</c:v>
                </c:pt>
                <c:pt idx="8524">
                  <c:v>40365.919444444473</c:v>
                </c:pt>
                <c:pt idx="8525">
                  <c:v>40365.920138888891</c:v>
                </c:pt>
                <c:pt idx="8526">
                  <c:v>40365.92083333333</c:v>
                </c:pt>
                <c:pt idx="8527">
                  <c:v>40365.921527777777</c:v>
                </c:pt>
                <c:pt idx="8528">
                  <c:v>40365.922222222223</c:v>
                </c:pt>
                <c:pt idx="8529">
                  <c:v>40365.92291666667</c:v>
                </c:pt>
                <c:pt idx="8530">
                  <c:v>40365.92361111108</c:v>
                </c:pt>
                <c:pt idx="8531">
                  <c:v>40365.924305555556</c:v>
                </c:pt>
                <c:pt idx="8532">
                  <c:v>40365.925000000003</c:v>
                </c:pt>
                <c:pt idx="8533">
                  <c:v>40365.925694444442</c:v>
                </c:pt>
                <c:pt idx="8534">
                  <c:v>40365.926388888889</c:v>
                </c:pt>
                <c:pt idx="8535">
                  <c:v>40365.927083333307</c:v>
                </c:pt>
                <c:pt idx="8536">
                  <c:v>40365.927777777775</c:v>
                </c:pt>
                <c:pt idx="8537">
                  <c:v>40365.928472222222</c:v>
                </c:pt>
                <c:pt idx="8538">
                  <c:v>40365.929166666618</c:v>
                </c:pt>
                <c:pt idx="8539">
                  <c:v>40365.929861111072</c:v>
                </c:pt>
                <c:pt idx="8540">
                  <c:v>40365.930555555562</c:v>
                </c:pt>
                <c:pt idx="8541">
                  <c:v>40365.931250000001</c:v>
                </c:pt>
                <c:pt idx="8542">
                  <c:v>40365.931944444441</c:v>
                </c:pt>
                <c:pt idx="8543">
                  <c:v>40365.932638888917</c:v>
                </c:pt>
                <c:pt idx="8544">
                  <c:v>40365.933333333334</c:v>
                </c:pt>
                <c:pt idx="8545">
                  <c:v>40365.934027777781</c:v>
                </c:pt>
                <c:pt idx="8546">
                  <c:v>40365.93472222222</c:v>
                </c:pt>
                <c:pt idx="8547">
                  <c:v>40365.935416666638</c:v>
                </c:pt>
                <c:pt idx="8548">
                  <c:v>40365.936111111114</c:v>
                </c:pt>
                <c:pt idx="8549">
                  <c:v>40365.936805555553</c:v>
                </c:pt>
                <c:pt idx="8550">
                  <c:v>40365.9375</c:v>
                </c:pt>
                <c:pt idx="8551">
                  <c:v>40365.93819444449</c:v>
                </c:pt>
                <c:pt idx="8552">
                  <c:v>40365.938888888893</c:v>
                </c:pt>
                <c:pt idx="8553">
                  <c:v>40365.939583333326</c:v>
                </c:pt>
                <c:pt idx="8554">
                  <c:v>40365.940277777809</c:v>
                </c:pt>
                <c:pt idx="8555">
                  <c:v>40365.940972222219</c:v>
                </c:pt>
                <c:pt idx="8556">
                  <c:v>40365.941666666637</c:v>
                </c:pt>
                <c:pt idx="8557">
                  <c:v>40365.942361111105</c:v>
                </c:pt>
                <c:pt idx="8558">
                  <c:v>40365.943055555559</c:v>
                </c:pt>
                <c:pt idx="8559">
                  <c:v>40365.943749999999</c:v>
                </c:pt>
                <c:pt idx="8560">
                  <c:v>40365.944444444474</c:v>
                </c:pt>
                <c:pt idx="8561">
                  <c:v>40365.945138888892</c:v>
                </c:pt>
                <c:pt idx="8562">
                  <c:v>40365.945833333331</c:v>
                </c:pt>
                <c:pt idx="8563">
                  <c:v>40365.946527777793</c:v>
                </c:pt>
                <c:pt idx="8564">
                  <c:v>40365.947222222232</c:v>
                </c:pt>
                <c:pt idx="8565">
                  <c:v>40365.947916666664</c:v>
                </c:pt>
                <c:pt idx="8566">
                  <c:v>40365.948611111111</c:v>
                </c:pt>
                <c:pt idx="8567">
                  <c:v>40365.949305555558</c:v>
                </c:pt>
                <c:pt idx="8568">
                  <c:v>40365.950000000012</c:v>
                </c:pt>
                <c:pt idx="8569">
                  <c:v>40365.950694444502</c:v>
                </c:pt>
                <c:pt idx="8570">
                  <c:v>40365.951388888891</c:v>
                </c:pt>
                <c:pt idx="8571">
                  <c:v>40365.95208333333</c:v>
                </c:pt>
                <c:pt idx="8572">
                  <c:v>40365.952777777791</c:v>
                </c:pt>
                <c:pt idx="8573">
                  <c:v>40365.953472222223</c:v>
                </c:pt>
                <c:pt idx="8574">
                  <c:v>40365.95416666667</c:v>
                </c:pt>
                <c:pt idx="8575">
                  <c:v>40365.954861111109</c:v>
                </c:pt>
                <c:pt idx="8576">
                  <c:v>40365.955555555563</c:v>
                </c:pt>
                <c:pt idx="8577">
                  <c:v>40365.956250000039</c:v>
                </c:pt>
                <c:pt idx="8578">
                  <c:v>40365.956944444493</c:v>
                </c:pt>
                <c:pt idx="8579">
                  <c:v>40365.957638888925</c:v>
                </c:pt>
                <c:pt idx="8580">
                  <c:v>40365.958333333343</c:v>
                </c:pt>
                <c:pt idx="8581">
                  <c:v>40365.959027777782</c:v>
                </c:pt>
                <c:pt idx="8582">
                  <c:v>40365.959722222222</c:v>
                </c:pt>
                <c:pt idx="8583">
                  <c:v>40365.960416666654</c:v>
                </c:pt>
                <c:pt idx="8584">
                  <c:v>40365.961111111072</c:v>
                </c:pt>
                <c:pt idx="8585">
                  <c:v>40365.961805555555</c:v>
                </c:pt>
                <c:pt idx="8586">
                  <c:v>40365.962500000001</c:v>
                </c:pt>
                <c:pt idx="8587">
                  <c:v>40365.963194444441</c:v>
                </c:pt>
                <c:pt idx="8588">
                  <c:v>40365.963888888888</c:v>
                </c:pt>
                <c:pt idx="8589">
                  <c:v>40365.964583333334</c:v>
                </c:pt>
                <c:pt idx="8590">
                  <c:v>40365.965277777781</c:v>
                </c:pt>
                <c:pt idx="8591">
                  <c:v>40365.96597222222</c:v>
                </c:pt>
                <c:pt idx="8592">
                  <c:v>40365.966666666638</c:v>
                </c:pt>
                <c:pt idx="8593">
                  <c:v>40365.967361111077</c:v>
                </c:pt>
                <c:pt idx="8594">
                  <c:v>40365.968055555553</c:v>
                </c:pt>
                <c:pt idx="8595">
                  <c:v>40365.96875</c:v>
                </c:pt>
                <c:pt idx="8596">
                  <c:v>40365.969444444447</c:v>
                </c:pt>
                <c:pt idx="8597">
                  <c:v>40365.970138888893</c:v>
                </c:pt>
                <c:pt idx="8598">
                  <c:v>40365.970833333333</c:v>
                </c:pt>
                <c:pt idx="8599">
                  <c:v>40365.97152777778</c:v>
                </c:pt>
                <c:pt idx="8600">
                  <c:v>40365.972222222219</c:v>
                </c:pt>
                <c:pt idx="8601">
                  <c:v>40365.972916666666</c:v>
                </c:pt>
                <c:pt idx="8602">
                  <c:v>40365.973611111105</c:v>
                </c:pt>
                <c:pt idx="8603">
                  <c:v>40365.974305555559</c:v>
                </c:pt>
                <c:pt idx="8604">
                  <c:v>40365.975000000006</c:v>
                </c:pt>
                <c:pt idx="8605">
                  <c:v>40365.975694444474</c:v>
                </c:pt>
                <c:pt idx="8606">
                  <c:v>40365.976388888892</c:v>
                </c:pt>
                <c:pt idx="8607">
                  <c:v>40365.977083333324</c:v>
                </c:pt>
                <c:pt idx="8608">
                  <c:v>40365.977777777778</c:v>
                </c:pt>
                <c:pt idx="8609">
                  <c:v>40365.978472222232</c:v>
                </c:pt>
                <c:pt idx="8610">
                  <c:v>40365.979166666628</c:v>
                </c:pt>
                <c:pt idx="8611">
                  <c:v>40365.979861111104</c:v>
                </c:pt>
                <c:pt idx="8612">
                  <c:v>40365.980555555587</c:v>
                </c:pt>
                <c:pt idx="8613">
                  <c:v>40365.981250000012</c:v>
                </c:pt>
                <c:pt idx="8614">
                  <c:v>40365.981944444473</c:v>
                </c:pt>
                <c:pt idx="8615">
                  <c:v>40365.982638888934</c:v>
                </c:pt>
                <c:pt idx="8616">
                  <c:v>40365.98333333333</c:v>
                </c:pt>
                <c:pt idx="8617">
                  <c:v>40365.984027777791</c:v>
                </c:pt>
                <c:pt idx="8618">
                  <c:v>40365.984722222223</c:v>
                </c:pt>
                <c:pt idx="8619">
                  <c:v>40365.98541666667</c:v>
                </c:pt>
                <c:pt idx="8620">
                  <c:v>40365.986111111109</c:v>
                </c:pt>
                <c:pt idx="8621">
                  <c:v>40365.986805555563</c:v>
                </c:pt>
                <c:pt idx="8622">
                  <c:v>40365.987500000003</c:v>
                </c:pt>
                <c:pt idx="8623">
                  <c:v>40365.988194444493</c:v>
                </c:pt>
                <c:pt idx="8624">
                  <c:v>40365.988888888925</c:v>
                </c:pt>
                <c:pt idx="8625">
                  <c:v>40365.989583333336</c:v>
                </c:pt>
                <c:pt idx="8626">
                  <c:v>40365.990277777782</c:v>
                </c:pt>
                <c:pt idx="8627">
                  <c:v>40365.990972222222</c:v>
                </c:pt>
                <c:pt idx="8628">
                  <c:v>40365.991666666618</c:v>
                </c:pt>
                <c:pt idx="8629">
                  <c:v>40365.992361111072</c:v>
                </c:pt>
                <c:pt idx="8630">
                  <c:v>40365.993055555555</c:v>
                </c:pt>
                <c:pt idx="8631">
                  <c:v>40365.993749999994</c:v>
                </c:pt>
                <c:pt idx="8632">
                  <c:v>40365.994444444441</c:v>
                </c:pt>
                <c:pt idx="8633">
                  <c:v>40365.995138888888</c:v>
                </c:pt>
                <c:pt idx="8634">
                  <c:v>40365.995833333334</c:v>
                </c:pt>
                <c:pt idx="8635">
                  <c:v>40365.996527777781</c:v>
                </c:pt>
                <c:pt idx="8636">
                  <c:v>40365.99722222222</c:v>
                </c:pt>
                <c:pt idx="8637">
                  <c:v>40365.997916666638</c:v>
                </c:pt>
                <c:pt idx="8638">
                  <c:v>40365.998611111114</c:v>
                </c:pt>
                <c:pt idx="8639">
                  <c:v>40365.999305555524</c:v>
                </c:pt>
                <c:pt idx="8640">
                  <c:v>40366</c:v>
                </c:pt>
                <c:pt idx="8641">
                  <c:v>40366.00069444449</c:v>
                </c:pt>
                <c:pt idx="8642">
                  <c:v>40366.001388888886</c:v>
                </c:pt>
                <c:pt idx="8643">
                  <c:v>40366.002083333326</c:v>
                </c:pt>
                <c:pt idx="8644">
                  <c:v>40366.00277777778</c:v>
                </c:pt>
                <c:pt idx="8645">
                  <c:v>40366.003472222204</c:v>
                </c:pt>
                <c:pt idx="8646">
                  <c:v>40366.004166666637</c:v>
                </c:pt>
                <c:pt idx="8647">
                  <c:v>40366.004861111105</c:v>
                </c:pt>
                <c:pt idx="8648">
                  <c:v>40366.005555555559</c:v>
                </c:pt>
                <c:pt idx="8649">
                  <c:v>40366.006250000013</c:v>
                </c:pt>
                <c:pt idx="8650">
                  <c:v>40366.006944444474</c:v>
                </c:pt>
                <c:pt idx="8651">
                  <c:v>40366.007638888892</c:v>
                </c:pt>
                <c:pt idx="8652">
                  <c:v>40366.008333333331</c:v>
                </c:pt>
                <c:pt idx="8653">
                  <c:v>40366.009027777778</c:v>
                </c:pt>
                <c:pt idx="8654">
                  <c:v>40366.009722222225</c:v>
                </c:pt>
                <c:pt idx="8655">
                  <c:v>40366.010416666664</c:v>
                </c:pt>
                <c:pt idx="8656">
                  <c:v>40366.011111111104</c:v>
                </c:pt>
                <c:pt idx="8657">
                  <c:v>40366.011805555558</c:v>
                </c:pt>
                <c:pt idx="8658">
                  <c:v>40366.012500000012</c:v>
                </c:pt>
                <c:pt idx="8659">
                  <c:v>40366.013194444473</c:v>
                </c:pt>
                <c:pt idx="8660">
                  <c:v>40366.013888888891</c:v>
                </c:pt>
                <c:pt idx="8661">
                  <c:v>40366.01458333333</c:v>
                </c:pt>
                <c:pt idx="8662">
                  <c:v>40366.015277777791</c:v>
                </c:pt>
                <c:pt idx="8663">
                  <c:v>40366.015972222223</c:v>
                </c:pt>
                <c:pt idx="8664">
                  <c:v>40366.01666666667</c:v>
                </c:pt>
                <c:pt idx="8665">
                  <c:v>40366.01736111108</c:v>
                </c:pt>
                <c:pt idx="8666">
                  <c:v>40366.018055555563</c:v>
                </c:pt>
                <c:pt idx="8667">
                  <c:v>40366.018750000003</c:v>
                </c:pt>
                <c:pt idx="8668">
                  <c:v>40366.019444444442</c:v>
                </c:pt>
                <c:pt idx="8669">
                  <c:v>40366.020138888889</c:v>
                </c:pt>
                <c:pt idx="8670">
                  <c:v>40366.020833333336</c:v>
                </c:pt>
                <c:pt idx="8671">
                  <c:v>40366.021527777775</c:v>
                </c:pt>
                <c:pt idx="8672">
                  <c:v>40366.022222222222</c:v>
                </c:pt>
                <c:pt idx="8673">
                  <c:v>40366.022916666654</c:v>
                </c:pt>
                <c:pt idx="8674">
                  <c:v>40366.023611111072</c:v>
                </c:pt>
                <c:pt idx="8675">
                  <c:v>40366.024305555555</c:v>
                </c:pt>
                <c:pt idx="8676">
                  <c:v>40366.025000000001</c:v>
                </c:pt>
                <c:pt idx="8677">
                  <c:v>40366.025694444441</c:v>
                </c:pt>
                <c:pt idx="8678">
                  <c:v>40366.026388888888</c:v>
                </c:pt>
                <c:pt idx="8679">
                  <c:v>40366.027083333298</c:v>
                </c:pt>
                <c:pt idx="8680">
                  <c:v>40366.027777777774</c:v>
                </c:pt>
                <c:pt idx="8681">
                  <c:v>40366.02847222222</c:v>
                </c:pt>
                <c:pt idx="8682">
                  <c:v>40366.029166666609</c:v>
                </c:pt>
                <c:pt idx="8683">
                  <c:v>40366.029861111077</c:v>
                </c:pt>
                <c:pt idx="8684">
                  <c:v>40366.030555555553</c:v>
                </c:pt>
                <c:pt idx="8685">
                  <c:v>40366.03125</c:v>
                </c:pt>
                <c:pt idx="8686">
                  <c:v>40366.031944444447</c:v>
                </c:pt>
                <c:pt idx="8687">
                  <c:v>40366.032638888893</c:v>
                </c:pt>
                <c:pt idx="8688">
                  <c:v>40366.033333333326</c:v>
                </c:pt>
                <c:pt idx="8689">
                  <c:v>40366.03402777778</c:v>
                </c:pt>
                <c:pt idx="8690">
                  <c:v>40366.034722222204</c:v>
                </c:pt>
                <c:pt idx="8691">
                  <c:v>40366.035416666637</c:v>
                </c:pt>
                <c:pt idx="8692">
                  <c:v>40366.036111111105</c:v>
                </c:pt>
                <c:pt idx="8693">
                  <c:v>40366.036805555559</c:v>
                </c:pt>
                <c:pt idx="8694">
                  <c:v>40366.037499999999</c:v>
                </c:pt>
                <c:pt idx="8695">
                  <c:v>40366.038194444474</c:v>
                </c:pt>
                <c:pt idx="8696">
                  <c:v>40366.038888888892</c:v>
                </c:pt>
                <c:pt idx="8697">
                  <c:v>40366.039583333324</c:v>
                </c:pt>
                <c:pt idx="8698">
                  <c:v>40366.040277777793</c:v>
                </c:pt>
                <c:pt idx="8699">
                  <c:v>40366.040972222232</c:v>
                </c:pt>
                <c:pt idx="8700">
                  <c:v>40366.041666666628</c:v>
                </c:pt>
                <c:pt idx="8701">
                  <c:v>40366.042361111104</c:v>
                </c:pt>
                <c:pt idx="8702">
                  <c:v>40366.043055555558</c:v>
                </c:pt>
                <c:pt idx="8703">
                  <c:v>40366.043749999997</c:v>
                </c:pt>
                <c:pt idx="8704">
                  <c:v>40366.044444444473</c:v>
                </c:pt>
                <c:pt idx="8705">
                  <c:v>40366.045138888891</c:v>
                </c:pt>
                <c:pt idx="8706">
                  <c:v>40366.04583333333</c:v>
                </c:pt>
                <c:pt idx="8707">
                  <c:v>40366.046527777791</c:v>
                </c:pt>
                <c:pt idx="8708">
                  <c:v>40366.047222222223</c:v>
                </c:pt>
                <c:pt idx="8709">
                  <c:v>40366.04791666667</c:v>
                </c:pt>
                <c:pt idx="8710">
                  <c:v>40366.048611111109</c:v>
                </c:pt>
                <c:pt idx="8711">
                  <c:v>40366.049305555556</c:v>
                </c:pt>
                <c:pt idx="8712">
                  <c:v>40366.050000000003</c:v>
                </c:pt>
                <c:pt idx="8713">
                  <c:v>40366.050694444493</c:v>
                </c:pt>
                <c:pt idx="8714">
                  <c:v>40366.051388888889</c:v>
                </c:pt>
                <c:pt idx="8715">
                  <c:v>40366.052083333336</c:v>
                </c:pt>
                <c:pt idx="8716">
                  <c:v>40366.052777777782</c:v>
                </c:pt>
                <c:pt idx="8717">
                  <c:v>40366.053472222222</c:v>
                </c:pt>
                <c:pt idx="8718">
                  <c:v>40366.054166666654</c:v>
                </c:pt>
                <c:pt idx="8719">
                  <c:v>40366.054861111108</c:v>
                </c:pt>
                <c:pt idx="8720">
                  <c:v>40366.055555555562</c:v>
                </c:pt>
                <c:pt idx="8721">
                  <c:v>40366.056250000031</c:v>
                </c:pt>
                <c:pt idx="8722">
                  <c:v>40366.056944444485</c:v>
                </c:pt>
                <c:pt idx="8723">
                  <c:v>40366.057638888917</c:v>
                </c:pt>
                <c:pt idx="8724">
                  <c:v>40366.058333333342</c:v>
                </c:pt>
                <c:pt idx="8725">
                  <c:v>40366.059027777781</c:v>
                </c:pt>
                <c:pt idx="8726">
                  <c:v>40366.05972222222</c:v>
                </c:pt>
                <c:pt idx="8727">
                  <c:v>40366.060416666638</c:v>
                </c:pt>
                <c:pt idx="8728">
                  <c:v>40366.061111111077</c:v>
                </c:pt>
                <c:pt idx="8729">
                  <c:v>40366.061805555524</c:v>
                </c:pt>
                <c:pt idx="8730">
                  <c:v>40366.0625</c:v>
                </c:pt>
                <c:pt idx="8731">
                  <c:v>40366.063194444447</c:v>
                </c:pt>
                <c:pt idx="8732">
                  <c:v>40366.063888888886</c:v>
                </c:pt>
                <c:pt idx="8733">
                  <c:v>40366.064583333326</c:v>
                </c:pt>
                <c:pt idx="8734">
                  <c:v>40366.06527777778</c:v>
                </c:pt>
                <c:pt idx="8735">
                  <c:v>40366.065972222204</c:v>
                </c:pt>
                <c:pt idx="8736">
                  <c:v>40366.066666666637</c:v>
                </c:pt>
                <c:pt idx="8737">
                  <c:v>40366.067361111054</c:v>
                </c:pt>
                <c:pt idx="8738">
                  <c:v>40366.068055555559</c:v>
                </c:pt>
                <c:pt idx="8739">
                  <c:v>40366.068749999999</c:v>
                </c:pt>
                <c:pt idx="8740">
                  <c:v>40366.069444444445</c:v>
                </c:pt>
                <c:pt idx="8741">
                  <c:v>40366.070138888892</c:v>
                </c:pt>
                <c:pt idx="8742">
                  <c:v>40366.070833333331</c:v>
                </c:pt>
                <c:pt idx="8743">
                  <c:v>40366.071527777778</c:v>
                </c:pt>
                <c:pt idx="8744">
                  <c:v>40366.072222222232</c:v>
                </c:pt>
                <c:pt idx="8745">
                  <c:v>40366.072916666664</c:v>
                </c:pt>
                <c:pt idx="8746">
                  <c:v>40366.073611111104</c:v>
                </c:pt>
                <c:pt idx="8747">
                  <c:v>40366.074305555558</c:v>
                </c:pt>
                <c:pt idx="8748">
                  <c:v>40366.075000000004</c:v>
                </c:pt>
                <c:pt idx="8749">
                  <c:v>40366.075694444473</c:v>
                </c:pt>
                <c:pt idx="8750">
                  <c:v>40366.076388888891</c:v>
                </c:pt>
                <c:pt idx="8751">
                  <c:v>40366.077083333301</c:v>
                </c:pt>
                <c:pt idx="8752">
                  <c:v>40366.077777777777</c:v>
                </c:pt>
                <c:pt idx="8753">
                  <c:v>40366.078472222223</c:v>
                </c:pt>
                <c:pt idx="8754">
                  <c:v>40366.079166666626</c:v>
                </c:pt>
                <c:pt idx="8755">
                  <c:v>40366.07986111108</c:v>
                </c:pt>
                <c:pt idx="8756">
                  <c:v>40366.080555555563</c:v>
                </c:pt>
                <c:pt idx="8757">
                  <c:v>40366.081250000003</c:v>
                </c:pt>
                <c:pt idx="8758">
                  <c:v>40366.081944444442</c:v>
                </c:pt>
                <c:pt idx="8759">
                  <c:v>40366.082638888925</c:v>
                </c:pt>
                <c:pt idx="8760">
                  <c:v>40366.083333333336</c:v>
                </c:pt>
                <c:pt idx="8761">
                  <c:v>40366.084027777782</c:v>
                </c:pt>
                <c:pt idx="8762">
                  <c:v>40366.084722222222</c:v>
                </c:pt>
                <c:pt idx="8763">
                  <c:v>40366.085416666654</c:v>
                </c:pt>
                <c:pt idx="8764">
                  <c:v>40366.086111111108</c:v>
                </c:pt>
                <c:pt idx="8765">
                  <c:v>40366.086805555562</c:v>
                </c:pt>
                <c:pt idx="8766">
                  <c:v>40366.087500000001</c:v>
                </c:pt>
                <c:pt idx="8767">
                  <c:v>40366.088194444485</c:v>
                </c:pt>
                <c:pt idx="8768">
                  <c:v>40366.088888888917</c:v>
                </c:pt>
                <c:pt idx="8769">
                  <c:v>40366.089583333334</c:v>
                </c:pt>
                <c:pt idx="8770">
                  <c:v>40366.090277777781</c:v>
                </c:pt>
                <c:pt idx="8771">
                  <c:v>40366.09097222222</c:v>
                </c:pt>
                <c:pt idx="8772">
                  <c:v>40366.091666666609</c:v>
                </c:pt>
                <c:pt idx="8773">
                  <c:v>40366.092361111077</c:v>
                </c:pt>
                <c:pt idx="8774">
                  <c:v>40366.093055555524</c:v>
                </c:pt>
                <c:pt idx="8775">
                  <c:v>40366.093749999985</c:v>
                </c:pt>
                <c:pt idx="8776">
                  <c:v>40366.094444444447</c:v>
                </c:pt>
                <c:pt idx="8777">
                  <c:v>40366.095138888886</c:v>
                </c:pt>
                <c:pt idx="8778">
                  <c:v>40366.095833333326</c:v>
                </c:pt>
                <c:pt idx="8779">
                  <c:v>40366.09652777778</c:v>
                </c:pt>
                <c:pt idx="8780">
                  <c:v>40366.097222222204</c:v>
                </c:pt>
                <c:pt idx="8781">
                  <c:v>40366.097916666637</c:v>
                </c:pt>
                <c:pt idx="8782">
                  <c:v>40366.098611111105</c:v>
                </c:pt>
                <c:pt idx="8783">
                  <c:v>40366.09930555553</c:v>
                </c:pt>
                <c:pt idx="8784">
                  <c:v>40366.1</c:v>
                </c:pt>
                <c:pt idx="8785">
                  <c:v>40366.100694444474</c:v>
                </c:pt>
                <c:pt idx="8786">
                  <c:v>40366.101388888885</c:v>
                </c:pt>
                <c:pt idx="8787">
                  <c:v>40366.102083333324</c:v>
                </c:pt>
                <c:pt idx="8788">
                  <c:v>40366.102777777778</c:v>
                </c:pt>
                <c:pt idx="8789">
                  <c:v>40366.103472222225</c:v>
                </c:pt>
                <c:pt idx="8790">
                  <c:v>40366.104166666628</c:v>
                </c:pt>
                <c:pt idx="8791">
                  <c:v>40366.104861111104</c:v>
                </c:pt>
                <c:pt idx="8792">
                  <c:v>40366.105555555558</c:v>
                </c:pt>
                <c:pt idx="8793">
                  <c:v>40366.106250000012</c:v>
                </c:pt>
                <c:pt idx="8794">
                  <c:v>40366.106944444473</c:v>
                </c:pt>
                <c:pt idx="8795">
                  <c:v>40366.107638888891</c:v>
                </c:pt>
                <c:pt idx="8796">
                  <c:v>40366.10833333333</c:v>
                </c:pt>
                <c:pt idx="8797">
                  <c:v>40366.109027777777</c:v>
                </c:pt>
                <c:pt idx="8798">
                  <c:v>40366.109722222194</c:v>
                </c:pt>
                <c:pt idx="8799">
                  <c:v>40366.11041666667</c:v>
                </c:pt>
                <c:pt idx="8800">
                  <c:v>40366.11111111108</c:v>
                </c:pt>
                <c:pt idx="8801">
                  <c:v>40366.111805555556</c:v>
                </c:pt>
                <c:pt idx="8802">
                  <c:v>40366.112500000003</c:v>
                </c:pt>
                <c:pt idx="8803">
                  <c:v>40366.113194444442</c:v>
                </c:pt>
                <c:pt idx="8804">
                  <c:v>40366.113888888889</c:v>
                </c:pt>
                <c:pt idx="8805">
                  <c:v>40366.114583333336</c:v>
                </c:pt>
                <c:pt idx="8806">
                  <c:v>40366.115277777782</c:v>
                </c:pt>
                <c:pt idx="8807">
                  <c:v>40366.115972222222</c:v>
                </c:pt>
                <c:pt idx="8808">
                  <c:v>40366.116666666654</c:v>
                </c:pt>
                <c:pt idx="8809">
                  <c:v>40366.117361111072</c:v>
                </c:pt>
                <c:pt idx="8810">
                  <c:v>40366.118055555562</c:v>
                </c:pt>
                <c:pt idx="8811">
                  <c:v>40366.118750000001</c:v>
                </c:pt>
                <c:pt idx="8812">
                  <c:v>40366.119444444441</c:v>
                </c:pt>
                <c:pt idx="8813">
                  <c:v>40366.120138888888</c:v>
                </c:pt>
                <c:pt idx="8814">
                  <c:v>40366.120833333334</c:v>
                </c:pt>
                <c:pt idx="8815">
                  <c:v>40366.121527777774</c:v>
                </c:pt>
                <c:pt idx="8816">
                  <c:v>40366.12222222222</c:v>
                </c:pt>
                <c:pt idx="8817">
                  <c:v>40366.122916666638</c:v>
                </c:pt>
                <c:pt idx="8818">
                  <c:v>40366.123611111077</c:v>
                </c:pt>
                <c:pt idx="8819">
                  <c:v>40366.124305555524</c:v>
                </c:pt>
                <c:pt idx="8820">
                  <c:v>40366.124999999993</c:v>
                </c:pt>
                <c:pt idx="8821">
                  <c:v>40366.125694444447</c:v>
                </c:pt>
                <c:pt idx="8822">
                  <c:v>40366.126388888886</c:v>
                </c:pt>
                <c:pt idx="8823">
                  <c:v>40366.127083333282</c:v>
                </c:pt>
                <c:pt idx="8824">
                  <c:v>40366.12777777775</c:v>
                </c:pt>
                <c:pt idx="8825">
                  <c:v>40366.128472222204</c:v>
                </c:pt>
                <c:pt idx="8826">
                  <c:v>40366.129166666607</c:v>
                </c:pt>
                <c:pt idx="8827">
                  <c:v>40366.129861111054</c:v>
                </c:pt>
                <c:pt idx="8828">
                  <c:v>40366.130555555559</c:v>
                </c:pt>
                <c:pt idx="8829">
                  <c:v>40366.131249999999</c:v>
                </c:pt>
                <c:pt idx="8830">
                  <c:v>40366.131944444445</c:v>
                </c:pt>
                <c:pt idx="8831">
                  <c:v>40366.132638888892</c:v>
                </c:pt>
                <c:pt idx="8832">
                  <c:v>40366.133333333324</c:v>
                </c:pt>
                <c:pt idx="8833">
                  <c:v>40366.134027777778</c:v>
                </c:pt>
                <c:pt idx="8834">
                  <c:v>40366.134722222225</c:v>
                </c:pt>
                <c:pt idx="8835">
                  <c:v>40366.135416666628</c:v>
                </c:pt>
                <c:pt idx="8836">
                  <c:v>40366.136111111104</c:v>
                </c:pt>
                <c:pt idx="8837">
                  <c:v>40366.136805555558</c:v>
                </c:pt>
                <c:pt idx="8838">
                  <c:v>40366.137499999997</c:v>
                </c:pt>
                <c:pt idx="8839">
                  <c:v>40366.138194444473</c:v>
                </c:pt>
                <c:pt idx="8840">
                  <c:v>40366.138888888891</c:v>
                </c:pt>
                <c:pt idx="8841">
                  <c:v>40366.139583333301</c:v>
                </c:pt>
                <c:pt idx="8842">
                  <c:v>40366.140277777791</c:v>
                </c:pt>
                <c:pt idx="8843">
                  <c:v>40366.140972222223</c:v>
                </c:pt>
                <c:pt idx="8844">
                  <c:v>40366.141666666626</c:v>
                </c:pt>
                <c:pt idx="8845">
                  <c:v>40366.14236111108</c:v>
                </c:pt>
                <c:pt idx="8846">
                  <c:v>40366.143055555556</c:v>
                </c:pt>
                <c:pt idx="8847">
                  <c:v>40366.143749999996</c:v>
                </c:pt>
                <c:pt idx="8848">
                  <c:v>40366.144444444442</c:v>
                </c:pt>
                <c:pt idx="8849">
                  <c:v>40366.145138888889</c:v>
                </c:pt>
                <c:pt idx="8850">
                  <c:v>40366.145833333336</c:v>
                </c:pt>
                <c:pt idx="8851">
                  <c:v>40366.146527777782</c:v>
                </c:pt>
                <c:pt idx="8852">
                  <c:v>40366.147222222222</c:v>
                </c:pt>
                <c:pt idx="8853">
                  <c:v>40366.147916666654</c:v>
                </c:pt>
                <c:pt idx="8854">
                  <c:v>40366.148611111108</c:v>
                </c:pt>
                <c:pt idx="8855">
                  <c:v>40366.149305555555</c:v>
                </c:pt>
                <c:pt idx="8856">
                  <c:v>40366.15</c:v>
                </c:pt>
                <c:pt idx="8857">
                  <c:v>40366.150694444485</c:v>
                </c:pt>
                <c:pt idx="8858">
                  <c:v>40366.151388888888</c:v>
                </c:pt>
                <c:pt idx="8859">
                  <c:v>40366.152083333334</c:v>
                </c:pt>
                <c:pt idx="8860">
                  <c:v>40366.152777777781</c:v>
                </c:pt>
                <c:pt idx="8861">
                  <c:v>40366.15347222222</c:v>
                </c:pt>
                <c:pt idx="8862">
                  <c:v>40366.154166666638</c:v>
                </c:pt>
                <c:pt idx="8863">
                  <c:v>40366.154861111114</c:v>
                </c:pt>
                <c:pt idx="8864">
                  <c:v>40366.155555555553</c:v>
                </c:pt>
                <c:pt idx="8865">
                  <c:v>40366.156250000029</c:v>
                </c:pt>
                <c:pt idx="8866">
                  <c:v>40366.15694444449</c:v>
                </c:pt>
                <c:pt idx="8867">
                  <c:v>40366.157638888893</c:v>
                </c:pt>
                <c:pt idx="8868">
                  <c:v>40366.158333333333</c:v>
                </c:pt>
                <c:pt idx="8869">
                  <c:v>40366.15902777778</c:v>
                </c:pt>
                <c:pt idx="8870">
                  <c:v>40366.159722222204</c:v>
                </c:pt>
                <c:pt idx="8871">
                  <c:v>40366.160416666637</c:v>
                </c:pt>
                <c:pt idx="8872">
                  <c:v>40366.161111111054</c:v>
                </c:pt>
                <c:pt idx="8873">
                  <c:v>40366.16180555553</c:v>
                </c:pt>
                <c:pt idx="8874">
                  <c:v>40366.162499999999</c:v>
                </c:pt>
                <c:pt idx="8875">
                  <c:v>40366.163194444445</c:v>
                </c:pt>
                <c:pt idx="8876">
                  <c:v>40366.163888888885</c:v>
                </c:pt>
                <c:pt idx="8877">
                  <c:v>40366.164583333324</c:v>
                </c:pt>
                <c:pt idx="8878">
                  <c:v>40366.165277777778</c:v>
                </c:pt>
                <c:pt idx="8879">
                  <c:v>40366.165972222225</c:v>
                </c:pt>
                <c:pt idx="8880">
                  <c:v>40366.166666666628</c:v>
                </c:pt>
                <c:pt idx="8881">
                  <c:v>40366.167361111053</c:v>
                </c:pt>
                <c:pt idx="8882">
                  <c:v>40366.168055555558</c:v>
                </c:pt>
                <c:pt idx="8883">
                  <c:v>40366.168749999997</c:v>
                </c:pt>
                <c:pt idx="8884">
                  <c:v>40366.169444444444</c:v>
                </c:pt>
                <c:pt idx="8885">
                  <c:v>40366.170138888891</c:v>
                </c:pt>
                <c:pt idx="8886">
                  <c:v>40366.17083333333</c:v>
                </c:pt>
                <c:pt idx="8887">
                  <c:v>40366.171527777777</c:v>
                </c:pt>
                <c:pt idx="8888">
                  <c:v>40366.172222222223</c:v>
                </c:pt>
                <c:pt idx="8889">
                  <c:v>40366.17291666667</c:v>
                </c:pt>
                <c:pt idx="8890">
                  <c:v>40366.17361111108</c:v>
                </c:pt>
                <c:pt idx="8891">
                  <c:v>40366.174305555556</c:v>
                </c:pt>
                <c:pt idx="8892">
                  <c:v>40366.175000000003</c:v>
                </c:pt>
                <c:pt idx="8893">
                  <c:v>40366.175694444442</c:v>
                </c:pt>
                <c:pt idx="8894">
                  <c:v>40366.176388888889</c:v>
                </c:pt>
                <c:pt idx="8895">
                  <c:v>40366.177083333307</c:v>
                </c:pt>
                <c:pt idx="8896">
                  <c:v>40366.177777777775</c:v>
                </c:pt>
                <c:pt idx="8897">
                  <c:v>40366.178472222222</c:v>
                </c:pt>
                <c:pt idx="8898">
                  <c:v>40366.179166666618</c:v>
                </c:pt>
                <c:pt idx="8899">
                  <c:v>40366.179861111072</c:v>
                </c:pt>
                <c:pt idx="8900">
                  <c:v>40366.180555555562</c:v>
                </c:pt>
                <c:pt idx="8901">
                  <c:v>40366.181250000001</c:v>
                </c:pt>
                <c:pt idx="8902">
                  <c:v>40366.181944444441</c:v>
                </c:pt>
                <c:pt idx="8903">
                  <c:v>40366.182638888917</c:v>
                </c:pt>
                <c:pt idx="8904">
                  <c:v>40366.183333333334</c:v>
                </c:pt>
                <c:pt idx="8905">
                  <c:v>40366.184027777781</c:v>
                </c:pt>
                <c:pt idx="8906">
                  <c:v>40366.18472222222</c:v>
                </c:pt>
                <c:pt idx="8907">
                  <c:v>40366.185416666638</c:v>
                </c:pt>
                <c:pt idx="8908">
                  <c:v>40366.186111111114</c:v>
                </c:pt>
                <c:pt idx="8909">
                  <c:v>40366.186805555553</c:v>
                </c:pt>
                <c:pt idx="8910">
                  <c:v>40366.1875</c:v>
                </c:pt>
                <c:pt idx="8911">
                  <c:v>40366.18819444449</c:v>
                </c:pt>
                <c:pt idx="8912">
                  <c:v>40366.188888888893</c:v>
                </c:pt>
                <c:pt idx="8913">
                  <c:v>40366.189583333326</c:v>
                </c:pt>
                <c:pt idx="8914">
                  <c:v>40366.19027777778</c:v>
                </c:pt>
                <c:pt idx="8915">
                  <c:v>40366.190972222204</c:v>
                </c:pt>
                <c:pt idx="8916">
                  <c:v>40366.191666666607</c:v>
                </c:pt>
                <c:pt idx="8917">
                  <c:v>40366.192361111054</c:v>
                </c:pt>
                <c:pt idx="8918">
                  <c:v>40366.19305555553</c:v>
                </c:pt>
                <c:pt idx="8919">
                  <c:v>40366.193749999984</c:v>
                </c:pt>
                <c:pt idx="8920">
                  <c:v>40366.194444444445</c:v>
                </c:pt>
                <c:pt idx="8921">
                  <c:v>40366.195138888885</c:v>
                </c:pt>
                <c:pt idx="8922">
                  <c:v>40366.195833333324</c:v>
                </c:pt>
                <c:pt idx="8923">
                  <c:v>40366.196527777778</c:v>
                </c:pt>
                <c:pt idx="8924">
                  <c:v>40366.197222222225</c:v>
                </c:pt>
                <c:pt idx="8925">
                  <c:v>40366.197916666628</c:v>
                </c:pt>
                <c:pt idx="8926">
                  <c:v>40366.198611111104</c:v>
                </c:pt>
                <c:pt idx="8927">
                  <c:v>40366.199305555521</c:v>
                </c:pt>
                <c:pt idx="8928">
                  <c:v>40366.199999999997</c:v>
                </c:pt>
                <c:pt idx="8929">
                  <c:v>40366.200694444473</c:v>
                </c:pt>
                <c:pt idx="8930">
                  <c:v>40366.201388888876</c:v>
                </c:pt>
                <c:pt idx="8931">
                  <c:v>40366.202083333301</c:v>
                </c:pt>
                <c:pt idx="8932">
                  <c:v>40366.202777777777</c:v>
                </c:pt>
                <c:pt idx="8933">
                  <c:v>40366.203472222194</c:v>
                </c:pt>
                <c:pt idx="8934">
                  <c:v>40366.204166666626</c:v>
                </c:pt>
                <c:pt idx="8935">
                  <c:v>40366.20486111108</c:v>
                </c:pt>
                <c:pt idx="8936">
                  <c:v>40366.205555555556</c:v>
                </c:pt>
                <c:pt idx="8937">
                  <c:v>40366.206250000003</c:v>
                </c:pt>
                <c:pt idx="8938">
                  <c:v>40366.206944444442</c:v>
                </c:pt>
                <c:pt idx="8939">
                  <c:v>40366.207638888889</c:v>
                </c:pt>
                <c:pt idx="8940">
                  <c:v>40366.208333333336</c:v>
                </c:pt>
                <c:pt idx="8941">
                  <c:v>40366.209027777775</c:v>
                </c:pt>
                <c:pt idx="8942">
                  <c:v>40366.209722222193</c:v>
                </c:pt>
                <c:pt idx="8943">
                  <c:v>40366.210416666654</c:v>
                </c:pt>
                <c:pt idx="8944">
                  <c:v>40366.211111111072</c:v>
                </c:pt>
                <c:pt idx="8945">
                  <c:v>40366.211805555555</c:v>
                </c:pt>
                <c:pt idx="8946">
                  <c:v>40366.212500000001</c:v>
                </c:pt>
                <c:pt idx="8947">
                  <c:v>40366.213194444441</c:v>
                </c:pt>
                <c:pt idx="8948">
                  <c:v>40366.213888888888</c:v>
                </c:pt>
                <c:pt idx="8949">
                  <c:v>40366.214583333334</c:v>
                </c:pt>
                <c:pt idx="8950">
                  <c:v>40366.215277777781</c:v>
                </c:pt>
                <c:pt idx="8951">
                  <c:v>40366.21597222222</c:v>
                </c:pt>
                <c:pt idx="8952">
                  <c:v>40366.216666666638</c:v>
                </c:pt>
                <c:pt idx="8953">
                  <c:v>40366.217361111077</c:v>
                </c:pt>
                <c:pt idx="8954">
                  <c:v>40366.218055555553</c:v>
                </c:pt>
                <c:pt idx="8955">
                  <c:v>40366.21875</c:v>
                </c:pt>
                <c:pt idx="8956">
                  <c:v>40366.219444444447</c:v>
                </c:pt>
                <c:pt idx="8957">
                  <c:v>40366.220138888886</c:v>
                </c:pt>
                <c:pt idx="8958">
                  <c:v>40366.220833333326</c:v>
                </c:pt>
                <c:pt idx="8959">
                  <c:v>40366.22152777775</c:v>
                </c:pt>
                <c:pt idx="8960">
                  <c:v>40366.222222222204</c:v>
                </c:pt>
                <c:pt idx="8961">
                  <c:v>40366.222916666637</c:v>
                </c:pt>
                <c:pt idx="8962">
                  <c:v>40366.223611111054</c:v>
                </c:pt>
                <c:pt idx="8963">
                  <c:v>40366.22430555553</c:v>
                </c:pt>
                <c:pt idx="8964">
                  <c:v>40366.224999999999</c:v>
                </c:pt>
                <c:pt idx="8965">
                  <c:v>40366.225694444445</c:v>
                </c:pt>
                <c:pt idx="8966">
                  <c:v>40366.226388888885</c:v>
                </c:pt>
                <c:pt idx="8967">
                  <c:v>40366.227083333273</c:v>
                </c:pt>
                <c:pt idx="8968">
                  <c:v>40366.227777777749</c:v>
                </c:pt>
                <c:pt idx="8969">
                  <c:v>40366.228472222225</c:v>
                </c:pt>
                <c:pt idx="8970">
                  <c:v>40366.229166666606</c:v>
                </c:pt>
                <c:pt idx="8971">
                  <c:v>40366.229861111053</c:v>
                </c:pt>
                <c:pt idx="8972">
                  <c:v>40366.230555555558</c:v>
                </c:pt>
                <c:pt idx="8973">
                  <c:v>40366.231249999997</c:v>
                </c:pt>
                <c:pt idx="8974">
                  <c:v>40366.231944444444</c:v>
                </c:pt>
                <c:pt idx="8975">
                  <c:v>40366.232638888891</c:v>
                </c:pt>
                <c:pt idx="8976">
                  <c:v>40366.233333333301</c:v>
                </c:pt>
                <c:pt idx="8977">
                  <c:v>40366.234027777777</c:v>
                </c:pt>
                <c:pt idx="8978">
                  <c:v>40366.234722222194</c:v>
                </c:pt>
                <c:pt idx="8979">
                  <c:v>40366.235416666626</c:v>
                </c:pt>
                <c:pt idx="8980">
                  <c:v>40366.23611111108</c:v>
                </c:pt>
                <c:pt idx="8981">
                  <c:v>40366.236805555556</c:v>
                </c:pt>
                <c:pt idx="8982">
                  <c:v>40366.237499999996</c:v>
                </c:pt>
                <c:pt idx="8983">
                  <c:v>40366.238194444442</c:v>
                </c:pt>
                <c:pt idx="8984">
                  <c:v>40366.238888888889</c:v>
                </c:pt>
                <c:pt idx="8985">
                  <c:v>40366.239583333307</c:v>
                </c:pt>
                <c:pt idx="8986">
                  <c:v>40366.240277777782</c:v>
                </c:pt>
                <c:pt idx="8987">
                  <c:v>40366.240972222222</c:v>
                </c:pt>
                <c:pt idx="8988">
                  <c:v>40366.241666666618</c:v>
                </c:pt>
                <c:pt idx="8989">
                  <c:v>40366.242361111072</c:v>
                </c:pt>
                <c:pt idx="8990">
                  <c:v>40366.243055555555</c:v>
                </c:pt>
                <c:pt idx="8991">
                  <c:v>40366.243749999994</c:v>
                </c:pt>
                <c:pt idx="8992">
                  <c:v>40366.244444444441</c:v>
                </c:pt>
                <c:pt idx="8993">
                  <c:v>40366.245138888888</c:v>
                </c:pt>
                <c:pt idx="8994">
                  <c:v>40366.245833333334</c:v>
                </c:pt>
                <c:pt idx="8995">
                  <c:v>40366.246527777781</c:v>
                </c:pt>
                <c:pt idx="8996">
                  <c:v>40366.24722222222</c:v>
                </c:pt>
                <c:pt idx="8997">
                  <c:v>40366.247916666638</c:v>
                </c:pt>
                <c:pt idx="8998">
                  <c:v>40366.248611111114</c:v>
                </c:pt>
                <c:pt idx="8999">
                  <c:v>40366.249305555524</c:v>
                </c:pt>
                <c:pt idx="9000">
                  <c:v>40366.25</c:v>
                </c:pt>
                <c:pt idx="9001">
                  <c:v>40366.25069444449</c:v>
                </c:pt>
                <c:pt idx="9002">
                  <c:v>40366.251388888886</c:v>
                </c:pt>
                <c:pt idx="9003">
                  <c:v>40366.252083333326</c:v>
                </c:pt>
                <c:pt idx="9004">
                  <c:v>40366.25277777778</c:v>
                </c:pt>
                <c:pt idx="9005">
                  <c:v>40366.253472222204</c:v>
                </c:pt>
                <c:pt idx="9006">
                  <c:v>40366.254166666637</c:v>
                </c:pt>
                <c:pt idx="9007">
                  <c:v>40366.254861111105</c:v>
                </c:pt>
                <c:pt idx="9008">
                  <c:v>40366.255555555559</c:v>
                </c:pt>
                <c:pt idx="9009">
                  <c:v>40366.256250000013</c:v>
                </c:pt>
                <c:pt idx="9010">
                  <c:v>40366.256944444474</c:v>
                </c:pt>
                <c:pt idx="9011">
                  <c:v>40366.257638888892</c:v>
                </c:pt>
                <c:pt idx="9012">
                  <c:v>40366.258333333331</c:v>
                </c:pt>
                <c:pt idx="9013">
                  <c:v>40366.259027777778</c:v>
                </c:pt>
                <c:pt idx="9014">
                  <c:v>40366.259722222225</c:v>
                </c:pt>
                <c:pt idx="9015">
                  <c:v>40366.260416666628</c:v>
                </c:pt>
                <c:pt idx="9016">
                  <c:v>40366.261111111053</c:v>
                </c:pt>
                <c:pt idx="9017">
                  <c:v>40366.261805555521</c:v>
                </c:pt>
                <c:pt idx="9018">
                  <c:v>40366.262499999997</c:v>
                </c:pt>
                <c:pt idx="9019">
                  <c:v>40366.263194444444</c:v>
                </c:pt>
                <c:pt idx="9020">
                  <c:v>40366.263888888876</c:v>
                </c:pt>
                <c:pt idx="9021">
                  <c:v>40366.264583333301</c:v>
                </c:pt>
                <c:pt idx="9022">
                  <c:v>40366.265277777777</c:v>
                </c:pt>
                <c:pt idx="9023">
                  <c:v>40366.265972222194</c:v>
                </c:pt>
                <c:pt idx="9024">
                  <c:v>40366.266666666626</c:v>
                </c:pt>
                <c:pt idx="9025">
                  <c:v>40366.267361111051</c:v>
                </c:pt>
                <c:pt idx="9026">
                  <c:v>40366.268055555556</c:v>
                </c:pt>
                <c:pt idx="9027">
                  <c:v>40366.268749999996</c:v>
                </c:pt>
                <c:pt idx="9028">
                  <c:v>40366.269444444435</c:v>
                </c:pt>
                <c:pt idx="9029">
                  <c:v>40366.270138888889</c:v>
                </c:pt>
                <c:pt idx="9030">
                  <c:v>40366.270833333336</c:v>
                </c:pt>
                <c:pt idx="9031">
                  <c:v>40366.271527777775</c:v>
                </c:pt>
                <c:pt idx="9032">
                  <c:v>40366.272222222222</c:v>
                </c:pt>
                <c:pt idx="9033">
                  <c:v>40366.272916666654</c:v>
                </c:pt>
                <c:pt idx="9034">
                  <c:v>40366.273611111072</c:v>
                </c:pt>
                <c:pt idx="9035">
                  <c:v>40366.274305555555</c:v>
                </c:pt>
                <c:pt idx="9036">
                  <c:v>40366.275000000001</c:v>
                </c:pt>
                <c:pt idx="9037">
                  <c:v>40366.275694444441</c:v>
                </c:pt>
                <c:pt idx="9038">
                  <c:v>40366.276388888888</c:v>
                </c:pt>
                <c:pt idx="9039">
                  <c:v>40366.277083333298</c:v>
                </c:pt>
                <c:pt idx="9040">
                  <c:v>40366.277777777774</c:v>
                </c:pt>
                <c:pt idx="9041">
                  <c:v>40366.27847222222</c:v>
                </c:pt>
                <c:pt idx="9042">
                  <c:v>40366.279166666609</c:v>
                </c:pt>
                <c:pt idx="9043">
                  <c:v>40366.279861111077</c:v>
                </c:pt>
                <c:pt idx="9044">
                  <c:v>40366.280555555553</c:v>
                </c:pt>
                <c:pt idx="9045">
                  <c:v>40366.28125</c:v>
                </c:pt>
                <c:pt idx="9046">
                  <c:v>40366.281944444447</c:v>
                </c:pt>
                <c:pt idx="9047">
                  <c:v>40366.282638888893</c:v>
                </c:pt>
                <c:pt idx="9048">
                  <c:v>40366.283333333326</c:v>
                </c:pt>
                <c:pt idx="9049">
                  <c:v>40366.28402777778</c:v>
                </c:pt>
                <c:pt idx="9050">
                  <c:v>40366.284722222204</c:v>
                </c:pt>
                <c:pt idx="9051">
                  <c:v>40366.285416666637</c:v>
                </c:pt>
                <c:pt idx="9052">
                  <c:v>40366.286111111105</c:v>
                </c:pt>
                <c:pt idx="9053">
                  <c:v>40366.286805555559</c:v>
                </c:pt>
                <c:pt idx="9054">
                  <c:v>40366.287499999999</c:v>
                </c:pt>
                <c:pt idx="9055">
                  <c:v>40366.288194444474</c:v>
                </c:pt>
                <c:pt idx="9056">
                  <c:v>40366.288888888892</c:v>
                </c:pt>
                <c:pt idx="9057">
                  <c:v>40366.289583333324</c:v>
                </c:pt>
                <c:pt idx="9058">
                  <c:v>40366.290277777778</c:v>
                </c:pt>
                <c:pt idx="9059">
                  <c:v>40366.290972222225</c:v>
                </c:pt>
                <c:pt idx="9060">
                  <c:v>40366.291666666606</c:v>
                </c:pt>
                <c:pt idx="9061">
                  <c:v>40366.292361111053</c:v>
                </c:pt>
                <c:pt idx="9062">
                  <c:v>40366.293055555521</c:v>
                </c:pt>
                <c:pt idx="9063">
                  <c:v>40366.293749999975</c:v>
                </c:pt>
                <c:pt idx="9064">
                  <c:v>40366.294444444444</c:v>
                </c:pt>
                <c:pt idx="9065">
                  <c:v>40366.295138888876</c:v>
                </c:pt>
                <c:pt idx="9066">
                  <c:v>40366.295833333301</c:v>
                </c:pt>
                <c:pt idx="9067">
                  <c:v>40366.296527777777</c:v>
                </c:pt>
                <c:pt idx="9068">
                  <c:v>40366.297222222194</c:v>
                </c:pt>
                <c:pt idx="9069">
                  <c:v>40366.297916666626</c:v>
                </c:pt>
                <c:pt idx="9070">
                  <c:v>40366.29861111108</c:v>
                </c:pt>
                <c:pt idx="9071">
                  <c:v>40366.29930555552</c:v>
                </c:pt>
                <c:pt idx="9072">
                  <c:v>40366.300000000003</c:v>
                </c:pt>
                <c:pt idx="9073">
                  <c:v>40366.300694444493</c:v>
                </c:pt>
                <c:pt idx="9074">
                  <c:v>40366.301388888889</c:v>
                </c:pt>
                <c:pt idx="9075">
                  <c:v>40366.302083333336</c:v>
                </c:pt>
                <c:pt idx="9076">
                  <c:v>40366.302777777782</c:v>
                </c:pt>
                <c:pt idx="9077">
                  <c:v>40366.303472222222</c:v>
                </c:pt>
                <c:pt idx="9078">
                  <c:v>40366.304166666654</c:v>
                </c:pt>
                <c:pt idx="9079">
                  <c:v>40366.304861111108</c:v>
                </c:pt>
                <c:pt idx="9080">
                  <c:v>40366.305555555562</c:v>
                </c:pt>
                <c:pt idx="9081">
                  <c:v>40366.306250000031</c:v>
                </c:pt>
                <c:pt idx="9082">
                  <c:v>40366.306944444485</c:v>
                </c:pt>
                <c:pt idx="9083">
                  <c:v>40366.307638888917</c:v>
                </c:pt>
                <c:pt idx="9084">
                  <c:v>40366.308333333342</c:v>
                </c:pt>
                <c:pt idx="9085">
                  <c:v>40366.309027777781</c:v>
                </c:pt>
                <c:pt idx="9086">
                  <c:v>40366.30972222222</c:v>
                </c:pt>
                <c:pt idx="9087">
                  <c:v>40366.310416666667</c:v>
                </c:pt>
                <c:pt idx="9088">
                  <c:v>40366.311111111114</c:v>
                </c:pt>
                <c:pt idx="9089">
                  <c:v>40366.311805555553</c:v>
                </c:pt>
                <c:pt idx="9090">
                  <c:v>40366.312500000029</c:v>
                </c:pt>
                <c:pt idx="9091">
                  <c:v>40366.31319444449</c:v>
                </c:pt>
                <c:pt idx="9092">
                  <c:v>40366.313888888893</c:v>
                </c:pt>
                <c:pt idx="9093">
                  <c:v>40366.314583333333</c:v>
                </c:pt>
                <c:pt idx="9094">
                  <c:v>40366.315277777809</c:v>
                </c:pt>
                <c:pt idx="9095">
                  <c:v>40366.315972222219</c:v>
                </c:pt>
                <c:pt idx="9096">
                  <c:v>40366.316666666666</c:v>
                </c:pt>
                <c:pt idx="9097">
                  <c:v>40366.317361111105</c:v>
                </c:pt>
                <c:pt idx="9098">
                  <c:v>40366.318055555595</c:v>
                </c:pt>
                <c:pt idx="9099">
                  <c:v>40366.318750000013</c:v>
                </c:pt>
                <c:pt idx="9100">
                  <c:v>40366.319444444474</c:v>
                </c:pt>
                <c:pt idx="9101">
                  <c:v>40366.320138888892</c:v>
                </c:pt>
                <c:pt idx="9102">
                  <c:v>40366.320833333331</c:v>
                </c:pt>
                <c:pt idx="9103">
                  <c:v>40366.321527777778</c:v>
                </c:pt>
                <c:pt idx="9104">
                  <c:v>40366.322222222232</c:v>
                </c:pt>
                <c:pt idx="9105">
                  <c:v>40366.322916666664</c:v>
                </c:pt>
                <c:pt idx="9106">
                  <c:v>40366.323611111104</c:v>
                </c:pt>
                <c:pt idx="9107">
                  <c:v>40366.324305555558</c:v>
                </c:pt>
                <c:pt idx="9108">
                  <c:v>40366.325000000004</c:v>
                </c:pt>
                <c:pt idx="9109">
                  <c:v>40366.325694444473</c:v>
                </c:pt>
                <c:pt idx="9110">
                  <c:v>40366.326388888891</c:v>
                </c:pt>
                <c:pt idx="9111">
                  <c:v>40366.327083333301</c:v>
                </c:pt>
                <c:pt idx="9112">
                  <c:v>40366.327777777777</c:v>
                </c:pt>
                <c:pt idx="9113">
                  <c:v>40366.328472222223</c:v>
                </c:pt>
                <c:pt idx="9114">
                  <c:v>40366.329166666626</c:v>
                </c:pt>
                <c:pt idx="9115">
                  <c:v>40366.32986111108</c:v>
                </c:pt>
                <c:pt idx="9116">
                  <c:v>40366.330555555563</c:v>
                </c:pt>
                <c:pt idx="9117">
                  <c:v>40366.331250000003</c:v>
                </c:pt>
                <c:pt idx="9118">
                  <c:v>40366.331944444442</c:v>
                </c:pt>
                <c:pt idx="9119">
                  <c:v>40366.332638888925</c:v>
                </c:pt>
                <c:pt idx="9120">
                  <c:v>40366.333333333336</c:v>
                </c:pt>
                <c:pt idx="9121">
                  <c:v>40366.334027777782</c:v>
                </c:pt>
                <c:pt idx="9122">
                  <c:v>40366.334722222222</c:v>
                </c:pt>
                <c:pt idx="9123">
                  <c:v>40366.335416666654</c:v>
                </c:pt>
                <c:pt idx="9124">
                  <c:v>40366.336111111108</c:v>
                </c:pt>
                <c:pt idx="9125">
                  <c:v>40366.336805555562</c:v>
                </c:pt>
                <c:pt idx="9126">
                  <c:v>40366.337500000001</c:v>
                </c:pt>
                <c:pt idx="9127">
                  <c:v>40366.338194444485</c:v>
                </c:pt>
                <c:pt idx="9128">
                  <c:v>40366.338888888917</c:v>
                </c:pt>
                <c:pt idx="9129">
                  <c:v>40366.339583333334</c:v>
                </c:pt>
                <c:pt idx="9130">
                  <c:v>40366.34027777781</c:v>
                </c:pt>
                <c:pt idx="9131">
                  <c:v>40366.340972222242</c:v>
                </c:pt>
                <c:pt idx="9132">
                  <c:v>40366.341666666638</c:v>
                </c:pt>
                <c:pt idx="9133">
                  <c:v>40366.342361111114</c:v>
                </c:pt>
                <c:pt idx="9134">
                  <c:v>40366.343055555553</c:v>
                </c:pt>
                <c:pt idx="9135">
                  <c:v>40366.34375</c:v>
                </c:pt>
                <c:pt idx="9136">
                  <c:v>40366.34444444449</c:v>
                </c:pt>
                <c:pt idx="9137">
                  <c:v>40366.345138888893</c:v>
                </c:pt>
                <c:pt idx="9138">
                  <c:v>40366.345833333333</c:v>
                </c:pt>
                <c:pt idx="9139">
                  <c:v>40366.346527777809</c:v>
                </c:pt>
                <c:pt idx="9140">
                  <c:v>40366.347222222219</c:v>
                </c:pt>
                <c:pt idx="9141">
                  <c:v>40366.347916666666</c:v>
                </c:pt>
                <c:pt idx="9142">
                  <c:v>40366.348611111112</c:v>
                </c:pt>
                <c:pt idx="9143">
                  <c:v>40366.349305555559</c:v>
                </c:pt>
                <c:pt idx="9144">
                  <c:v>40366.350000000013</c:v>
                </c:pt>
                <c:pt idx="9145">
                  <c:v>40366.350694444511</c:v>
                </c:pt>
                <c:pt idx="9146">
                  <c:v>40366.351388888892</c:v>
                </c:pt>
                <c:pt idx="9147">
                  <c:v>40366.352083333331</c:v>
                </c:pt>
                <c:pt idx="9148">
                  <c:v>40366.352777777793</c:v>
                </c:pt>
                <c:pt idx="9149">
                  <c:v>40366.353472222232</c:v>
                </c:pt>
                <c:pt idx="9150">
                  <c:v>40366.354166666664</c:v>
                </c:pt>
                <c:pt idx="9151">
                  <c:v>40366.354861111111</c:v>
                </c:pt>
                <c:pt idx="9152">
                  <c:v>40366.355555555587</c:v>
                </c:pt>
                <c:pt idx="9153">
                  <c:v>40366.356250000041</c:v>
                </c:pt>
                <c:pt idx="9154">
                  <c:v>40366.356944444502</c:v>
                </c:pt>
                <c:pt idx="9155">
                  <c:v>40366.357638888934</c:v>
                </c:pt>
                <c:pt idx="9156">
                  <c:v>40366.358333333359</c:v>
                </c:pt>
                <c:pt idx="9157">
                  <c:v>40366.359027777791</c:v>
                </c:pt>
                <c:pt idx="9158">
                  <c:v>40366.359722222223</c:v>
                </c:pt>
                <c:pt idx="9159">
                  <c:v>40366.36041666667</c:v>
                </c:pt>
                <c:pt idx="9160">
                  <c:v>40366.36111111108</c:v>
                </c:pt>
                <c:pt idx="9161">
                  <c:v>40366.361805555556</c:v>
                </c:pt>
                <c:pt idx="9162">
                  <c:v>40366.362500000003</c:v>
                </c:pt>
                <c:pt idx="9163">
                  <c:v>40366.363194444442</c:v>
                </c:pt>
                <c:pt idx="9164">
                  <c:v>40366.363888888889</c:v>
                </c:pt>
                <c:pt idx="9165">
                  <c:v>40366.364583333336</c:v>
                </c:pt>
                <c:pt idx="9166">
                  <c:v>40366.365277777782</c:v>
                </c:pt>
                <c:pt idx="9167">
                  <c:v>40366.365972222222</c:v>
                </c:pt>
                <c:pt idx="9168">
                  <c:v>40366.366666666654</c:v>
                </c:pt>
                <c:pt idx="9169">
                  <c:v>40366.367361111072</c:v>
                </c:pt>
                <c:pt idx="9170">
                  <c:v>40366.368055555562</c:v>
                </c:pt>
                <c:pt idx="9171">
                  <c:v>40366.368750000001</c:v>
                </c:pt>
                <c:pt idx="9172">
                  <c:v>40366.369444444441</c:v>
                </c:pt>
                <c:pt idx="9173">
                  <c:v>40366.370138888917</c:v>
                </c:pt>
                <c:pt idx="9174">
                  <c:v>40366.370833333342</c:v>
                </c:pt>
                <c:pt idx="9175">
                  <c:v>40366.371527777781</c:v>
                </c:pt>
                <c:pt idx="9176">
                  <c:v>40366.372222222242</c:v>
                </c:pt>
                <c:pt idx="9177">
                  <c:v>40366.372916666667</c:v>
                </c:pt>
                <c:pt idx="9178">
                  <c:v>40366.373611111114</c:v>
                </c:pt>
                <c:pt idx="9179">
                  <c:v>40366.374305555553</c:v>
                </c:pt>
                <c:pt idx="9180">
                  <c:v>40366.375</c:v>
                </c:pt>
                <c:pt idx="9181">
                  <c:v>40366.37569444449</c:v>
                </c:pt>
                <c:pt idx="9182">
                  <c:v>40366.376388888893</c:v>
                </c:pt>
                <c:pt idx="9183">
                  <c:v>40366.377083333326</c:v>
                </c:pt>
                <c:pt idx="9184">
                  <c:v>40366.37777777778</c:v>
                </c:pt>
                <c:pt idx="9185">
                  <c:v>40366.378472222219</c:v>
                </c:pt>
                <c:pt idx="9186">
                  <c:v>40366.379166666637</c:v>
                </c:pt>
                <c:pt idx="9187">
                  <c:v>40366.379861111105</c:v>
                </c:pt>
                <c:pt idx="9188">
                  <c:v>40366.380555555595</c:v>
                </c:pt>
                <c:pt idx="9189">
                  <c:v>40366.381250000013</c:v>
                </c:pt>
                <c:pt idx="9190">
                  <c:v>40366.381944444474</c:v>
                </c:pt>
                <c:pt idx="9191">
                  <c:v>40366.382638888936</c:v>
                </c:pt>
                <c:pt idx="9192">
                  <c:v>40366.383333333331</c:v>
                </c:pt>
                <c:pt idx="9193">
                  <c:v>40366.384027777793</c:v>
                </c:pt>
                <c:pt idx="9194">
                  <c:v>40366.384722222232</c:v>
                </c:pt>
                <c:pt idx="9195">
                  <c:v>40366.385416666664</c:v>
                </c:pt>
                <c:pt idx="9196">
                  <c:v>40366.386111111111</c:v>
                </c:pt>
                <c:pt idx="9197">
                  <c:v>40366.386805555587</c:v>
                </c:pt>
                <c:pt idx="9198">
                  <c:v>40366.387500000012</c:v>
                </c:pt>
                <c:pt idx="9199">
                  <c:v>40366.388194444502</c:v>
                </c:pt>
                <c:pt idx="9200">
                  <c:v>40366.388888888934</c:v>
                </c:pt>
                <c:pt idx="9201">
                  <c:v>40366.38958333333</c:v>
                </c:pt>
                <c:pt idx="9202">
                  <c:v>40366.390277777791</c:v>
                </c:pt>
                <c:pt idx="9203">
                  <c:v>40366.390972222223</c:v>
                </c:pt>
                <c:pt idx="9204">
                  <c:v>40366.391666666626</c:v>
                </c:pt>
                <c:pt idx="9205">
                  <c:v>40366.39236111108</c:v>
                </c:pt>
                <c:pt idx="9206">
                  <c:v>40366.393055555556</c:v>
                </c:pt>
                <c:pt idx="9207">
                  <c:v>40366.393749999996</c:v>
                </c:pt>
                <c:pt idx="9208">
                  <c:v>40366.394444444442</c:v>
                </c:pt>
                <c:pt idx="9209">
                  <c:v>40366.395138888889</c:v>
                </c:pt>
                <c:pt idx="9210">
                  <c:v>40366.395833333336</c:v>
                </c:pt>
                <c:pt idx="9211">
                  <c:v>40366.396527777782</c:v>
                </c:pt>
                <c:pt idx="9212">
                  <c:v>40366.397222222222</c:v>
                </c:pt>
                <c:pt idx="9213">
                  <c:v>40366.397916666654</c:v>
                </c:pt>
                <c:pt idx="9214">
                  <c:v>40366.398611111108</c:v>
                </c:pt>
                <c:pt idx="9215">
                  <c:v>40366.399305555555</c:v>
                </c:pt>
                <c:pt idx="9216">
                  <c:v>40366.400000000001</c:v>
                </c:pt>
                <c:pt idx="9217">
                  <c:v>40366.400694444485</c:v>
                </c:pt>
                <c:pt idx="9218">
                  <c:v>40366.401388888888</c:v>
                </c:pt>
                <c:pt idx="9219">
                  <c:v>40366.402083333334</c:v>
                </c:pt>
                <c:pt idx="9220">
                  <c:v>40366.402777777781</c:v>
                </c:pt>
                <c:pt idx="9221">
                  <c:v>40366.40347222222</c:v>
                </c:pt>
                <c:pt idx="9222">
                  <c:v>40366.404166666638</c:v>
                </c:pt>
                <c:pt idx="9223">
                  <c:v>40366.404861111114</c:v>
                </c:pt>
                <c:pt idx="9224">
                  <c:v>40366.405555555553</c:v>
                </c:pt>
                <c:pt idx="9225">
                  <c:v>40366.406250000029</c:v>
                </c:pt>
                <c:pt idx="9226">
                  <c:v>40366.40694444449</c:v>
                </c:pt>
                <c:pt idx="9227">
                  <c:v>40366.407638888893</c:v>
                </c:pt>
                <c:pt idx="9228">
                  <c:v>40366.408333333333</c:v>
                </c:pt>
                <c:pt idx="9229">
                  <c:v>40366.40902777778</c:v>
                </c:pt>
                <c:pt idx="9230">
                  <c:v>40366.409722222204</c:v>
                </c:pt>
                <c:pt idx="9231">
                  <c:v>40366.410416666666</c:v>
                </c:pt>
                <c:pt idx="9232">
                  <c:v>40366.411111111105</c:v>
                </c:pt>
                <c:pt idx="9233">
                  <c:v>40366.411805555559</c:v>
                </c:pt>
                <c:pt idx="9234">
                  <c:v>40366.412500000013</c:v>
                </c:pt>
                <c:pt idx="9235">
                  <c:v>40366.413194444474</c:v>
                </c:pt>
                <c:pt idx="9236">
                  <c:v>40366.413888888892</c:v>
                </c:pt>
                <c:pt idx="9237">
                  <c:v>40366.414583333331</c:v>
                </c:pt>
                <c:pt idx="9238">
                  <c:v>40366.415277777793</c:v>
                </c:pt>
                <c:pt idx="9239">
                  <c:v>40366.415972222232</c:v>
                </c:pt>
                <c:pt idx="9240">
                  <c:v>40366.416666666664</c:v>
                </c:pt>
                <c:pt idx="9241">
                  <c:v>40366.417361111104</c:v>
                </c:pt>
                <c:pt idx="9242">
                  <c:v>40366.418055555587</c:v>
                </c:pt>
                <c:pt idx="9243">
                  <c:v>40366.418750000012</c:v>
                </c:pt>
                <c:pt idx="9244">
                  <c:v>40366.419444444473</c:v>
                </c:pt>
                <c:pt idx="9245">
                  <c:v>40366.420138888891</c:v>
                </c:pt>
                <c:pt idx="9246">
                  <c:v>40366.42083333333</c:v>
                </c:pt>
                <c:pt idx="9247">
                  <c:v>40366.421527777777</c:v>
                </c:pt>
                <c:pt idx="9248">
                  <c:v>40366.422222222223</c:v>
                </c:pt>
                <c:pt idx="9249">
                  <c:v>40366.42291666667</c:v>
                </c:pt>
                <c:pt idx="9250">
                  <c:v>40366.42361111108</c:v>
                </c:pt>
                <c:pt idx="9251">
                  <c:v>40366.424305555556</c:v>
                </c:pt>
                <c:pt idx="9252">
                  <c:v>40366.425000000003</c:v>
                </c:pt>
                <c:pt idx="9253">
                  <c:v>40366.425694444442</c:v>
                </c:pt>
                <c:pt idx="9254">
                  <c:v>40366.426388888889</c:v>
                </c:pt>
                <c:pt idx="9255">
                  <c:v>40366.427083333307</c:v>
                </c:pt>
                <c:pt idx="9256">
                  <c:v>40366.427777777775</c:v>
                </c:pt>
                <c:pt idx="9257">
                  <c:v>40366.428472222222</c:v>
                </c:pt>
                <c:pt idx="9258">
                  <c:v>40366.429166666618</c:v>
                </c:pt>
                <c:pt idx="9259">
                  <c:v>40366.429861111072</c:v>
                </c:pt>
                <c:pt idx="9260">
                  <c:v>40366.430555555562</c:v>
                </c:pt>
                <c:pt idx="9261">
                  <c:v>40366.431250000001</c:v>
                </c:pt>
                <c:pt idx="9262">
                  <c:v>40366.431944444441</c:v>
                </c:pt>
                <c:pt idx="9263">
                  <c:v>40366.432638888917</c:v>
                </c:pt>
                <c:pt idx="9264">
                  <c:v>40366.433333333334</c:v>
                </c:pt>
                <c:pt idx="9265">
                  <c:v>40366.434027777781</c:v>
                </c:pt>
                <c:pt idx="9266">
                  <c:v>40366.43472222222</c:v>
                </c:pt>
                <c:pt idx="9267">
                  <c:v>40366.435416666638</c:v>
                </c:pt>
                <c:pt idx="9268">
                  <c:v>40366.436111111114</c:v>
                </c:pt>
                <c:pt idx="9269">
                  <c:v>40366.436805555553</c:v>
                </c:pt>
                <c:pt idx="9270">
                  <c:v>40366.4375</c:v>
                </c:pt>
                <c:pt idx="9271">
                  <c:v>40366.43819444449</c:v>
                </c:pt>
                <c:pt idx="9272">
                  <c:v>40366.438888888893</c:v>
                </c:pt>
                <c:pt idx="9273">
                  <c:v>40366.439583333326</c:v>
                </c:pt>
                <c:pt idx="9274">
                  <c:v>40366.440277777809</c:v>
                </c:pt>
                <c:pt idx="9275">
                  <c:v>40366.440972222219</c:v>
                </c:pt>
                <c:pt idx="9276">
                  <c:v>40366.441666666637</c:v>
                </c:pt>
                <c:pt idx="9277">
                  <c:v>40366.442361111105</c:v>
                </c:pt>
                <c:pt idx="9278">
                  <c:v>40366.443055555559</c:v>
                </c:pt>
                <c:pt idx="9279">
                  <c:v>40366.443749999999</c:v>
                </c:pt>
                <c:pt idx="9280">
                  <c:v>40366.444444444474</c:v>
                </c:pt>
                <c:pt idx="9281">
                  <c:v>40366.445138888892</c:v>
                </c:pt>
                <c:pt idx="9282">
                  <c:v>40366.445833333331</c:v>
                </c:pt>
                <c:pt idx="9283">
                  <c:v>40366.446527777793</c:v>
                </c:pt>
                <c:pt idx="9284">
                  <c:v>40366.447222222232</c:v>
                </c:pt>
                <c:pt idx="9285">
                  <c:v>40366.447916666664</c:v>
                </c:pt>
                <c:pt idx="9286">
                  <c:v>40366.448611111111</c:v>
                </c:pt>
                <c:pt idx="9287">
                  <c:v>40366.449305555558</c:v>
                </c:pt>
                <c:pt idx="9288">
                  <c:v>40366.450000000012</c:v>
                </c:pt>
                <c:pt idx="9289">
                  <c:v>40366.450694444502</c:v>
                </c:pt>
                <c:pt idx="9290">
                  <c:v>40366.451388888891</c:v>
                </c:pt>
                <c:pt idx="9291">
                  <c:v>40366.45208333333</c:v>
                </c:pt>
                <c:pt idx="9292">
                  <c:v>40366.452777777791</c:v>
                </c:pt>
                <c:pt idx="9293">
                  <c:v>40366.453472222223</c:v>
                </c:pt>
                <c:pt idx="9294">
                  <c:v>40366.45416666667</c:v>
                </c:pt>
                <c:pt idx="9295">
                  <c:v>40366.454861111109</c:v>
                </c:pt>
                <c:pt idx="9296">
                  <c:v>40366.455555555563</c:v>
                </c:pt>
                <c:pt idx="9297">
                  <c:v>40366.456250000039</c:v>
                </c:pt>
                <c:pt idx="9298">
                  <c:v>40366.456944444493</c:v>
                </c:pt>
                <c:pt idx="9299">
                  <c:v>40366.457638888925</c:v>
                </c:pt>
                <c:pt idx="9300">
                  <c:v>40366.458333333343</c:v>
                </c:pt>
                <c:pt idx="9301">
                  <c:v>40366.459027777782</c:v>
                </c:pt>
                <c:pt idx="9302">
                  <c:v>40366.459722222222</c:v>
                </c:pt>
                <c:pt idx="9303">
                  <c:v>40366.460416666654</c:v>
                </c:pt>
                <c:pt idx="9304">
                  <c:v>40366.461111111072</c:v>
                </c:pt>
                <c:pt idx="9305">
                  <c:v>40366.461805555555</c:v>
                </c:pt>
                <c:pt idx="9306">
                  <c:v>40366.462500000001</c:v>
                </c:pt>
                <c:pt idx="9307">
                  <c:v>40366.463194444441</c:v>
                </c:pt>
                <c:pt idx="9308">
                  <c:v>40366.463888888888</c:v>
                </c:pt>
                <c:pt idx="9309">
                  <c:v>40366.464583333334</c:v>
                </c:pt>
                <c:pt idx="9310">
                  <c:v>40366.465277777781</c:v>
                </c:pt>
                <c:pt idx="9311">
                  <c:v>40366.46597222222</c:v>
                </c:pt>
                <c:pt idx="9312">
                  <c:v>40366.466666666638</c:v>
                </c:pt>
                <c:pt idx="9313">
                  <c:v>40366.467361111077</c:v>
                </c:pt>
                <c:pt idx="9314">
                  <c:v>40366.468055555553</c:v>
                </c:pt>
                <c:pt idx="9315">
                  <c:v>40366.46875</c:v>
                </c:pt>
                <c:pt idx="9316">
                  <c:v>40366.469444444447</c:v>
                </c:pt>
                <c:pt idx="9317">
                  <c:v>40366.470138888893</c:v>
                </c:pt>
                <c:pt idx="9318">
                  <c:v>40366.470833333333</c:v>
                </c:pt>
                <c:pt idx="9319">
                  <c:v>40366.47152777778</c:v>
                </c:pt>
                <c:pt idx="9320">
                  <c:v>40366.472222222219</c:v>
                </c:pt>
                <c:pt idx="9321">
                  <c:v>40366.472916666666</c:v>
                </c:pt>
                <c:pt idx="9322">
                  <c:v>40366.473611111105</c:v>
                </c:pt>
                <c:pt idx="9323">
                  <c:v>40366.474305555559</c:v>
                </c:pt>
                <c:pt idx="9324">
                  <c:v>40366.475000000006</c:v>
                </c:pt>
                <c:pt idx="9325">
                  <c:v>40366.475694444474</c:v>
                </c:pt>
                <c:pt idx="9326">
                  <c:v>40366.476388888892</c:v>
                </c:pt>
                <c:pt idx="9327">
                  <c:v>40366.477083333324</c:v>
                </c:pt>
                <c:pt idx="9328">
                  <c:v>40366.477777777778</c:v>
                </c:pt>
                <c:pt idx="9329">
                  <c:v>40366.478472222232</c:v>
                </c:pt>
                <c:pt idx="9330">
                  <c:v>40366.479166666628</c:v>
                </c:pt>
                <c:pt idx="9331">
                  <c:v>40366.479861111104</c:v>
                </c:pt>
                <c:pt idx="9332">
                  <c:v>40366.480555555587</c:v>
                </c:pt>
                <c:pt idx="9333">
                  <c:v>40366.481250000012</c:v>
                </c:pt>
                <c:pt idx="9334">
                  <c:v>40366.481944444473</c:v>
                </c:pt>
                <c:pt idx="9335">
                  <c:v>40366.482638888934</c:v>
                </c:pt>
                <c:pt idx="9336">
                  <c:v>40366.48333333333</c:v>
                </c:pt>
                <c:pt idx="9337">
                  <c:v>40366.484027777791</c:v>
                </c:pt>
                <c:pt idx="9338">
                  <c:v>40366.484722222223</c:v>
                </c:pt>
                <c:pt idx="9339">
                  <c:v>40366.48541666667</c:v>
                </c:pt>
                <c:pt idx="9340">
                  <c:v>40366.486111111109</c:v>
                </c:pt>
                <c:pt idx="9341">
                  <c:v>40366.486805555563</c:v>
                </c:pt>
                <c:pt idx="9342">
                  <c:v>40366.487500000003</c:v>
                </c:pt>
                <c:pt idx="9343">
                  <c:v>40366.488194444493</c:v>
                </c:pt>
                <c:pt idx="9344">
                  <c:v>40366.488888888925</c:v>
                </c:pt>
                <c:pt idx="9345">
                  <c:v>40366.489583333336</c:v>
                </c:pt>
                <c:pt idx="9346">
                  <c:v>40366.490277777782</c:v>
                </c:pt>
                <c:pt idx="9347">
                  <c:v>40366.490972222222</c:v>
                </c:pt>
                <c:pt idx="9348">
                  <c:v>40366.491666666618</c:v>
                </c:pt>
                <c:pt idx="9349">
                  <c:v>40366.492361111072</c:v>
                </c:pt>
                <c:pt idx="9350">
                  <c:v>40366.493055555555</c:v>
                </c:pt>
                <c:pt idx="9351">
                  <c:v>40366.493749999994</c:v>
                </c:pt>
                <c:pt idx="9352">
                  <c:v>40366.494444444441</c:v>
                </c:pt>
                <c:pt idx="9353">
                  <c:v>40366.495138888888</c:v>
                </c:pt>
                <c:pt idx="9354">
                  <c:v>40366.495833333334</c:v>
                </c:pt>
                <c:pt idx="9355">
                  <c:v>40366.496527777781</c:v>
                </c:pt>
                <c:pt idx="9356">
                  <c:v>40366.49722222222</c:v>
                </c:pt>
                <c:pt idx="9357">
                  <c:v>40366.497916666638</c:v>
                </c:pt>
                <c:pt idx="9358">
                  <c:v>40366.498611111114</c:v>
                </c:pt>
                <c:pt idx="9359">
                  <c:v>40366.499305555524</c:v>
                </c:pt>
                <c:pt idx="9360">
                  <c:v>40366.5</c:v>
                </c:pt>
                <c:pt idx="9361">
                  <c:v>40366.50069444449</c:v>
                </c:pt>
                <c:pt idx="9362">
                  <c:v>40366.501388888886</c:v>
                </c:pt>
                <c:pt idx="9363">
                  <c:v>40366.502083333326</c:v>
                </c:pt>
                <c:pt idx="9364">
                  <c:v>40366.50277777778</c:v>
                </c:pt>
                <c:pt idx="9365">
                  <c:v>40366.503472222204</c:v>
                </c:pt>
                <c:pt idx="9366">
                  <c:v>40366.504166666637</c:v>
                </c:pt>
                <c:pt idx="9367">
                  <c:v>40366.504861111105</c:v>
                </c:pt>
                <c:pt idx="9368">
                  <c:v>40366.505555555559</c:v>
                </c:pt>
                <c:pt idx="9369">
                  <c:v>40366.506250000013</c:v>
                </c:pt>
                <c:pt idx="9370">
                  <c:v>40366.506944444474</c:v>
                </c:pt>
                <c:pt idx="9371">
                  <c:v>40366.507638888892</c:v>
                </c:pt>
                <c:pt idx="9372">
                  <c:v>40366.508333333331</c:v>
                </c:pt>
                <c:pt idx="9373">
                  <c:v>40366.509027777778</c:v>
                </c:pt>
                <c:pt idx="9374">
                  <c:v>40366.509722222225</c:v>
                </c:pt>
                <c:pt idx="9375">
                  <c:v>40366.510416666664</c:v>
                </c:pt>
                <c:pt idx="9376">
                  <c:v>40366.511111111104</c:v>
                </c:pt>
                <c:pt idx="9377">
                  <c:v>40366.511805555558</c:v>
                </c:pt>
                <c:pt idx="9378">
                  <c:v>40366.512500000012</c:v>
                </c:pt>
                <c:pt idx="9379">
                  <c:v>40366.513194444473</c:v>
                </c:pt>
                <c:pt idx="9380">
                  <c:v>40366.513888888891</c:v>
                </c:pt>
                <c:pt idx="9381">
                  <c:v>40366.51458333333</c:v>
                </c:pt>
                <c:pt idx="9382">
                  <c:v>40366.515277777791</c:v>
                </c:pt>
                <c:pt idx="9383">
                  <c:v>40366.515972222223</c:v>
                </c:pt>
                <c:pt idx="9384">
                  <c:v>40366.51666666667</c:v>
                </c:pt>
                <c:pt idx="9385">
                  <c:v>40366.51736111108</c:v>
                </c:pt>
                <c:pt idx="9386">
                  <c:v>40366.518055555563</c:v>
                </c:pt>
                <c:pt idx="9387">
                  <c:v>40366.518750000003</c:v>
                </c:pt>
                <c:pt idx="9388">
                  <c:v>40366.519444444442</c:v>
                </c:pt>
                <c:pt idx="9389">
                  <c:v>40366.520138888889</c:v>
                </c:pt>
                <c:pt idx="9390">
                  <c:v>40366.520833333336</c:v>
                </c:pt>
                <c:pt idx="9391">
                  <c:v>40366.521527777775</c:v>
                </c:pt>
                <c:pt idx="9392">
                  <c:v>40366.522222222222</c:v>
                </c:pt>
                <c:pt idx="9393">
                  <c:v>40366.522916666654</c:v>
                </c:pt>
                <c:pt idx="9394">
                  <c:v>40366.523611111072</c:v>
                </c:pt>
                <c:pt idx="9395">
                  <c:v>40366.524305555555</c:v>
                </c:pt>
                <c:pt idx="9396">
                  <c:v>40366.525000000001</c:v>
                </c:pt>
                <c:pt idx="9397">
                  <c:v>40366.525694444441</c:v>
                </c:pt>
                <c:pt idx="9398">
                  <c:v>40366.526388888888</c:v>
                </c:pt>
                <c:pt idx="9399">
                  <c:v>40366.527083333298</c:v>
                </c:pt>
                <c:pt idx="9400">
                  <c:v>40366.527777777774</c:v>
                </c:pt>
                <c:pt idx="9401">
                  <c:v>40366.52847222222</c:v>
                </c:pt>
                <c:pt idx="9402">
                  <c:v>40366.529166666609</c:v>
                </c:pt>
                <c:pt idx="9403">
                  <c:v>40366.529861111077</c:v>
                </c:pt>
                <c:pt idx="9404">
                  <c:v>40366.530555555553</c:v>
                </c:pt>
                <c:pt idx="9405">
                  <c:v>40366.53125</c:v>
                </c:pt>
                <c:pt idx="9406">
                  <c:v>40366.531944444447</c:v>
                </c:pt>
                <c:pt idx="9407">
                  <c:v>40366.532638888893</c:v>
                </c:pt>
                <c:pt idx="9408">
                  <c:v>40366.533333333326</c:v>
                </c:pt>
                <c:pt idx="9409">
                  <c:v>40366.53402777778</c:v>
                </c:pt>
                <c:pt idx="9410">
                  <c:v>40366.534722222204</c:v>
                </c:pt>
                <c:pt idx="9411">
                  <c:v>40366.535416666637</c:v>
                </c:pt>
                <c:pt idx="9412">
                  <c:v>40366.536111111105</c:v>
                </c:pt>
                <c:pt idx="9413">
                  <c:v>40366.536805555559</c:v>
                </c:pt>
                <c:pt idx="9414">
                  <c:v>40366.537499999999</c:v>
                </c:pt>
                <c:pt idx="9415">
                  <c:v>40366.538194444474</c:v>
                </c:pt>
                <c:pt idx="9416">
                  <c:v>40366.538888888892</c:v>
                </c:pt>
                <c:pt idx="9417">
                  <c:v>40366.539583333324</c:v>
                </c:pt>
                <c:pt idx="9418">
                  <c:v>40366.540277777793</c:v>
                </c:pt>
                <c:pt idx="9419">
                  <c:v>40366.540972222232</c:v>
                </c:pt>
                <c:pt idx="9420">
                  <c:v>40366.541666666628</c:v>
                </c:pt>
                <c:pt idx="9421">
                  <c:v>40366.542361111104</c:v>
                </c:pt>
                <c:pt idx="9422">
                  <c:v>40366.543055555558</c:v>
                </c:pt>
                <c:pt idx="9423">
                  <c:v>40366.543749999997</c:v>
                </c:pt>
                <c:pt idx="9424">
                  <c:v>40366.544444444473</c:v>
                </c:pt>
                <c:pt idx="9425">
                  <c:v>40366.545138888891</c:v>
                </c:pt>
                <c:pt idx="9426">
                  <c:v>40366.54583333333</c:v>
                </c:pt>
                <c:pt idx="9427">
                  <c:v>40366.546527777791</c:v>
                </c:pt>
                <c:pt idx="9428">
                  <c:v>40366.547222222223</c:v>
                </c:pt>
                <c:pt idx="9429">
                  <c:v>40366.54791666667</c:v>
                </c:pt>
                <c:pt idx="9430">
                  <c:v>40366.548611111109</c:v>
                </c:pt>
                <c:pt idx="9431">
                  <c:v>40366.549305555556</c:v>
                </c:pt>
                <c:pt idx="9432">
                  <c:v>40366.550000000003</c:v>
                </c:pt>
                <c:pt idx="9433">
                  <c:v>40366.550694444493</c:v>
                </c:pt>
                <c:pt idx="9434">
                  <c:v>40366.551388888889</c:v>
                </c:pt>
                <c:pt idx="9435">
                  <c:v>40366.552083333336</c:v>
                </c:pt>
                <c:pt idx="9436">
                  <c:v>40366.552777777782</c:v>
                </c:pt>
                <c:pt idx="9437">
                  <c:v>40366.553472222222</c:v>
                </c:pt>
                <c:pt idx="9438">
                  <c:v>40366.554166666654</c:v>
                </c:pt>
                <c:pt idx="9439">
                  <c:v>40366.554861111108</c:v>
                </c:pt>
                <c:pt idx="9440">
                  <c:v>40366.555555555562</c:v>
                </c:pt>
                <c:pt idx="9441">
                  <c:v>40366.556250000031</c:v>
                </c:pt>
                <c:pt idx="9442">
                  <c:v>40366.556944444485</c:v>
                </c:pt>
                <c:pt idx="9443">
                  <c:v>40366.557638888917</c:v>
                </c:pt>
                <c:pt idx="9444">
                  <c:v>40366.558333333342</c:v>
                </c:pt>
                <c:pt idx="9445">
                  <c:v>40366.559027777781</c:v>
                </c:pt>
                <c:pt idx="9446">
                  <c:v>40366.55972222222</c:v>
                </c:pt>
                <c:pt idx="9447">
                  <c:v>40366.560416666638</c:v>
                </c:pt>
                <c:pt idx="9448">
                  <c:v>40366.561111111077</c:v>
                </c:pt>
                <c:pt idx="9449">
                  <c:v>40366.561805555524</c:v>
                </c:pt>
                <c:pt idx="9450">
                  <c:v>40366.5625</c:v>
                </c:pt>
                <c:pt idx="9451">
                  <c:v>40366.563194444447</c:v>
                </c:pt>
                <c:pt idx="9452">
                  <c:v>40366.563888888886</c:v>
                </c:pt>
                <c:pt idx="9453">
                  <c:v>40366.564583333326</c:v>
                </c:pt>
                <c:pt idx="9454">
                  <c:v>40366.56527777778</c:v>
                </c:pt>
                <c:pt idx="9455">
                  <c:v>40366.565972222204</c:v>
                </c:pt>
                <c:pt idx="9456">
                  <c:v>40366.566666666637</c:v>
                </c:pt>
                <c:pt idx="9457">
                  <c:v>40366.567361111054</c:v>
                </c:pt>
                <c:pt idx="9458">
                  <c:v>40366.568055555559</c:v>
                </c:pt>
                <c:pt idx="9459">
                  <c:v>40366.568749999999</c:v>
                </c:pt>
                <c:pt idx="9460">
                  <c:v>40366.569444444445</c:v>
                </c:pt>
                <c:pt idx="9461">
                  <c:v>40366.570138888892</c:v>
                </c:pt>
                <c:pt idx="9462">
                  <c:v>40366.570833333331</c:v>
                </c:pt>
                <c:pt idx="9463">
                  <c:v>40366.571527777778</c:v>
                </c:pt>
                <c:pt idx="9464">
                  <c:v>40366.572222222232</c:v>
                </c:pt>
                <c:pt idx="9465">
                  <c:v>40366.572916666664</c:v>
                </c:pt>
                <c:pt idx="9466">
                  <c:v>40366.573611111104</c:v>
                </c:pt>
                <c:pt idx="9467">
                  <c:v>40366.574305555558</c:v>
                </c:pt>
                <c:pt idx="9468">
                  <c:v>40366.575000000004</c:v>
                </c:pt>
                <c:pt idx="9469">
                  <c:v>40366.575694444473</c:v>
                </c:pt>
                <c:pt idx="9470">
                  <c:v>40366.576388888891</c:v>
                </c:pt>
                <c:pt idx="9471">
                  <c:v>40366.577083333301</c:v>
                </c:pt>
                <c:pt idx="9472">
                  <c:v>40366.577777777777</c:v>
                </c:pt>
                <c:pt idx="9473">
                  <c:v>40366.578472222223</c:v>
                </c:pt>
                <c:pt idx="9474">
                  <c:v>40366.579166666626</c:v>
                </c:pt>
                <c:pt idx="9475">
                  <c:v>40366.57986111108</c:v>
                </c:pt>
                <c:pt idx="9476">
                  <c:v>40366.580555555563</c:v>
                </c:pt>
                <c:pt idx="9477">
                  <c:v>40366.581250000003</c:v>
                </c:pt>
                <c:pt idx="9478">
                  <c:v>40366.581944444442</c:v>
                </c:pt>
                <c:pt idx="9479">
                  <c:v>40366.582638888925</c:v>
                </c:pt>
                <c:pt idx="9480">
                  <c:v>40366.583333333336</c:v>
                </c:pt>
                <c:pt idx="9481">
                  <c:v>40366.584027777782</c:v>
                </c:pt>
                <c:pt idx="9482">
                  <c:v>40366.584722222222</c:v>
                </c:pt>
                <c:pt idx="9483">
                  <c:v>40366.585416666654</c:v>
                </c:pt>
                <c:pt idx="9484">
                  <c:v>40366.586111111108</c:v>
                </c:pt>
                <c:pt idx="9485">
                  <c:v>40366.586805555562</c:v>
                </c:pt>
                <c:pt idx="9486">
                  <c:v>40366.587500000001</c:v>
                </c:pt>
                <c:pt idx="9487">
                  <c:v>40366.588194444485</c:v>
                </c:pt>
                <c:pt idx="9488">
                  <c:v>40366.588888888917</c:v>
                </c:pt>
                <c:pt idx="9489">
                  <c:v>40366.589583333334</c:v>
                </c:pt>
                <c:pt idx="9490">
                  <c:v>40366.590277777781</c:v>
                </c:pt>
                <c:pt idx="9491">
                  <c:v>40366.59097222222</c:v>
                </c:pt>
                <c:pt idx="9492">
                  <c:v>40366.591666666609</c:v>
                </c:pt>
                <c:pt idx="9493">
                  <c:v>40366.592361111077</c:v>
                </c:pt>
                <c:pt idx="9494">
                  <c:v>40366.593055555524</c:v>
                </c:pt>
                <c:pt idx="9495">
                  <c:v>40366.593749999985</c:v>
                </c:pt>
                <c:pt idx="9496">
                  <c:v>40366.594444444447</c:v>
                </c:pt>
                <c:pt idx="9497">
                  <c:v>40366.595138888886</c:v>
                </c:pt>
                <c:pt idx="9498">
                  <c:v>40366.595833333326</c:v>
                </c:pt>
                <c:pt idx="9499">
                  <c:v>40366.59652777778</c:v>
                </c:pt>
                <c:pt idx="9500">
                  <c:v>40366.597222222204</c:v>
                </c:pt>
                <c:pt idx="9501">
                  <c:v>40366.597916666637</c:v>
                </c:pt>
                <c:pt idx="9502">
                  <c:v>40366.598611111105</c:v>
                </c:pt>
                <c:pt idx="9503">
                  <c:v>40366.59930555553</c:v>
                </c:pt>
                <c:pt idx="9504">
                  <c:v>40366.6</c:v>
                </c:pt>
                <c:pt idx="9505">
                  <c:v>40366.600694444474</c:v>
                </c:pt>
                <c:pt idx="9506">
                  <c:v>40366.601388888885</c:v>
                </c:pt>
                <c:pt idx="9507">
                  <c:v>40366.602083333324</c:v>
                </c:pt>
                <c:pt idx="9508">
                  <c:v>40366.602777777778</c:v>
                </c:pt>
                <c:pt idx="9509">
                  <c:v>40366.603472222225</c:v>
                </c:pt>
                <c:pt idx="9510">
                  <c:v>40366.604166666628</c:v>
                </c:pt>
                <c:pt idx="9511">
                  <c:v>40366.604861111104</c:v>
                </c:pt>
                <c:pt idx="9512">
                  <c:v>40366.605555555558</c:v>
                </c:pt>
                <c:pt idx="9513">
                  <c:v>40366.606250000012</c:v>
                </c:pt>
                <c:pt idx="9514">
                  <c:v>40366.606944444473</c:v>
                </c:pt>
                <c:pt idx="9515">
                  <c:v>40366.607638888891</c:v>
                </c:pt>
                <c:pt idx="9516">
                  <c:v>40366.60833333333</c:v>
                </c:pt>
                <c:pt idx="9517">
                  <c:v>40366.609027777777</c:v>
                </c:pt>
                <c:pt idx="9518">
                  <c:v>40366.609722222194</c:v>
                </c:pt>
                <c:pt idx="9519">
                  <c:v>40366.61041666667</c:v>
                </c:pt>
                <c:pt idx="9520">
                  <c:v>40366.61111111108</c:v>
                </c:pt>
                <c:pt idx="9521">
                  <c:v>40366.611805555556</c:v>
                </c:pt>
                <c:pt idx="9522">
                  <c:v>40366.612500000003</c:v>
                </c:pt>
                <c:pt idx="9523">
                  <c:v>40366.613194444442</c:v>
                </c:pt>
                <c:pt idx="9524">
                  <c:v>40366.613888888889</c:v>
                </c:pt>
                <c:pt idx="9525">
                  <c:v>40366.614583333336</c:v>
                </c:pt>
                <c:pt idx="9526">
                  <c:v>40366.615277777782</c:v>
                </c:pt>
                <c:pt idx="9527">
                  <c:v>40366.615972222222</c:v>
                </c:pt>
                <c:pt idx="9528">
                  <c:v>40366.616666666654</c:v>
                </c:pt>
                <c:pt idx="9529">
                  <c:v>40366.617361111072</c:v>
                </c:pt>
                <c:pt idx="9530">
                  <c:v>40366.618055555562</c:v>
                </c:pt>
                <c:pt idx="9531">
                  <c:v>40366.618750000001</c:v>
                </c:pt>
                <c:pt idx="9532">
                  <c:v>40366.619444444441</c:v>
                </c:pt>
                <c:pt idx="9533">
                  <c:v>40366.620138888888</c:v>
                </c:pt>
                <c:pt idx="9534">
                  <c:v>40366.620833333334</c:v>
                </c:pt>
                <c:pt idx="9535">
                  <c:v>40366.621527777774</c:v>
                </c:pt>
                <c:pt idx="9536">
                  <c:v>40366.62222222222</c:v>
                </c:pt>
                <c:pt idx="9537">
                  <c:v>40366.622916666638</c:v>
                </c:pt>
                <c:pt idx="9538">
                  <c:v>40366.623611111077</c:v>
                </c:pt>
                <c:pt idx="9539">
                  <c:v>40366.624305555524</c:v>
                </c:pt>
                <c:pt idx="9540">
                  <c:v>40366.624999999993</c:v>
                </c:pt>
                <c:pt idx="9541">
                  <c:v>40366.625694444447</c:v>
                </c:pt>
                <c:pt idx="9542">
                  <c:v>40366.626388888886</c:v>
                </c:pt>
                <c:pt idx="9543">
                  <c:v>40366.627083333282</c:v>
                </c:pt>
                <c:pt idx="9544">
                  <c:v>40366.62777777775</c:v>
                </c:pt>
                <c:pt idx="9545">
                  <c:v>40366.628472222204</c:v>
                </c:pt>
                <c:pt idx="9546">
                  <c:v>40366.629166666607</c:v>
                </c:pt>
                <c:pt idx="9547">
                  <c:v>40366.629861111054</c:v>
                </c:pt>
                <c:pt idx="9548">
                  <c:v>40366.630555555559</c:v>
                </c:pt>
                <c:pt idx="9549">
                  <c:v>40366.631249999999</c:v>
                </c:pt>
                <c:pt idx="9550">
                  <c:v>40366.631944444445</c:v>
                </c:pt>
                <c:pt idx="9551">
                  <c:v>40366.632638888892</c:v>
                </c:pt>
                <c:pt idx="9552">
                  <c:v>40366.633333333324</c:v>
                </c:pt>
                <c:pt idx="9553">
                  <c:v>40366.634027777778</c:v>
                </c:pt>
                <c:pt idx="9554">
                  <c:v>40366.634722222225</c:v>
                </c:pt>
                <c:pt idx="9555">
                  <c:v>40366.635416666628</c:v>
                </c:pt>
                <c:pt idx="9556">
                  <c:v>40366.636111111104</c:v>
                </c:pt>
                <c:pt idx="9557">
                  <c:v>40366.636805555558</c:v>
                </c:pt>
                <c:pt idx="9558">
                  <c:v>40366.637499999997</c:v>
                </c:pt>
                <c:pt idx="9559">
                  <c:v>40366.638194444473</c:v>
                </c:pt>
                <c:pt idx="9560">
                  <c:v>40366.638888888891</c:v>
                </c:pt>
                <c:pt idx="9561">
                  <c:v>40366.639583333301</c:v>
                </c:pt>
                <c:pt idx="9562">
                  <c:v>40366.640277777791</c:v>
                </c:pt>
                <c:pt idx="9563">
                  <c:v>40366.640972222223</c:v>
                </c:pt>
                <c:pt idx="9564">
                  <c:v>40366.641666666626</c:v>
                </c:pt>
                <c:pt idx="9565">
                  <c:v>40366.64236111108</c:v>
                </c:pt>
                <c:pt idx="9566">
                  <c:v>40366.643055555556</c:v>
                </c:pt>
                <c:pt idx="9567">
                  <c:v>40366.643749999996</c:v>
                </c:pt>
                <c:pt idx="9568">
                  <c:v>40366.644444444442</c:v>
                </c:pt>
                <c:pt idx="9569">
                  <c:v>40366.645138888889</c:v>
                </c:pt>
                <c:pt idx="9570">
                  <c:v>40366.645833333336</c:v>
                </c:pt>
                <c:pt idx="9571">
                  <c:v>40366.646527777782</c:v>
                </c:pt>
                <c:pt idx="9572">
                  <c:v>40366.647222222222</c:v>
                </c:pt>
                <c:pt idx="9573">
                  <c:v>40366.647916666654</c:v>
                </c:pt>
                <c:pt idx="9574">
                  <c:v>40366.648611111108</c:v>
                </c:pt>
                <c:pt idx="9575">
                  <c:v>40366.649305555555</c:v>
                </c:pt>
                <c:pt idx="9576">
                  <c:v>40366.65</c:v>
                </c:pt>
                <c:pt idx="9577">
                  <c:v>40366.650694444485</c:v>
                </c:pt>
                <c:pt idx="9578">
                  <c:v>40366.651388888888</c:v>
                </c:pt>
                <c:pt idx="9579">
                  <c:v>40366.652083333334</c:v>
                </c:pt>
                <c:pt idx="9580">
                  <c:v>40366.652777777781</c:v>
                </c:pt>
                <c:pt idx="9581">
                  <c:v>40366.65347222222</c:v>
                </c:pt>
                <c:pt idx="9582">
                  <c:v>40366.654166666638</c:v>
                </c:pt>
                <c:pt idx="9583">
                  <c:v>40366.654861111114</c:v>
                </c:pt>
                <c:pt idx="9584">
                  <c:v>40366.655555555553</c:v>
                </c:pt>
                <c:pt idx="9585">
                  <c:v>40366.656250000029</c:v>
                </c:pt>
                <c:pt idx="9586">
                  <c:v>40366.65694444449</c:v>
                </c:pt>
                <c:pt idx="9587">
                  <c:v>40366.657638888893</c:v>
                </c:pt>
                <c:pt idx="9588">
                  <c:v>40366.658333333333</c:v>
                </c:pt>
                <c:pt idx="9589">
                  <c:v>40366.65902777778</c:v>
                </c:pt>
                <c:pt idx="9590">
                  <c:v>40366.659722222204</c:v>
                </c:pt>
                <c:pt idx="9591">
                  <c:v>40366.660416666637</c:v>
                </c:pt>
                <c:pt idx="9592">
                  <c:v>40366.661111111054</c:v>
                </c:pt>
                <c:pt idx="9593">
                  <c:v>40366.66180555553</c:v>
                </c:pt>
                <c:pt idx="9594">
                  <c:v>40366.662499999999</c:v>
                </c:pt>
                <c:pt idx="9595">
                  <c:v>40366.663194444445</c:v>
                </c:pt>
                <c:pt idx="9596">
                  <c:v>40366.663888888885</c:v>
                </c:pt>
                <c:pt idx="9597">
                  <c:v>40366.664583333324</c:v>
                </c:pt>
                <c:pt idx="9598">
                  <c:v>40366.665277777778</c:v>
                </c:pt>
                <c:pt idx="9599">
                  <c:v>40366.665972222225</c:v>
                </c:pt>
                <c:pt idx="9600">
                  <c:v>40366.666666666628</c:v>
                </c:pt>
                <c:pt idx="9601">
                  <c:v>40366.667361111053</c:v>
                </c:pt>
                <c:pt idx="9602">
                  <c:v>40366.668055555558</c:v>
                </c:pt>
                <c:pt idx="9603">
                  <c:v>40366.668749999997</c:v>
                </c:pt>
                <c:pt idx="9604">
                  <c:v>40366.669444444444</c:v>
                </c:pt>
                <c:pt idx="9605">
                  <c:v>40366.670138888891</c:v>
                </c:pt>
                <c:pt idx="9606">
                  <c:v>40366.67083333333</c:v>
                </c:pt>
                <c:pt idx="9607">
                  <c:v>40366.671527777777</c:v>
                </c:pt>
                <c:pt idx="9608">
                  <c:v>40366.672222222223</c:v>
                </c:pt>
                <c:pt idx="9609">
                  <c:v>40366.67291666667</c:v>
                </c:pt>
                <c:pt idx="9610">
                  <c:v>40366.67361111108</c:v>
                </c:pt>
                <c:pt idx="9611">
                  <c:v>40366.674305555556</c:v>
                </c:pt>
                <c:pt idx="9612">
                  <c:v>40366.675000000003</c:v>
                </c:pt>
                <c:pt idx="9613">
                  <c:v>40366.675694444442</c:v>
                </c:pt>
                <c:pt idx="9614">
                  <c:v>40366.676388888889</c:v>
                </c:pt>
                <c:pt idx="9615">
                  <c:v>40366.677083333307</c:v>
                </c:pt>
                <c:pt idx="9616">
                  <c:v>40366.677777777775</c:v>
                </c:pt>
                <c:pt idx="9617">
                  <c:v>40366.678472222222</c:v>
                </c:pt>
                <c:pt idx="9618">
                  <c:v>40366.679166666618</c:v>
                </c:pt>
                <c:pt idx="9619">
                  <c:v>40366.679861111072</c:v>
                </c:pt>
                <c:pt idx="9620">
                  <c:v>40366.680555555562</c:v>
                </c:pt>
                <c:pt idx="9621">
                  <c:v>40366.681250000001</c:v>
                </c:pt>
                <c:pt idx="9622">
                  <c:v>40366.681944444441</c:v>
                </c:pt>
                <c:pt idx="9623">
                  <c:v>40366.682638888917</c:v>
                </c:pt>
                <c:pt idx="9624">
                  <c:v>40366.683333333334</c:v>
                </c:pt>
                <c:pt idx="9625">
                  <c:v>40366.684027777781</c:v>
                </c:pt>
                <c:pt idx="9626">
                  <c:v>40366.68472222222</c:v>
                </c:pt>
                <c:pt idx="9627">
                  <c:v>40366.685416666638</c:v>
                </c:pt>
                <c:pt idx="9628">
                  <c:v>40366.686111111114</c:v>
                </c:pt>
                <c:pt idx="9629">
                  <c:v>40366.686805555553</c:v>
                </c:pt>
                <c:pt idx="9630">
                  <c:v>40366.6875</c:v>
                </c:pt>
                <c:pt idx="9631">
                  <c:v>40366.68819444449</c:v>
                </c:pt>
                <c:pt idx="9632">
                  <c:v>40366.688888888893</c:v>
                </c:pt>
                <c:pt idx="9633">
                  <c:v>40366.689583333326</c:v>
                </c:pt>
                <c:pt idx="9634">
                  <c:v>40366.69027777778</c:v>
                </c:pt>
                <c:pt idx="9635">
                  <c:v>40366.690972222204</c:v>
                </c:pt>
                <c:pt idx="9636">
                  <c:v>40366.691666666607</c:v>
                </c:pt>
                <c:pt idx="9637">
                  <c:v>40366.692361111054</c:v>
                </c:pt>
                <c:pt idx="9638">
                  <c:v>40366.69305555553</c:v>
                </c:pt>
                <c:pt idx="9639">
                  <c:v>40366.693749999984</c:v>
                </c:pt>
                <c:pt idx="9640">
                  <c:v>40366.694444444445</c:v>
                </c:pt>
                <c:pt idx="9641">
                  <c:v>40366.695138888885</c:v>
                </c:pt>
                <c:pt idx="9642">
                  <c:v>40366.695833333324</c:v>
                </c:pt>
                <c:pt idx="9643">
                  <c:v>40366.696527777778</c:v>
                </c:pt>
                <c:pt idx="9644">
                  <c:v>40366.697222222225</c:v>
                </c:pt>
                <c:pt idx="9645">
                  <c:v>40366.697916666628</c:v>
                </c:pt>
                <c:pt idx="9646">
                  <c:v>40366.698611111104</c:v>
                </c:pt>
                <c:pt idx="9647">
                  <c:v>40366.699305555521</c:v>
                </c:pt>
                <c:pt idx="9648">
                  <c:v>40366.699999999997</c:v>
                </c:pt>
                <c:pt idx="9649">
                  <c:v>40366.700694444473</c:v>
                </c:pt>
                <c:pt idx="9650">
                  <c:v>40366.701388888876</c:v>
                </c:pt>
                <c:pt idx="9651">
                  <c:v>40366.702083333301</c:v>
                </c:pt>
                <c:pt idx="9652">
                  <c:v>40366.702777777777</c:v>
                </c:pt>
                <c:pt idx="9653">
                  <c:v>40366.703472222194</c:v>
                </c:pt>
                <c:pt idx="9654">
                  <c:v>40366.704166666626</c:v>
                </c:pt>
                <c:pt idx="9655">
                  <c:v>40366.70486111108</c:v>
                </c:pt>
                <c:pt idx="9656">
                  <c:v>40366.705555555556</c:v>
                </c:pt>
                <c:pt idx="9657">
                  <c:v>40366.706250000003</c:v>
                </c:pt>
                <c:pt idx="9658">
                  <c:v>40366.706944444442</c:v>
                </c:pt>
                <c:pt idx="9659">
                  <c:v>40366.707638888889</c:v>
                </c:pt>
                <c:pt idx="9660">
                  <c:v>40366.708333333336</c:v>
                </c:pt>
                <c:pt idx="9661">
                  <c:v>40366.709027777775</c:v>
                </c:pt>
                <c:pt idx="9662">
                  <c:v>40366.709722222193</c:v>
                </c:pt>
                <c:pt idx="9663">
                  <c:v>40366.710416666654</c:v>
                </c:pt>
                <c:pt idx="9664">
                  <c:v>40366.711111111072</c:v>
                </c:pt>
                <c:pt idx="9665">
                  <c:v>40366.711805555555</c:v>
                </c:pt>
                <c:pt idx="9666">
                  <c:v>40366.712500000001</c:v>
                </c:pt>
                <c:pt idx="9667">
                  <c:v>40366.713194444441</c:v>
                </c:pt>
                <c:pt idx="9668">
                  <c:v>40366.713888888888</c:v>
                </c:pt>
                <c:pt idx="9669">
                  <c:v>40366.714583333334</c:v>
                </c:pt>
                <c:pt idx="9670">
                  <c:v>40366.715277777781</c:v>
                </c:pt>
                <c:pt idx="9671">
                  <c:v>40366.71597222222</c:v>
                </c:pt>
                <c:pt idx="9672">
                  <c:v>40366.716666666638</c:v>
                </c:pt>
                <c:pt idx="9673">
                  <c:v>40366.717361111077</c:v>
                </c:pt>
                <c:pt idx="9674">
                  <c:v>40366.718055555553</c:v>
                </c:pt>
                <c:pt idx="9675">
                  <c:v>40366.71875</c:v>
                </c:pt>
                <c:pt idx="9676">
                  <c:v>40366.719444444447</c:v>
                </c:pt>
                <c:pt idx="9677">
                  <c:v>40366.720138888886</c:v>
                </c:pt>
                <c:pt idx="9678">
                  <c:v>40366.720833333326</c:v>
                </c:pt>
                <c:pt idx="9679">
                  <c:v>40366.72152777775</c:v>
                </c:pt>
                <c:pt idx="9680">
                  <c:v>40366.722222222204</c:v>
                </c:pt>
                <c:pt idx="9681">
                  <c:v>40366.722916666637</c:v>
                </c:pt>
                <c:pt idx="9682">
                  <c:v>40366.723611111054</c:v>
                </c:pt>
                <c:pt idx="9683">
                  <c:v>40366.72430555553</c:v>
                </c:pt>
                <c:pt idx="9684">
                  <c:v>40366.724999999999</c:v>
                </c:pt>
                <c:pt idx="9685">
                  <c:v>40366.725694444445</c:v>
                </c:pt>
                <c:pt idx="9686">
                  <c:v>40366.726388888885</c:v>
                </c:pt>
                <c:pt idx="9687">
                  <c:v>40366.727083333273</c:v>
                </c:pt>
                <c:pt idx="9688">
                  <c:v>40366.727777777749</c:v>
                </c:pt>
                <c:pt idx="9689">
                  <c:v>40366.728472222225</c:v>
                </c:pt>
                <c:pt idx="9690">
                  <c:v>40366.729166666606</c:v>
                </c:pt>
                <c:pt idx="9691">
                  <c:v>40366.729861111053</c:v>
                </c:pt>
                <c:pt idx="9692">
                  <c:v>40366.730555555558</c:v>
                </c:pt>
                <c:pt idx="9693">
                  <c:v>40366.731249999997</c:v>
                </c:pt>
                <c:pt idx="9694">
                  <c:v>40366.731944444444</c:v>
                </c:pt>
                <c:pt idx="9695">
                  <c:v>40366.732638888891</c:v>
                </c:pt>
                <c:pt idx="9696">
                  <c:v>40366.733333333301</c:v>
                </c:pt>
                <c:pt idx="9697">
                  <c:v>40366.734027777777</c:v>
                </c:pt>
                <c:pt idx="9698">
                  <c:v>40366.734722222194</c:v>
                </c:pt>
                <c:pt idx="9699">
                  <c:v>40366.735416666626</c:v>
                </c:pt>
                <c:pt idx="9700">
                  <c:v>40366.73611111108</c:v>
                </c:pt>
                <c:pt idx="9701">
                  <c:v>40366.736805555556</c:v>
                </c:pt>
                <c:pt idx="9702">
                  <c:v>40366.737499999996</c:v>
                </c:pt>
                <c:pt idx="9703">
                  <c:v>40366.738194444442</c:v>
                </c:pt>
                <c:pt idx="9704">
                  <c:v>40366.738888888889</c:v>
                </c:pt>
                <c:pt idx="9705">
                  <c:v>40366.739583333307</c:v>
                </c:pt>
                <c:pt idx="9706">
                  <c:v>40366.740277777782</c:v>
                </c:pt>
                <c:pt idx="9707">
                  <c:v>40366.740972222222</c:v>
                </c:pt>
                <c:pt idx="9708">
                  <c:v>40366.741666666618</c:v>
                </c:pt>
                <c:pt idx="9709">
                  <c:v>40366.742361111072</c:v>
                </c:pt>
                <c:pt idx="9710">
                  <c:v>40366.743055555555</c:v>
                </c:pt>
                <c:pt idx="9711">
                  <c:v>40366.743749999994</c:v>
                </c:pt>
                <c:pt idx="9712">
                  <c:v>40366.744444444441</c:v>
                </c:pt>
                <c:pt idx="9713">
                  <c:v>40366.745138888888</c:v>
                </c:pt>
                <c:pt idx="9714">
                  <c:v>40366.745833333334</c:v>
                </c:pt>
                <c:pt idx="9715">
                  <c:v>40366.746527777781</c:v>
                </c:pt>
                <c:pt idx="9716">
                  <c:v>40366.74722222222</c:v>
                </c:pt>
                <c:pt idx="9717">
                  <c:v>40366.747916666638</c:v>
                </c:pt>
                <c:pt idx="9718">
                  <c:v>40366.748611111114</c:v>
                </c:pt>
                <c:pt idx="9719">
                  <c:v>40366.749305555524</c:v>
                </c:pt>
                <c:pt idx="9720">
                  <c:v>40366.75</c:v>
                </c:pt>
                <c:pt idx="9721">
                  <c:v>40366.75069444449</c:v>
                </c:pt>
                <c:pt idx="9722">
                  <c:v>40366.751388888886</c:v>
                </c:pt>
                <c:pt idx="9723">
                  <c:v>40366.752083333326</c:v>
                </c:pt>
                <c:pt idx="9724">
                  <c:v>40366.75277777778</c:v>
                </c:pt>
                <c:pt idx="9725">
                  <c:v>40366.753472222204</c:v>
                </c:pt>
                <c:pt idx="9726">
                  <c:v>40366.754166666637</c:v>
                </c:pt>
                <c:pt idx="9727">
                  <c:v>40366.754861111105</c:v>
                </c:pt>
                <c:pt idx="9728">
                  <c:v>40366.755555555559</c:v>
                </c:pt>
                <c:pt idx="9729">
                  <c:v>40366.756250000013</c:v>
                </c:pt>
                <c:pt idx="9730">
                  <c:v>40366.756944444474</c:v>
                </c:pt>
                <c:pt idx="9731">
                  <c:v>40366.757638888892</c:v>
                </c:pt>
                <c:pt idx="9732">
                  <c:v>40366.758333333331</c:v>
                </c:pt>
                <c:pt idx="9733">
                  <c:v>40366.759027777778</c:v>
                </c:pt>
                <c:pt idx="9734">
                  <c:v>40366.759722222225</c:v>
                </c:pt>
                <c:pt idx="9735">
                  <c:v>40366.760416666628</c:v>
                </c:pt>
                <c:pt idx="9736">
                  <c:v>40366.761111111053</c:v>
                </c:pt>
                <c:pt idx="9737">
                  <c:v>40366.761805555521</c:v>
                </c:pt>
                <c:pt idx="9738">
                  <c:v>40366.762499999997</c:v>
                </c:pt>
                <c:pt idx="9739">
                  <c:v>40366.763194444444</c:v>
                </c:pt>
                <c:pt idx="9740">
                  <c:v>40366.763888888876</c:v>
                </c:pt>
                <c:pt idx="9741">
                  <c:v>40366.764583333301</c:v>
                </c:pt>
                <c:pt idx="9742">
                  <c:v>40366.765277777777</c:v>
                </c:pt>
                <c:pt idx="9743">
                  <c:v>40366.765972222194</c:v>
                </c:pt>
                <c:pt idx="9744">
                  <c:v>40366.766666666626</c:v>
                </c:pt>
                <c:pt idx="9745">
                  <c:v>40366.767361111051</c:v>
                </c:pt>
                <c:pt idx="9746">
                  <c:v>40366.768055555556</c:v>
                </c:pt>
                <c:pt idx="9747">
                  <c:v>40366.768749999996</c:v>
                </c:pt>
                <c:pt idx="9748">
                  <c:v>40366.769444444435</c:v>
                </c:pt>
                <c:pt idx="9749">
                  <c:v>40366.770138888889</c:v>
                </c:pt>
                <c:pt idx="9750">
                  <c:v>40366.770833333336</c:v>
                </c:pt>
                <c:pt idx="9751">
                  <c:v>40366.771527777775</c:v>
                </c:pt>
                <c:pt idx="9752">
                  <c:v>40366.772222222222</c:v>
                </c:pt>
                <c:pt idx="9753">
                  <c:v>40366.772916666654</c:v>
                </c:pt>
                <c:pt idx="9754">
                  <c:v>40366.773611111072</c:v>
                </c:pt>
                <c:pt idx="9755">
                  <c:v>40366.774305555555</c:v>
                </c:pt>
                <c:pt idx="9756">
                  <c:v>40366.775000000001</c:v>
                </c:pt>
                <c:pt idx="9757">
                  <c:v>40366.775694444441</c:v>
                </c:pt>
                <c:pt idx="9758">
                  <c:v>40366.776388888888</c:v>
                </c:pt>
                <c:pt idx="9759">
                  <c:v>40366.777083333298</c:v>
                </c:pt>
                <c:pt idx="9760">
                  <c:v>40366.777777777774</c:v>
                </c:pt>
                <c:pt idx="9761">
                  <c:v>40366.77847222222</c:v>
                </c:pt>
                <c:pt idx="9762">
                  <c:v>40366.779166666609</c:v>
                </c:pt>
                <c:pt idx="9763">
                  <c:v>40366.779861111077</c:v>
                </c:pt>
                <c:pt idx="9764">
                  <c:v>40366.780555555553</c:v>
                </c:pt>
                <c:pt idx="9765">
                  <c:v>40366.78125</c:v>
                </c:pt>
                <c:pt idx="9766">
                  <c:v>40366.781944444447</c:v>
                </c:pt>
                <c:pt idx="9767">
                  <c:v>40366.782638888893</c:v>
                </c:pt>
                <c:pt idx="9768">
                  <c:v>40366.783333333326</c:v>
                </c:pt>
                <c:pt idx="9769">
                  <c:v>40366.78402777778</c:v>
                </c:pt>
                <c:pt idx="9770">
                  <c:v>40366.784722222204</c:v>
                </c:pt>
                <c:pt idx="9771">
                  <c:v>40366.785416666637</c:v>
                </c:pt>
                <c:pt idx="9772">
                  <c:v>40366.786111111105</c:v>
                </c:pt>
                <c:pt idx="9773">
                  <c:v>40366.786805555559</c:v>
                </c:pt>
                <c:pt idx="9774">
                  <c:v>40366.787499999999</c:v>
                </c:pt>
                <c:pt idx="9775">
                  <c:v>40366.788194444474</c:v>
                </c:pt>
                <c:pt idx="9776">
                  <c:v>40366.788888888892</c:v>
                </c:pt>
                <c:pt idx="9777">
                  <c:v>40366.789583333324</c:v>
                </c:pt>
                <c:pt idx="9778">
                  <c:v>40366.790277777778</c:v>
                </c:pt>
                <c:pt idx="9779">
                  <c:v>40366.790972222225</c:v>
                </c:pt>
                <c:pt idx="9780">
                  <c:v>40366.791666666606</c:v>
                </c:pt>
                <c:pt idx="9781">
                  <c:v>40366.792361111053</c:v>
                </c:pt>
                <c:pt idx="9782">
                  <c:v>40366.793055555521</c:v>
                </c:pt>
                <c:pt idx="9783">
                  <c:v>40366.793749999975</c:v>
                </c:pt>
                <c:pt idx="9784">
                  <c:v>40366.794444444444</c:v>
                </c:pt>
                <c:pt idx="9785">
                  <c:v>40366.795138888876</c:v>
                </c:pt>
                <c:pt idx="9786">
                  <c:v>40366.795833333301</c:v>
                </c:pt>
                <c:pt idx="9787">
                  <c:v>40366.796527777777</c:v>
                </c:pt>
                <c:pt idx="9788">
                  <c:v>40366.797222222194</c:v>
                </c:pt>
                <c:pt idx="9789">
                  <c:v>40366.797916666626</c:v>
                </c:pt>
                <c:pt idx="9790">
                  <c:v>40366.79861111108</c:v>
                </c:pt>
                <c:pt idx="9791">
                  <c:v>40366.79930555552</c:v>
                </c:pt>
                <c:pt idx="9792">
                  <c:v>40366.800000000003</c:v>
                </c:pt>
                <c:pt idx="9793">
                  <c:v>40366.800694444493</c:v>
                </c:pt>
                <c:pt idx="9794">
                  <c:v>40366.801388888889</c:v>
                </c:pt>
                <c:pt idx="9795">
                  <c:v>40366.802083333336</c:v>
                </c:pt>
                <c:pt idx="9796">
                  <c:v>40366.802777777782</c:v>
                </c:pt>
                <c:pt idx="9797">
                  <c:v>40366.803472222222</c:v>
                </c:pt>
                <c:pt idx="9798">
                  <c:v>40366.804166666654</c:v>
                </c:pt>
                <c:pt idx="9799">
                  <c:v>40366.804861111108</c:v>
                </c:pt>
                <c:pt idx="9800">
                  <c:v>40366.805555555562</c:v>
                </c:pt>
                <c:pt idx="9801">
                  <c:v>40366.806250000031</c:v>
                </c:pt>
                <c:pt idx="9802">
                  <c:v>40366.806944444485</c:v>
                </c:pt>
                <c:pt idx="9803">
                  <c:v>40366.807638888917</c:v>
                </c:pt>
                <c:pt idx="9804">
                  <c:v>40366.808333333342</c:v>
                </c:pt>
                <c:pt idx="9805">
                  <c:v>40366.809027777781</c:v>
                </c:pt>
                <c:pt idx="9806">
                  <c:v>40366.80972222222</c:v>
                </c:pt>
                <c:pt idx="9807">
                  <c:v>40366.810416666667</c:v>
                </c:pt>
                <c:pt idx="9808">
                  <c:v>40366.811111111114</c:v>
                </c:pt>
                <c:pt idx="9809">
                  <c:v>40366.811805555553</c:v>
                </c:pt>
                <c:pt idx="9810">
                  <c:v>40366.812500000029</c:v>
                </c:pt>
                <c:pt idx="9811">
                  <c:v>40366.81319444449</c:v>
                </c:pt>
                <c:pt idx="9812">
                  <c:v>40366.813888888893</c:v>
                </c:pt>
                <c:pt idx="9813">
                  <c:v>40366.814583333333</c:v>
                </c:pt>
                <c:pt idx="9814">
                  <c:v>40366.815277777809</c:v>
                </c:pt>
                <c:pt idx="9815">
                  <c:v>40366.815972222219</c:v>
                </c:pt>
                <c:pt idx="9816">
                  <c:v>40366.816666666666</c:v>
                </c:pt>
                <c:pt idx="9817">
                  <c:v>40366.817361111105</c:v>
                </c:pt>
                <c:pt idx="9818">
                  <c:v>40366.818055555595</c:v>
                </c:pt>
                <c:pt idx="9819">
                  <c:v>40366.818750000013</c:v>
                </c:pt>
                <c:pt idx="9820">
                  <c:v>40366.819444444474</c:v>
                </c:pt>
                <c:pt idx="9821">
                  <c:v>40366.820138888892</c:v>
                </c:pt>
                <c:pt idx="9822">
                  <c:v>40366.820833333331</c:v>
                </c:pt>
                <c:pt idx="9823">
                  <c:v>40366.821527777778</c:v>
                </c:pt>
                <c:pt idx="9824">
                  <c:v>40366.822222222232</c:v>
                </c:pt>
                <c:pt idx="9825">
                  <c:v>40366.822916666664</c:v>
                </c:pt>
                <c:pt idx="9826">
                  <c:v>40366.823611111104</c:v>
                </c:pt>
                <c:pt idx="9827">
                  <c:v>40366.824305555558</c:v>
                </c:pt>
                <c:pt idx="9828">
                  <c:v>40366.825000000004</c:v>
                </c:pt>
                <c:pt idx="9829">
                  <c:v>40366.825694444473</c:v>
                </c:pt>
                <c:pt idx="9830">
                  <c:v>40366.826388888891</c:v>
                </c:pt>
                <c:pt idx="9831">
                  <c:v>40366.827083333301</c:v>
                </c:pt>
                <c:pt idx="9832">
                  <c:v>40366.827777777777</c:v>
                </c:pt>
                <c:pt idx="9833">
                  <c:v>40366.828472222223</c:v>
                </c:pt>
                <c:pt idx="9834">
                  <c:v>40366.829166666626</c:v>
                </c:pt>
                <c:pt idx="9835">
                  <c:v>40366.82986111108</c:v>
                </c:pt>
                <c:pt idx="9836">
                  <c:v>40366.830555555563</c:v>
                </c:pt>
                <c:pt idx="9837">
                  <c:v>40366.831250000003</c:v>
                </c:pt>
                <c:pt idx="9838">
                  <c:v>40366.831944444442</c:v>
                </c:pt>
                <c:pt idx="9839">
                  <c:v>40366.832638888925</c:v>
                </c:pt>
                <c:pt idx="9840">
                  <c:v>40366.833333333336</c:v>
                </c:pt>
                <c:pt idx="9841">
                  <c:v>40366.834027777782</c:v>
                </c:pt>
                <c:pt idx="9842">
                  <c:v>40366.834722222222</c:v>
                </c:pt>
                <c:pt idx="9843">
                  <c:v>40366.835416666654</c:v>
                </c:pt>
                <c:pt idx="9844">
                  <c:v>40366.836111111108</c:v>
                </c:pt>
                <c:pt idx="9845">
                  <c:v>40366.836805555562</c:v>
                </c:pt>
                <c:pt idx="9846">
                  <c:v>40366.837500000001</c:v>
                </c:pt>
                <c:pt idx="9847">
                  <c:v>40366.838194444485</c:v>
                </c:pt>
                <c:pt idx="9848">
                  <c:v>40366.838888888917</c:v>
                </c:pt>
                <c:pt idx="9849">
                  <c:v>40366.839583333334</c:v>
                </c:pt>
                <c:pt idx="9850">
                  <c:v>40366.84027777781</c:v>
                </c:pt>
                <c:pt idx="9851">
                  <c:v>40366.840972222242</c:v>
                </c:pt>
                <c:pt idx="9852">
                  <c:v>40366.841666666638</c:v>
                </c:pt>
                <c:pt idx="9853">
                  <c:v>40366.842361111114</c:v>
                </c:pt>
                <c:pt idx="9854">
                  <c:v>40366.843055555553</c:v>
                </c:pt>
                <c:pt idx="9855">
                  <c:v>40366.84375</c:v>
                </c:pt>
                <c:pt idx="9856">
                  <c:v>40366.84444444449</c:v>
                </c:pt>
                <c:pt idx="9857">
                  <c:v>40366.845138888893</c:v>
                </c:pt>
                <c:pt idx="9858">
                  <c:v>40366.845833333333</c:v>
                </c:pt>
                <c:pt idx="9859">
                  <c:v>40366.846527777809</c:v>
                </c:pt>
                <c:pt idx="9860">
                  <c:v>40366.847222222219</c:v>
                </c:pt>
                <c:pt idx="9861">
                  <c:v>40366.847916666666</c:v>
                </c:pt>
                <c:pt idx="9862">
                  <c:v>40366.848611111112</c:v>
                </c:pt>
                <c:pt idx="9863">
                  <c:v>40366.849305555559</c:v>
                </c:pt>
                <c:pt idx="9864">
                  <c:v>40366.850000000013</c:v>
                </c:pt>
                <c:pt idx="9865">
                  <c:v>40366.850694444511</c:v>
                </c:pt>
                <c:pt idx="9866">
                  <c:v>40366.851388888892</c:v>
                </c:pt>
                <c:pt idx="9867">
                  <c:v>40366.852083333331</c:v>
                </c:pt>
                <c:pt idx="9868">
                  <c:v>40366.852777777793</c:v>
                </c:pt>
                <c:pt idx="9869">
                  <c:v>40366.853472222232</c:v>
                </c:pt>
                <c:pt idx="9870">
                  <c:v>40366.854166666664</c:v>
                </c:pt>
                <c:pt idx="9871">
                  <c:v>40366.854861111111</c:v>
                </c:pt>
                <c:pt idx="9872">
                  <c:v>40366.855555555587</c:v>
                </c:pt>
                <c:pt idx="9873">
                  <c:v>40366.856250000041</c:v>
                </c:pt>
                <c:pt idx="9874">
                  <c:v>40366.856944444502</c:v>
                </c:pt>
                <c:pt idx="9875">
                  <c:v>40366.857638888934</c:v>
                </c:pt>
                <c:pt idx="9876">
                  <c:v>40366.858333333359</c:v>
                </c:pt>
                <c:pt idx="9877">
                  <c:v>40366.859027777791</c:v>
                </c:pt>
                <c:pt idx="9878">
                  <c:v>40366.859722222223</c:v>
                </c:pt>
                <c:pt idx="9879">
                  <c:v>40366.86041666667</c:v>
                </c:pt>
                <c:pt idx="9880">
                  <c:v>40366.86111111108</c:v>
                </c:pt>
                <c:pt idx="9881">
                  <c:v>40366.861805555556</c:v>
                </c:pt>
                <c:pt idx="9882">
                  <c:v>40366.862500000003</c:v>
                </c:pt>
                <c:pt idx="9883">
                  <c:v>40366.863194444442</c:v>
                </c:pt>
                <c:pt idx="9884">
                  <c:v>40366.863888888889</c:v>
                </c:pt>
                <c:pt idx="9885">
                  <c:v>40366.864583333336</c:v>
                </c:pt>
                <c:pt idx="9886">
                  <c:v>40366.865277777782</c:v>
                </c:pt>
                <c:pt idx="9887">
                  <c:v>40366.865972222222</c:v>
                </c:pt>
                <c:pt idx="9888">
                  <c:v>40366.866666666654</c:v>
                </c:pt>
                <c:pt idx="9889">
                  <c:v>40366.867361111072</c:v>
                </c:pt>
                <c:pt idx="9890">
                  <c:v>40366.868055555562</c:v>
                </c:pt>
                <c:pt idx="9891">
                  <c:v>40366.868750000001</c:v>
                </c:pt>
                <c:pt idx="9892">
                  <c:v>40366.869444444441</c:v>
                </c:pt>
                <c:pt idx="9893">
                  <c:v>40366.870138888917</c:v>
                </c:pt>
                <c:pt idx="9894">
                  <c:v>40366.870833333342</c:v>
                </c:pt>
                <c:pt idx="9895">
                  <c:v>40366.871527777781</c:v>
                </c:pt>
                <c:pt idx="9896">
                  <c:v>40366.872222222242</c:v>
                </c:pt>
                <c:pt idx="9897">
                  <c:v>40366.872916666667</c:v>
                </c:pt>
                <c:pt idx="9898">
                  <c:v>40366.873611111114</c:v>
                </c:pt>
                <c:pt idx="9899">
                  <c:v>40366.874305555553</c:v>
                </c:pt>
                <c:pt idx="9900">
                  <c:v>40366.875</c:v>
                </c:pt>
                <c:pt idx="9901">
                  <c:v>40366.87569444449</c:v>
                </c:pt>
                <c:pt idx="9902">
                  <c:v>40366.876388888893</c:v>
                </c:pt>
                <c:pt idx="9903">
                  <c:v>40366.877083333326</c:v>
                </c:pt>
                <c:pt idx="9904">
                  <c:v>40366.87777777778</c:v>
                </c:pt>
                <c:pt idx="9905">
                  <c:v>40366.878472222219</c:v>
                </c:pt>
                <c:pt idx="9906">
                  <c:v>40366.879166666637</c:v>
                </c:pt>
                <c:pt idx="9907">
                  <c:v>40366.879861111105</c:v>
                </c:pt>
                <c:pt idx="9908">
                  <c:v>40366.880555555595</c:v>
                </c:pt>
                <c:pt idx="9909">
                  <c:v>40366.881250000013</c:v>
                </c:pt>
                <c:pt idx="9910">
                  <c:v>40366.881944444474</c:v>
                </c:pt>
                <c:pt idx="9911">
                  <c:v>40366.882638888936</c:v>
                </c:pt>
                <c:pt idx="9912">
                  <c:v>40366.883333333331</c:v>
                </c:pt>
                <c:pt idx="9913">
                  <c:v>40366.884027777793</c:v>
                </c:pt>
                <c:pt idx="9914">
                  <c:v>40366.884722222232</c:v>
                </c:pt>
                <c:pt idx="9915">
                  <c:v>40366.885416666664</c:v>
                </c:pt>
                <c:pt idx="9916">
                  <c:v>40366.886111111111</c:v>
                </c:pt>
                <c:pt idx="9917">
                  <c:v>40366.886805555587</c:v>
                </c:pt>
                <c:pt idx="9918">
                  <c:v>40366.887500000012</c:v>
                </c:pt>
                <c:pt idx="9919">
                  <c:v>40366.888194444502</c:v>
                </c:pt>
                <c:pt idx="9920">
                  <c:v>40366.888888888934</c:v>
                </c:pt>
                <c:pt idx="9921">
                  <c:v>40366.88958333333</c:v>
                </c:pt>
                <c:pt idx="9922">
                  <c:v>40366.890277777791</c:v>
                </c:pt>
                <c:pt idx="9923">
                  <c:v>40366.890972222223</c:v>
                </c:pt>
                <c:pt idx="9924">
                  <c:v>40366.891666666626</c:v>
                </c:pt>
                <c:pt idx="9925">
                  <c:v>40366.89236111108</c:v>
                </c:pt>
                <c:pt idx="9926">
                  <c:v>40366.893055555556</c:v>
                </c:pt>
                <c:pt idx="9927">
                  <c:v>40366.893749999996</c:v>
                </c:pt>
                <c:pt idx="9928">
                  <c:v>40366.894444444442</c:v>
                </c:pt>
                <c:pt idx="9929">
                  <c:v>40366.895138888889</c:v>
                </c:pt>
                <c:pt idx="9930">
                  <c:v>40366.895833333336</c:v>
                </c:pt>
                <c:pt idx="9931">
                  <c:v>40366.896527777782</c:v>
                </c:pt>
                <c:pt idx="9932">
                  <c:v>40366.897222222222</c:v>
                </c:pt>
                <c:pt idx="9933">
                  <c:v>40366.897916666654</c:v>
                </c:pt>
                <c:pt idx="9934">
                  <c:v>40366.898611111108</c:v>
                </c:pt>
                <c:pt idx="9935">
                  <c:v>40366.899305555555</c:v>
                </c:pt>
                <c:pt idx="9936">
                  <c:v>40366.9</c:v>
                </c:pt>
                <c:pt idx="9937">
                  <c:v>40366.900694444485</c:v>
                </c:pt>
                <c:pt idx="9938">
                  <c:v>40366.901388888888</c:v>
                </c:pt>
                <c:pt idx="9939">
                  <c:v>40366.902083333334</c:v>
                </c:pt>
                <c:pt idx="9940">
                  <c:v>40366.902777777781</c:v>
                </c:pt>
                <c:pt idx="9941">
                  <c:v>40366.90347222222</c:v>
                </c:pt>
                <c:pt idx="9942">
                  <c:v>40366.904166666638</c:v>
                </c:pt>
                <c:pt idx="9943">
                  <c:v>40366.904861111114</c:v>
                </c:pt>
                <c:pt idx="9944">
                  <c:v>40366.905555555553</c:v>
                </c:pt>
                <c:pt idx="9945">
                  <c:v>40366.906250000029</c:v>
                </c:pt>
                <c:pt idx="9946">
                  <c:v>40366.90694444449</c:v>
                </c:pt>
                <c:pt idx="9947">
                  <c:v>40366.907638888893</c:v>
                </c:pt>
                <c:pt idx="9948">
                  <c:v>40366.908333333333</c:v>
                </c:pt>
                <c:pt idx="9949">
                  <c:v>40366.90902777778</c:v>
                </c:pt>
                <c:pt idx="9950">
                  <c:v>40366.909722222204</c:v>
                </c:pt>
                <c:pt idx="9951">
                  <c:v>40366.910416666666</c:v>
                </c:pt>
                <c:pt idx="9952">
                  <c:v>40366.911111111105</c:v>
                </c:pt>
                <c:pt idx="9953">
                  <c:v>40366.911805555559</c:v>
                </c:pt>
                <c:pt idx="9954">
                  <c:v>40366.912500000013</c:v>
                </c:pt>
                <c:pt idx="9955">
                  <c:v>40366.913194444474</c:v>
                </c:pt>
                <c:pt idx="9956">
                  <c:v>40366.913888888892</c:v>
                </c:pt>
                <c:pt idx="9957">
                  <c:v>40366.914583333331</c:v>
                </c:pt>
                <c:pt idx="9958">
                  <c:v>40366.915277777793</c:v>
                </c:pt>
                <c:pt idx="9959">
                  <c:v>40366.915972222232</c:v>
                </c:pt>
                <c:pt idx="9960">
                  <c:v>40366.916666666664</c:v>
                </c:pt>
                <c:pt idx="9961">
                  <c:v>40366.917361111104</c:v>
                </c:pt>
                <c:pt idx="9962">
                  <c:v>40366.918055555587</c:v>
                </c:pt>
                <c:pt idx="9963">
                  <c:v>40366.918750000012</c:v>
                </c:pt>
                <c:pt idx="9964">
                  <c:v>40366.919444444473</c:v>
                </c:pt>
                <c:pt idx="9965">
                  <c:v>40366.920138888891</c:v>
                </c:pt>
                <c:pt idx="9966">
                  <c:v>40366.92083333333</c:v>
                </c:pt>
                <c:pt idx="9967">
                  <c:v>40366.921527777777</c:v>
                </c:pt>
                <c:pt idx="9968">
                  <c:v>40366.922222222223</c:v>
                </c:pt>
                <c:pt idx="9969">
                  <c:v>40366.92291666667</c:v>
                </c:pt>
                <c:pt idx="9970">
                  <c:v>40366.92361111108</c:v>
                </c:pt>
                <c:pt idx="9971">
                  <c:v>40366.924305555556</c:v>
                </c:pt>
                <c:pt idx="9972">
                  <c:v>40366.925000000003</c:v>
                </c:pt>
                <c:pt idx="9973">
                  <c:v>40366.925694444442</c:v>
                </c:pt>
                <c:pt idx="9974">
                  <c:v>40366.926388888889</c:v>
                </c:pt>
                <c:pt idx="9975">
                  <c:v>40366.927083333307</c:v>
                </c:pt>
                <c:pt idx="9976">
                  <c:v>40366.927777777775</c:v>
                </c:pt>
                <c:pt idx="9977">
                  <c:v>40366.928472222222</c:v>
                </c:pt>
                <c:pt idx="9978">
                  <c:v>40366.929166666618</c:v>
                </c:pt>
                <c:pt idx="9979">
                  <c:v>40366.929861111072</c:v>
                </c:pt>
                <c:pt idx="9980">
                  <c:v>40366.930555555562</c:v>
                </c:pt>
                <c:pt idx="9981">
                  <c:v>40366.931250000001</c:v>
                </c:pt>
                <c:pt idx="9982">
                  <c:v>40366.931944444441</c:v>
                </c:pt>
                <c:pt idx="9983">
                  <c:v>40366.932638888917</c:v>
                </c:pt>
                <c:pt idx="9984">
                  <c:v>40366.933333333334</c:v>
                </c:pt>
                <c:pt idx="9985">
                  <c:v>40366.934027777781</c:v>
                </c:pt>
                <c:pt idx="9986">
                  <c:v>40366.93472222222</c:v>
                </c:pt>
                <c:pt idx="9987">
                  <c:v>40366.935416666638</c:v>
                </c:pt>
                <c:pt idx="9988">
                  <c:v>40366.936111111114</c:v>
                </c:pt>
                <c:pt idx="9989">
                  <c:v>40366.936805555553</c:v>
                </c:pt>
                <c:pt idx="9990">
                  <c:v>40366.9375</c:v>
                </c:pt>
                <c:pt idx="9991">
                  <c:v>40366.93819444449</c:v>
                </c:pt>
                <c:pt idx="9992">
                  <c:v>40366.938888888893</c:v>
                </c:pt>
                <c:pt idx="9993">
                  <c:v>40366.939583333326</c:v>
                </c:pt>
                <c:pt idx="9994">
                  <c:v>40366.940277777809</c:v>
                </c:pt>
                <c:pt idx="9995">
                  <c:v>40366.940972222219</c:v>
                </c:pt>
                <c:pt idx="9996">
                  <c:v>40366.941666666637</c:v>
                </c:pt>
                <c:pt idx="9997">
                  <c:v>40366.942361111105</c:v>
                </c:pt>
                <c:pt idx="9998">
                  <c:v>40366.943055555559</c:v>
                </c:pt>
                <c:pt idx="9999">
                  <c:v>40366.943749999999</c:v>
                </c:pt>
                <c:pt idx="10000">
                  <c:v>40366.944444444474</c:v>
                </c:pt>
                <c:pt idx="10001">
                  <c:v>40366.945138888892</c:v>
                </c:pt>
                <c:pt idx="10002">
                  <c:v>40366.945833333331</c:v>
                </c:pt>
                <c:pt idx="10003">
                  <c:v>40366.946527777793</c:v>
                </c:pt>
                <c:pt idx="10004">
                  <c:v>40366.947222222232</c:v>
                </c:pt>
                <c:pt idx="10005">
                  <c:v>40366.947916666664</c:v>
                </c:pt>
                <c:pt idx="10006">
                  <c:v>40366.948611111111</c:v>
                </c:pt>
                <c:pt idx="10007">
                  <c:v>40366.949305555558</c:v>
                </c:pt>
                <c:pt idx="10008">
                  <c:v>40366.950000000012</c:v>
                </c:pt>
                <c:pt idx="10009">
                  <c:v>40366.950694444502</c:v>
                </c:pt>
                <c:pt idx="10010">
                  <c:v>40366.951388888891</c:v>
                </c:pt>
                <c:pt idx="10011">
                  <c:v>40366.95208333333</c:v>
                </c:pt>
                <c:pt idx="10012">
                  <c:v>40366.952777777791</c:v>
                </c:pt>
                <c:pt idx="10013">
                  <c:v>40366.953472222223</c:v>
                </c:pt>
                <c:pt idx="10014">
                  <c:v>40366.95416666667</c:v>
                </c:pt>
                <c:pt idx="10015">
                  <c:v>40366.954861111109</c:v>
                </c:pt>
                <c:pt idx="10016">
                  <c:v>40366.955555555563</c:v>
                </c:pt>
                <c:pt idx="10017">
                  <c:v>40366.956250000039</c:v>
                </c:pt>
                <c:pt idx="10018">
                  <c:v>40366.956944444493</c:v>
                </c:pt>
                <c:pt idx="10019">
                  <c:v>40366.957638888925</c:v>
                </c:pt>
                <c:pt idx="10020">
                  <c:v>40366.958333333343</c:v>
                </c:pt>
                <c:pt idx="10021">
                  <c:v>40366.959027777782</c:v>
                </c:pt>
                <c:pt idx="10022">
                  <c:v>40366.959722222222</c:v>
                </c:pt>
                <c:pt idx="10023">
                  <c:v>40366.960416666654</c:v>
                </c:pt>
                <c:pt idx="10024">
                  <c:v>40366.961111111072</c:v>
                </c:pt>
                <c:pt idx="10025">
                  <c:v>40366.961805555555</c:v>
                </c:pt>
                <c:pt idx="10026">
                  <c:v>40366.962500000001</c:v>
                </c:pt>
                <c:pt idx="10027">
                  <c:v>40366.963194444441</c:v>
                </c:pt>
                <c:pt idx="10028">
                  <c:v>40366.963888888888</c:v>
                </c:pt>
                <c:pt idx="10029">
                  <c:v>40366.964583333334</c:v>
                </c:pt>
                <c:pt idx="10030">
                  <c:v>40366.965277777781</c:v>
                </c:pt>
                <c:pt idx="10031">
                  <c:v>40366.96597222222</c:v>
                </c:pt>
                <c:pt idx="10032">
                  <c:v>40366.966666666638</c:v>
                </c:pt>
                <c:pt idx="10033">
                  <c:v>40366.967361111077</c:v>
                </c:pt>
                <c:pt idx="10034">
                  <c:v>40366.968055555553</c:v>
                </c:pt>
                <c:pt idx="10035">
                  <c:v>40366.96875</c:v>
                </c:pt>
                <c:pt idx="10036">
                  <c:v>40366.969444444447</c:v>
                </c:pt>
                <c:pt idx="10037">
                  <c:v>40366.970138888893</c:v>
                </c:pt>
                <c:pt idx="10038">
                  <c:v>40366.970833333333</c:v>
                </c:pt>
                <c:pt idx="10039">
                  <c:v>40366.97152777778</c:v>
                </c:pt>
                <c:pt idx="10040">
                  <c:v>40366.972222222219</c:v>
                </c:pt>
                <c:pt idx="10041">
                  <c:v>40366.972916666666</c:v>
                </c:pt>
                <c:pt idx="10042">
                  <c:v>40366.973611111105</c:v>
                </c:pt>
                <c:pt idx="10043">
                  <c:v>40366.974305555559</c:v>
                </c:pt>
                <c:pt idx="10044">
                  <c:v>40366.975000000006</c:v>
                </c:pt>
                <c:pt idx="10045">
                  <c:v>40366.975694444474</c:v>
                </c:pt>
                <c:pt idx="10046">
                  <c:v>40366.976388888892</c:v>
                </c:pt>
                <c:pt idx="10047">
                  <c:v>40366.977083333324</c:v>
                </c:pt>
                <c:pt idx="10048">
                  <c:v>40366.977777777778</c:v>
                </c:pt>
                <c:pt idx="10049">
                  <c:v>40366.978472222232</c:v>
                </c:pt>
                <c:pt idx="10050">
                  <c:v>40366.979166666628</c:v>
                </c:pt>
                <c:pt idx="10051">
                  <c:v>40366.979861111104</c:v>
                </c:pt>
                <c:pt idx="10052">
                  <c:v>40366.980555555587</c:v>
                </c:pt>
                <c:pt idx="10053">
                  <c:v>40366.981250000012</c:v>
                </c:pt>
                <c:pt idx="10054">
                  <c:v>40366.981944444473</c:v>
                </c:pt>
                <c:pt idx="10055">
                  <c:v>40366.982638888934</c:v>
                </c:pt>
                <c:pt idx="10056">
                  <c:v>40366.98333333333</c:v>
                </c:pt>
                <c:pt idx="10057">
                  <c:v>40366.984027777791</c:v>
                </c:pt>
                <c:pt idx="10058">
                  <c:v>40366.984722222223</c:v>
                </c:pt>
                <c:pt idx="10059">
                  <c:v>40366.98541666667</c:v>
                </c:pt>
                <c:pt idx="10060">
                  <c:v>40366.986111111109</c:v>
                </c:pt>
                <c:pt idx="10061">
                  <c:v>40366.986805555563</c:v>
                </c:pt>
                <c:pt idx="10062">
                  <c:v>40366.987500000003</c:v>
                </c:pt>
                <c:pt idx="10063">
                  <c:v>40366.988194444493</c:v>
                </c:pt>
                <c:pt idx="10064">
                  <c:v>40366.988888888925</c:v>
                </c:pt>
                <c:pt idx="10065">
                  <c:v>40366.989583333336</c:v>
                </c:pt>
                <c:pt idx="10066">
                  <c:v>40366.990277777782</c:v>
                </c:pt>
                <c:pt idx="10067">
                  <c:v>40366.990972222222</c:v>
                </c:pt>
                <c:pt idx="10068">
                  <c:v>40366.991666666618</c:v>
                </c:pt>
                <c:pt idx="10069">
                  <c:v>40366.992361111072</c:v>
                </c:pt>
                <c:pt idx="10070">
                  <c:v>40366.993055555555</c:v>
                </c:pt>
                <c:pt idx="10071">
                  <c:v>40366.993749999994</c:v>
                </c:pt>
                <c:pt idx="10072">
                  <c:v>40366.994444444441</c:v>
                </c:pt>
                <c:pt idx="10073">
                  <c:v>40366.995138888888</c:v>
                </c:pt>
                <c:pt idx="10074">
                  <c:v>40366.995833333334</c:v>
                </c:pt>
                <c:pt idx="10075">
                  <c:v>40366.996527777781</c:v>
                </c:pt>
                <c:pt idx="10076">
                  <c:v>40366.99722222222</c:v>
                </c:pt>
                <c:pt idx="10077">
                  <c:v>40366.997916666638</c:v>
                </c:pt>
                <c:pt idx="10078">
                  <c:v>40366.998611111114</c:v>
                </c:pt>
                <c:pt idx="10079">
                  <c:v>40366.999305555524</c:v>
                </c:pt>
                <c:pt idx="10080">
                  <c:v>40367</c:v>
                </c:pt>
                <c:pt idx="10081">
                  <c:v>40367.00069444449</c:v>
                </c:pt>
                <c:pt idx="10082">
                  <c:v>40367.001388888886</c:v>
                </c:pt>
                <c:pt idx="10083">
                  <c:v>40367.002083333326</c:v>
                </c:pt>
                <c:pt idx="10084">
                  <c:v>40367.00277777778</c:v>
                </c:pt>
                <c:pt idx="10085">
                  <c:v>40367.003472222204</c:v>
                </c:pt>
                <c:pt idx="10086">
                  <c:v>40367.004166666637</c:v>
                </c:pt>
                <c:pt idx="10087">
                  <c:v>40367.004861111105</c:v>
                </c:pt>
                <c:pt idx="10088">
                  <c:v>40367.005555555559</c:v>
                </c:pt>
                <c:pt idx="10089">
                  <c:v>40367.006250000013</c:v>
                </c:pt>
                <c:pt idx="10090">
                  <c:v>40367.006944444474</c:v>
                </c:pt>
                <c:pt idx="10091">
                  <c:v>40367.007638888892</c:v>
                </c:pt>
                <c:pt idx="10092">
                  <c:v>40367.008333333331</c:v>
                </c:pt>
                <c:pt idx="10093">
                  <c:v>40367.009027777778</c:v>
                </c:pt>
                <c:pt idx="10094">
                  <c:v>40367.009722222225</c:v>
                </c:pt>
                <c:pt idx="10095">
                  <c:v>40367.010416666664</c:v>
                </c:pt>
                <c:pt idx="10096">
                  <c:v>40367.011111111104</c:v>
                </c:pt>
                <c:pt idx="10097">
                  <c:v>40367.011805555558</c:v>
                </c:pt>
                <c:pt idx="10098">
                  <c:v>40367.012500000012</c:v>
                </c:pt>
                <c:pt idx="10099">
                  <c:v>40367.013194444473</c:v>
                </c:pt>
                <c:pt idx="10100">
                  <c:v>40367.013888888891</c:v>
                </c:pt>
                <c:pt idx="10101">
                  <c:v>40367.01458333333</c:v>
                </c:pt>
                <c:pt idx="10102">
                  <c:v>40367.015277777791</c:v>
                </c:pt>
                <c:pt idx="10103">
                  <c:v>40367.015972222223</c:v>
                </c:pt>
                <c:pt idx="10104">
                  <c:v>40367.01666666667</c:v>
                </c:pt>
                <c:pt idx="10105">
                  <c:v>40367.01736111108</c:v>
                </c:pt>
                <c:pt idx="10106">
                  <c:v>40367.018055555563</c:v>
                </c:pt>
                <c:pt idx="10107">
                  <c:v>40367.018750000003</c:v>
                </c:pt>
                <c:pt idx="10108">
                  <c:v>40367.019444444442</c:v>
                </c:pt>
                <c:pt idx="10109">
                  <c:v>40367.020138888889</c:v>
                </c:pt>
                <c:pt idx="10110">
                  <c:v>40367.020833333336</c:v>
                </c:pt>
                <c:pt idx="10111">
                  <c:v>40367.021527777775</c:v>
                </c:pt>
                <c:pt idx="10112">
                  <c:v>40367.022222222222</c:v>
                </c:pt>
                <c:pt idx="10113">
                  <c:v>40367.022916666654</c:v>
                </c:pt>
                <c:pt idx="10114">
                  <c:v>40367.023611111072</c:v>
                </c:pt>
                <c:pt idx="10115">
                  <c:v>40367.024305555555</c:v>
                </c:pt>
                <c:pt idx="10116">
                  <c:v>40367.025000000001</c:v>
                </c:pt>
                <c:pt idx="10117">
                  <c:v>40367.025694444441</c:v>
                </c:pt>
                <c:pt idx="10118">
                  <c:v>40367.026388888888</c:v>
                </c:pt>
                <c:pt idx="10119">
                  <c:v>40367.027083333298</c:v>
                </c:pt>
                <c:pt idx="10120">
                  <c:v>40367.027777777774</c:v>
                </c:pt>
                <c:pt idx="10121">
                  <c:v>40367.02847222222</c:v>
                </c:pt>
                <c:pt idx="10122">
                  <c:v>40367.029166666609</c:v>
                </c:pt>
                <c:pt idx="10123">
                  <c:v>40367.029861111077</c:v>
                </c:pt>
                <c:pt idx="10124">
                  <c:v>40367.030555555553</c:v>
                </c:pt>
                <c:pt idx="10125">
                  <c:v>40367.03125</c:v>
                </c:pt>
                <c:pt idx="10126">
                  <c:v>40367.031944444447</c:v>
                </c:pt>
                <c:pt idx="10127">
                  <c:v>40367.032638888893</c:v>
                </c:pt>
                <c:pt idx="10128">
                  <c:v>40367.033333333326</c:v>
                </c:pt>
                <c:pt idx="10129">
                  <c:v>40367.03402777778</c:v>
                </c:pt>
                <c:pt idx="10130">
                  <c:v>40367.034722222204</c:v>
                </c:pt>
                <c:pt idx="10131">
                  <c:v>40367.035416666637</c:v>
                </c:pt>
                <c:pt idx="10132">
                  <c:v>40367.036111111105</c:v>
                </c:pt>
                <c:pt idx="10133">
                  <c:v>40367.036805555559</c:v>
                </c:pt>
                <c:pt idx="10134">
                  <c:v>40367.037499999999</c:v>
                </c:pt>
                <c:pt idx="10135">
                  <c:v>40367.038194444474</c:v>
                </c:pt>
                <c:pt idx="10136">
                  <c:v>40367.038888888892</c:v>
                </c:pt>
                <c:pt idx="10137">
                  <c:v>40367.039583333324</c:v>
                </c:pt>
                <c:pt idx="10138">
                  <c:v>40367.040277777793</c:v>
                </c:pt>
                <c:pt idx="10139">
                  <c:v>40367.040972222232</c:v>
                </c:pt>
                <c:pt idx="10140">
                  <c:v>40367.041666666628</c:v>
                </c:pt>
                <c:pt idx="10141">
                  <c:v>40367.042361111104</c:v>
                </c:pt>
                <c:pt idx="10142">
                  <c:v>40367.043055555558</c:v>
                </c:pt>
                <c:pt idx="10143">
                  <c:v>40367.043749999997</c:v>
                </c:pt>
                <c:pt idx="10144">
                  <c:v>40367.044444444473</c:v>
                </c:pt>
                <c:pt idx="10145">
                  <c:v>40367.045138888891</c:v>
                </c:pt>
                <c:pt idx="10146">
                  <c:v>40367.04583333333</c:v>
                </c:pt>
                <c:pt idx="10147">
                  <c:v>40367.046527777791</c:v>
                </c:pt>
                <c:pt idx="10148">
                  <c:v>40367.047222222223</c:v>
                </c:pt>
                <c:pt idx="10149">
                  <c:v>40367.04791666667</c:v>
                </c:pt>
                <c:pt idx="10150">
                  <c:v>40367.048611111109</c:v>
                </c:pt>
                <c:pt idx="10151">
                  <c:v>40367.049305555556</c:v>
                </c:pt>
                <c:pt idx="10152">
                  <c:v>40367.050000000003</c:v>
                </c:pt>
                <c:pt idx="10153">
                  <c:v>40367.050694444493</c:v>
                </c:pt>
                <c:pt idx="10154">
                  <c:v>40367.051388888889</c:v>
                </c:pt>
                <c:pt idx="10155">
                  <c:v>40367.052083333336</c:v>
                </c:pt>
                <c:pt idx="10156">
                  <c:v>40367.052777777782</c:v>
                </c:pt>
                <c:pt idx="10157">
                  <c:v>40367.053472222222</c:v>
                </c:pt>
                <c:pt idx="10158">
                  <c:v>40367.054166666654</c:v>
                </c:pt>
                <c:pt idx="10159">
                  <c:v>40367.054861111108</c:v>
                </c:pt>
                <c:pt idx="10160">
                  <c:v>40367.055555555562</c:v>
                </c:pt>
                <c:pt idx="10161">
                  <c:v>40367.056250000031</c:v>
                </c:pt>
                <c:pt idx="10162">
                  <c:v>40367.056944444485</c:v>
                </c:pt>
                <c:pt idx="10163">
                  <c:v>40367.057638888917</c:v>
                </c:pt>
                <c:pt idx="10164">
                  <c:v>40367.058333333342</c:v>
                </c:pt>
                <c:pt idx="10165">
                  <c:v>40367.059027777781</c:v>
                </c:pt>
                <c:pt idx="10166">
                  <c:v>40367.05972222222</c:v>
                </c:pt>
                <c:pt idx="10167">
                  <c:v>40367.060416666638</c:v>
                </c:pt>
                <c:pt idx="10168">
                  <c:v>40367.061111111077</c:v>
                </c:pt>
                <c:pt idx="10169">
                  <c:v>40367.061805555524</c:v>
                </c:pt>
                <c:pt idx="10170">
                  <c:v>40367.0625</c:v>
                </c:pt>
                <c:pt idx="10171">
                  <c:v>40367.063194444447</c:v>
                </c:pt>
                <c:pt idx="10172">
                  <c:v>40367.063888888886</c:v>
                </c:pt>
                <c:pt idx="10173">
                  <c:v>40367.064583333326</c:v>
                </c:pt>
                <c:pt idx="10174">
                  <c:v>40367.06527777778</c:v>
                </c:pt>
                <c:pt idx="10175">
                  <c:v>40367.065972222204</c:v>
                </c:pt>
                <c:pt idx="10176">
                  <c:v>40367.066666666637</c:v>
                </c:pt>
                <c:pt idx="10177">
                  <c:v>40367.067361111054</c:v>
                </c:pt>
                <c:pt idx="10178">
                  <c:v>40367.068055555559</c:v>
                </c:pt>
                <c:pt idx="10179">
                  <c:v>40367.068749999999</c:v>
                </c:pt>
                <c:pt idx="10180">
                  <c:v>40367.069444444445</c:v>
                </c:pt>
                <c:pt idx="10181">
                  <c:v>40367.070138888892</c:v>
                </c:pt>
                <c:pt idx="10182">
                  <c:v>40367.070833333331</c:v>
                </c:pt>
                <c:pt idx="10183">
                  <c:v>40367.071527777778</c:v>
                </c:pt>
                <c:pt idx="10184">
                  <c:v>40367.072222222232</c:v>
                </c:pt>
                <c:pt idx="10185">
                  <c:v>40367.072916666664</c:v>
                </c:pt>
                <c:pt idx="10186">
                  <c:v>40367.073611111104</c:v>
                </c:pt>
                <c:pt idx="10187">
                  <c:v>40367.074305555558</c:v>
                </c:pt>
                <c:pt idx="10188">
                  <c:v>40367.075000000004</c:v>
                </c:pt>
                <c:pt idx="10189">
                  <c:v>40367.075694444473</c:v>
                </c:pt>
                <c:pt idx="10190">
                  <c:v>40367.076388888891</c:v>
                </c:pt>
                <c:pt idx="10191">
                  <c:v>40367.077083333301</c:v>
                </c:pt>
                <c:pt idx="10192">
                  <c:v>40367.077777777777</c:v>
                </c:pt>
                <c:pt idx="10193">
                  <c:v>40367.078472222223</c:v>
                </c:pt>
                <c:pt idx="10194">
                  <c:v>40367.079166666626</c:v>
                </c:pt>
                <c:pt idx="10195">
                  <c:v>40367.07986111108</c:v>
                </c:pt>
                <c:pt idx="10196">
                  <c:v>40367.080555555563</c:v>
                </c:pt>
                <c:pt idx="10197">
                  <c:v>40367.081250000003</c:v>
                </c:pt>
                <c:pt idx="10198">
                  <c:v>40367.081944444442</c:v>
                </c:pt>
                <c:pt idx="10199">
                  <c:v>40367.082638888925</c:v>
                </c:pt>
                <c:pt idx="10200">
                  <c:v>40367.083333333336</c:v>
                </c:pt>
                <c:pt idx="10201">
                  <c:v>40367.084027777782</c:v>
                </c:pt>
                <c:pt idx="10202">
                  <c:v>40367.084722222222</c:v>
                </c:pt>
                <c:pt idx="10203">
                  <c:v>40367.085416666654</c:v>
                </c:pt>
                <c:pt idx="10204">
                  <c:v>40367.086111111108</c:v>
                </c:pt>
                <c:pt idx="10205">
                  <c:v>40367.086805555562</c:v>
                </c:pt>
                <c:pt idx="10206">
                  <c:v>40367.087500000001</c:v>
                </c:pt>
                <c:pt idx="10207">
                  <c:v>40367.088194444485</c:v>
                </c:pt>
                <c:pt idx="10208">
                  <c:v>40367.088888888917</c:v>
                </c:pt>
                <c:pt idx="10209">
                  <c:v>40367.089583333334</c:v>
                </c:pt>
                <c:pt idx="10210">
                  <c:v>40367.090277777781</c:v>
                </c:pt>
                <c:pt idx="10211">
                  <c:v>40367.09097222222</c:v>
                </c:pt>
                <c:pt idx="10212">
                  <c:v>40367.091666666609</c:v>
                </c:pt>
                <c:pt idx="10213">
                  <c:v>40367.092361111077</c:v>
                </c:pt>
                <c:pt idx="10214">
                  <c:v>40367.093055555524</c:v>
                </c:pt>
                <c:pt idx="10215">
                  <c:v>40367.093749999985</c:v>
                </c:pt>
                <c:pt idx="10216">
                  <c:v>40367.094444444447</c:v>
                </c:pt>
                <c:pt idx="10217">
                  <c:v>40367.095138888886</c:v>
                </c:pt>
                <c:pt idx="10218">
                  <c:v>40367.095833333326</c:v>
                </c:pt>
                <c:pt idx="10219">
                  <c:v>40367.09652777778</c:v>
                </c:pt>
                <c:pt idx="10220">
                  <c:v>40367.097222222204</c:v>
                </c:pt>
                <c:pt idx="10221">
                  <c:v>40367.097916666637</c:v>
                </c:pt>
                <c:pt idx="10222">
                  <c:v>40367.098611111105</c:v>
                </c:pt>
                <c:pt idx="10223">
                  <c:v>40367.09930555553</c:v>
                </c:pt>
                <c:pt idx="10224">
                  <c:v>40367.1</c:v>
                </c:pt>
                <c:pt idx="10225">
                  <c:v>40367.100694444474</c:v>
                </c:pt>
                <c:pt idx="10226">
                  <c:v>40367.101388888885</c:v>
                </c:pt>
                <c:pt idx="10227">
                  <c:v>40367.102083333324</c:v>
                </c:pt>
                <c:pt idx="10228">
                  <c:v>40367.102777777778</c:v>
                </c:pt>
                <c:pt idx="10229">
                  <c:v>40367.103472222225</c:v>
                </c:pt>
                <c:pt idx="10230">
                  <c:v>40367.104166666628</c:v>
                </c:pt>
                <c:pt idx="10231">
                  <c:v>40367.104861111104</c:v>
                </c:pt>
                <c:pt idx="10232">
                  <c:v>40367.105555555558</c:v>
                </c:pt>
                <c:pt idx="10233">
                  <c:v>40367.106250000012</c:v>
                </c:pt>
                <c:pt idx="10234">
                  <c:v>40367.106944444473</c:v>
                </c:pt>
                <c:pt idx="10235">
                  <c:v>40367.107638888891</c:v>
                </c:pt>
                <c:pt idx="10236">
                  <c:v>40367.10833333333</c:v>
                </c:pt>
                <c:pt idx="10237">
                  <c:v>40367.109027777777</c:v>
                </c:pt>
                <c:pt idx="10238">
                  <c:v>40367.109722222194</c:v>
                </c:pt>
                <c:pt idx="10239">
                  <c:v>40367.11041666667</c:v>
                </c:pt>
                <c:pt idx="10240">
                  <c:v>40367.11111111108</c:v>
                </c:pt>
                <c:pt idx="10241">
                  <c:v>40367.111805555556</c:v>
                </c:pt>
                <c:pt idx="10242">
                  <c:v>40367.112500000003</c:v>
                </c:pt>
                <c:pt idx="10243">
                  <c:v>40367.113194444442</c:v>
                </c:pt>
                <c:pt idx="10244">
                  <c:v>40367.113888888889</c:v>
                </c:pt>
                <c:pt idx="10245">
                  <c:v>40367.114583333336</c:v>
                </c:pt>
                <c:pt idx="10246">
                  <c:v>40367.115277777782</c:v>
                </c:pt>
                <c:pt idx="10247">
                  <c:v>40367.115972222222</c:v>
                </c:pt>
                <c:pt idx="10248">
                  <c:v>40367.116666666654</c:v>
                </c:pt>
                <c:pt idx="10249">
                  <c:v>40367.117361111072</c:v>
                </c:pt>
                <c:pt idx="10250">
                  <c:v>40367.118055555562</c:v>
                </c:pt>
                <c:pt idx="10251">
                  <c:v>40367.118750000001</c:v>
                </c:pt>
                <c:pt idx="10252">
                  <c:v>40367.119444444441</c:v>
                </c:pt>
                <c:pt idx="10253">
                  <c:v>40367.120138888888</c:v>
                </c:pt>
                <c:pt idx="10254">
                  <c:v>40367.120833333334</c:v>
                </c:pt>
                <c:pt idx="10255">
                  <c:v>40367.121527777774</c:v>
                </c:pt>
                <c:pt idx="10256">
                  <c:v>40367.12222222222</c:v>
                </c:pt>
                <c:pt idx="10257">
                  <c:v>40367.122916666638</c:v>
                </c:pt>
                <c:pt idx="10258">
                  <c:v>40367.123611111077</c:v>
                </c:pt>
                <c:pt idx="10259">
                  <c:v>40367.124305555524</c:v>
                </c:pt>
                <c:pt idx="10260">
                  <c:v>40367.124999999993</c:v>
                </c:pt>
                <c:pt idx="10261">
                  <c:v>40367.125694444447</c:v>
                </c:pt>
                <c:pt idx="10262">
                  <c:v>40367.126388888886</c:v>
                </c:pt>
                <c:pt idx="10263">
                  <c:v>40367.127083333282</c:v>
                </c:pt>
                <c:pt idx="10264">
                  <c:v>40367.12777777775</c:v>
                </c:pt>
                <c:pt idx="10265">
                  <c:v>40367.128472222204</c:v>
                </c:pt>
                <c:pt idx="10266">
                  <c:v>40367.129166666607</c:v>
                </c:pt>
                <c:pt idx="10267">
                  <c:v>40367.129861111054</c:v>
                </c:pt>
                <c:pt idx="10268">
                  <c:v>40367.130555555559</c:v>
                </c:pt>
                <c:pt idx="10269">
                  <c:v>40367.131249999999</c:v>
                </c:pt>
                <c:pt idx="10270">
                  <c:v>40367.131944444445</c:v>
                </c:pt>
                <c:pt idx="10271">
                  <c:v>40367.132638888892</c:v>
                </c:pt>
                <c:pt idx="10272">
                  <c:v>40367.133333333324</c:v>
                </c:pt>
                <c:pt idx="10273">
                  <c:v>40367.134027777778</c:v>
                </c:pt>
                <c:pt idx="10274">
                  <c:v>40367.134722222225</c:v>
                </c:pt>
                <c:pt idx="10275">
                  <c:v>40367.135416666628</c:v>
                </c:pt>
                <c:pt idx="10276">
                  <c:v>40367.136111111104</c:v>
                </c:pt>
                <c:pt idx="10277">
                  <c:v>40367.136805555558</c:v>
                </c:pt>
                <c:pt idx="10278">
                  <c:v>40367.137499999997</c:v>
                </c:pt>
                <c:pt idx="10279">
                  <c:v>40367.138194444473</c:v>
                </c:pt>
                <c:pt idx="10280">
                  <c:v>40367.138888888891</c:v>
                </c:pt>
                <c:pt idx="10281">
                  <c:v>40367.139583333301</c:v>
                </c:pt>
                <c:pt idx="10282">
                  <c:v>40367.140277777791</c:v>
                </c:pt>
                <c:pt idx="10283">
                  <c:v>40367.140972222223</c:v>
                </c:pt>
                <c:pt idx="10284">
                  <c:v>40367.141666666626</c:v>
                </c:pt>
                <c:pt idx="10285">
                  <c:v>40367.14236111108</c:v>
                </c:pt>
                <c:pt idx="10286">
                  <c:v>40367.143055555556</c:v>
                </c:pt>
                <c:pt idx="10287">
                  <c:v>40367.143749999996</c:v>
                </c:pt>
                <c:pt idx="10288">
                  <c:v>40367.144444444442</c:v>
                </c:pt>
                <c:pt idx="10289">
                  <c:v>40367.145138888889</c:v>
                </c:pt>
                <c:pt idx="10290">
                  <c:v>40367.145833333336</c:v>
                </c:pt>
                <c:pt idx="10291">
                  <c:v>40367.146527777782</c:v>
                </c:pt>
                <c:pt idx="10292">
                  <c:v>40367.147222222222</c:v>
                </c:pt>
                <c:pt idx="10293">
                  <c:v>40367.147916666654</c:v>
                </c:pt>
                <c:pt idx="10294">
                  <c:v>40367.148611111108</c:v>
                </c:pt>
                <c:pt idx="10295">
                  <c:v>40367.149305555555</c:v>
                </c:pt>
                <c:pt idx="10296">
                  <c:v>40367.15</c:v>
                </c:pt>
                <c:pt idx="10297">
                  <c:v>40367.150694444485</c:v>
                </c:pt>
                <c:pt idx="10298">
                  <c:v>40367.151388888888</c:v>
                </c:pt>
                <c:pt idx="10299">
                  <c:v>40367.152083333334</c:v>
                </c:pt>
                <c:pt idx="10300">
                  <c:v>40367.152777777781</c:v>
                </c:pt>
                <c:pt idx="10301">
                  <c:v>40367.15347222222</c:v>
                </c:pt>
                <c:pt idx="10302">
                  <c:v>40367.154166666638</c:v>
                </c:pt>
                <c:pt idx="10303">
                  <c:v>40367.154861111114</c:v>
                </c:pt>
                <c:pt idx="10304">
                  <c:v>40367.155555555553</c:v>
                </c:pt>
                <c:pt idx="10305">
                  <c:v>40367.156250000029</c:v>
                </c:pt>
                <c:pt idx="10306">
                  <c:v>40367.15694444449</c:v>
                </c:pt>
                <c:pt idx="10307">
                  <c:v>40367.157638888893</c:v>
                </c:pt>
                <c:pt idx="10308">
                  <c:v>40367.158333333333</c:v>
                </c:pt>
                <c:pt idx="10309">
                  <c:v>40367.15902777778</c:v>
                </c:pt>
                <c:pt idx="10310">
                  <c:v>40367.159722222204</c:v>
                </c:pt>
                <c:pt idx="10311">
                  <c:v>40367.160416666637</c:v>
                </c:pt>
                <c:pt idx="10312">
                  <c:v>40367.161111111054</c:v>
                </c:pt>
                <c:pt idx="10313">
                  <c:v>40367.16180555553</c:v>
                </c:pt>
                <c:pt idx="10314">
                  <c:v>40367.162499999999</c:v>
                </c:pt>
                <c:pt idx="10315">
                  <c:v>40367.163194444445</c:v>
                </c:pt>
                <c:pt idx="10316">
                  <c:v>40367.163888888885</c:v>
                </c:pt>
                <c:pt idx="10317">
                  <c:v>40367.164583333324</c:v>
                </c:pt>
                <c:pt idx="10318">
                  <c:v>40367.165277777778</c:v>
                </c:pt>
                <c:pt idx="10319">
                  <c:v>40367.165972222225</c:v>
                </c:pt>
                <c:pt idx="10320">
                  <c:v>40367.166666666628</c:v>
                </c:pt>
                <c:pt idx="10321">
                  <c:v>40367.167361111053</c:v>
                </c:pt>
                <c:pt idx="10322">
                  <c:v>40367.168055555558</c:v>
                </c:pt>
                <c:pt idx="10323">
                  <c:v>40367.168749999997</c:v>
                </c:pt>
                <c:pt idx="10324">
                  <c:v>40367.169444444444</c:v>
                </c:pt>
                <c:pt idx="10325">
                  <c:v>40367.170138888891</c:v>
                </c:pt>
                <c:pt idx="10326">
                  <c:v>40367.17083333333</c:v>
                </c:pt>
                <c:pt idx="10327">
                  <c:v>40367.171527777777</c:v>
                </c:pt>
                <c:pt idx="10328">
                  <c:v>40367.172222222223</c:v>
                </c:pt>
                <c:pt idx="10329">
                  <c:v>40367.17291666667</c:v>
                </c:pt>
                <c:pt idx="10330">
                  <c:v>40367.17361111108</c:v>
                </c:pt>
                <c:pt idx="10331">
                  <c:v>40367.174305555556</c:v>
                </c:pt>
                <c:pt idx="10332">
                  <c:v>40367.175000000003</c:v>
                </c:pt>
                <c:pt idx="10333">
                  <c:v>40367.175694444442</c:v>
                </c:pt>
                <c:pt idx="10334">
                  <c:v>40367.176388888889</c:v>
                </c:pt>
                <c:pt idx="10335">
                  <c:v>40367.177083333307</c:v>
                </c:pt>
                <c:pt idx="10336">
                  <c:v>40367.177777777775</c:v>
                </c:pt>
                <c:pt idx="10337">
                  <c:v>40367.178472222222</c:v>
                </c:pt>
                <c:pt idx="10338">
                  <c:v>40367.179166666618</c:v>
                </c:pt>
                <c:pt idx="10339">
                  <c:v>40367.179861111072</c:v>
                </c:pt>
                <c:pt idx="10340">
                  <c:v>40367.180555555562</c:v>
                </c:pt>
                <c:pt idx="10341">
                  <c:v>40367.181250000001</c:v>
                </c:pt>
                <c:pt idx="10342">
                  <c:v>40367.181944444441</c:v>
                </c:pt>
                <c:pt idx="10343">
                  <c:v>40367.182638888917</c:v>
                </c:pt>
                <c:pt idx="10344">
                  <c:v>40367.183333333334</c:v>
                </c:pt>
                <c:pt idx="10345">
                  <c:v>40367.184027777781</c:v>
                </c:pt>
                <c:pt idx="10346">
                  <c:v>40367.18472222222</c:v>
                </c:pt>
                <c:pt idx="10347">
                  <c:v>40367.185416666638</c:v>
                </c:pt>
                <c:pt idx="10348">
                  <c:v>40367.186111111114</c:v>
                </c:pt>
                <c:pt idx="10349">
                  <c:v>40367.186805555553</c:v>
                </c:pt>
                <c:pt idx="10350">
                  <c:v>40367.1875</c:v>
                </c:pt>
                <c:pt idx="10351">
                  <c:v>40367.18819444449</c:v>
                </c:pt>
                <c:pt idx="10352">
                  <c:v>40367.188888888893</c:v>
                </c:pt>
                <c:pt idx="10353">
                  <c:v>40367.189583333326</c:v>
                </c:pt>
                <c:pt idx="10354">
                  <c:v>40367.19027777778</c:v>
                </c:pt>
                <c:pt idx="10355">
                  <c:v>40367.190972222204</c:v>
                </c:pt>
                <c:pt idx="10356">
                  <c:v>40367.191666666607</c:v>
                </c:pt>
                <c:pt idx="10357">
                  <c:v>40367.192361111054</c:v>
                </c:pt>
                <c:pt idx="10358">
                  <c:v>40367.19305555553</c:v>
                </c:pt>
                <c:pt idx="10359">
                  <c:v>40367.193749999984</c:v>
                </c:pt>
                <c:pt idx="10360">
                  <c:v>40367.194444444445</c:v>
                </c:pt>
                <c:pt idx="10361">
                  <c:v>40367.195138888885</c:v>
                </c:pt>
                <c:pt idx="10362">
                  <c:v>40367.195833333324</c:v>
                </c:pt>
                <c:pt idx="10363">
                  <c:v>40367.196527777778</c:v>
                </c:pt>
                <c:pt idx="10364">
                  <c:v>40367.197222222225</c:v>
                </c:pt>
                <c:pt idx="10365">
                  <c:v>40367.197916666628</c:v>
                </c:pt>
                <c:pt idx="10366">
                  <c:v>40367.198611111104</c:v>
                </c:pt>
                <c:pt idx="10367">
                  <c:v>40367.199305555521</c:v>
                </c:pt>
                <c:pt idx="10368">
                  <c:v>40367.199999999997</c:v>
                </c:pt>
                <c:pt idx="10369">
                  <c:v>40367.200694444473</c:v>
                </c:pt>
                <c:pt idx="10370">
                  <c:v>40367.201388888876</c:v>
                </c:pt>
                <c:pt idx="10371">
                  <c:v>40367.202083333301</c:v>
                </c:pt>
                <c:pt idx="10372">
                  <c:v>40367.202777777777</c:v>
                </c:pt>
                <c:pt idx="10373">
                  <c:v>40367.203472222194</c:v>
                </c:pt>
                <c:pt idx="10374">
                  <c:v>40367.204166666626</c:v>
                </c:pt>
                <c:pt idx="10375">
                  <c:v>40367.20486111108</c:v>
                </c:pt>
                <c:pt idx="10376">
                  <c:v>40367.205555555556</c:v>
                </c:pt>
                <c:pt idx="10377">
                  <c:v>40367.206250000003</c:v>
                </c:pt>
                <c:pt idx="10378">
                  <c:v>40367.206944444442</c:v>
                </c:pt>
                <c:pt idx="10379">
                  <c:v>40367.207638888889</c:v>
                </c:pt>
                <c:pt idx="10380">
                  <c:v>40367.208333333336</c:v>
                </c:pt>
                <c:pt idx="10381">
                  <c:v>40367.209027777775</c:v>
                </c:pt>
                <c:pt idx="10382">
                  <c:v>40367.209722222193</c:v>
                </c:pt>
                <c:pt idx="10383">
                  <c:v>40367.210416666654</c:v>
                </c:pt>
                <c:pt idx="10384">
                  <c:v>40367.211111111072</c:v>
                </c:pt>
                <c:pt idx="10385">
                  <c:v>40367.211805555555</c:v>
                </c:pt>
                <c:pt idx="10386">
                  <c:v>40367.212500000001</c:v>
                </c:pt>
                <c:pt idx="10387">
                  <c:v>40367.213194444441</c:v>
                </c:pt>
                <c:pt idx="10388">
                  <c:v>40367.213888888888</c:v>
                </c:pt>
                <c:pt idx="10389">
                  <c:v>40367.214583333334</c:v>
                </c:pt>
                <c:pt idx="10390">
                  <c:v>40367.215277777781</c:v>
                </c:pt>
                <c:pt idx="10391">
                  <c:v>40367.21597222222</c:v>
                </c:pt>
                <c:pt idx="10392">
                  <c:v>40367.216666666638</c:v>
                </c:pt>
                <c:pt idx="10393">
                  <c:v>40367.217361111077</c:v>
                </c:pt>
                <c:pt idx="10394">
                  <c:v>40367.218055555553</c:v>
                </c:pt>
                <c:pt idx="10395">
                  <c:v>40367.21875</c:v>
                </c:pt>
                <c:pt idx="10396">
                  <c:v>40367.219444444447</c:v>
                </c:pt>
                <c:pt idx="10397">
                  <c:v>40367.220138888886</c:v>
                </c:pt>
                <c:pt idx="10398">
                  <c:v>40367.220833333326</c:v>
                </c:pt>
                <c:pt idx="10399">
                  <c:v>40367.22152777775</c:v>
                </c:pt>
                <c:pt idx="10400">
                  <c:v>40367.222222222204</c:v>
                </c:pt>
                <c:pt idx="10401">
                  <c:v>40367.222916666637</c:v>
                </c:pt>
                <c:pt idx="10402">
                  <c:v>40367.223611111054</c:v>
                </c:pt>
                <c:pt idx="10403">
                  <c:v>40367.22430555553</c:v>
                </c:pt>
                <c:pt idx="10404">
                  <c:v>40367.224999999999</c:v>
                </c:pt>
                <c:pt idx="10405">
                  <c:v>40367.225694444445</c:v>
                </c:pt>
                <c:pt idx="10406">
                  <c:v>40367.226388888885</c:v>
                </c:pt>
                <c:pt idx="10407">
                  <c:v>40367.227083333273</c:v>
                </c:pt>
                <c:pt idx="10408">
                  <c:v>40367.227777777749</c:v>
                </c:pt>
                <c:pt idx="10409">
                  <c:v>40367.228472222225</c:v>
                </c:pt>
                <c:pt idx="10410">
                  <c:v>40367.229166666606</c:v>
                </c:pt>
                <c:pt idx="10411">
                  <c:v>40367.229861111053</c:v>
                </c:pt>
                <c:pt idx="10412">
                  <c:v>40367.230555555558</c:v>
                </c:pt>
                <c:pt idx="10413">
                  <c:v>40367.231249999997</c:v>
                </c:pt>
                <c:pt idx="10414">
                  <c:v>40367.231944444444</c:v>
                </c:pt>
                <c:pt idx="10415">
                  <c:v>40367.232638888891</c:v>
                </c:pt>
                <c:pt idx="10416">
                  <c:v>40367.233333333301</c:v>
                </c:pt>
                <c:pt idx="10417">
                  <c:v>40367.234027777777</c:v>
                </c:pt>
                <c:pt idx="10418">
                  <c:v>40367.234722222194</c:v>
                </c:pt>
                <c:pt idx="10419">
                  <c:v>40367.235416666626</c:v>
                </c:pt>
                <c:pt idx="10420">
                  <c:v>40367.23611111108</c:v>
                </c:pt>
                <c:pt idx="10421">
                  <c:v>40367.236805555556</c:v>
                </c:pt>
                <c:pt idx="10422">
                  <c:v>40367.237499999996</c:v>
                </c:pt>
                <c:pt idx="10423">
                  <c:v>40367.238194444442</c:v>
                </c:pt>
                <c:pt idx="10424">
                  <c:v>40367.238888888889</c:v>
                </c:pt>
                <c:pt idx="10425">
                  <c:v>40367.239583333307</c:v>
                </c:pt>
                <c:pt idx="10426">
                  <c:v>40367.240277777782</c:v>
                </c:pt>
                <c:pt idx="10427">
                  <c:v>40367.240972222222</c:v>
                </c:pt>
                <c:pt idx="10428">
                  <c:v>40367.241666666618</c:v>
                </c:pt>
                <c:pt idx="10429">
                  <c:v>40367.242361111072</c:v>
                </c:pt>
                <c:pt idx="10430">
                  <c:v>40367.243055555555</c:v>
                </c:pt>
                <c:pt idx="10431">
                  <c:v>40367.243749999994</c:v>
                </c:pt>
                <c:pt idx="10432">
                  <c:v>40367.244444444441</c:v>
                </c:pt>
                <c:pt idx="10433">
                  <c:v>40367.245138888888</c:v>
                </c:pt>
                <c:pt idx="10434">
                  <c:v>40367.245833333334</c:v>
                </c:pt>
                <c:pt idx="10435">
                  <c:v>40367.246527777781</c:v>
                </c:pt>
                <c:pt idx="10436">
                  <c:v>40367.24722222222</c:v>
                </c:pt>
                <c:pt idx="10437">
                  <c:v>40367.247916666638</c:v>
                </c:pt>
                <c:pt idx="10438">
                  <c:v>40367.248611111114</c:v>
                </c:pt>
                <c:pt idx="10439">
                  <c:v>40367.249305555524</c:v>
                </c:pt>
                <c:pt idx="10440">
                  <c:v>40367.25</c:v>
                </c:pt>
                <c:pt idx="10441">
                  <c:v>40367.25069444449</c:v>
                </c:pt>
                <c:pt idx="10442">
                  <c:v>40367.251388888886</c:v>
                </c:pt>
                <c:pt idx="10443">
                  <c:v>40367.252083333326</c:v>
                </c:pt>
                <c:pt idx="10444">
                  <c:v>40367.25277777778</c:v>
                </c:pt>
                <c:pt idx="10445">
                  <c:v>40367.253472222204</c:v>
                </c:pt>
                <c:pt idx="10446">
                  <c:v>40367.254166666637</c:v>
                </c:pt>
                <c:pt idx="10447">
                  <c:v>40367.254861111105</c:v>
                </c:pt>
                <c:pt idx="10448">
                  <c:v>40367.255555555559</c:v>
                </c:pt>
                <c:pt idx="10449">
                  <c:v>40367.256250000013</c:v>
                </c:pt>
                <c:pt idx="10450">
                  <c:v>40367.256944444474</c:v>
                </c:pt>
                <c:pt idx="10451">
                  <c:v>40367.257638888892</c:v>
                </c:pt>
                <c:pt idx="10452">
                  <c:v>40367.258333333331</c:v>
                </c:pt>
                <c:pt idx="10453">
                  <c:v>40367.259027777778</c:v>
                </c:pt>
                <c:pt idx="10454">
                  <c:v>40367.259722222225</c:v>
                </c:pt>
                <c:pt idx="10455">
                  <c:v>40367.260416666628</c:v>
                </c:pt>
                <c:pt idx="10456">
                  <c:v>40367.261111111053</c:v>
                </c:pt>
                <c:pt idx="10457">
                  <c:v>40367.261805555521</c:v>
                </c:pt>
                <c:pt idx="10458">
                  <c:v>40367.262499999997</c:v>
                </c:pt>
                <c:pt idx="10459">
                  <c:v>40367.263194444444</c:v>
                </c:pt>
                <c:pt idx="10460">
                  <c:v>40367.263888888876</c:v>
                </c:pt>
                <c:pt idx="10461">
                  <c:v>40367.264583333301</c:v>
                </c:pt>
                <c:pt idx="10462">
                  <c:v>40367.265277777777</c:v>
                </c:pt>
                <c:pt idx="10463">
                  <c:v>40367.265972222194</c:v>
                </c:pt>
                <c:pt idx="10464">
                  <c:v>40367.266666666626</c:v>
                </c:pt>
                <c:pt idx="10465">
                  <c:v>40367.267361111051</c:v>
                </c:pt>
                <c:pt idx="10466">
                  <c:v>40367.268055555556</c:v>
                </c:pt>
                <c:pt idx="10467">
                  <c:v>40367.268749999996</c:v>
                </c:pt>
                <c:pt idx="10468">
                  <c:v>40367.269444444435</c:v>
                </c:pt>
                <c:pt idx="10469">
                  <c:v>40367.270138888889</c:v>
                </c:pt>
                <c:pt idx="10470">
                  <c:v>40367.270833333336</c:v>
                </c:pt>
                <c:pt idx="10471">
                  <c:v>40367.271527777775</c:v>
                </c:pt>
                <c:pt idx="10472">
                  <c:v>40367.272222222222</c:v>
                </c:pt>
                <c:pt idx="10473">
                  <c:v>40367.272916666654</c:v>
                </c:pt>
                <c:pt idx="10474">
                  <c:v>40367.273611111072</c:v>
                </c:pt>
                <c:pt idx="10475">
                  <c:v>40367.274305555555</c:v>
                </c:pt>
                <c:pt idx="10476">
                  <c:v>40367.275000000001</c:v>
                </c:pt>
                <c:pt idx="10477">
                  <c:v>40367.275694444441</c:v>
                </c:pt>
                <c:pt idx="10478">
                  <c:v>40367.276388888888</c:v>
                </c:pt>
                <c:pt idx="10479">
                  <c:v>40367.277083333298</c:v>
                </c:pt>
                <c:pt idx="10480">
                  <c:v>40367.277777777774</c:v>
                </c:pt>
                <c:pt idx="10481">
                  <c:v>40367.27847222222</c:v>
                </c:pt>
                <c:pt idx="10482">
                  <c:v>40367.279166666609</c:v>
                </c:pt>
                <c:pt idx="10483">
                  <c:v>40367.279861111077</c:v>
                </c:pt>
                <c:pt idx="10484">
                  <c:v>40367.280555555553</c:v>
                </c:pt>
                <c:pt idx="10485">
                  <c:v>40367.28125</c:v>
                </c:pt>
                <c:pt idx="10486">
                  <c:v>40367.281944444447</c:v>
                </c:pt>
                <c:pt idx="10487">
                  <c:v>40367.282638888893</c:v>
                </c:pt>
                <c:pt idx="10488">
                  <c:v>40367.283333333326</c:v>
                </c:pt>
                <c:pt idx="10489">
                  <c:v>40367.28402777778</c:v>
                </c:pt>
                <c:pt idx="10490">
                  <c:v>40367.284722222204</c:v>
                </c:pt>
                <c:pt idx="10491">
                  <c:v>40367.285416666637</c:v>
                </c:pt>
                <c:pt idx="10492">
                  <c:v>40367.286111111105</c:v>
                </c:pt>
                <c:pt idx="10493">
                  <c:v>40367.286805555559</c:v>
                </c:pt>
                <c:pt idx="10494">
                  <c:v>40367.287499999999</c:v>
                </c:pt>
                <c:pt idx="10495">
                  <c:v>40367.288194444474</c:v>
                </c:pt>
                <c:pt idx="10496">
                  <c:v>40367.288888888892</c:v>
                </c:pt>
                <c:pt idx="10497">
                  <c:v>40367.289583333324</c:v>
                </c:pt>
                <c:pt idx="10498">
                  <c:v>40367.290277777778</c:v>
                </c:pt>
                <c:pt idx="10499">
                  <c:v>40367.290972222225</c:v>
                </c:pt>
                <c:pt idx="10500">
                  <c:v>40367.291666666606</c:v>
                </c:pt>
                <c:pt idx="10501">
                  <c:v>40367.292361111053</c:v>
                </c:pt>
                <c:pt idx="10502">
                  <c:v>40367.293055555521</c:v>
                </c:pt>
                <c:pt idx="10503">
                  <c:v>40367.293749999975</c:v>
                </c:pt>
                <c:pt idx="10504">
                  <c:v>40367.294444444444</c:v>
                </c:pt>
                <c:pt idx="10505">
                  <c:v>40367.295138888876</c:v>
                </c:pt>
                <c:pt idx="10506">
                  <c:v>40367.295833333301</c:v>
                </c:pt>
                <c:pt idx="10507">
                  <c:v>40367.296527777777</c:v>
                </c:pt>
                <c:pt idx="10508">
                  <c:v>40367.297222222194</c:v>
                </c:pt>
                <c:pt idx="10509">
                  <c:v>40367.297916666626</c:v>
                </c:pt>
                <c:pt idx="10510">
                  <c:v>40367.29861111108</c:v>
                </c:pt>
                <c:pt idx="10511">
                  <c:v>40367.29930555552</c:v>
                </c:pt>
                <c:pt idx="10512">
                  <c:v>40367.300000000003</c:v>
                </c:pt>
                <c:pt idx="10513">
                  <c:v>40367.300694444493</c:v>
                </c:pt>
                <c:pt idx="10514">
                  <c:v>40367.301388888889</c:v>
                </c:pt>
                <c:pt idx="10515">
                  <c:v>40367.302083333336</c:v>
                </c:pt>
                <c:pt idx="10516">
                  <c:v>40367.302777777782</c:v>
                </c:pt>
                <c:pt idx="10517">
                  <c:v>40367.303472222222</c:v>
                </c:pt>
                <c:pt idx="10518">
                  <c:v>40367.304166666654</c:v>
                </c:pt>
                <c:pt idx="10519">
                  <c:v>40367.304861111108</c:v>
                </c:pt>
                <c:pt idx="10520">
                  <c:v>40367.305555555562</c:v>
                </c:pt>
                <c:pt idx="10521">
                  <c:v>40367.306250000031</c:v>
                </c:pt>
                <c:pt idx="10522">
                  <c:v>40367.306944444485</c:v>
                </c:pt>
                <c:pt idx="10523">
                  <c:v>40367.307638888917</c:v>
                </c:pt>
                <c:pt idx="10524">
                  <c:v>40367.308333333342</c:v>
                </c:pt>
                <c:pt idx="10525">
                  <c:v>40367.309027777781</c:v>
                </c:pt>
                <c:pt idx="10526">
                  <c:v>40367.30972222222</c:v>
                </c:pt>
                <c:pt idx="10527">
                  <c:v>40367.310416666667</c:v>
                </c:pt>
                <c:pt idx="10528">
                  <c:v>40367.311111111114</c:v>
                </c:pt>
                <c:pt idx="10529">
                  <c:v>40367.311805555553</c:v>
                </c:pt>
                <c:pt idx="10530">
                  <c:v>40367.312500000029</c:v>
                </c:pt>
                <c:pt idx="10531">
                  <c:v>40367.31319444449</c:v>
                </c:pt>
                <c:pt idx="10532">
                  <c:v>40367.313888888893</c:v>
                </c:pt>
                <c:pt idx="10533">
                  <c:v>40367.314583333333</c:v>
                </c:pt>
                <c:pt idx="10534">
                  <c:v>40367.315277777809</c:v>
                </c:pt>
                <c:pt idx="10535">
                  <c:v>40367.315972222219</c:v>
                </c:pt>
                <c:pt idx="10536">
                  <c:v>40367.316666666666</c:v>
                </c:pt>
                <c:pt idx="10537">
                  <c:v>40367.317361111105</c:v>
                </c:pt>
                <c:pt idx="10538">
                  <c:v>40367.318055555595</c:v>
                </c:pt>
                <c:pt idx="10539">
                  <c:v>40367.318750000013</c:v>
                </c:pt>
                <c:pt idx="10540">
                  <c:v>40367.319444444474</c:v>
                </c:pt>
                <c:pt idx="10541">
                  <c:v>40367.320138888892</c:v>
                </c:pt>
                <c:pt idx="10542">
                  <c:v>40367.320833333331</c:v>
                </c:pt>
                <c:pt idx="10543">
                  <c:v>40367.321527777778</c:v>
                </c:pt>
                <c:pt idx="10544">
                  <c:v>40367.322222222232</c:v>
                </c:pt>
                <c:pt idx="10545">
                  <c:v>40367.322916666664</c:v>
                </c:pt>
                <c:pt idx="10546">
                  <c:v>40367.323611111104</c:v>
                </c:pt>
                <c:pt idx="10547">
                  <c:v>40367.324305555558</c:v>
                </c:pt>
                <c:pt idx="10548">
                  <c:v>40367.325000000004</c:v>
                </c:pt>
                <c:pt idx="10549">
                  <c:v>40367.325694444473</c:v>
                </c:pt>
                <c:pt idx="10550">
                  <c:v>40367.326388888891</c:v>
                </c:pt>
                <c:pt idx="10551">
                  <c:v>40367.327083333301</c:v>
                </c:pt>
                <c:pt idx="10552">
                  <c:v>40367.327777777777</c:v>
                </c:pt>
                <c:pt idx="10553">
                  <c:v>40367.328472222223</c:v>
                </c:pt>
                <c:pt idx="10554">
                  <c:v>40367.329166666626</c:v>
                </c:pt>
                <c:pt idx="10555">
                  <c:v>40367.32986111108</c:v>
                </c:pt>
                <c:pt idx="10556">
                  <c:v>40367.330555555563</c:v>
                </c:pt>
                <c:pt idx="10557">
                  <c:v>40367.331250000003</c:v>
                </c:pt>
                <c:pt idx="10558">
                  <c:v>40367.331944444442</c:v>
                </c:pt>
                <c:pt idx="10559">
                  <c:v>40367.332638888925</c:v>
                </c:pt>
                <c:pt idx="10560">
                  <c:v>40367.333333333336</c:v>
                </c:pt>
                <c:pt idx="10561">
                  <c:v>40367.334027777782</c:v>
                </c:pt>
                <c:pt idx="10562">
                  <c:v>40367.334722222222</c:v>
                </c:pt>
                <c:pt idx="10563">
                  <c:v>40367.335416666654</c:v>
                </c:pt>
                <c:pt idx="10564">
                  <c:v>40367.336111111108</c:v>
                </c:pt>
                <c:pt idx="10565">
                  <c:v>40367.336805555562</c:v>
                </c:pt>
                <c:pt idx="10566">
                  <c:v>40367.337500000001</c:v>
                </c:pt>
                <c:pt idx="10567">
                  <c:v>40367.338194444485</c:v>
                </c:pt>
                <c:pt idx="10568">
                  <c:v>40367.338888888917</c:v>
                </c:pt>
                <c:pt idx="10569">
                  <c:v>40367.339583333334</c:v>
                </c:pt>
                <c:pt idx="10570">
                  <c:v>40367.34027777781</c:v>
                </c:pt>
                <c:pt idx="10571">
                  <c:v>40367.340972222242</c:v>
                </c:pt>
                <c:pt idx="10572">
                  <c:v>40367.341666666638</c:v>
                </c:pt>
                <c:pt idx="10573">
                  <c:v>40367.342361111114</c:v>
                </c:pt>
                <c:pt idx="10574">
                  <c:v>40367.343055555553</c:v>
                </c:pt>
                <c:pt idx="10575">
                  <c:v>40367.34375</c:v>
                </c:pt>
                <c:pt idx="10576">
                  <c:v>40367.34444444449</c:v>
                </c:pt>
                <c:pt idx="10577">
                  <c:v>40367.345138888893</c:v>
                </c:pt>
                <c:pt idx="10578">
                  <c:v>40367.345833333333</c:v>
                </c:pt>
                <c:pt idx="10579">
                  <c:v>40367.346527777809</c:v>
                </c:pt>
                <c:pt idx="10580">
                  <c:v>40367.347222222219</c:v>
                </c:pt>
                <c:pt idx="10581">
                  <c:v>40367.347916666666</c:v>
                </c:pt>
                <c:pt idx="10582">
                  <c:v>40367.348611111112</c:v>
                </c:pt>
                <c:pt idx="10583">
                  <c:v>40367.349305555559</c:v>
                </c:pt>
                <c:pt idx="10584">
                  <c:v>40367.350000000013</c:v>
                </c:pt>
                <c:pt idx="10585">
                  <c:v>40367.350694444511</c:v>
                </c:pt>
                <c:pt idx="10586">
                  <c:v>40367.351388888892</c:v>
                </c:pt>
                <c:pt idx="10587">
                  <c:v>40367.352083333331</c:v>
                </c:pt>
                <c:pt idx="10588">
                  <c:v>40367.352777777793</c:v>
                </c:pt>
                <c:pt idx="10589">
                  <c:v>40367.353472222232</c:v>
                </c:pt>
                <c:pt idx="10590">
                  <c:v>40367.354166666664</c:v>
                </c:pt>
                <c:pt idx="10591">
                  <c:v>40367.354861111111</c:v>
                </c:pt>
                <c:pt idx="10592">
                  <c:v>40367.355555555587</c:v>
                </c:pt>
                <c:pt idx="10593">
                  <c:v>40367.356250000041</c:v>
                </c:pt>
                <c:pt idx="10594">
                  <c:v>40367.356944444502</c:v>
                </c:pt>
                <c:pt idx="10595">
                  <c:v>40367.357638888934</c:v>
                </c:pt>
                <c:pt idx="10596">
                  <c:v>40367.358333333359</c:v>
                </c:pt>
                <c:pt idx="10597">
                  <c:v>40367.359027777791</c:v>
                </c:pt>
                <c:pt idx="10598">
                  <c:v>40367.359722222223</c:v>
                </c:pt>
                <c:pt idx="10599">
                  <c:v>40367.36041666667</c:v>
                </c:pt>
                <c:pt idx="10600">
                  <c:v>40367.36111111108</c:v>
                </c:pt>
                <c:pt idx="10601">
                  <c:v>40367.361805555556</c:v>
                </c:pt>
                <c:pt idx="10602">
                  <c:v>40367.362500000003</c:v>
                </c:pt>
                <c:pt idx="10603">
                  <c:v>40367.363194444442</c:v>
                </c:pt>
                <c:pt idx="10604">
                  <c:v>40367.363888888889</c:v>
                </c:pt>
                <c:pt idx="10605">
                  <c:v>40367.364583333336</c:v>
                </c:pt>
                <c:pt idx="10606">
                  <c:v>40367.365277777782</c:v>
                </c:pt>
                <c:pt idx="10607">
                  <c:v>40367.365972222222</c:v>
                </c:pt>
                <c:pt idx="10608">
                  <c:v>40367.366666666654</c:v>
                </c:pt>
                <c:pt idx="10609">
                  <c:v>40367.367361111072</c:v>
                </c:pt>
                <c:pt idx="10610">
                  <c:v>40367.368055555562</c:v>
                </c:pt>
                <c:pt idx="10611">
                  <c:v>40367.368750000001</c:v>
                </c:pt>
                <c:pt idx="10612">
                  <c:v>40367.369444444441</c:v>
                </c:pt>
                <c:pt idx="10613">
                  <c:v>40367.370138888917</c:v>
                </c:pt>
                <c:pt idx="10614">
                  <c:v>40367.370833333342</c:v>
                </c:pt>
                <c:pt idx="10615">
                  <c:v>40367.371527777781</c:v>
                </c:pt>
                <c:pt idx="10616">
                  <c:v>40367.372222222242</c:v>
                </c:pt>
                <c:pt idx="10617">
                  <c:v>40367.372916666667</c:v>
                </c:pt>
                <c:pt idx="10618">
                  <c:v>40367.373611111114</c:v>
                </c:pt>
                <c:pt idx="10619">
                  <c:v>40367.374305555553</c:v>
                </c:pt>
                <c:pt idx="10620">
                  <c:v>40367.375</c:v>
                </c:pt>
                <c:pt idx="10621">
                  <c:v>40367.37569444449</c:v>
                </c:pt>
                <c:pt idx="10622">
                  <c:v>40367.376388888893</c:v>
                </c:pt>
                <c:pt idx="10623">
                  <c:v>40367.377083333326</c:v>
                </c:pt>
                <c:pt idx="10624">
                  <c:v>40367.37777777778</c:v>
                </c:pt>
                <c:pt idx="10625">
                  <c:v>40367.378472222219</c:v>
                </c:pt>
                <c:pt idx="10626">
                  <c:v>40367.379166666637</c:v>
                </c:pt>
                <c:pt idx="10627">
                  <c:v>40367.379861111105</c:v>
                </c:pt>
                <c:pt idx="10628">
                  <c:v>40367.380555555595</c:v>
                </c:pt>
                <c:pt idx="10629">
                  <c:v>40367.381250000013</c:v>
                </c:pt>
                <c:pt idx="10630">
                  <c:v>40367.381944444474</c:v>
                </c:pt>
                <c:pt idx="10631">
                  <c:v>40367.382638888936</c:v>
                </c:pt>
                <c:pt idx="10632">
                  <c:v>40367.383333333331</c:v>
                </c:pt>
                <c:pt idx="10633">
                  <c:v>40367.384027777793</c:v>
                </c:pt>
                <c:pt idx="10634">
                  <c:v>40367.384722222232</c:v>
                </c:pt>
                <c:pt idx="10635">
                  <c:v>40367.385416666664</c:v>
                </c:pt>
                <c:pt idx="10636">
                  <c:v>40367.386111111111</c:v>
                </c:pt>
                <c:pt idx="10637">
                  <c:v>40367.386805555587</c:v>
                </c:pt>
                <c:pt idx="10638">
                  <c:v>40367.387500000012</c:v>
                </c:pt>
                <c:pt idx="10639">
                  <c:v>40367.388194444502</c:v>
                </c:pt>
                <c:pt idx="10640">
                  <c:v>40367.388888888934</c:v>
                </c:pt>
                <c:pt idx="10641">
                  <c:v>40367.38958333333</c:v>
                </c:pt>
                <c:pt idx="10642">
                  <c:v>40367.390277777791</c:v>
                </c:pt>
                <c:pt idx="10643">
                  <c:v>40367.390972222223</c:v>
                </c:pt>
                <c:pt idx="10644">
                  <c:v>40367.391666666626</c:v>
                </c:pt>
                <c:pt idx="10645">
                  <c:v>40367.39236111108</c:v>
                </c:pt>
                <c:pt idx="10646">
                  <c:v>40367.393055555556</c:v>
                </c:pt>
                <c:pt idx="10647">
                  <c:v>40367.393749999996</c:v>
                </c:pt>
                <c:pt idx="10648">
                  <c:v>40367.394444444442</c:v>
                </c:pt>
                <c:pt idx="10649">
                  <c:v>40367.395138888889</c:v>
                </c:pt>
                <c:pt idx="10650">
                  <c:v>40367.395833333336</c:v>
                </c:pt>
                <c:pt idx="10651">
                  <c:v>40367.396527777782</c:v>
                </c:pt>
                <c:pt idx="10652">
                  <c:v>40367.397222222222</c:v>
                </c:pt>
                <c:pt idx="10653">
                  <c:v>40367.397916666654</c:v>
                </c:pt>
                <c:pt idx="10654">
                  <c:v>40367.398611111108</c:v>
                </c:pt>
                <c:pt idx="10655">
                  <c:v>40367.399305555555</c:v>
                </c:pt>
                <c:pt idx="10656">
                  <c:v>40367.4</c:v>
                </c:pt>
                <c:pt idx="10657">
                  <c:v>40367.400694444485</c:v>
                </c:pt>
                <c:pt idx="10658">
                  <c:v>40367.401388888888</c:v>
                </c:pt>
                <c:pt idx="10659">
                  <c:v>40367.402083333334</c:v>
                </c:pt>
                <c:pt idx="10660">
                  <c:v>40367.402777777781</c:v>
                </c:pt>
                <c:pt idx="10661">
                  <c:v>40367.40347222222</c:v>
                </c:pt>
                <c:pt idx="10662">
                  <c:v>40367.404166666638</c:v>
                </c:pt>
                <c:pt idx="10663">
                  <c:v>40367.404861111114</c:v>
                </c:pt>
                <c:pt idx="10664">
                  <c:v>40367.405555555553</c:v>
                </c:pt>
                <c:pt idx="10665">
                  <c:v>40367.406250000029</c:v>
                </c:pt>
                <c:pt idx="10666">
                  <c:v>40367.40694444449</c:v>
                </c:pt>
                <c:pt idx="10667">
                  <c:v>40367.407638888893</c:v>
                </c:pt>
                <c:pt idx="10668">
                  <c:v>40367.408333333333</c:v>
                </c:pt>
                <c:pt idx="10669">
                  <c:v>40367.40902777778</c:v>
                </c:pt>
                <c:pt idx="10670">
                  <c:v>40367.409722222204</c:v>
                </c:pt>
                <c:pt idx="10671">
                  <c:v>40367.410416666666</c:v>
                </c:pt>
                <c:pt idx="10672">
                  <c:v>40367.411111111105</c:v>
                </c:pt>
                <c:pt idx="10673">
                  <c:v>40367.411805555559</c:v>
                </c:pt>
                <c:pt idx="10674">
                  <c:v>40367.412500000013</c:v>
                </c:pt>
                <c:pt idx="10675">
                  <c:v>40367.413194444474</c:v>
                </c:pt>
                <c:pt idx="10676">
                  <c:v>40367.413888888892</c:v>
                </c:pt>
                <c:pt idx="10677">
                  <c:v>40367.414583333331</c:v>
                </c:pt>
                <c:pt idx="10678">
                  <c:v>40367.415277777793</c:v>
                </c:pt>
                <c:pt idx="10679">
                  <c:v>40367.415972222232</c:v>
                </c:pt>
                <c:pt idx="10680">
                  <c:v>40367.416666666664</c:v>
                </c:pt>
                <c:pt idx="10681">
                  <c:v>40367.417361111104</c:v>
                </c:pt>
                <c:pt idx="10682">
                  <c:v>40367.418055555587</c:v>
                </c:pt>
                <c:pt idx="10683">
                  <c:v>40367.418750000012</c:v>
                </c:pt>
                <c:pt idx="10684">
                  <c:v>40367.419444444473</c:v>
                </c:pt>
                <c:pt idx="10685">
                  <c:v>40367.420138888891</c:v>
                </c:pt>
                <c:pt idx="10686">
                  <c:v>40367.42083333333</c:v>
                </c:pt>
                <c:pt idx="10687">
                  <c:v>40367.421527777777</c:v>
                </c:pt>
                <c:pt idx="10688">
                  <c:v>40367.422222222223</c:v>
                </c:pt>
                <c:pt idx="10689">
                  <c:v>40367.42291666667</c:v>
                </c:pt>
                <c:pt idx="10690">
                  <c:v>40367.42361111108</c:v>
                </c:pt>
                <c:pt idx="10691">
                  <c:v>40367.424305555556</c:v>
                </c:pt>
                <c:pt idx="10692">
                  <c:v>40367.425000000003</c:v>
                </c:pt>
                <c:pt idx="10693">
                  <c:v>40367.425694444442</c:v>
                </c:pt>
                <c:pt idx="10694">
                  <c:v>40367.426388888889</c:v>
                </c:pt>
                <c:pt idx="10695">
                  <c:v>40367.427083333307</c:v>
                </c:pt>
                <c:pt idx="10696">
                  <c:v>40367.427777777775</c:v>
                </c:pt>
                <c:pt idx="10697">
                  <c:v>40367.428472222222</c:v>
                </c:pt>
                <c:pt idx="10698">
                  <c:v>40367.429166666618</c:v>
                </c:pt>
                <c:pt idx="10699">
                  <c:v>40367.429861111072</c:v>
                </c:pt>
                <c:pt idx="10700">
                  <c:v>40367.430555555562</c:v>
                </c:pt>
                <c:pt idx="10701">
                  <c:v>40367.431250000001</c:v>
                </c:pt>
                <c:pt idx="10702">
                  <c:v>40367.431944444441</c:v>
                </c:pt>
                <c:pt idx="10703">
                  <c:v>40367.432638888917</c:v>
                </c:pt>
                <c:pt idx="10704">
                  <c:v>40367.433333333334</c:v>
                </c:pt>
                <c:pt idx="10705">
                  <c:v>40367.434027777781</c:v>
                </c:pt>
                <c:pt idx="10706">
                  <c:v>40367.43472222222</c:v>
                </c:pt>
                <c:pt idx="10707">
                  <c:v>40367.435416666638</c:v>
                </c:pt>
                <c:pt idx="10708">
                  <c:v>40367.436111111114</c:v>
                </c:pt>
                <c:pt idx="10709">
                  <c:v>40367.436805555553</c:v>
                </c:pt>
                <c:pt idx="10710">
                  <c:v>40367.4375</c:v>
                </c:pt>
                <c:pt idx="10711">
                  <c:v>40367.43819444449</c:v>
                </c:pt>
                <c:pt idx="10712">
                  <c:v>40367.438888888893</c:v>
                </c:pt>
                <c:pt idx="10713">
                  <c:v>40367.439583333326</c:v>
                </c:pt>
                <c:pt idx="10714">
                  <c:v>40367.440277777809</c:v>
                </c:pt>
                <c:pt idx="10715">
                  <c:v>40367.440972222219</c:v>
                </c:pt>
                <c:pt idx="10716">
                  <c:v>40367.441666666637</c:v>
                </c:pt>
                <c:pt idx="10717">
                  <c:v>40367.442361111105</c:v>
                </c:pt>
                <c:pt idx="10718">
                  <c:v>40367.443055555559</c:v>
                </c:pt>
                <c:pt idx="10719">
                  <c:v>40367.443749999999</c:v>
                </c:pt>
                <c:pt idx="10720">
                  <c:v>40367.444444444474</c:v>
                </c:pt>
                <c:pt idx="10721">
                  <c:v>40367.445138888892</c:v>
                </c:pt>
                <c:pt idx="10722">
                  <c:v>40367.445833333331</c:v>
                </c:pt>
                <c:pt idx="10723">
                  <c:v>40367.446527777793</c:v>
                </c:pt>
                <c:pt idx="10724">
                  <c:v>40367.447222222232</c:v>
                </c:pt>
                <c:pt idx="10725">
                  <c:v>40367.447916666664</c:v>
                </c:pt>
                <c:pt idx="10726">
                  <c:v>40367.448611111111</c:v>
                </c:pt>
                <c:pt idx="10727">
                  <c:v>40367.449305555558</c:v>
                </c:pt>
                <c:pt idx="10728">
                  <c:v>40367.450000000012</c:v>
                </c:pt>
                <c:pt idx="10729">
                  <c:v>40367.450694444502</c:v>
                </c:pt>
                <c:pt idx="10730">
                  <c:v>40367.451388888891</c:v>
                </c:pt>
                <c:pt idx="10731">
                  <c:v>40367.45208333333</c:v>
                </c:pt>
                <c:pt idx="10732">
                  <c:v>40367.452777777791</c:v>
                </c:pt>
                <c:pt idx="10733">
                  <c:v>40367.453472222223</c:v>
                </c:pt>
                <c:pt idx="10734">
                  <c:v>40367.45416666667</c:v>
                </c:pt>
                <c:pt idx="10735">
                  <c:v>40367.454861111109</c:v>
                </c:pt>
                <c:pt idx="10736">
                  <c:v>40367.455555555563</c:v>
                </c:pt>
                <c:pt idx="10737">
                  <c:v>40367.456250000039</c:v>
                </c:pt>
                <c:pt idx="10738">
                  <c:v>40367.456944444493</c:v>
                </c:pt>
                <c:pt idx="10739">
                  <c:v>40367.457638888925</c:v>
                </c:pt>
                <c:pt idx="10740">
                  <c:v>40367.458333333343</c:v>
                </c:pt>
                <c:pt idx="10741">
                  <c:v>40367.459027777782</c:v>
                </c:pt>
                <c:pt idx="10742">
                  <c:v>40367.459722222222</c:v>
                </c:pt>
                <c:pt idx="10743">
                  <c:v>40367.460416666654</c:v>
                </c:pt>
                <c:pt idx="10744">
                  <c:v>40367.461111111072</c:v>
                </c:pt>
                <c:pt idx="10745">
                  <c:v>40367.461805555555</c:v>
                </c:pt>
                <c:pt idx="10746">
                  <c:v>40367.462500000001</c:v>
                </c:pt>
                <c:pt idx="10747">
                  <c:v>40367.463194444441</c:v>
                </c:pt>
                <c:pt idx="10748">
                  <c:v>40367.463888888888</c:v>
                </c:pt>
                <c:pt idx="10749">
                  <c:v>40367.464583333334</c:v>
                </c:pt>
                <c:pt idx="10750">
                  <c:v>40367.465277777781</c:v>
                </c:pt>
                <c:pt idx="10751">
                  <c:v>40367.46597222222</c:v>
                </c:pt>
                <c:pt idx="10752">
                  <c:v>40367.466666666638</c:v>
                </c:pt>
                <c:pt idx="10753">
                  <c:v>40367.467361111077</c:v>
                </c:pt>
                <c:pt idx="10754">
                  <c:v>40367.468055555553</c:v>
                </c:pt>
                <c:pt idx="10755">
                  <c:v>40367.46875</c:v>
                </c:pt>
                <c:pt idx="10756">
                  <c:v>40367.469444444447</c:v>
                </c:pt>
                <c:pt idx="10757">
                  <c:v>40367.470138888893</c:v>
                </c:pt>
                <c:pt idx="10758">
                  <c:v>40367.470833333333</c:v>
                </c:pt>
                <c:pt idx="10759">
                  <c:v>40367.47152777778</c:v>
                </c:pt>
                <c:pt idx="10760">
                  <c:v>40367.472222222219</c:v>
                </c:pt>
                <c:pt idx="10761">
                  <c:v>40367.472916666666</c:v>
                </c:pt>
                <c:pt idx="10762">
                  <c:v>40367.473611111105</c:v>
                </c:pt>
                <c:pt idx="10763">
                  <c:v>40367.474305555559</c:v>
                </c:pt>
                <c:pt idx="10764">
                  <c:v>40367.475000000006</c:v>
                </c:pt>
                <c:pt idx="10765">
                  <c:v>40367.475694444474</c:v>
                </c:pt>
                <c:pt idx="10766">
                  <c:v>40367.476388888892</c:v>
                </c:pt>
                <c:pt idx="10767">
                  <c:v>40367.477083333324</c:v>
                </c:pt>
                <c:pt idx="10768">
                  <c:v>40367.477777777778</c:v>
                </c:pt>
                <c:pt idx="10769">
                  <c:v>40367.478472222232</c:v>
                </c:pt>
                <c:pt idx="10770">
                  <c:v>40367.479166666628</c:v>
                </c:pt>
                <c:pt idx="10771">
                  <c:v>40367.479861111104</c:v>
                </c:pt>
                <c:pt idx="10772">
                  <c:v>40367.480555555587</c:v>
                </c:pt>
                <c:pt idx="10773">
                  <c:v>40367.481250000012</c:v>
                </c:pt>
                <c:pt idx="10774">
                  <c:v>40367.481944444473</c:v>
                </c:pt>
                <c:pt idx="10775">
                  <c:v>40367.482638888934</c:v>
                </c:pt>
                <c:pt idx="10776">
                  <c:v>40367.48333333333</c:v>
                </c:pt>
                <c:pt idx="10777">
                  <c:v>40367.484027777791</c:v>
                </c:pt>
                <c:pt idx="10778">
                  <c:v>40367.484722222223</c:v>
                </c:pt>
                <c:pt idx="10779">
                  <c:v>40367.48541666667</c:v>
                </c:pt>
                <c:pt idx="10780">
                  <c:v>40367.486111111109</c:v>
                </c:pt>
                <c:pt idx="10781">
                  <c:v>40367.486805555563</c:v>
                </c:pt>
                <c:pt idx="10782">
                  <c:v>40367.487500000003</c:v>
                </c:pt>
                <c:pt idx="10783">
                  <c:v>40367.488194444493</c:v>
                </c:pt>
                <c:pt idx="10784">
                  <c:v>40367.488888888925</c:v>
                </c:pt>
                <c:pt idx="10785">
                  <c:v>40367.489583333336</c:v>
                </c:pt>
                <c:pt idx="10786">
                  <c:v>40367.490277777782</c:v>
                </c:pt>
                <c:pt idx="10787">
                  <c:v>40367.490972222222</c:v>
                </c:pt>
                <c:pt idx="10788">
                  <c:v>40367.491666666618</c:v>
                </c:pt>
                <c:pt idx="10789">
                  <c:v>40367.492361111072</c:v>
                </c:pt>
                <c:pt idx="10790">
                  <c:v>40367.493055555555</c:v>
                </c:pt>
                <c:pt idx="10791">
                  <c:v>40367.493749999994</c:v>
                </c:pt>
                <c:pt idx="10792">
                  <c:v>40367.494444444441</c:v>
                </c:pt>
                <c:pt idx="10793">
                  <c:v>40367.495138888888</c:v>
                </c:pt>
                <c:pt idx="10794">
                  <c:v>40367.495833333334</c:v>
                </c:pt>
                <c:pt idx="10795">
                  <c:v>40367.496527777781</c:v>
                </c:pt>
                <c:pt idx="10796">
                  <c:v>40367.49722222222</c:v>
                </c:pt>
                <c:pt idx="10797">
                  <c:v>40367.497916666638</c:v>
                </c:pt>
                <c:pt idx="10798">
                  <c:v>40367.498611111114</c:v>
                </c:pt>
                <c:pt idx="10799">
                  <c:v>40367.499305555524</c:v>
                </c:pt>
                <c:pt idx="10800">
                  <c:v>40367.5</c:v>
                </c:pt>
                <c:pt idx="10801">
                  <c:v>40367.50069444449</c:v>
                </c:pt>
                <c:pt idx="10802">
                  <c:v>40367.501388888886</c:v>
                </c:pt>
                <c:pt idx="10803">
                  <c:v>40367.502083333326</c:v>
                </c:pt>
                <c:pt idx="10804">
                  <c:v>40367.50277777778</c:v>
                </c:pt>
                <c:pt idx="10805">
                  <c:v>40367.503472222204</c:v>
                </c:pt>
                <c:pt idx="10806">
                  <c:v>40367.504166666637</c:v>
                </c:pt>
                <c:pt idx="10807">
                  <c:v>40367.504861111105</c:v>
                </c:pt>
                <c:pt idx="10808">
                  <c:v>40367.505555555559</c:v>
                </c:pt>
                <c:pt idx="10809">
                  <c:v>40367.506250000013</c:v>
                </c:pt>
                <c:pt idx="10810">
                  <c:v>40367.506944444474</c:v>
                </c:pt>
                <c:pt idx="10811">
                  <c:v>40367.507638888892</c:v>
                </c:pt>
                <c:pt idx="10812">
                  <c:v>40367.508333333331</c:v>
                </c:pt>
                <c:pt idx="10813">
                  <c:v>40367.509027777778</c:v>
                </c:pt>
                <c:pt idx="10814">
                  <c:v>40367.509722222225</c:v>
                </c:pt>
                <c:pt idx="10815">
                  <c:v>40367.510416666664</c:v>
                </c:pt>
                <c:pt idx="10816">
                  <c:v>40367.511111111104</c:v>
                </c:pt>
                <c:pt idx="10817">
                  <c:v>40367.511805555558</c:v>
                </c:pt>
                <c:pt idx="10818">
                  <c:v>40367.512500000012</c:v>
                </c:pt>
                <c:pt idx="10819">
                  <c:v>40367.513194444473</c:v>
                </c:pt>
                <c:pt idx="10820">
                  <c:v>40367.513888888891</c:v>
                </c:pt>
                <c:pt idx="10821">
                  <c:v>40367.51458333333</c:v>
                </c:pt>
                <c:pt idx="10822">
                  <c:v>40367.515277777791</c:v>
                </c:pt>
                <c:pt idx="10823">
                  <c:v>40367.515972222223</c:v>
                </c:pt>
                <c:pt idx="10824">
                  <c:v>40367.51666666667</c:v>
                </c:pt>
                <c:pt idx="10825">
                  <c:v>40367.51736111108</c:v>
                </c:pt>
                <c:pt idx="10826">
                  <c:v>40367.518055555563</c:v>
                </c:pt>
                <c:pt idx="10827">
                  <c:v>40367.518750000003</c:v>
                </c:pt>
                <c:pt idx="10828">
                  <c:v>40367.519444444442</c:v>
                </c:pt>
                <c:pt idx="10829">
                  <c:v>40367.520138888889</c:v>
                </c:pt>
                <c:pt idx="10830">
                  <c:v>40367.520833333336</c:v>
                </c:pt>
                <c:pt idx="10831">
                  <c:v>40367.521527777775</c:v>
                </c:pt>
                <c:pt idx="10832">
                  <c:v>40367.522222222222</c:v>
                </c:pt>
                <c:pt idx="10833">
                  <c:v>40367.522916666654</c:v>
                </c:pt>
                <c:pt idx="10834">
                  <c:v>40367.523611111072</c:v>
                </c:pt>
                <c:pt idx="10835">
                  <c:v>40367.524305555555</c:v>
                </c:pt>
                <c:pt idx="10836">
                  <c:v>40367.525000000001</c:v>
                </c:pt>
                <c:pt idx="10837">
                  <c:v>40367.525694444441</c:v>
                </c:pt>
                <c:pt idx="10838">
                  <c:v>40367.526388888888</c:v>
                </c:pt>
                <c:pt idx="10839">
                  <c:v>40367.527083333298</c:v>
                </c:pt>
                <c:pt idx="10840">
                  <c:v>40367.527777777774</c:v>
                </c:pt>
                <c:pt idx="10841">
                  <c:v>40367.52847222222</c:v>
                </c:pt>
                <c:pt idx="10842">
                  <c:v>40367.529166666609</c:v>
                </c:pt>
                <c:pt idx="10843">
                  <c:v>40367.529861111077</c:v>
                </c:pt>
                <c:pt idx="10844">
                  <c:v>40367.530555555553</c:v>
                </c:pt>
                <c:pt idx="10845">
                  <c:v>40367.53125</c:v>
                </c:pt>
                <c:pt idx="10846">
                  <c:v>40367.531944444447</c:v>
                </c:pt>
                <c:pt idx="10847">
                  <c:v>40367.532638888893</c:v>
                </c:pt>
                <c:pt idx="10848">
                  <c:v>40367.533333333326</c:v>
                </c:pt>
                <c:pt idx="10849">
                  <c:v>40367.53402777778</c:v>
                </c:pt>
                <c:pt idx="10850">
                  <c:v>40367.534722222204</c:v>
                </c:pt>
                <c:pt idx="10851">
                  <c:v>40367.535416666637</c:v>
                </c:pt>
                <c:pt idx="10852">
                  <c:v>40367.536111111105</c:v>
                </c:pt>
                <c:pt idx="10853">
                  <c:v>40367.536805555559</c:v>
                </c:pt>
                <c:pt idx="10854">
                  <c:v>40367.537499999999</c:v>
                </c:pt>
                <c:pt idx="10855">
                  <c:v>40367.538194444474</c:v>
                </c:pt>
                <c:pt idx="10856">
                  <c:v>40367.538888888892</c:v>
                </c:pt>
                <c:pt idx="10857">
                  <c:v>40367.539583333324</c:v>
                </c:pt>
                <c:pt idx="10858">
                  <c:v>40367.540277777793</c:v>
                </c:pt>
                <c:pt idx="10859">
                  <c:v>40367.540972222232</c:v>
                </c:pt>
                <c:pt idx="10860">
                  <c:v>40367.541666666628</c:v>
                </c:pt>
                <c:pt idx="10861">
                  <c:v>40367.542361111104</c:v>
                </c:pt>
                <c:pt idx="10862">
                  <c:v>40367.543055555558</c:v>
                </c:pt>
                <c:pt idx="10863">
                  <c:v>40367.543749999997</c:v>
                </c:pt>
                <c:pt idx="10864">
                  <c:v>40367.544444444473</c:v>
                </c:pt>
                <c:pt idx="10865">
                  <c:v>40367.545138888891</c:v>
                </c:pt>
                <c:pt idx="10866">
                  <c:v>40367.54583333333</c:v>
                </c:pt>
                <c:pt idx="10867">
                  <c:v>40367.546527777791</c:v>
                </c:pt>
                <c:pt idx="10868">
                  <c:v>40367.547222222223</c:v>
                </c:pt>
                <c:pt idx="10869">
                  <c:v>40367.54791666667</c:v>
                </c:pt>
                <c:pt idx="10870">
                  <c:v>40367.548611111109</c:v>
                </c:pt>
                <c:pt idx="10871">
                  <c:v>40367.549305555556</c:v>
                </c:pt>
                <c:pt idx="10872">
                  <c:v>40367.550000000003</c:v>
                </c:pt>
                <c:pt idx="10873">
                  <c:v>40367.550694444493</c:v>
                </c:pt>
                <c:pt idx="10874">
                  <c:v>40367.551388888889</c:v>
                </c:pt>
                <c:pt idx="10875">
                  <c:v>40367.552083333336</c:v>
                </c:pt>
                <c:pt idx="10876">
                  <c:v>40367.552777777782</c:v>
                </c:pt>
                <c:pt idx="10877">
                  <c:v>40367.553472222222</c:v>
                </c:pt>
                <c:pt idx="10878">
                  <c:v>40367.554166666654</c:v>
                </c:pt>
                <c:pt idx="10879">
                  <c:v>40367.554861111108</c:v>
                </c:pt>
                <c:pt idx="10880">
                  <c:v>40367.555555555562</c:v>
                </c:pt>
                <c:pt idx="10881">
                  <c:v>40367.556250000031</c:v>
                </c:pt>
                <c:pt idx="10882">
                  <c:v>40367.556944444485</c:v>
                </c:pt>
                <c:pt idx="10883">
                  <c:v>40367.557638888917</c:v>
                </c:pt>
                <c:pt idx="10884">
                  <c:v>40367.558333333342</c:v>
                </c:pt>
                <c:pt idx="10885">
                  <c:v>40367.559027777781</c:v>
                </c:pt>
                <c:pt idx="10886">
                  <c:v>40367.55972222222</c:v>
                </c:pt>
                <c:pt idx="10887">
                  <c:v>40367.560416666638</c:v>
                </c:pt>
                <c:pt idx="10888">
                  <c:v>40367.561111111077</c:v>
                </c:pt>
                <c:pt idx="10889">
                  <c:v>40367.561805555524</c:v>
                </c:pt>
                <c:pt idx="10890">
                  <c:v>40367.5625</c:v>
                </c:pt>
                <c:pt idx="10891">
                  <c:v>40367.563194444447</c:v>
                </c:pt>
                <c:pt idx="10892">
                  <c:v>40367.563888888886</c:v>
                </c:pt>
                <c:pt idx="10893">
                  <c:v>40367.564583333326</c:v>
                </c:pt>
                <c:pt idx="10894">
                  <c:v>40367.56527777778</c:v>
                </c:pt>
                <c:pt idx="10895">
                  <c:v>40367.565972222204</c:v>
                </c:pt>
                <c:pt idx="10896">
                  <c:v>40367.566666666637</c:v>
                </c:pt>
                <c:pt idx="10897">
                  <c:v>40367.567361111054</c:v>
                </c:pt>
                <c:pt idx="10898">
                  <c:v>40367.568055555559</c:v>
                </c:pt>
                <c:pt idx="10899">
                  <c:v>40367.568749999999</c:v>
                </c:pt>
                <c:pt idx="10900">
                  <c:v>40367.569444444445</c:v>
                </c:pt>
                <c:pt idx="10901">
                  <c:v>40367.570138888892</c:v>
                </c:pt>
                <c:pt idx="10902">
                  <c:v>40367.570833333331</c:v>
                </c:pt>
                <c:pt idx="10903">
                  <c:v>40367.571527777778</c:v>
                </c:pt>
                <c:pt idx="10904">
                  <c:v>40367.572222222232</c:v>
                </c:pt>
                <c:pt idx="10905">
                  <c:v>40367.572916666664</c:v>
                </c:pt>
                <c:pt idx="10906">
                  <c:v>40367.573611111104</c:v>
                </c:pt>
                <c:pt idx="10907">
                  <c:v>40367.574305555558</c:v>
                </c:pt>
                <c:pt idx="10908">
                  <c:v>40367.575000000004</c:v>
                </c:pt>
                <c:pt idx="10909">
                  <c:v>40367.575694444473</c:v>
                </c:pt>
                <c:pt idx="10910">
                  <c:v>40367.576388888891</c:v>
                </c:pt>
                <c:pt idx="10911">
                  <c:v>40367.577083333301</c:v>
                </c:pt>
                <c:pt idx="10912">
                  <c:v>40367.577777777777</c:v>
                </c:pt>
                <c:pt idx="10913">
                  <c:v>40367.578472222223</c:v>
                </c:pt>
                <c:pt idx="10914">
                  <c:v>40367.579166666626</c:v>
                </c:pt>
                <c:pt idx="10915">
                  <c:v>40367.57986111108</c:v>
                </c:pt>
                <c:pt idx="10916">
                  <c:v>40367.580555555563</c:v>
                </c:pt>
                <c:pt idx="10917">
                  <c:v>40367.581250000003</c:v>
                </c:pt>
                <c:pt idx="10918">
                  <c:v>40367.581944444442</c:v>
                </c:pt>
                <c:pt idx="10919">
                  <c:v>40367.582638888925</c:v>
                </c:pt>
                <c:pt idx="10920">
                  <c:v>40367.583333333336</c:v>
                </c:pt>
                <c:pt idx="10921">
                  <c:v>40367.584027777782</c:v>
                </c:pt>
                <c:pt idx="10922">
                  <c:v>40367.584722222222</c:v>
                </c:pt>
                <c:pt idx="10923">
                  <c:v>40367.585416666654</c:v>
                </c:pt>
                <c:pt idx="10924">
                  <c:v>40367.586111111108</c:v>
                </c:pt>
                <c:pt idx="10925">
                  <c:v>40367.586805555562</c:v>
                </c:pt>
                <c:pt idx="10926">
                  <c:v>40367.587500000001</c:v>
                </c:pt>
                <c:pt idx="10927">
                  <c:v>40367.588194444485</c:v>
                </c:pt>
                <c:pt idx="10928">
                  <c:v>40367.588888888917</c:v>
                </c:pt>
                <c:pt idx="10929">
                  <c:v>40367.589583333334</c:v>
                </c:pt>
                <c:pt idx="10930">
                  <c:v>40367.590277777781</c:v>
                </c:pt>
                <c:pt idx="10931">
                  <c:v>40367.59097222222</c:v>
                </c:pt>
                <c:pt idx="10932">
                  <c:v>40367.591666666609</c:v>
                </c:pt>
                <c:pt idx="10933">
                  <c:v>40367.592361111077</c:v>
                </c:pt>
                <c:pt idx="10934">
                  <c:v>40367.593055555524</c:v>
                </c:pt>
                <c:pt idx="10935">
                  <c:v>40367.593749999985</c:v>
                </c:pt>
                <c:pt idx="10936">
                  <c:v>40367.594444444447</c:v>
                </c:pt>
                <c:pt idx="10937">
                  <c:v>40367.595138888886</c:v>
                </c:pt>
                <c:pt idx="10938">
                  <c:v>40367.595833333326</c:v>
                </c:pt>
                <c:pt idx="10939">
                  <c:v>40367.59652777778</c:v>
                </c:pt>
                <c:pt idx="10940">
                  <c:v>40367.597222222204</c:v>
                </c:pt>
                <c:pt idx="10941">
                  <c:v>40367.597916666637</c:v>
                </c:pt>
                <c:pt idx="10942">
                  <c:v>40367.598611111105</c:v>
                </c:pt>
                <c:pt idx="10943">
                  <c:v>40367.59930555553</c:v>
                </c:pt>
                <c:pt idx="10944">
                  <c:v>40367.599999999999</c:v>
                </c:pt>
                <c:pt idx="10945">
                  <c:v>40367.600694444474</c:v>
                </c:pt>
                <c:pt idx="10946">
                  <c:v>40367.601388888885</c:v>
                </c:pt>
                <c:pt idx="10947">
                  <c:v>40367.602083333324</c:v>
                </c:pt>
                <c:pt idx="10948">
                  <c:v>40367.602777777778</c:v>
                </c:pt>
                <c:pt idx="10949">
                  <c:v>40367.603472222225</c:v>
                </c:pt>
                <c:pt idx="10950">
                  <c:v>40367.604166666628</c:v>
                </c:pt>
                <c:pt idx="10951">
                  <c:v>40367.604861111104</c:v>
                </c:pt>
                <c:pt idx="10952">
                  <c:v>40367.605555555558</c:v>
                </c:pt>
                <c:pt idx="10953">
                  <c:v>40367.606250000012</c:v>
                </c:pt>
                <c:pt idx="10954">
                  <c:v>40367.606944444473</c:v>
                </c:pt>
                <c:pt idx="10955">
                  <c:v>40367.607638888891</c:v>
                </c:pt>
                <c:pt idx="10956">
                  <c:v>40367.60833333333</c:v>
                </c:pt>
                <c:pt idx="10957">
                  <c:v>40367.609027777777</c:v>
                </c:pt>
                <c:pt idx="10958">
                  <c:v>40367.609722222194</c:v>
                </c:pt>
                <c:pt idx="10959">
                  <c:v>40367.61041666667</c:v>
                </c:pt>
                <c:pt idx="10960">
                  <c:v>40367.61111111108</c:v>
                </c:pt>
                <c:pt idx="10961">
                  <c:v>40367.611805555556</c:v>
                </c:pt>
                <c:pt idx="10962">
                  <c:v>40367.612500000003</c:v>
                </c:pt>
                <c:pt idx="10963">
                  <c:v>40367.613194444442</c:v>
                </c:pt>
                <c:pt idx="10964">
                  <c:v>40367.613888888889</c:v>
                </c:pt>
                <c:pt idx="10965">
                  <c:v>40367.614583333336</c:v>
                </c:pt>
                <c:pt idx="10966">
                  <c:v>40367.615277777782</c:v>
                </c:pt>
                <c:pt idx="10967">
                  <c:v>40367.615972222222</c:v>
                </c:pt>
                <c:pt idx="10968">
                  <c:v>40367.616666666654</c:v>
                </c:pt>
                <c:pt idx="10969">
                  <c:v>40367.617361111072</c:v>
                </c:pt>
                <c:pt idx="10970">
                  <c:v>40367.618055555562</c:v>
                </c:pt>
                <c:pt idx="10971">
                  <c:v>40367.618750000001</c:v>
                </c:pt>
                <c:pt idx="10972">
                  <c:v>40367.619444444441</c:v>
                </c:pt>
                <c:pt idx="10973">
                  <c:v>40367.620138888888</c:v>
                </c:pt>
                <c:pt idx="10974">
                  <c:v>40367.620833333334</c:v>
                </c:pt>
                <c:pt idx="10975">
                  <c:v>40367.621527777774</c:v>
                </c:pt>
                <c:pt idx="10976">
                  <c:v>40367.62222222222</c:v>
                </c:pt>
                <c:pt idx="10977">
                  <c:v>40367.622916666638</c:v>
                </c:pt>
                <c:pt idx="10978">
                  <c:v>40367.623611111077</c:v>
                </c:pt>
                <c:pt idx="10979">
                  <c:v>40367.624305555524</c:v>
                </c:pt>
                <c:pt idx="10980">
                  <c:v>40367.624999999993</c:v>
                </c:pt>
                <c:pt idx="10981">
                  <c:v>40367.625694444447</c:v>
                </c:pt>
                <c:pt idx="10982">
                  <c:v>40367.626388888886</c:v>
                </c:pt>
                <c:pt idx="10983">
                  <c:v>40367.627083333282</c:v>
                </c:pt>
                <c:pt idx="10984">
                  <c:v>40367.62777777775</c:v>
                </c:pt>
                <c:pt idx="10985">
                  <c:v>40367.628472222204</c:v>
                </c:pt>
                <c:pt idx="10986">
                  <c:v>40367.629166666607</c:v>
                </c:pt>
                <c:pt idx="10987">
                  <c:v>40367.629861111054</c:v>
                </c:pt>
                <c:pt idx="10988">
                  <c:v>40367.630555555559</c:v>
                </c:pt>
                <c:pt idx="10989">
                  <c:v>40367.631249999999</c:v>
                </c:pt>
                <c:pt idx="10990">
                  <c:v>40367.631944444445</c:v>
                </c:pt>
                <c:pt idx="10991">
                  <c:v>40367.632638888892</c:v>
                </c:pt>
                <c:pt idx="10992">
                  <c:v>40367.633333333324</c:v>
                </c:pt>
                <c:pt idx="10993">
                  <c:v>40367.634027777778</c:v>
                </c:pt>
                <c:pt idx="10994">
                  <c:v>40367.634722222225</c:v>
                </c:pt>
                <c:pt idx="10995">
                  <c:v>40367.635416666628</c:v>
                </c:pt>
                <c:pt idx="10996">
                  <c:v>40367.636111111104</c:v>
                </c:pt>
                <c:pt idx="10997">
                  <c:v>40367.636805555558</c:v>
                </c:pt>
                <c:pt idx="10998">
                  <c:v>40367.637499999997</c:v>
                </c:pt>
                <c:pt idx="10999">
                  <c:v>40367.638194444473</c:v>
                </c:pt>
                <c:pt idx="11000">
                  <c:v>40367.638888888891</c:v>
                </c:pt>
                <c:pt idx="11001">
                  <c:v>40367.639583333301</c:v>
                </c:pt>
                <c:pt idx="11002">
                  <c:v>40367.640277777791</c:v>
                </c:pt>
                <c:pt idx="11003">
                  <c:v>40367.640972222223</c:v>
                </c:pt>
                <c:pt idx="11004">
                  <c:v>40367.641666666626</c:v>
                </c:pt>
                <c:pt idx="11005">
                  <c:v>40367.64236111108</c:v>
                </c:pt>
                <c:pt idx="11006">
                  <c:v>40367.643055555556</c:v>
                </c:pt>
                <c:pt idx="11007">
                  <c:v>40367.643749999996</c:v>
                </c:pt>
                <c:pt idx="11008">
                  <c:v>40367.644444444442</c:v>
                </c:pt>
                <c:pt idx="11009">
                  <c:v>40367.645138888889</c:v>
                </c:pt>
                <c:pt idx="11010">
                  <c:v>40367.645833333336</c:v>
                </c:pt>
                <c:pt idx="11011">
                  <c:v>40367.646527777782</c:v>
                </c:pt>
                <c:pt idx="11012">
                  <c:v>40367.647222222222</c:v>
                </c:pt>
                <c:pt idx="11013">
                  <c:v>40367.647916666654</c:v>
                </c:pt>
                <c:pt idx="11014">
                  <c:v>40367.648611111108</c:v>
                </c:pt>
                <c:pt idx="11015">
                  <c:v>40367.649305555555</c:v>
                </c:pt>
                <c:pt idx="11016">
                  <c:v>40367.65</c:v>
                </c:pt>
                <c:pt idx="11017">
                  <c:v>40367.650694444485</c:v>
                </c:pt>
                <c:pt idx="11018">
                  <c:v>40367.651388888888</c:v>
                </c:pt>
                <c:pt idx="11019">
                  <c:v>40367.652083333334</c:v>
                </c:pt>
                <c:pt idx="11020">
                  <c:v>40367.652777777781</c:v>
                </c:pt>
                <c:pt idx="11021">
                  <c:v>40367.65347222222</c:v>
                </c:pt>
                <c:pt idx="11022">
                  <c:v>40367.654166666638</c:v>
                </c:pt>
                <c:pt idx="11023">
                  <c:v>40367.654861111114</c:v>
                </c:pt>
                <c:pt idx="11024">
                  <c:v>40367.655555555553</c:v>
                </c:pt>
                <c:pt idx="11025">
                  <c:v>40367.656250000029</c:v>
                </c:pt>
                <c:pt idx="11026">
                  <c:v>40367.65694444449</c:v>
                </c:pt>
                <c:pt idx="11027">
                  <c:v>40367.657638888893</c:v>
                </c:pt>
                <c:pt idx="11028">
                  <c:v>40367.658333333333</c:v>
                </c:pt>
                <c:pt idx="11029">
                  <c:v>40367.65902777778</c:v>
                </c:pt>
                <c:pt idx="11030">
                  <c:v>40367.659722222204</c:v>
                </c:pt>
                <c:pt idx="11031">
                  <c:v>40367.660416666637</c:v>
                </c:pt>
                <c:pt idx="11032">
                  <c:v>40367.661111111054</c:v>
                </c:pt>
                <c:pt idx="11033">
                  <c:v>40367.66180555553</c:v>
                </c:pt>
                <c:pt idx="11034">
                  <c:v>40367.662499999999</c:v>
                </c:pt>
                <c:pt idx="11035">
                  <c:v>40367.663194444445</c:v>
                </c:pt>
                <c:pt idx="11036">
                  <c:v>40367.663888888885</c:v>
                </c:pt>
                <c:pt idx="11037">
                  <c:v>40367.664583333324</c:v>
                </c:pt>
                <c:pt idx="11038">
                  <c:v>40367.665277777778</c:v>
                </c:pt>
                <c:pt idx="11039">
                  <c:v>40367.665972222225</c:v>
                </c:pt>
                <c:pt idx="11040">
                  <c:v>40367.666666666628</c:v>
                </c:pt>
                <c:pt idx="11041">
                  <c:v>40367.667361111053</c:v>
                </c:pt>
                <c:pt idx="11042">
                  <c:v>40367.668055555558</c:v>
                </c:pt>
                <c:pt idx="11043">
                  <c:v>40367.668749999997</c:v>
                </c:pt>
                <c:pt idx="11044">
                  <c:v>40367.669444444444</c:v>
                </c:pt>
                <c:pt idx="11045">
                  <c:v>40367.670138888891</c:v>
                </c:pt>
                <c:pt idx="11046">
                  <c:v>40367.67083333333</c:v>
                </c:pt>
                <c:pt idx="11047">
                  <c:v>40367.671527777777</c:v>
                </c:pt>
                <c:pt idx="11048">
                  <c:v>40367.672222222223</c:v>
                </c:pt>
                <c:pt idx="11049">
                  <c:v>40367.67291666667</c:v>
                </c:pt>
                <c:pt idx="11050">
                  <c:v>40367.67361111108</c:v>
                </c:pt>
                <c:pt idx="11051">
                  <c:v>40367.674305555556</c:v>
                </c:pt>
                <c:pt idx="11052">
                  <c:v>40367.675000000003</c:v>
                </c:pt>
                <c:pt idx="11053">
                  <c:v>40367.675694444442</c:v>
                </c:pt>
                <c:pt idx="11054">
                  <c:v>40367.676388888889</c:v>
                </c:pt>
                <c:pt idx="11055">
                  <c:v>40367.677083333307</c:v>
                </c:pt>
                <c:pt idx="11056">
                  <c:v>40367.677777777775</c:v>
                </c:pt>
                <c:pt idx="11057">
                  <c:v>40367.678472222222</c:v>
                </c:pt>
                <c:pt idx="11058">
                  <c:v>40367.679166666618</c:v>
                </c:pt>
                <c:pt idx="11059">
                  <c:v>40367.679861111072</c:v>
                </c:pt>
                <c:pt idx="11060">
                  <c:v>40367.680555555562</c:v>
                </c:pt>
                <c:pt idx="11061">
                  <c:v>40367.681250000001</c:v>
                </c:pt>
                <c:pt idx="11062">
                  <c:v>40367.681944444441</c:v>
                </c:pt>
                <c:pt idx="11063">
                  <c:v>40367.682638888917</c:v>
                </c:pt>
                <c:pt idx="11064">
                  <c:v>40367.683333333334</c:v>
                </c:pt>
                <c:pt idx="11065">
                  <c:v>40367.684027777781</c:v>
                </c:pt>
                <c:pt idx="11066">
                  <c:v>40367.68472222222</c:v>
                </c:pt>
                <c:pt idx="11067">
                  <c:v>40367.685416666638</c:v>
                </c:pt>
                <c:pt idx="11068">
                  <c:v>40367.686111111114</c:v>
                </c:pt>
                <c:pt idx="11069">
                  <c:v>40367.686805555553</c:v>
                </c:pt>
                <c:pt idx="11070">
                  <c:v>40367.6875</c:v>
                </c:pt>
                <c:pt idx="11071">
                  <c:v>40367.68819444449</c:v>
                </c:pt>
                <c:pt idx="11072">
                  <c:v>40367.688888888893</c:v>
                </c:pt>
                <c:pt idx="11073">
                  <c:v>40367.689583333326</c:v>
                </c:pt>
                <c:pt idx="11074">
                  <c:v>40367.69027777778</c:v>
                </c:pt>
                <c:pt idx="11075">
                  <c:v>40367.690972222204</c:v>
                </c:pt>
                <c:pt idx="11076">
                  <c:v>40367.691666666607</c:v>
                </c:pt>
                <c:pt idx="11077">
                  <c:v>40367.692361111054</c:v>
                </c:pt>
                <c:pt idx="11078">
                  <c:v>40367.69305555553</c:v>
                </c:pt>
                <c:pt idx="11079">
                  <c:v>40367.693749999984</c:v>
                </c:pt>
                <c:pt idx="11080">
                  <c:v>40367.694444444445</c:v>
                </c:pt>
                <c:pt idx="11081">
                  <c:v>40367.695138888885</c:v>
                </c:pt>
                <c:pt idx="11082">
                  <c:v>40367.695833333324</c:v>
                </c:pt>
                <c:pt idx="11083">
                  <c:v>40367.696527777778</c:v>
                </c:pt>
                <c:pt idx="11084">
                  <c:v>40367.697222222225</c:v>
                </c:pt>
                <c:pt idx="11085">
                  <c:v>40367.697916666628</c:v>
                </c:pt>
                <c:pt idx="11086">
                  <c:v>40367.698611111104</c:v>
                </c:pt>
                <c:pt idx="11087">
                  <c:v>40367.699305555521</c:v>
                </c:pt>
                <c:pt idx="11088">
                  <c:v>40367.699999999997</c:v>
                </c:pt>
                <c:pt idx="11089">
                  <c:v>40367.700694444473</c:v>
                </c:pt>
                <c:pt idx="11090">
                  <c:v>40367.701388888876</c:v>
                </c:pt>
                <c:pt idx="11091">
                  <c:v>40367.702083333301</c:v>
                </c:pt>
                <c:pt idx="11092">
                  <c:v>40367.702777777777</c:v>
                </c:pt>
                <c:pt idx="11093">
                  <c:v>40367.703472222194</c:v>
                </c:pt>
                <c:pt idx="11094">
                  <c:v>40367.704166666626</c:v>
                </c:pt>
                <c:pt idx="11095">
                  <c:v>40367.70486111108</c:v>
                </c:pt>
                <c:pt idx="11096">
                  <c:v>40367.705555555556</c:v>
                </c:pt>
                <c:pt idx="11097">
                  <c:v>40367.706250000003</c:v>
                </c:pt>
                <c:pt idx="11098">
                  <c:v>40367.706944444442</c:v>
                </c:pt>
                <c:pt idx="11099">
                  <c:v>40367.707638888889</c:v>
                </c:pt>
                <c:pt idx="11100">
                  <c:v>40367.708333333336</c:v>
                </c:pt>
                <c:pt idx="11101">
                  <c:v>40367.709027777775</c:v>
                </c:pt>
                <c:pt idx="11102">
                  <c:v>40367.709722222193</c:v>
                </c:pt>
                <c:pt idx="11103">
                  <c:v>40367.710416666654</c:v>
                </c:pt>
                <c:pt idx="11104">
                  <c:v>40367.711111111072</c:v>
                </c:pt>
                <c:pt idx="11105">
                  <c:v>40367.711805555555</c:v>
                </c:pt>
                <c:pt idx="11106">
                  <c:v>40367.712500000001</c:v>
                </c:pt>
                <c:pt idx="11107">
                  <c:v>40367.713194444441</c:v>
                </c:pt>
                <c:pt idx="11108">
                  <c:v>40367.713888888888</c:v>
                </c:pt>
                <c:pt idx="11109">
                  <c:v>40367.714583333334</c:v>
                </c:pt>
                <c:pt idx="11110">
                  <c:v>40367.715277777781</c:v>
                </c:pt>
                <c:pt idx="11111">
                  <c:v>40367.71597222222</c:v>
                </c:pt>
                <c:pt idx="11112">
                  <c:v>40367.716666666638</c:v>
                </c:pt>
                <c:pt idx="11113">
                  <c:v>40367.717361111077</c:v>
                </c:pt>
                <c:pt idx="11114">
                  <c:v>40367.718055555553</c:v>
                </c:pt>
                <c:pt idx="11115">
                  <c:v>40367.71875</c:v>
                </c:pt>
                <c:pt idx="11116">
                  <c:v>40367.719444444447</c:v>
                </c:pt>
                <c:pt idx="11117">
                  <c:v>40367.720138888886</c:v>
                </c:pt>
                <c:pt idx="11118">
                  <c:v>40367.720833333326</c:v>
                </c:pt>
                <c:pt idx="11119">
                  <c:v>40367.72152777775</c:v>
                </c:pt>
                <c:pt idx="11120">
                  <c:v>40367.722222222204</c:v>
                </c:pt>
                <c:pt idx="11121">
                  <c:v>40367.722916666637</c:v>
                </c:pt>
                <c:pt idx="11122">
                  <c:v>40367.723611111054</c:v>
                </c:pt>
                <c:pt idx="11123">
                  <c:v>40367.72430555553</c:v>
                </c:pt>
                <c:pt idx="11124">
                  <c:v>40367.724999999999</c:v>
                </c:pt>
                <c:pt idx="11125">
                  <c:v>40367.725694444445</c:v>
                </c:pt>
                <c:pt idx="11126">
                  <c:v>40367.726388888885</c:v>
                </c:pt>
                <c:pt idx="11127">
                  <c:v>40367.727083333273</c:v>
                </c:pt>
                <c:pt idx="11128">
                  <c:v>40367.727777777749</c:v>
                </c:pt>
                <c:pt idx="11129">
                  <c:v>40367.728472222225</c:v>
                </c:pt>
                <c:pt idx="11130">
                  <c:v>40367.729166666606</c:v>
                </c:pt>
                <c:pt idx="11131">
                  <c:v>40367.729861111053</c:v>
                </c:pt>
                <c:pt idx="11132">
                  <c:v>40367.730555555558</c:v>
                </c:pt>
                <c:pt idx="11133">
                  <c:v>40367.731249999997</c:v>
                </c:pt>
                <c:pt idx="11134">
                  <c:v>40367.731944444444</c:v>
                </c:pt>
                <c:pt idx="11135">
                  <c:v>40367.732638888891</c:v>
                </c:pt>
                <c:pt idx="11136">
                  <c:v>40367.733333333301</c:v>
                </c:pt>
                <c:pt idx="11137">
                  <c:v>40367.734027777777</c:v>
                </c:pt>
                <c:pt idx="11138">
                  <c:v>40367.734722222194</c:v>
                </c:pt>
                <c:pt idx="11139">
                  <c:v>40367.735416666626</c:v>
                </c:pt>
                <c:pt idx="11140">
                  <c:v>40367.73611111108</c:v>
                </c:pt>
                <c:pt idx="11141">
                  <c:v>40367.736805555556</c:v>
                </c:pt>
                <c:pt idx="11142">
                  <c:v>40367.737499999996</c:v>
                </c:pt>
                <c:pt idx="11143">
                  <c:v>40367.738194444442</c:v>
                </c:pt>
                <c:pt idx="11144">
                  <c:v>40367.738888888889</c:v>
                </c:pt>
                <c:pt idx="11145">
                  <c:v>40367.739583333307</c:v>
                </c:pt>
                <c:pt idx="11146">
                  <c:v>40367.740277777782</c:v>
                </c:pt>
                <c:pt idx="11147">
                  <c:v>40367.740972222222</c:v>
                </c:pt>
                <c:pt idx="11148">
                  <c:v>40367.741666666618</c:v>
                </c:pt>
                <c:pt idx="11149">
                  <c:v>40367.742361111072</c:v>
                </c:pt>
                <c:pt idx="11150">
                  <c:v>40367.743055555555</c:v>
                </c:pt>
                <c:pt idx="11151">
                  <c:v>40367.743749999994</c:v>
                </c:pt>
                <c:pt idx="11152">
                  <c:v>40367.744444444441</c:v>
                </c:pt>
                <c:pt idx="11153">
                  <c:v>40367.745138888888</c:v>
                </c:pt>
                <c:pt idx="11154">
                  <c:v>40367.745833333334</c:v>
                </c:pt>
                <c:pt idx="11155">
                  <c:v>40367.746527777781</c:v>
                </c:pt>
                <c:pt idx="11156">
                  <c:v>40367.74722222222</c:v>
                </c:pt>
                <c:pt idx="11157">
                  <c:v>40367.747916666638</c:v>
                </c:pt>
                <c:pt idx="11158">
                  <c:v>40367.748611111114</c:v>
                </c:pt>
                <c:pt idx="11159">
                  <c:v>40367.749305555524</c:v>
                </c:pt>
                <c:pt idx="11160">
                  <c:v>40367.75</c:v>
                </c:pt>
                <c:pt idx="11161">
                  <c:v>40367.75069444449</c:v>
                </c:pt>
                <c:pt idx="11162">
                  <c:v>40367.751388888886</c:v>
                </c:pt>
                <c:pt idx="11163">
                  <c:v>40367.752083333326</c:v>
                </c:pt>
                <c:pt idx="11164">
                  <c:v>40367.75277777778</c:v>
                </c:pt>
                <c:pt idx="11165">
                  <c:v>40367.753472222204</c:v>
                </c:pt>
                <c:pt idx="11166">
                  <c:v>40367.754166666637</c:v>
                </c:pt>
                <c:pt idx="11167">
                  <c:v>40367.754861111105</c:v>
                </c:pt>
                <c:pt idx="11168">
                  <c:v>40367.755555555559</c:v>
                </c:pt>
                <c:pt idx="11169">
                  <c:v>40367.756250000013</c:v>
                </c:pt>
                <c:pt idx="11170">
                  <c:v>40367.756944444474</c:v>
                </c:pt>
                <c:pt idx="11171">
                  <c:v>40367.757638888892</c:v>
                </c:pt>
                <c:pt idx="11172">
                  <c:v>40367.758333333331</c:v>
                </c:pt>
                <c:pt idx="11173">
                  <c:v>40367.759027777778</c:v>
                </c:pt>
                <c:pt idx="11174">
                  <c:v>40367.759722222225</c:v>
                </c:pt>
                <c:pt idx="11175">
                  <c:v>40367.760416666628</c:v>
                </c:pt>
                <c:pt idx="11176">
                  <c:v>40367.761111111053</c:v>
                </c:pt>
                <c:pt idx="11177">
                  <c:v>40367.761805555521</c:v>
                </c:pt>
                <c:pt idx="11178">
                  <c:v>40367.762499999997</c:v>
                </c:pt>
                <c:pt idx="11179">
                  <c:v>40367.763194444444</c:v>
                </c:pt>
                <c:pt idx="11180">
                  <c:v>40367.763888888876</c:v>
                </c:pt>
                <c:pt idx="11181">
                  <c:v>40367.764583333301</c:v>
                </c:pt>
                <c:pt idx="11182">
                  <c:v>40367.765277777777</c:v>
                </c:pt>
                <c:pt idx="11183">
                  <c:v>40367.765972222194</c:v>
                </c:pt>
                <c:pt idx="11184">
                  <c:v>40367.766666666626</c:v>
                </c:pt>
                <c:pt idx="11185">
                  <c:v>40367.767361111051</c:v>
                </c:pt>
                <c:pt idx="11186">
                  <c:v>40367.768055555556</c:v>
                </c:pt>
                <c:pt idx="11187">
                  <c:v>40367.768749999996</c:v>
                </c:pt>
                <c:pt idx="11188">
                  <c:v>40367.769444444435</c:v>
                </c:pt>
                <c:pt idx="11189">
                  <c:v>40367.770138888889</c:v>
                </c:pt>
                <c:pt idx="11190">
                  <c:v>40367.770833333336</c:v>
                </c:pt>
                <c:pt idx="11191">
                  <c:v>40367.771527777775</c:v>
                </c:pt>
                <c:pt idx="11192">
                  <c:v>40367.772222222222</c:v>
                </c:pt>
                <c:pt idx="11193">
                  <c:v>40367.772916666654</c:v>
                </c:pt>
                <c:pt idx="11194">
                  <c:v>40367.773611111072</c:v>
                </c:pt>
                <c:pt idx="11195">
                  <c:v>40367.774305555555</c:v>
                </c:pt>
                <c:pt idx="11196">
                  <c:v>40367.775000000001</c:v>
                </c:pt>
                <c:pt idx="11197">
                  <c:v>40367.775694444441</c:v>
                </c:pt>
                <c:pt idx="11198">
                  <c:v>40367.776388888888</c:v>
                </c:pt>
                <c:pt idx="11199">
                  <c:v>40367.777083333298</c:v>
                </c:pt>
                <c:pt idx="11200">
                  <c:v>40367.777777777774</c:v>
                </c:pt>
                <c:pt idx="11201">
                  <c:v>40367.77847222222</c:v>
                </c:pt>
                <c:pt idx="11202">
                  <c:v>40367.779166666609</c:v>
                </c:pt>
                <c:pt idx="11203">
                  <c:v>40367.779861111077</c:v>
                </c:pt>
                <c:pt idx="11204">
                  <c:v>40367.780555555553</c:v>
                </c:pt>
                <c:pt idx="11205">
                  <c:v>40367.78125</c:v>
                </c:pt>
                <c:pt idx="11206">
                  <c:v>40367.781944444447</c:v>
                </c:pt>
                <c:pt idx="11207">
                  <c:v>40367.782638888893</c:v>
                </c:pt>
                <c:pt idx="11208">
                  <c:v>40367.783333333326</c:v>
                </c:pt>
                <c:pt idx="11209">
                  <c:v>40367.78402777778</c:v>
                </c:pt>
                <c:pt idx="11210">
                  <c:v>40367.784722222204</c:v>
                </c:pt>
                <c:pt idx="11211">
                  <c:v>40367.785416666637</c:v>
                </c:pt>
                <c:pt idx="11212">
                  <c:v>40367.786111111105</c:v>
                </c:pt>
                <c:pt idx="11213">
                  <c:v>40367.786805555559</c:v>
                </c:pt>
                <c:pt idx="11214">
                  <c:v>40367.787499999999</c:v>
                </c:pt>
                <c:pt idx="11215">
                  <c:v>40367.788194444474</c:v>
                </c:pt>
                <c:pt idx="11216">
                  <c:v>40367.788888888892</c:v>
                </c:pt>
                <c:pt idx="11217">
                  <c:v>40367.789583333324</c:v>
                </c:pt>
                <c:pt idx="11218">
                  <c:v>40367.790277777778</c:v>
                </c:pt>
                <c:pt idx="11219">
                  <c:v>40367.790972222225</c:v>
                </c:pt>
                <c:pt idx="11220">
                  <c:v>40367.791666666606</c:v>
                </c:pt>
                <c:pt idx="11221">
                  <c:v>40367.792361111053</c:v>
                </c:pt>
                <c:pt idx="11222">
                  <c:v>40367.793055555521</c:v>
                </c:pt>
                <c:pt idx="11223">
                  <c:v>40367.793749999975</c:v>
                </c:pt>
                <c:pt idx="11224">
                  <c:v>40367.794444444444</c:v>
                </c:pt>
                <c:pt idx="11225">
                  <c:v>40367.795138888876</c:v>
                </c:pt>
                <c:pt idx="11226">
                  <c:v>40367.795833333301</c:v>
                </c:pt>
                <c:pt idx="11227">
                  <c:v>40367.796527777777</c:v>
                </c:pt>
                <c:pt idx="11228">
                  <c:v>40367.797222222194</c:v>
                </c:pt>
                <c:pt idx="11229">
                  <c:v>40367.797916666626</c:v>
                </c:pt>
                <c:pt idx="11230">
                  <c:v>40367.79861111108</c:v>
                </c:pt>
                <c:pt idx="11231">
                  <c:v>40367.79930555552</c:v>
                </c:pt>
                <c:pt idx="11232">
                  <c:v>40367.800000000003</c:v>
                </c:pt>
                <c:pt idx="11233">
                  <c:v>40367.800694444493</c:v>
                </c:pt>
                <c:pt idx="11234">
                  <c:v>40367.801388888889</c:v>
                </c:pt>
                <c:pt idx="11235">
                  <c:v>40367.802083333336</c:v>
                </c:pt>
                <c:pt idx="11236">
                  <c:v>40367.802777777782</c:v>
                </c:pt>
                <c:pt idx="11237">
                  <c:v>40367.803472222222</c:v>
                </c:pt>
                <c:pt idx="11238">
                  <c:v>40367.804166666654</c:v>
                </c:pt>
                <c:pt idx="11239">
                  <c:v>40367.804861111108</c:v>
                </c:pt>
                <c:pt idx="11240">
                  <c:v>40367.805555555562</c:v>
                </c:pt>
                <c:pt idx="11241">
                  <c:v>40367.806250000031</c:v>
                </c:pt>
                <c:pt idx="11242">
                  <c:v>40367.806944444485</c:v>
                </c:pt>
                <c:pt idx="11243">
                  <c:v>40367.807638888917</c:v>
                </c:pt>
                <c:pt idx="11244">
                  <c:v>40367.808333333342</c:v>
                </c:pt>
                <c:pt idx="11245">
                  <c:v>40367.809027777781</c:v>
                </c:pt>
                <c:pt idx="11246">
                  <c:v>40367.80972222222</c:v>
                </c:pt>
                <c:pt idx="11247">
                  <c:v>40367.810416666667</c:v>
                </c:pt>
                <c:pt idx="11248">
                  <c:v>40367.811111111114</c:v>
                </c:pt>
                <c:pt idx="11249">
                  <c:v>40367.811805555553</c:v>
                </c:pt>
                <c:pt idx="11250">
                  <c:v>40367.812500000029</c:v>
                </c:pt>
                <c:pt idx="11251">
                  <c:v>40367.81319444449</c:v>
                </c:pt>
                <c:pt idx="11252">
                  <c:v>40367.813888888893</c:v>
                </c:pt>
                <c:pt idx="11253">
                  <c:v>40367.814583333333</c:v>
                </c:pt>
                <c:pt idx="11254">
                  <c:v>40367.815277777809</c:v>
                </c:pt>
                <c:pt idx="11255">
                  <c:v>40367.815972222219</c:v>
                </c:pt>
                <c:pt idx="11256">
                  <c:v>40367.816666666666</c:v>
                </c:pt>
                <c:pt idx="11257">
                  <c:v>40367.817361111105</c:v>
                </c:pt>
                <c:pt idx="11258">
                  <c:v>40367.818055555595</c:v>
                </c:pt>
                <c:pt idx="11259">
                  <c:v>40367.818750000013</c:v>
                </c:pt>
                <c:pt idx="11260">
                  <c:v>40367.819444444474</c:v>
                </c:pt>
                <c:pt idx="11261">
                  <c:v>40367.820138888892</c:v>
                </c:pt>
                <c:pt idx="11262">
                  <c:v>40367.820833333331</c:v>
                </c:pt>
                <c:pt idx="11263">
                  <c:v>40367.821527777778</c:v>
                </c:pt>
                <c:pt idx="11264">
                  <c:v>40367.822222222232</c:v>
                </c:pt>
                <c:pt idx="11265">
                  <c:v>40367.822916666664</c:v>
                </c:pt>
                <c:pt idx="11266">
                  <c:v>40367.823611111104</c:v>
                </c:pt>
                <c:pt idx="11267">
                  <c:v>40367.824305555558</c:v>
                </c:pt>
                <c:pt idx="11268">
                  <c:v>40367.825000000004</c:v>
                </c:pt>
                <c:pt idx="11269">
                  <c:v>40367.825694444473</c:v>
                </c:pt>
                <c:pt idx="11270">
                  <c:v>40367.826388888891</c:v>
                </c:pt>
                <c:pt idx="11271">
                  <c:v>40367.827083333301</c:v>
                </c:pt>
                <c:pt idx="11272">
                  <c:v>40367.827777777777</c:v>
                </c:pt>
                <c:pt idx="11273">
                  <c:v>40367.828472222223</c:v>
                </c:pt>
                <c:pt idx="11274">
                  <c:v>40367.829166666626</c:v>
                </c:pt>
                <c:pt idx="11275">
                  <c:v>40367.82986111108</c:v>
                </c:pt>
                <c:pt idx="11276">
                  <c:v>40367.830555555563</c:v>
                </c:pt>
                <c:pt idx="11277">
                  <c:v>40367.831250000003</c:v>
                </c:pt>
                <c:pt idx="11278">
                  <c:v>40367.831944444442</c:v>
                </c:pt>
                <c:pt idx="11279">
                  <c:v>40367.832638888925</c:v>
                </c:pt>
                <c:pt idx="11280">
                  <c:v>40367.833333333336</c:v>
                </c:pt>
                <c:pt idx="11281">
                  <c:v>40367.834027777782</c:v>
                </c:pt>
                <c:pt idx="11282">
                  <c:v>40367.834722222222</c:v>
                </c:pt>
                <c:pt idx="11283">
                  <c:v>40367.835416666654</c:v>
                </c:pt>
                <c:pt idx="11284">
                  <c:v>40367.836111111108</c:v>
                </c:pt>
                <c:pt idx="11285">
                  <c:v>40367.836805555562</c:v>
                </c:pt>
                <c:pt idx="11286">
                  <c:v>40367.837500000001</c:v>
                </c:pt>
                <c:pt idx="11287">
                  <c:v>40367.838194444485</c:v>
                </c:pt>
                <c:pt idx="11288">
                  <c:v>40367.838888888917</c:v>
                </c:pt>
                <c:pt idx="11289">
                  <c:v>40367.839583333334</c:v>
                </c:pt>
                <c:pt idx="11290">
                  <c:v>40367.84027777781</c:v>
                </c:pt>
                <c:pt idx="11291">
                  <c:v>40367.840972222242</c:v>
                </c:pt>
                <c:pt idx="11292">
                  <c:v>40367.841666666638</c:v>
                </c:pt>
                <c:pt idx="11293">
                  <c:v>40367.842361111114</c:v>
                </c:pt>
                <c:pt idx="11294">
                  <c:v>40367.843055555553</c:v>
                </c:pt>
                <c:pt idx="11295">
                  <c:v>40367.84375</c:v>
                </c:pt>
                <c:pt idx="11296">
                  <c:v>40367.84444444449</c:v>
                </c:pt>
                <c:pt idx="11297">
                  <c:v>40367.845138888893</c:v>
                </c:pt>
                <c:pt idx="11298">
                  <c:v>40367.845833333333</c:v>
                </c:pt>
                <c:pt idx="11299">
                  <c:v>40367.846527777809</c:v>
                </c:pt>
                <c:pt idx="11300">
                  <c:v>40367.847222222219</c:v>
                </c:pt>
                <c:pt idx="11301">
                  <c:v>40367.847916666666</c:v>
                </c:pt>
                <c:pt idx="11302">
                  <c:v>40367.848611111112</c:v>
                </c:pt>
                <c:pt idx="11303">
                  <c:v>40367.849305555559</c:v>
                </c:pt>
                <c:pt idx="11304">
                  <c:v>40367.850000000013</c:v>
                </c:pt>
                <c:pt idx="11305">
                  <c:v>40367.850694444511</c:v>
                </c:pt>
                <c:pt idx="11306">
                  <c:v>40367.851388888892</c:v>
                </c:pt>
                <c:pt idx="11307">
                  <c:v>40367.852083333331</c:v>
                </c:pt>
                <c:pt idx="11308">
                  <c:v>40367.852777777793</c:v>
                </c:pt>
                <c:pt idx="11309">
                  <c:v>40367.853472222232</c:v>
                </c:pt>
                <c:pt idx="11310">
                  <c:v>40367.854166666664</c:v>
                </c:pt>
                <c:pt idx="11311">
                  <c:v>40367.854861111111</c:v>
                </c:pt>
                <c:pt idx="11312">
                  <c:v>40367.855555555587</c:v>
                </c:pt>
                <c:pt idx="11313">
                  <c:v>40367.856250000041</c:v>
                </c:pt>
                <c:pt idx="11314">
                  <c:v>40367.856944444502</c:v>
                </c:pt>
                <c:pt idx="11315">
                  <c:v>40367.857638888934</c:v>
                </c:pt>
                <c:pt idx="11316">
                  <c:v>40367.858333333359</c:v>
                </c:pt>
                <c:pt idx="11317">
                  <c:v>40367.859027777791</c:v>
                </c:pt>
                <c:pt idx="11318">
                  <c:v>40367.859722222223</c:v>
                </c:pt>
                <c:pt idx="11319">
                  <c:v>40367.86041666667</c:v>
                </c:pt>
                <c:pt idx="11320">
                  <c:v>40367.86111111108</c:v>
                </c:pt>
                <c:pt idx="11321">
                  <c:v>40367.861805555556</c:v>
                </c:pt>
                <c:pt idx="11322">
                  <c:v>40367.862500000003</c:v>
                </c:pt>
                <c:pt idx="11323">
                  <c:v>40367.863194444442</c:v>
                </c:pt>
                <c:pt idx="11324">
                  <c:v>40367.863888888889</c:v>
                </c:pt>
                <c:pt idx="11325">
                  <c:v>40367.864583333336</c:v>
                </c:pt>
                <c:pt idx="11326">
                  <c:v>40367.865277777782</c:v>
                </c:pt>
                <c:pt idx="11327">
                  <c:v>40367.865972222222</c:v>
                </c:pt>
                <c:pt idx="11328">
                  <c:v>40367.866666666654</c:v>
                </c:pt>
                <c:pt idx="11329">
                  <c:v>40367.867361111072</c:v>
                </c:pt>
                <c:pt idx="11330">
                  <c:v>40367.868055555562</c:v>
                </c:pt>
                <c:pt idx="11331">
                  <c:v>40367.868750000001</c:v>
                </c:pt>
                <c:pt idx="11332">
                  <c:v>40367.869444444441</c:v>
                </c:pt>
                <c:pt idx="11333">
                  <c:v>40367.870138888917</c:v>
                </c:pt>
                <c:pt idx="11334">
                  <c:v>40367.870833333342</c:v>
                </c:pt>
                <c:pt idx="11335">
                  <c:v>40367.871527777781</c:v>
                </c:pt>
                <c:pt idx="11336">
                  <c:v>40367.872222222242</c:v>
                </c:pt>
                <c:pt idx="11337">
                  <c:v>40367.872916666667</c:v>
                </c:pt>
                <c:pt idx="11338">
                  <c:v>40367.873611111114</c:v>
                </c:pt>
                <c:pt idx="11339">
                  <c:v>40367.874305555553</c:v>
                </c:pt>
                <c:pt idx="11340">
                  <c:v>40367.875</c:v>
                </c:pt>
                <c:pt idx="11341">
                  <c:v>40367.87569444449</c:v>
                </c:pt>
                <c:pt idx="11342">
                  <c:v>40367.876388888893</c:v>
                </c:pt>
                <c:pt idx="11343">
                  <c:v>40367.877083333326</c:v>
                </c:pt>
                <c:pt idx="11344">
                  <c:v>40367.87777777778</c:v>
                </c:pt>
                <c:pt idx="11345">
                  <c:v>40367.878472222219</c:v>
                </c:pt>
                <c:pt idx="11346">
                  <c:v>40367.879166666637</c:v>
                </c:pt>
                <c:pt idx="11347">
                  <c:v>40367.879861111105</c:v>
                </c:pt>
                <c:pt idx="11348">
                  <c:v>40367.880555555595</c:v>
                </c:pt>
                <c:pt idx="11349">
                  <c:v>40367.881250000013</c:v>
                </c:pt>
                <c:pt idx="11350">
                  <c:v>40367.881944444474</c:v>
                </c:pt>
                <c:pt idx="11351">
                  <c:v>40367.882638888936</c:v>
                </c:pt>
                <c:pt idx="11352">
                  <c:v>40367.883333333331</c:v>
                </c:pt>
                <c:pt idx="11353">
                  <c:v>40367.884027777793</c:v>
                </c:pt>
                <c:pt idx="11354">
                  <c:v>40367.884722222232</c:v>
                </c:pt>
                <c:pt idx="11355">
                  <c:v>40367.885416666664</c:v>
                </c:pt>
                <c:pt idx="11356">
                  <c:v>40367.886111111111</c:v>
                </c:pt>
                <c:pt idx="11357">
                  <c:v>40367.886805555587</c:v>
                </c:pt>
                <c:pt idx="11358">
                  <c:v>40367.887500000012</c:v>
                </c:pt>
                <c:pt idx="11359">
                  <c:v>40367.888194444502</c:v>
                </c:pt>
                <c:pt idx="11360">
                  <c:v>40367.888888888934</c:v>
                </c:pt>
                <c:pt idx="11361">
                  <c:v>40367.88958333333</c:v>
                </c:pt>
                <c:pt idx="11362">
                  <c:v>40367.890277777791</c:v>
                </c:pt>
                <c:pt idx="11363">
                  <c:v>40367.890972222223</c:v>
                </c:pt>
                <c:pt idx="11364">
                  <c:v>40367.891666666626</c:v>
                </c:pt>
                <c:pt idx="11365">
                  <c:v>40367.89236111108</c:v>
                </c:pt>
                <c:pt idx="11366">
                  <c:v>40367.893055555556</c:v>
                </c:pt>
                <c:pt idx="11367">
                  <c:v>40367.893749999996</c:v>
                </c:pt>
                <c:pt idx="11368">
                  <c:v>40367.894444444442</c:v>
                </c:pt>
                <c:pt idx="11369">
                  <c:v>40367.895138888889</c:v>
                </c:pt>
                <c:pt idx="11370">
                  <c:v>40367.895833333336</c:v>
                </c:pt>
                <c:pt idx="11371">
                  <c:v>40367.896527777782</c:v>
                </c:pt>
                <c:pt idx="11372">
                  <c:v>40367.897222222222</c:v>
                </c:pt>
                <c:pt idx="11373">
                  <c:v>40367.897916666654</c:v>
                </c:pt>
                <c:pt idx="11374">
                  <c:v>40367.898611111108</c:v>
                </c:pt>
                <c:pt idx="11375">
                  <c:v>40367.899305555555</c:v>
                </c:pt>
                <c:pt idx="11376">
                  <c:v>40367.9</c:v>
                </c:pt>
                <c:pt idx="11377">
                  <c:v>40367.900694444485</c:v>
                </c:pt>
                <c:pt idx="11378">
                  <c:v>40367.901388888888</c:v>
                </c:pt>
                <c:pt idx="11379">
                  <c:v>40367.902083333334</c:v>
                </c:pt>
                <c:pt idx="11380">
                  <c:v>40367.902777777781</c:v>
                </c:pt>
                <c:pt idx="11381">
                  <c:v>40367.90347222222</c:v>
                </c:pt>
                <c:pt idx="11382">
                  <c:v>40367.904166666638</c:v>
                </c:pt>
                <c:pt idx="11383">
                  <c:v>40367.904861111114</c:v>
                </c:pt>
                <c:pt idx="11384">
                  <c:v>40367.905555555553</c:v>
                </c:pt>
                <c:pt idx="11385">
                  <c:v>40367.906250000029</c:v>
                </c:pt>
                <c:pt idx="11386">
                  <c:v>40367.90694444449</c:v>
                </c:pt>
                <c:pt idx="11387">
                  <c:v>40367.907638888893</c:v>
                </c:pt>
                <c:pt idx="11388">
                  <c:v>40367.908333333333</c:v>
                </c:pt>
                <c:pt idx="11389">
                  <c:v>40367.90902777778</c:v>
                </c:pt>
                <c:pt idx="11390">
                  <c:v>40367.909722222204</c:v>
                </c:pt>
                <c:pt idx="11391">
                  <c:v>40367.910416666666</c:v>
                </c:pt>
                <c:pt idx="11392">
                  <c:v>40367.911111111105</c:v>
                </c:pt>
                <c:pt idx="11393">
                  <c:v>40367.911805555559</c:v>
                </c:pt>
                <c:pt idx="11394">
                  <c:v>40367.912500000013</c:v>
                </c:pt>
                <c:pt idx="11395">
                  <c:v>40367.913194444474</c:v>
                </c:pt>
                <c:pt idx="11396">
                  <c:v>40367.913888888892</c:v>
                </c:pt>
                <c:pt idx="11397">
                  <c:v>40367.914583333331</c:v>
                </c:pt>
                <c:pt idx="11398">
                  <c:v>40367.915277777793</c:v>
                </c:pt>
                <c:pt idx="11399">
                  <c:v>40367.915972222232</c:v>
                </c:pt>
                <c:pt idx="11400">
                  <c:v>40367.916666666664</c:v>
                </c:pt>
                <c:pt idx="11401">
                  <c:v>40367.917361111104</c:v>
                </c:pt>
                <c:pt idx="11402">
                  <c:v>40367.918055555587</c:v>
                </c:pt>
                <c:pt idx="11403">
                  <c:v>40367.918750000012</c:v>
                </c:pt>
                <c:pt idx="11404">
                  <c:v>40367.919444444473</c:v>
                </c:pt>
                <c:pt idx="11405">
                  <c:v>40367.920138888891</c:v>
                </c:pt>
                <c:pt idx="11406">
                  <c:v>40367.92083333333</c:v>
                </c:pt>
                <c:pt idx="11407">
                  <c:v>40367.921527777777</c:v>
                </c:pt>
                <c:pt idx="11408">
                  <c:v>40367.922222222223</c:v>
                </c:pt>
                <c:pt idx="11409">
                  <c:v>40367.92291666667</c:v>
                </c:pt>
                <c:pt idx="11410">
                  <c:v>40367.92361111108</c:v>
                </c:pt>
                <c:pt idx="11411">
                  <c:v>40367.924305555556</c:v>
                </c:pt>
                <c:pt idx="11412">
                  <c:v>40367.925000000003</c:v>
                </c:pt>
                <c:pt idx="11413">
                  <c:v>40367.925694444442</c:v>
                </c:pt>
                <c:pt idx="11414">
                  <c:v>40367.926388888889</c:v>
                </c:pt>
                <c:pt idx="11415">
                  <c:v>40367.927083333307</c:v>
                </c:pt>
                <c:pt idx="11416">
                  <c:v>40367.927777777775</c:v>
                </c:pt>
                <c:pt idx="11417">
                  <c:v>40367.928472222222</c:v>
                </c:pt>
                <c:pt idx="11418">
                  <c:v>40367.929166666618</c:v>
                </c:pt>
                <c:pt idx="11419">
                  <c:v>40367.929861111072</c:v>
                </c:pt>
                <c:pt idx="11420">
                  <c:v>40367.930555555562</c:v>
                </c:pt>
                <c:pt idx="11421">
                  <c:v>40367.931250000001</c:v>
                </c:pt>
                <c:pt idx="11422">
                  <c:v>40367.931944444441</c:v>
                </c:pt>
                <c:pt idx="11423">
                  <c:v>40367.932638888917</c:v>
                </c:pt>
                <c:pt idx="11424">
                  <c:v>40367.933333333334</c:v>
                </c:pt>
                <c:pt idx="11425">
                  <c:v>40367.934027777781</c:v>
                </c:pt>
                <c:pt idx="11426">
                  <c:v>40367.93472222222</c:v>
                </c:pt>
                <c:pt idx="11427">
                  <c:v>40367.935416666638</c:v>
                </c:pt>
                <c:pt idx="11428">
                  <c:v>40367.936111111114</c:v>
                </c:pt>
                <c:pt idx="11429">
                  <c:v>40367.936805555553</c:v>
                </c:pt>
                <c:pt idx="11430">
                  <c:v>40367.9375</c:v>
                </c:pt>
                <c:pt idx="11431">
                  <c:v>40367.93819444449</c:v>
                </c:pt>
                <c:pt idx="11432">
                  <c:v>40367.938888888893</c:v>
                </c:pt>
                <c:pt idx="11433">
                  <c:v>40367.939583333326</c:v>
                </c:pt>
                <c:pt idx="11434">
                  <c:v>40367.940277777809</c:v>
                </c:pt>
                <c:pt idx="11435">
                  <c:v>40367.940972222219</c:v>
                </c:pt>
                <c:pt idx="11436">
                  <c:v>40367.941666666637</c:v>
                </c:pt>
                <c:pt idx="11437">
                  <c:v>40367.942361111105</c:v>
                </c:pt>
                <c:pt idx="11438">
                  <c:v>40367.943055555559</c:v>
                </c:pt>
                <c:pt idx="11439">
                  <c:v>40367.943749999999</c:v>
                </c:pt>
                <c:pt idx="11440">
                  <c:v>40367.944444444474</c:v>
                </c:pt>
                <c:pt idx="11441">
                  <c:v>40367.945138888892</c:v>
                </c:pt>
                <c:pt idx="11442">
                  <c:v>40367.945833333331</c:v>
                </c:pt>
                <c:pt idx="11443">
                  <c:v>40367.946527777793</c:v>
                </c:pt>
                <c:pt idx="11444">
                  <c:v>40367.947222222232</c:v>
                </c:pt>
                <c:pt idx="11445">
                  <c:v>40367.947916666664</c:v>
                </c:pt>
                <c:pt idx="11446">
                  <c:v>40367.948611111111</c:v>
                </c:pt>
                <c:pt idx="11447">
                  <c:v>40367.949305555558</c:v>
                </c:pt>
                <c:pt idx="11448">
                  <c:v>40367.950000000012</c:v>
                </c:pt>
                <c:pt idx="11449">
                  <c:v>40367.950694444502</c:v>
                </c:pt>
                <c:pt idx="11450">
                  <c:v>40367.951388888891</c:v>
                </c:pt>
                <c:pt idx="11451">
                  <c:v>40367.95208333333</c:v>
                </c:pt>
                <c:pt idx="11452">
                  <c:v>40367.952777777791</c:v>
                </c:pt>
                <c:pt idx="11453">
                  <c:v>40367.953472222223</c:v>
                </c:pt>
                <c:pt idx="11454">
                  <c:v>40367.95416666667</c:v>
                </c:pt>
                <c:pt idx="11455">
                  <c:v>40367.954861111109</c:v>
                </c:pt>
                <c:pt idx="11456">
                  <c:v>40367.955555555563</c:v>
                </c:pt>
                <c:pt idx="11457">
                  <c:v>40367.956250000039</c:v>
                </c:pt>
                <c:pt idx="11458">
                  <c:v>40367.956944444493</c:v>
                </c:pt>
                <c:pt idx="11459">
                  <c:v>40367.957638888925</c:v>
                </c:pt>
                <c:pt idx="11460">
                  <c:v>40367.958333333343</c:v>
                </c:pt>
                <c:pt idx="11461">
                  <c:v>40367.959027777782</c:v>
                </c:pt>
                <c:pt idx="11462">
                  <c:v>40367.959722222222</c:v>
                </c:pt>
                <c:pt idx="11463">
                  <c:v>40367.960416666654</c:v>
                </c:pt>
                <c:pt idx="11464">
                  <c:v>40367.961111111072</c:v>
                </c:pt>
                <c:pt idx="11465">
                  <c:v>40367.961805555555</c:v>
                </c:pt>
                <c:pt idx="11466">
                  <c:v>40367.962500000001</c:v>
                </c:pt>
                <c:pt idx="11467">
                  <c:v>40367.963194444441</c:v>
                </c:pt>
                <c:pt idx="11468">
                  <c:v>40367.963888888888</c:v>
                </c:pt>
                <c:pt idx="11469">
                  <c:v>40367.964583333334</c:v>
                </c:pt>
                <c:pt idx="11470">
                  <c:v>40367.965277777781</c:v>
                </c:pt>
                <c:pt idx="11471">
                  <c:v>40367.96597222222</c:v>
                </c:pt>
                <c:pt idx="11472">
                  <c:v>40367.966666666638</c:v>
                </c:pt>
                <c:pt idx="11473">
                  <c:v>40367.967361111077</c:v>
                </c:pt>
                <c:pt idx="11474">
                  <c:v>40367.968055555553</c:v>
                </c:pt>
                <c:pt idx="11475">
                  <c:v>40367.96875</c:v>
                </c:pt>
                <c:pt idx="11476">
                  <c:v>40367.969444444447</c:v>
                </c:pt>
                <c:pt idx="11477">
                  <c:v>40367.970138888893</c:v>
                </c:pt>
                <c:pt idx="11478">
                  <c:v>40367.970833333333</c:v>
                </c:pt>
                <c:pt idx="11479">
                  <c:v>40367.97152777778</c:v>
                </c:pt>
                <c:pt idx="11480">
                  <c:v>40367.972222222219</c:v>
                </c:pt>
                <c:pt idx="11481">
                  <c:v>40367.972916666666</c:v>
                </c:pt>
                <c:pt idx="11482">
                  <c:v>40367.973611111105</c:v>
                </c:pt>
                <c:pt idx="11483">
                  <c:v>40367.974305555559</c:v>
                </c:pt>
                <c:pt idx="11484">
                  <c:v>40367.975000000006</c:v>
                </c:pt>
                <c:pt idx="11485">
                  <c:v>40367.975694444474</c:v>
                </c:pt>
                <c:pt idx="11486">
                  <c:v>40367.976388888892</c:v>
                </c:pt>
                <c:pt idx="11487">
                  <c:v>40367.977083333324</c:v>
                </c:pt>
                <c:pt idx="11488">
                  <c:v>40367.977777777778</c:v>
                </c:pt>
                <c:pt idx="11489">
                  <c:v>40367.978472222232</c:v>
                </c:pt>
                <c:pt idx="11490">
                  <c:v>40367.979166666628</c:v>
                </c:pt>
                <c:pt idx="11491">
                  <c:v>40367.979861111104</c:v>
                </c:pt>
                <c:pt idx="11492">
                  <c:v>40367.980555555587</c:v>
                </c:pt>
                <c:pt idx="11493">
                  <c:v>40367.981250000012</c:v>
                </c:pt>
                <c:pt idx="11494">
                  <c:v>40367.981944444473</c:v>
                </c:pt>
                <c:pt idx="11495">
                  <c:v>40367.982638888934</c:v>
                </c:pt>
                <c:pt idx="11496">
                  <c:v>40367.98333333333</c:v>
                </c:pt>
                <c:pt idx="11497">
                  <c:v>40367.984027777791</c:v>
                </c:pt>
                <c:pt idx="11498">
                  <c:v>40367.984722222223</c:v>
                </c:pt>
                <c:pt idx="11499">
                  <c:v>40367.98541666667</c:v>
                </c:pt>
                <c:pt idx="11500">
                  <c:v>40367.986111111109</c:v>
                </c:pt>
                <c:pt idx="11501">
                  <c:v>40367.986805555563</c:v>
                </c:pt>
                <c:pt idx="11502">
                  <c:v>40367.987500000003</c:v>
                </c:pt>
                <c:pt idx="11503">
                  <c:v>40367.988194444493</c:v>
                </c:pt>
                <c:pt idx="11504">
                  <c:v>40367.988888888925</c:v>
                </c:pt>
                <c:pt idx="11505">
                  <c:v>40367.989583333336</c:v>
                </c:pt>
                <c:pt idx="11506">
                  <c:v>40367.990277777782</c:v>
                </c:pt>
                <c:pt idx="11507">
                  <c:v>40367.990972222222</c:v>
                </c:pt>
                <c:pt idx="11508">
                  <c:v>40367.991666666618</c:v>
                </c:pt>
                <c:pt idx="11509">
                  <c:v>40367.992361111072</c:v>
                </c:pt>
                <c:pt idx="11510">
                  <c:v>40367.993055555555</c:v>
                </c:pt>
                <c:pt idx="11511">
                  <c:v>40367.993749999994</c:v>
                </c:pt>
                <c:pt idx="11512">
                  <c:v>40367.994444444441</c:v>
                </c:pt>
                <c:pt idx="11513">
                  <c:v>40367.995138888888</c:v>
                </c:pt>
                <c:pt idx="11514">
                  <c:v>40367.995833333334</c:v>
                </c:pt>
                <c:pt idx="11515">
                  <c:v>40367.996527777781</c:v>
                </c:pt>
                <c:pt idx="11516">
                  <c:v>40367.99722222222</c:v>
                </c:pt>
                <c:pt idx="11517">
                  <c:v>40367.997916666638</c:v>
                </c:pt>
                <c:pt idx="11518">
                  <c:v>40367.998611111114</c:v>
                </c:pt>
                <c:pt idx="11519">
                  <c:v>40367.999305555524</c:v>
                </c:pt>
                <c:pt idx="11520">
                  <c:v>40368</c:v>
                </c:pt>
                <c:pt idx="11521">
                  <c:v>40368.00069444449</c:v>
                </c:pt>
                <c:pt idx="11522">
                  <c:v>40368.001388888886</c:v>
                </c:pt>
                <c:pt idx="11523">
                  <c:v>40368.002083333326</c:v>
                </c:pt>
                <c:pt idx="11524">
                  <c:v>40368.00277777778</c:v>
                </c:pt>
                <c:pt idx="11525">
                  <c:v>40368.003472222204</c:v>
                </c:pt>
                <c:pt idx="11526">
                  <c:v>40368.004166666637</c:v>
                </c:pt>
                <c:pt idx="11527">
                  <c:v>40368.004861111105</c:v>
                </c:pt>
                <c:pt idx="11528">
                  <c:v>40368.005555555559</c:v>
                </c:pt>
                <c:pt idx="11529">
                  <c:v>40368.006250000013</c:v>
                </c:pt>
                <c:pt idx="11530">
                  <c:v>40368.006944444474</c:v>
                </c:pt>
                <c:pt idx="11531">
                  <c:v>40368.007638888892</c:v>
                </c:pt>
                <c:pt idx="11532">
                  <c:v>40368.008333333331</c:v>
                </c:pt>
                <c:pt idx="11533">
                  <c:v>40368.009027777778</c:v>
                </c:pt>
                <c:pt idx="11534">
                  <c:v>40368.009722222225</c:v>
                </c:pt>
                <c:pt idx="11535">
                  <c:v>40368.010416666664</c:v>
                </c:pt>
                <c:pt idx="11536">
                  <c:v>40368.011111111104</c:v>
                </c:pt>
                <c:pt idx="11537">
                  <c:v>40368.011805555558</c:v>
                </c:pt>
                <c:pt idx="11538">
                  <c:v>40368.012500000012</c:v>
                </c:pt>
                <c:pt idx="11539">
                  <c:v>40368.013194444473</c:v>
                </c:pt>
                <c:pt idx="11540">
                  <c:v>40368.013888888891</c:v>
                </c:pt>
                <c:pt idx="11541">
                  <c:v>40368.01458333333</c:v>
                </c:pt>
                <c:pt idx="11542">
                  <c:v>40368.015277777791</c:v>
                </c:pt>
                <c:pt idx="11543">
                  <c:v>40368.015972222223</c:v>
                </c:pt>
                <c:pt idx="11544">
                  <c:v>40368.01666666667</c:v>
                </c:pt>
                <c:pt idx="11545">
                  <c:v>40368.01736111108</c:v>
                </c:pt>
                <c:pt idx="11546">
                  <c:v>40368.018055555563</c:v>
                </c:pt>
                <c:pt idx="11547">
                  <c:v>40368.018750000003</c:v>
                </c:pt>
                <c:pt idx="11548">
                  <c:v>40368.019444444442</c:v>
                </c:pt>
                <c:pt idx="11549">
                  <c:v>40368.020138888889</c:v>
                </c:pt>
                <c:pt idx="11550">
                  <c:v>40368.020833333336</c:v>
                </c:pt>
                <c:pt idx="11551">
                  <c:v>40368.021527777775</c:v>
                </c:pt>
                <c:pt idx="11552">
                  <c:v>40368.022222222222</c:v>
                </c:pt>
                <c:pt idx="11553">
                  <c:v>40368.022916666654</c:v>
                </c:pt>
                <c:pt idx="11554">
                  <c:v>40368.023611111072</c:v>
                </c:pt>
                <c:pt idx="11555">
                  <c:v>40368.024305555555</c:v>
                </c:pt>
                <c:pt idx="11556">
                  <c:v>40368.025000000001</c:v>
                </c:pt>
                <c:pt idx="11557">
                  <c:v>40368.025694444441</c:v>
                </c:pt>
                <c:pt idx="11558">
                  <c:v>40368.026388888888</c:v>
                </c:pt>
                <c:pt idx="11559">
                  <c:v>40368.027083333298</c:v>
                </c:pt>
                <c:pt idx="11560">
                  <c:v>40368.027777777774</c:v>
                </c:pt>
                <c:pt idx="11561">
                  <c:v>40368.02847222222</c:v>
                </c:pt>
                <c:pt idx="11562">
                  <c:v>40368.029166666609</c:v>
                </c:pt>
                <c:pt idx="11563">
                  <c:v>40368.029861111077</c:v>
                </c:pt>
                <c:pt idx="11564">
                  <c:v>40368.030555555553</c:v>
                </c:pt>
                <c:pt idx="11565">
                  <c:v>40368.03125</c:v>
                </c:pt>
                <c:pt idx="11566">
                  <c:v>40368.031944444447</c:v>
                </c:pt>
                <c:pt idx="11567">
                  <c:v>40368.032638888893</c:v>
                </c:pt>
                <c:pt idx="11568">
                  <c:v>40368.033333333326</c:v>
                </c:pt>
                <c:pt idx="11569">
                  <c:v>40368.03402777778</c:v>
                </c:pt>
                <c:pt idx="11570">
                  <c:v>40368.034722222204</c:v>
                </c:pt>
                <c:pt idx="11571">
                  <c:v>40368.035416666637</c:v>
                </c:pt>
                <c:pt idx="11572">
                  <c:v>40368.036111111105</c:v>
                </c:pt>
                <c:pt idx="11573">
                  <c:v>40368.036805555559</c:v>
                </c:pt>
                <c:pt idx="11574">
                  <c:v>40368.037499999999</c:v>
                </c:pt>
                <c:pt idx="11575">
                  <c:v>40368.038194444474</c:v>
                </c:pt>
                <c:pt idx="11576">
                  <c:v>40368.038888888892</c:v>
                </c:pt>
                <c:pt idx="11577">
                  <c:v>40368.039583333324</c:v>
                </c:pt>
                <c:pt idx="11578">
                  <c:v>40368.040277777793</c:v>
                </c:pt>
                <c:pt idx="11579">
                  <c:v>40368.040972222232</c:v>
                </c:pt>
                <c:pt idx="11580">
                  <c:v>40368.041666666628</c:v>
                </c:pt>
                <c:pt idx="11581">
                  <c:v>40368.042361111104</c:v>
                </c:pt>
                <c:pt idx="11582">
                  <c:v>40368.043055555558</c:v>
                </c:pt>
                <c:pt idx="11583">
                  <c:v>40368.043749999997</c:v>
                </c:pt>
                <c:pt idx="11584">
                  <c:v>40368.044444444473</c:v>
                </c:pt>
                <c:pt idx="11585">
                  <c:v>40368.045138888891</c:v>
                </c:pt>
                <c:pt idx="11586">
                  <c:v>40368.04583333333</c:v>
                </c:pt>
                <c:pt idx="11587">
                  <c:v>40368.046527777791</c:v>
                </c:pt>
                <c:pt idx="11588">
                  <c:v>40368.047222222223</c:v>
                </c:pt>
                <c:pt idx="11589">
                  <c:v>40368.04791666667</c:v>
                </c:pt>
                <c:pt idx="11590">
                  <c:v>40368.048611111109</c:v>
                </c:pt>
                <c:pt idx="11591">
                  <c:v>40368.049305555556</c:v>
                </c:pt>
                <c:pt idx="11592">
                  <c:v>40368.050000000003</c:v>
                </c:pt>
                <c:pt idx="11593">
                  <c:v>40368.050694444493</c:v>
                </c:pt>
                <c:pt idx="11594">
                  <c:v>40368.051388888889</c:v>
                </c:pt>
                <c:pt idx="11595">
                  <c:v>40368.052083333336</c:v>
                </c:pt>
                <c:pt idx="11596">
                  <c:v>40368.052777777782</c:v>
                </c:pt>
                <c:pt idx="11597">
                  <c:v>40368.053472222222</c:v>
                </c:pt>
                <c:pt idx="11598">
                  <c:v>40368.054166666654</c:v>
                </c:pt>
                <c:pt idx="11599">
                  <c:v>40368.054861111108</c:v>
                </c:pt>
                <c:pt idx="11600">
                  <c:v>40368.055555555562</c:v>
                </c:pt>
                <c:pt idx="11601">
                  <c:v>40368.056250000031</c:v>
                </c:pt>
                <c:pt idx="11602">
                  <c:v>40368.056944444485</c:v>
                </c:pt>
                <c:pt idx="11603">
                  <c:v>40368.057638888917</c:v>
                </c:pt>
                <c:pt idx="11604">
                  <c:v>40368.058333333342</c:v>
                </c:pt>
                <c:pt idx="11605">
                  <c:v>40368.059027777781</c:v>
                </c:pt>
                <c:pt idx="11606">
                  <c:v>40368.05972222222</c:v>
                </c:pt>
                <c:pt idx="11607">
                  <c:v>40368.060416666638</c:v>
                </c:pt>
                <c:pt idx="11608">
                  <c:v>40368.061111111077</c:v>
                </c:pt>
                <c:pt idx="11609">
                  <c:v>40368.061805555524</c:v>
                </c:pt>
                <c:pt idx="11610">
                  <c:v>40368.0625</c:v>
                </c:pt>
                <c:pt idx="11611">
                  <c:v>40368.063194444447</c:v>
                </c:pt>
                <c:pt idx="11612">
                  <c:v>40368.063888888886</c:v>
                </c:pt>
                <c:pt idx="11613">
                  <c:v>40368.064583333326</c:v>
                </c:pt>
                <c:pt idx="11614">
                  <c:v>40368.06527777778</c:v>
                </c:pt>
                <c:pt idx="11615">
                  <c:v>40368.065972222204</c:v>
                </c:pt>
                <c:pt idx="11616">
                  <c:v>40368.066666666637</c:v>
                </c:pt>
                <c:pt idx="11617">
                  <c:v>40368.067361111054</c:v>
                </c:pt>
                <c:pt idx="11618">
                  <c:v>40368.068055555559</c:v>
                </c:pt>
                <c:pt idx="11619">
                  <c:v>40368.068749999999</c:v>
                </c:pt>
                <c:pt idx="11620">
                  <c:v>40368.069444444445</c:v>
                </c:pt>
                <c:pt idx="11621">
                  <c:v>40368.070138888892</c:v>
                </c:pt>
                <c:pt idx="11622">
                  <c:v>40368.070833333331</c:v>
                </c:pt>
                <c:pt idx="11623">
                  <c:v>40368.071527777778</c:v>
                </c:pt>
                <c:pt idx="11624">
                  <c:v>40368.072222222232</c:v>
                </c:pt>
                <c:pt idx="11625">
                  <c:v>40368.072916666664</c:v>
                </c:pt>
                <c:pt idx="11626">
                  <c:v>40368.073611111104</c:v>
                </c:pt>
                <c:pt idx="11627">
                  <c:v>40368.074305555558</c:v>
                </c:pt>
                <c:pt idx="11628">
                  <c:v>40368.075000000004</c:v>
                </c:pt>
                <c:pt idx="11629">
                  <c:v>40368.075694444473</c:v>
                </c:pt>
                <c:pt idx="11630">
                  <c:v>40368.076388888891</c:v>
                </c:pt>
                <c:pt idx="11631">
                  <c:v>40368.077083333301</c:v>
                </c:pt>
                <c:pt idx="11632">
                  <c:v>40368.077777777777</c:v>
                </c:pt>
                <c:pt idx="11633">
                  <c:v>40368.078472222223</c:v>
                </c:pt>
                <c:pt idx="11634">
                  <c:v>40368.079166666626</c:v>
                </c:pt>
                <c:pt idx="11635">
                  <c:v>40368.07986111108</c:v>
                </c:pt>
                <c:pt idx="11636">
                  <c:v>40368.080555555563</c:v>
                </c:pt>
                <c:pt idx="11637">
                  <c:v>40368.081250000003</c:v>
                </c:pt>
                <c:pt idx="11638">
                  <c:v>40368.081944444442</c:v>
                </c:pt>
                <c:pt idx="11639">
                  <c:v>40368.082638888925</c:v>
                </c:pt>
                <c:pt idx="11640">
                  <c:v>40368.083333333336</c:v>
                </c:pt>
                <c:pt idx="11641">
                  <c:v>40368.084027777782</c:v>
                </c:pt>
                <c:pt idx="11642">
                  <c:v>40368.084722222222</c:v>
                </c:pt>
                <c:pt idx="11643">
                  <c:v>40368.085416666654</c:v>
                </c:pt>
                <c:pt idx="11644">
                  <c:v>40368.086111111108</c:v>
                </c:pt>
                <c:pt idx="11645">
                  <c:v>40368.086805555562</c:v>
                </c:pt>
                <c:pt idx="11646">
                  <c:v>40368.087500000001</c:v>
                </c:pt>
                <c:pt idx="11647">
                  <c:v>40368.088194444485</c:v>
                </c:pt>
                <c:pt idx="11648">
                  <c:v>40368.088888888917</c:v>
                </c:pt>
                <c:pt idx="11649">
                  <c:v>40368.089583333334</c:v>
                </c:pt>
                <c:pt idx="11650">
                  <c:v>40368.090277777781</c:v>
                </c:pt>
                <c:pt idx="11651">
                  <c:v>40368.09097222222</c:v>
                </c:pt>
                <c:pt idx="11652">
                  <c:v>40368.091666666609</c:v>
                </c:pt>
                <c:pt idx="11653">
                  <c:v>40368.092361111077</c:v>
                </c:pt>
                <c:pt idx="11654">
                  <c:v>40368.093055555524</c:v>
                </c:pt>
                <c:pt idx="11655">
                  <c:v>40368.093749999985</c:v>
                </c:pt>
                <c:pt idx="11656">
                  <c:v>40368.094444444447</c:v>
                </c:pt>
                <c:pt idx="11657">
                  <c:v>40368.095138888886</c:v>
                </c:pt>
                <c:pt idx="11658">
                  <c:v>40368.095833333326</c:v>
                </c:pt>
                <c:pt idx="11659">
                  <c:v>40368.09652777778</c:v>
                </c:pt>
                <c:pt idx="11660">
                  <c:v>40368.097222222204</c:v>
                </c:pt>
                <c:pt idx="11661">
                  <c:v>40368.097916666637</c:v>
                </c:pt>
                <c:pt idx="11662">
                  <c:v>40368.098611111105</c:v>
                </c:pt>
                <c:pt idx="11663">
                  <c:v>40368.09930555553</c:v>
                </c:pt>
                <c:pt idx="11664">
                  <c:v>40368.1</c:v>
                </c:pt>
                <c:pt idx="11665">
                  <c:v>40368.100694444474</c:v>
                </c:pt>
                <c:pt idx="11666">
                  <c:v>40368.101388888885</c:v>
                </c:pt>
                <c:pt idx="11667">
                  <c:v>40368.102083333324</c:v>
                </c:pt>
                <c:pt idx="11668">
                  <c:v>40368.102777777778</c:v>
                </c:pt>
                <c:pt idx="11669">
                  <c:v>40368.103472222225</c:v>
                </c:pt>
                <c:pt idx="11670">
                  <c:v>40368.104166666628</c:v>
                </c:pt>
                <c:pt idx="11671">
                  <c:v>40368.104861111104</c:v>
                </c:pt>
                <c:pt idx="11672">
                  <c:v>40368.105555555558</c:v>
                </c:pt>
                <c:pt idx="11673">
                  <c:v>40368.106250000012</c:v>
                </c:pt>
                <c:pt idx="11674">
                  <c:v>40368.106944444473</c:v>
                </c:pt>
                <c:pt idx="11675">
                  <c:v>40368.107638888891</c:v>
                </c:pt>
                <c:pt idx="11676">
                  <c:v>40368.10833333333</c:v>
                </c:pt>
                <c:pt idx="11677">
                  <c:v>40368.109027777777</c:v>
                </c:pt>
                <c:pt idx="11678">
                  <c:v>40368.109722222194</c:v>
                </c:pt>
                <c:pt idx="11679">
                  <c:v>40368.11041666667</c:v>
                </c:pt>
                <c:pt idx="11680">
                  <c:v>40368.11111111108</c:v>
                </c:pt>
                <c:pt idx="11681">
                  <c:v>40368.111805555556</c:v>
                </c:pt>
                <c:pt idx="11682">
                  <c:v>40368.112500000003</c:v>
                </c:pt>
                <c:pt idx="11683">
                  <c:v>40368.113194444442</c:v>
                </c:pt>
                <c:pt idx="11684">
                  <c:v>40368.113888888889</c:v>
                </c:pt>
                <c:pt idx="11685">
                  <c:v>40368.114583333336</c:v>
                </c:pt>
                <c:pt idx="11686">
                  <c:v>40368.115277777782</c:v>
                </c:pt>
                <c:pt idx="11687">
                  <c:v>40368.115972222222</c:v>
                </c:pt>
                <c:pt idx="11688">
                  <c:v>40368.116666666654</c:v>
                </c:pt>
                <c:pt idx="11689">
                  <c:v>40368.117361111072</c:v>
                </c:pt>
                <c:pt idx="11690">
                  <c:v>40368.118055555562</c:v>
                </c:pt>
                <c:pt idx="11691">
                  <c:v>40368.118750000001</c:v>
                </c:pt>
                <c:pt idx="11692">
                  <c:v>40368.119444444441</c:v>
                </c:pt>
                <c:pt idx="11693">
                  <c:v>40368.120138888888</c:v>
                </c:pt>
                <c:pt idx="11694">
                  <c:v>40368.120833333334</c:v>
                </c:pt>
                <c:pt idx="11695">
                  <c:v>40368.121527777774</c:v>
                </c:pt>
                <c:pt idx="11696">
                  <c:v>40368.12222222222</c:v>
                </c:pt>
                <c:pt idx="11697">
                  <c:v>40368.122916666638</c:v>
                </c:pt>
                <c:pt idx="11698">
                  <c:v>40368.123611111077</c:v>
                </c:pt>
                <c:pt idx="11699">
                  <c:v>40368.124305555524</c:v>
                </c:pt>
                <c:pt idx="11700">
                  <c:v>40368.124999999993</c:v>
                </c:pt>
                <c:pt idx="11701">
                  <c:v>40368.125694444447</c:v>
                </c:pt>
                <c:pt idx="11702">
                  <c:v>40368.126388888886</c:v>
                </c:pt>
                <c:pt idx="11703">
                  <c:v>40368.127083333282</c:v>
                </c:pt>
                <c:pt idx="11704">
                  <c:v>40368.12777777775</c:v>
                </c:pt>
                <c:pt idx="11705">
                  <c:v>40368.128472222204</c:v>
                </c:pt>
                <c:pt idx="11706">
                  <c:v>40368.129166666607</c:v>
                </c:pt>
                <c:pt idx="11707">
                  <c:v>40368.129861111054</c:v>
                </c:pt>
                <c:pt idx="11708">
                  <c:v>40368.130555555559</c:v>
                </c:pt>
                <c:pt idx="11709">
                  <c:v>40368.131249999999</c:v>
                </c:pt>
                <c:pt idx="11710">
                  <c:v>40368.131944444445</c:v>
                </c:pt>
                <c:pt idx="11711">
                  <c:v>40368.132638888892</c:v>
                </c:pt>
                <c:pt idx="11712">
                  <c:v>40368.133333333324</c:v>
                </c:pt>
                <c:pt idx="11713">
                  <c:v>40368.134027777778</c:v>
                </c:pt>
                <c:pt idx="11714">
                  <c:v>40368.134722222225</c:v>
                </c:pt>
                <c:pt idx="11715">
                  <c:v>40368.135416666628</c:v>
                </c:pt>
                <c:pt idx="11716">
                  <c:v>40368.136111111104</c:v>
                </c:pt>
                <c:pt idx="11717">
                  <c:v>40368.136805555558</c:v>
                </c:pt>
                <c:pt idx="11718">
                  <c:v>40368.137499999997</c:v>
                </c:pt>
                <c:pt idx="11719">
                  <c:v>40368.138194444473</c:v>
                </c:pt>
                <c:pt idx="11720">
                  <c:v>40368.138888888891</c:v>
                </c:pt>
                <c:pt idx="11721">
                  <c:v>40368.139583333301</c:v>
                </c:pt>
                <c:pt idx="11722">
                  <c:v>40368.140277777791</c:v>
                </c:pt>
                <c:pt idx="11723">
                  <c:v>40368.140972222223</c:v>
                </c:pt>
                <c:pt idx="11724">
                  <c:v>40368.141666666626</c:v>
                </c:pt>
                <c:pt idx="11725">
                  <c:v>40368.14236111108</c:v>
                </c:pt>
                <c:pt idx="11726">
                  <c:v>40368.143055555556</c:v>
                </c:pt>
                <c:pt idx="11727">
                  <c:v>40368.143749999996</c:v>
                </c:pt>
                <c:pt idx="11728">
                  <c:v>40368.144444444442</c:v>
                </c:pt>
                <c:pt idx="11729">
                  <c:v>40368.145138888889</c:v>
                </c:pt>
                <c:pt idx="11730">
                  <c:v>40368.145833333336</c:v>
                </c:pt>
                <c:pt idx="11731">
                  <c:v>40368.146527777782</c:v>
                </c:pt>
                <c:pt idx="11732">
                  <c:v>40368.147222222222</c:v>
                </c:pt>
                <c:pt idx="11733">
                  <c:v>40368.147916666654</c:v>
                </c:pt>
                <c:pt idx="11734">
                  <c:v>40368.148611111108</c:v>
                </c:pt>
                <c:pt idx="11735">
                  <c:v>40368.149305555555</c:v>
                </c:pt>
                <c:pt idx="11736">
                  <c:v>40368.15</c:v>
                </c:pt>
                <c:pt idx="11737">
                  <c:v>40368.150694444485</c:v>
                </c:pt>
                <c:pt idx="11738">
                  <c:v>40368.151388888888</c:v>
                </c:pt>
                <c:pt idx="11739">
                  <c:v>40368.152083333334</c:v>
                </c:pt>
                <c:pt idx="11740">
                  <c:v>40368.152777777781</c:v>
                </c:pt>
                <c:pt idx="11741">
                  <c:v>40368.15347222222</c:v>
                </c:pt>
                <c:pt idx="11742">
                  <c:v>40368.154166666638</c:v>
                </c:pt>
                <c:pt idx="11743">
                  <c:v>40368.154861111114</c:v>
                </c:pt>
                <c:pt idx="11744">
                  <c:v>40368.155555555553</c:v>
                </c:pt>
                <c:pt idx="11745">
                  <c:v>40368.156250000029</c:v>
                </c:pt>
                <c:pt idx="11746">
                  <c:v>40368.15694444449</c:v>
                </c:pt>
                <c:pt idx="11747">
                  <c:v>40368.157638888893</c:v>
                </c:pt>
                <c:pt idx="11748">
                  <c:v>40368.158333333333</c:v>
                </c:pt>
                <c:pt idx="11749">
                  <c:v>40368.15902777778</c:v>
                </c:pt>
                <c:pt idx="11750">
                  <c:v>40368.159722222204</c:v>
                </c:pt>
                <c:pt idx="11751">
                  <c:v>40368.160416666637</c:v>
                </c:pt>
                <c:pt idx="11752">
                  <c:v>40368.161111111054</c:v>
                </c:pt>
                <c:pt idx="11753">
                  <c:v>40368.16180555553</c:v>
                </c:pt>
                <c:pt idx="11754">
                  <c:v>40368.162499999999</c:v>
                </c:pt>
                <c:pt idx="11755">
                  <c:v>40368.163194444445</c:v>
                </c:pt>
                <c:pt idx="11756">
                  <c:v>40368.163888888885</c:v>
                </c:pt>
                <c:pt idx="11757">
                  <c:v>40368.164583333324</c:v>
                </c:pt>
                <c:pt idx="11758">
                  <c:v>40368.165277777778</c:v>
                </c:pt>
                <c:pt idx="11759">
                  <c:v>40368.165972222225</c:v>
                </c:pt>
                <c:pt idx="11760">
                  <c:v>40368.166666666628</c:v>
                </c:pt>
                <c:pt idx="11761">
                  <c:v>40368.167361111053</c:v>
                </c:pt>
                <c:pt idx="11762">
                  <c:v>40368.168055555558</c:v>
                </c:pt>
                <c:pt idx="11763">
                  <c:v>40368.168749999997</c:v>
                </c:pt>
                <c:pt idx="11764">
                  <c:v>40368.169444444444</c:v>
                </c:pt>
                <c:pt idx="11765">
                  <c:v>40368.170138888891</c:v>
                </c:pt>
                <c:pt idx="11766">
                  <c:v>40368.17083333333</c:v>
                </c:pt>
                <c:pt idx="11767">
                  <c:v>40368.171527777777</c:v>
                </c:pt>
                <c:pt idx="11768">
                  <c:v>40368.172222222223</c:v>
                </c:pt>
                <c:pt idx="11769">
                  <c:v>40368.17291666667</c:v>
                </c:pt>
                <c:pt idx="11770">
                  <c:v>40368.17361111108</c:v>
                </c:pt>
                <c:pt idx="11771">
                  <c:v>40368.174305555556</c:v>
                </c:pt>
                <c:pt idx="11772">
                  <c:v>40368.175000000003</c:v>
                </c:pt>
                <c:pt idx="11773">
                  <c:v>40368.175694444442</c:v>
                </c:pt>
                <c:pt idx="11774">
                  <c:v>40368.176388888889</c:v>
                </c:pt>
                <c:pt idx="11775">
                  <c:v>40368.177083333307</c:v>
                </c:pt>
                <c:pt idx="11776">
                  <c:v>40368.177777777775</c:v>
                </c:pt>
                <c:pt idx="11777">
                  <c:v>40368.178472222222</c:v>
                </c:pt>
                <c:pt idx="11778">
                  <c:v>40368.179166666618</c:v>
                </c:pt>
                <c:pt idx="11779">
                  <c:v>40368.179861111072</c:v>
                </c:pt>
                <c:pt idx="11780">
                  <c:v>40368.180555555562</c:v>
                </c:pt>
                <c:pt idx="11781">
                  <c:v>40368.181250000001</c:v>
                </c:pt>
                <c:pt idx="11782">
                  <c:v>40368.181944444441</c:v>
                </c:pt>
                <c:pt idx="11783">
                  <c:v>40368.182638888917</c:v>
                </c:pt>
                <c:pt idx="11784">
                  <c:v>40368.183333333334</c:v>
                </c:pt>
                <c:pt idx="11785">
                  <c:v>40368.184027777781</c:v>
                </c:pt>
                <c:pt idx="11786">
                  <c:v>40368.18472222222</c:v>
                </c:pt>
                <c:pt idx="11787">
                  <c:v>40368.185416666638</c:v>
                </c:pt>
                <c:pt idx="11788">
                  <c:v>40368.186111111114</c:v>
                </c:pt>
                <c:pt idx="11789">
                  <c:v>40368.186805555553</c:v>
                </c:pt>
                <c:pt idx="11790">
                  <c:v>40368.1875</c:v>
                </c:pt>
                <c:pt idx="11791">
                  <c:v>40368.18819444449</c:v>
                </c:pt>
                <c:pt idx="11792">
                  <c:v>40368.188888888893</c:v>
                </c:pt>
                <c:pt idx="11793">
                  <c:v>40368.189583333326</c:v>
                </c:pt>
                <c:pt idx="11794">
                  <c:v>40368.19027777778</c:v>
                </c:pt>
                <c:pt idx="11795">
                  <c:v>40368.190972222204</c:v>
                </c:pt>
                <c:pt idx="11796">
                  <c:v>40368.191666666607</c:v>
                </c:pt>
                <c:pt idx="11797">
                  <c:v>40368.192361111054</c:v>
                </c:pt>
                <c:pt idx="11798">
                  <c:v>40368.19305555553</c:v>
                </c:pt>
                <c:pt idx="11799">
                  <c:v>40368.193749999984</c:v>
                </c:pt>
                <c:pt idx="11800">
                  <c:v>40368.194444444445</c:v>
                </c:pt>
                <c:pt idx="11801">
                  <c:v>40368.195138888885</c:v>
                </c:pt>
                <c:pt idx="11802">
                  <c:v>40368.195833333324</c:v>
                </c:pt>
                <c:pt idx="11803">
                  <c:v>40368.196527777778</c:v>
                </c:pt>
                <c:pt idx="11804">
                  <c:v>40368.197222222225</c:v>
                </c:pt>
                <c:pt idx="11805">
                  <c:v>40368.197916666628</c:v>
                </c:pt>
                <c:pt idx="11806">
                  <c:v>40368.198611111104</c:v>
                </c:pt>
                <c:pt idx="11807">
                  <c:v>40368.199305555521</c:v>
                </c:pt>
                <c:pt idx="11808">
                  <c:v>40368.199999999997</c:v>
                </c:pt>
                <c:pt idx="11809">
                  <c:v>40368.200694444473</c:v>
                </c:pt>
                <c:pt idx="11810">
                  <c:v>40368.201388888876</c:v>
                </c:pt>
                <c:pt idx="11811">
                  <c:v>40368.202083333301</c:v>
                </c:pt>
                <c:pt idx="11812">
                  <c:v>40368.202777777777</c:v>
                </c:pt>
                <c:pt idx="11813">
                  <c:v>40368.203472222194</c:v>
                </c:pt>
                <c:pt idx="11814">
                  <c:v>40368.204166666626</c:v>
                </c:pt>
                <c:pt idx="11815">
                  <c:v>40368.20486111108</c:v>
                </c:pt>
                <c:pt idx="11816">
                  <c:v>40368.205555555556</c:v>
                </c:pt>
                <c:pt idx="11817">
                  <c:v>40368.206250000003</c:v>
                </c:pt>
                <c:pt idx="11818">
                  <c:v>40368.206944444442</c:v>
                </c:pt>
                <c:pt idx="11819">
                  <c:v>40368.207638888889</c:v>
                </c:pt>
                <c:pt idx="11820">
                  <c:v>40368.208333333336</c:v>
                </c:pt>
                <c:pt idx="11821">
                  <c:v>40368.209027777775</c:v>
                </c:pt>
                <c:pt idx="11822">
                  <c:v>40368.209722222193</c:v>
                </c:pt>
                <c:pt idx="11823">
                  <c:v>40368.210416666654</c:v>
                </c:pt>
                <c:pt idx="11824">
                  <c:v>40368.211111111072</c:v>
                </c:pt>
                <c:pt idx="11825">
                  <c:v>40368.211805555555</c:v>
                </c:pt>
                <c:pt idx="11826">
                  <c:v>40368.212500000001</c:v>
                </c:pt>
                <c:pt idx="11827">
                  <c:v>40368.213194444441</c:v>
                </c:pt>
                <c:pt idx="11828">
                  <c:v>40368.213888888888</c:v>
                </c:pt>
                <c:pt idx="11829">
                  <c:v>40368.214583333334</c:v>
                </c:pt>
                <c:pt idx="11830">
                  <c:v>40368.215277777781</c:v>
                </c:pt>
                <c:pt idx="11831">
                  <c:v>40368.21597222222</c:v>
                </c:pt>
                <c:pt idx="11832">
                  <c:v>40368.216666666638</c:v>
                </c:pt>
                <c:pt idx="11833">
                  <c:v>40368.217361111077</c:v>
                </c:pt>
                <c:pt idx="11834">
                  <c:v>40368.218055555553</c:v>
                </c:pt>
                <c:pt idx="11835">
                  <c:v>40368.21875</c:v>
                </c:pt>
                <c:pt idx="11836">
                  <c:v>40368.219444444447</c:v>
                </c:pt>
                <c:pt idx="11837">
                  <c:v>40368.220138888886</c:v>
                </c:pt>
                <c:pt idx="11838">
                  <c:v>40368.220833333326</c:v>
                </c:pt>
                <c:pt idx="11839">
                  <c:v>40368.22152777775</c:v>
                </c:pt>
                <c:pt idx="11840">
                  <c:v>40368.222222222204</c:v>
                </c:pt>
                <c:pt idx="11841">
                  <c:v>40368.222916666637</c:v>
                </c:pt>
                <c:pt idx="11842">
                  <c:v>40368.223611111054</c:v>
                </c:pt>
                <c:pt idx="11843">
                  <c:v>40368.22430555553</c:v>
                </c:pt>
                <c:pt idx="11844">
                  <c:v>40368.224999999999</c:v>
                </c:pt>
                <c:pt idx="11845">
                  <c:v>40368.225694444445</c:v>
                </c:pt>
                <c:pt idx="11846">
                  <c:v>40368.226388888885</c:v>
                </c:pt>
                <c:pt idx="11847">
                  <c:v>40368.227083333273</c:v>
                </c:pt>
                <c:pt idx="11848">
                  <c:v>40368.227777777749</c:v>
                </c:pt>
                <c:pt idx="11849">
                  <c:v>40368.228472222225</c:v>
                </c:pt>
                <c:pt idx="11850">
                  <c:v>40368.229166666606</c:v>
                </c:pt>
                <c:pt idx="11851">
                  <c:v>40368.229861111053</c:v>
                </c:pt>
                <c:pt idx="11852">
                  <c:v>40368.230555555558</c:v>
                </c:pt>
                <c:pt idx="11853">
                  <c:v>40368.231249999997</c:v>
                </c:pt>
                <c:pt idx="11854">
                  <c:v>40368.231944444444</c:v>
                </c:pt>
                <c:pt idx="11855">
                  <c:v>40368.232638888891</c:v>
                </c:pt>
                <c:pt idx="11856">
                  <c:v>40368.233333333301</c:v>
                </c:pt>
                <c:pt idx="11857">
                  <c:v>40368.234027777777</c:v>
                </c:pt>
                <c:pt idx="11858">
                  <c:v>40368.234722222194</c:v>
                </c:pt>
                <c:pt idx="11859">
                  <c:v>40368.235416666626</c:v>
                </c:pt>
                <c:pt idx="11860">
                  <c:v>40368.23611111108</c:v>
                </c:pt>
                <c:pt idx="11861">
                  <c:v>40368.236805555556</c:v>
                </c:pt>
                <c:pt idx="11862">
                  <c:v>40368.237499999996</c:v>
                </c:pt>
                <c:pt idx="11863">
                  <c:v>40368.238194444442</c:v>
                </c:pt>
                <c:pt idx="11864">
                  <c:v>40368.238888888889</c:v>
                </c:pt>
                <c:pt idx="11865">
                  <c:v>40368.239583333307</c:v>
                </c:pt>
                <c:pt idx="11866">
                  <c:v>40368.240277777782</c:v>
                </c:pt>
                <c:pt idx="11867">
                  <c:v>40368.240972222222</c:v>
                </c:pt>
                <c:pt idx="11868">
                  <c:v>40368.241666666618</c:v>
                </c:pt>
                <c:pt idx="11869">
                  <c:v>40368.242361111072</c:v>
                </c:pt>
                <c:pt idx="11870">
                  <c:v>40368.243055555555</c:v>
                </c:pt>
                <c:pt idx="11871">
                  <c:v>40368.243749999994</c:v>
                </c:pt>
                <c:pt idx="11872">
                  <c:v>40368.244444444441</c:v>
                </c:pt>
                <c:pt idx="11873">
                  <c:v>40368.245138888888</c:v>
                </c:pt>
                <c:pt idx="11874">
                  <c:v>40368.245833333334</c:v>
                </c:pt>
                <c:pt idx="11875">
                  <c:v>40368.246527777781</c:v>
                </c:pt>
                <c:pt idx="11876">
                  <c:v>40368.24722222222</c:v>
                </c:pt>
                <c:pt idx="11877">
                  <c:v>40368.247916666638</c:v>
                </c:pt>
                <c:pt idx="11878">
                  <c:v>40368.248611111114</c:v>
                </c:pt>
                <c:pt idx="11879">
                  <c:v>40368.249305555524</c:v>
                </c:pt>
                <c:pt idx="11880">
                  <c:v>40368.25</c:v>
                </c:pt>
                <c:pt idx="11881">
                  <c:v>40368.25069444449</c:v>
                </c:pt>
                <c:pt idx="11882">
                  <c:v>40368.251388888886</c:v>
                </c:pt>
                <c:pt idx="11883">
                  <c:v>40368.252083333326</c:v>
                </c:pt>
                <c:pt idx="11884">
                  <c:v>40368.25277777778</c:v>
                </c:pt>
                <c:pt idx="11885">
                  <c:v>40368.253472222204</c:v>
                </c:pt>
                <c:pt idx="11886">
                  <c:v>40368.254166666637</c:v>
                </c:pt>
                <c:pt idx="11887">
                  <c:v>40368.254861111105</c:v>
                </c:pt>
                <c:pt idx="11888">
                  <c:v>40368.255555555559</c:v>
                </c:pt>
                <c:pt idx="11889">
                  <c:v>40368.256250000013</c:v>
                </c:pt>
                <c:pt idx="11890">
                  <c:v>40368.256944444474</c:v>
                </c:pt>
                <c:pt idx="11891">
                  <c:v>40368.257638888892</c:v>
                </c:pt>
                <c:pt idx="11892">
                  <c:v>40368.258333333331</c:v>
                </c:pt>
                <c:pt idx="11893">
                  <c:v>40368.259027777778</c:v>
                </c:pt>
                <c:pt idx="11894">
                  <c:v>40368.259722222225</c:v>
                </c:pt>
                <c:pt idx="11895">
                  <c:v>40368.260416666628</c:v>
                </c:pt>
                <c:pt idx="11896">
                  <c:v>40368.261111111053</c:v>
                </c:pt>
                <c:pt idx="11897">
                  <c:v>40368.261805555521</c:v>
                </c:pt>
                <c:pt idx="11898">
                  <c:v>40368.262499999997</c:v>
                </c:pt>
                <c:pt idx="11899">
                  <c:v>40368.263194444444</c:v>
                </c:pt>
                <c:pt idx="11900">
                  <c:v>40368.263888888876</c:v>
                </c:pt>
                <c:pt idx="11901">
                  <c:v>40368.264583333301</c:v>
                </c:pt>
                <c:pt idx="11902">
                  <c:v>40368.265277777777</c:v>
                </c:pt>
                <c:pt idx="11903">
                  <c:v>40368.265972222194</c:v>
                </c:pt>
                <c:pt idx="11904">
                  <c:v>40368.266666666626</c:v>
                </c:pt>
                <c:pt idx="11905">
                  <c:v>40368.267361111051</c:v>
                </c:pt>
                <c:pt idx="11906">
                  <c:v>40368.268055555556</c:v>
                </c:pt>
                <c:pt idx="11907">
                  <c:v>40368.268749999996</c:v>
                </c:pt>
                <c:pt idx="11908">
                  <c:v>40368.269444444435</c:v>
                </c:pt>
                <c:pt idx="11909">
                  <c:v>40368.270138888889</c:v>
                </c:pt>
                <c:pt idx="11910">
                  <c:v>40368.270833333336</c:v>
                </c:pt>
                <c:pt idx="11911">
                  <c:v>40368.271527777775</c:v>
                </c:pt>
                <c:pt idx="11912">
                  <c:v>40368.272222222222</c:v>
                </c:pt>
                <c:pt idx="11913">
                  <c:v>40368.272916666654</c:v>
                </c:pt>
                <c:pt idx="11914">
                  <c:v>40368.273611111072</c:v>
                </c:pt>
                <c:pt idx="11915">
                  <c:v>40368.274305555555</c:v>
                </c:pt>
                <c:pt idx="11916">
                  <c:v>40368.275000000001</c:v>
                </c:pt>
                <c:pt idx="11917">
                  <c:v>40368.275694444441</c:v>
                </c:pt>
                <c:pt idx="11918">
                  <c:v>40368.276388888888</c:v>
                </c:pt>
                <c:pt idx="11919">
                  <c:v>40368.277083333298</c:v>
                </c:pt>
                <c:pt idx="11920">
                  <c:v>40368.277777777774</c:v>
                </c:pt>
                <c:pt idx="11921">
                  <c:v>40368.27847222222</c:v>
                </c:pt>
                <c:pt idx="11922">
                  <c:v>40368.279166666609</c:v>
                </c:pt>
                <c:pt idx="11923">
                  <c:v>40368.279861111077</c:v>
                </c:pt>
                <c:pt idx="11924">
                  <c:v>40368.280555555553</c:v>
                </c:pt>
                <c:pt idx="11925">
                  <c:v>40368.28125</c:v>
                </c:pt>
                <c:pt idx="11926">
                  <c:v>40368.281944444447</c:v>
                </c:pt>
                <c:pt idx="11927">
                  <c:v>40368.282638888893</c:v>
                </c:pt>
                <c:pt idx="11928">
                  <c:v>40368.283333333326</c:v>
                </c:pt>
                <c:pt idx="11929">
                  <c:v>40368.28402777778</c:v>
                </c:pt>
                <c:pt idx="11930">
                  <c:v>40368.284722222204</c:v>
                </c:pt>
                <c:pt idx="11931">
                  <c:v>40368.285416666637</c:v>
                </c:pt>
                <c:pt idx="11932">
                  <c:v>40368.286111111105</c:v>
                </c:pt>
                <c:pt idx="11933">
                  <c:v>40368.286805555559</c:v>
                </c:pt>
                <c:pt idx="11934">
                  <c:v>40368.287499999999</c:v>
                </c:pt>
                <c:pt idx="11935">
                  <c:v>40368.288194444474</c:v>
                </c:pt>
                <c:pt idx="11936">
                  <c:v>40368.288888888892</c:v>
                </c:pt>
                <c:pt idx="11937">
                  <c:v>40368.289583333324</c:v>
                </c:pt>
                <c:pt idx="11938">
                  <c:v>40368.290277777778</c:v>
                </c:pt>
                <c:pt idx="11939">
                  <c:v>40368.290972222225</c:v>
                </c:pt>
                <c:pt idx="11940">
                  <c:v>40368.291666666606</c:v>
                </c:pt>
                <c:pt idx="11941">
                  <c:v>40368.292361111053</c:v>
                </c:pt>
                <c:pt idx="11942">
                  <c:v>40368.293055555521</c:v>
                </c:pt>
                <c:pt idx="11943">
                  <c:v>40368.293749999975</c:v>
                </c:pt>
                <c:pt idx="11944">
                  <c:v>40368.294444444444</c:v>
                </c:pt>
                <c:pt idx="11945">
                  <c:v>40368.295138888876</c:v>
                </c:pt>
                <c:pt idx="11946">
                  <c:v>40368.295833333301</c:v>
                </c:pt>
                <c:pt idx="11947">
                  <c:v>40368.296527777777</c:v>
                </c:pt>
                <c:pt idx="11948">
                  <c:v>40368.297222222194</c:v>
                </c:pt>
                <c:pt idx="11949">
                  <c:v>40368.297916666626</c:v>
                </c:pt>
                <c:pt idx="11950">
                  <c:v>40368.29861111108</c:v>
                </c:pt>
                <c:pt idx="11951">
                  <c:v>40368.29930555552</c:v>
                </c:pt>
                <c:pt idx="11952">
                  <c:v>40368.300000000003</c:v>
                </c:pt>
                <c:pt idx="11953">
                  <c:v>40368.300694444493</c:v>
                </c:pt>
                <c:pt idx="11954">
                  <c:v>40368.301388888889</c:v>
                </c:pt>
                <c:pt idx="11955">
                  <c:v>40368.302083333336</c:v>
                </c:pt>
                <c:pt idx="11956">
                  <c:v>40368.302777777782</c:v>
                </c:pt>
                <c:pt idx="11957">
                  <c:v>40368.303472222222</c:v>
                </c:pt>
                <c:pt idx="11958">
                  <c:v>40368.304166666654</c:v>
                </c:pt>
                <c:pt idx="11959">
                  <c:v>40368.304861111108</c:v>
                </c:pt>
                <c:pt idx="11960">
                  <c:v>40368.305555555562</c:v>
                </c:pt>
                <c:pt idx="11961">
                  <c:v>40368.306250000031</c:v>
                </c:pt>
                <c:pt idx="11962">
                  <c:v>40368.306944444485</c:v>
                </c:pt>
                <c:pt idx="11963">
                  <c:v>40368.307638888917</c:v>
                </c:pt>
                <c:pt idx="11964">
                  <c:v>40368.308333333342</c:v>
                </c:pt>
                <c:pt idx="11965">
                  <c:v>40368.309027777781</c:v>
                </c:pt>
                <c:pt idx="11966">
                  <c:v>40368.30972222222</c:v>
                </c:pt>
                <c:pt idx="11967">
                  <c:v>40368.310416666667</c:v>
                </c:pt>
                <c:pt idx="11968">
                  <c:v>40368.311111111114</c:v>
                </c:pt>
                <c:pt idx="11969">
                  <c:v>40368.311805555553</c:v>
                </c:pt>
                <c:pt idx="11970">
                  <c:v>40368.312500000029</c:v>
                </c:pt>
                <c:pt idx="11971">
                  <c:v>40368.31319444449</c:v>
                </c:pt>
                <c:pt idx="11972">
                  <c:v>40368.313888888893</c:v>
                </c:pt>
                <c:pt idx="11973">
                  <c:v>40368.314583333333</c:v>
                </c:pt>
                <c:pt idx="11974">
                  <c:v>40368.315277777809</c:v>
                </c:pt>
                <c:pt idx="11975">
                  <c:v>40368.315972222219</c:v>
                </c:pt>
                <c:pt idx="11976">
                  <c:v>40368.316666666666</c:v>
                </c:pt>
                <c:pt idx="11977">
                  <c:v>40368.317361111105</c:v>
                </c:pt>
                <c:pt idx="11978">
                  <c:v>40368.318055555595</c:v>
                </c:pt>
                <c:pt idx="11979">
                  <c:v>40368.318750000013</c:v>
                </c:pt>
                <c:pt idx="11980">
                  <c:v>40368.319444444474</c:v>
                </c:pt>
                <c:pt idx="11981">
                  <c:v>40368.320138888892</c:v>
                </c:pt>
                <c:pt idx="11982">
                  <c:v>40368.320833333331</c:v>
                </c:pt>
                <c:pt idx="11983">
                  <c:v>40368.321527777778</c:v>
                </c:pt>
                <c:pt idx="11984">
                  <c:v>40368.322222222232</c:v>
                </c:pt>
                <c:pt idx="11985">
                  <c:v>40368.322916666664</c:v>
                </c:pt>
                <c:pt idx="11986">
                  <c:v>40368.323611111104</c:v>
                </c:pt>
                <c:pt idx="11987">
                  <c:v>40368.324305555558</c:v>
                </c:pt>
                <c:pt idx="11988">
                  <c:v>40368.325000000004</c:v>
                </c:pt>
                <c:pt idx="11989">
                  <c:v>40368.325694444473</c:v>
                </c:pt>
                <c:pt idx="11990">
                  <c:v>40368.326388888891</c:v>
                </c:pt>
                <c:pt idx="11991">
                  <c:v>40368.327083333301</c:v>
                </c:pt>
                <c:pt idx="11992">
                  <c:v>40368.327777777777</c:v>
                </c:pt>
                <c:pt idx="11993">
                  <c:v>40368.328472222223</c:v>
                </c:pt>
                <c:pt idx="11994">
                  <c:v>40368.329166666626</c:v>
                </c:pt>
                <c:pt idx="11995">
                  <c:v>40368.32986111108</c:v>
                </c:pt>
                <c:pt idx="11996">
                  <c:v>40368.330555555563</c:v>
                </c:pt>
                <c:pt idx="11997">
                  <c:v>40368.331250000003</c:v>
                </c:pt>
                <c:pt idx="11998">
                  <c:v>40368.331944444442</c:v>
                </c:pt>
                <c:pt idx="11999">
                  <c:v>40368.332638888925</c:v>
                </c:pt>
                <c:pt idx="12000">
                  <c:v>40368.333333333336</c:v>
                </c:pt>
                <c:pt idx="12001">
                  <c:v>40368.334027777782</c:v>
                </c:pt>
                <c:pt idx="12002">
                  <c:v>40368.334722222222</c:v>
                </c:pt>
                <c:pt idx="12003">
                  <c:v>40368.335416666654</c:v>
                </c:pt>
                <c:pt idx="12004">
                  <c:v>40368.336111111108</c:v>
                </c:pt>
                <c:pt idx="12005">
                  <c:v>40368.336805555562</c:v>
                </c:pt>
                <c:pt idx="12006">
                  <c:v>40368.337500000001</c:v>
                </c:pt>
                <c:pt idx="12007">
                  <c:v>40368.338194444485</c:v>
                </c:pt>
                <c:pt idx="12008">
                  <c:v>40368.338888888917</c:v>
                </c:pt>
                <c:pt idx="12009">
                  <c:v>40368.339583333334</c:v>
                </c:pt>
                <c:pt idx="12010">
                  <c:v>40368.34027777781</c:v>
                </c:pt>
                <c:pt idx="12011">
                  <c:v>40368.340972222242</c:v>
                </c:pt>
                <c:pt idx="12012">
                  <c:v>40368.341666666638</c:v>
                </c:pt>
                <c:pt idx="12013">
                  <c:v>40368.342361111114</c:v>
                </c:pt>
                <c:pt idx="12014">
                  <c:v>40368.343055555553</c:v>
                </c:pt>
                <c:pt idx="12015">
                  <c:v>40368.34375</c:v>
                </c:pt>
                <c:pt idx="12016">
                  <c:v>40368.34444444449</c:v>
                </c:pt>
                <c:pt idx="12017">
                  <c:v>40368.345138888893</c:v>
                </c:pt>
                <c:pt idx="12018">
                  <c:v>40368.345833333333</c:v>
                </c:pt>
                <c:pt idx="12019">
                  <c:v>40368.346527777809</c:v>
                </c:pt>
                <c:pt idx="12020">
                  <c:v>40368.347222222219</c:v>
                </c:pt>
                <c:pt idx="12021">
                  <c:v>40368.347916666666</c:v>
                </c:pt>
                <c:pt idx="12022">
                  <c:v>40368.348611111112</c:v>
                </c:pt>
                <c:pt idx="12023">
                  <c:v>40368.349305555559</c:v>
                </c:pt>
                <c:pt idx="12024">
                  <c:v>40368.350000000013</c:v>
                </c:pt>
                <c:pt idx="12025">
                  <c:v>40368.350694444511</c:v>
                </c:pt>
                <c:pt idx="12026">
                  <c:v>40368.351388888892</c:v>
                </c:pt>
                <c:pt idx="12027">
                  <c:v>40368.352083333331</c:v>
                </c:pt>
                <c:pt idx="12028">
                  <c:v>40368.352777777793</c:v>
                </c:pt>
                <c:pt idx="12029">
                  <c:v>40368.353472222232</c:v>
                </c:pt>
                <c:pt idx="12030">
                  <c:v>40368.354166666664</c:v>
                </c:pt>
                <c:pt idx="12031">
                  <c:v>40368.354861111111</c:v>
                </c:pt>
                <c:pt idx="12032">
                  <c:v>40368.355555555587</c:v>
                </c:pt>
                <c:pt idx="12033">
                  <c:v>40368.356250000041</c:v>
                </c:pt>
                <c:pt idx="12034">
                  <c:v>40368.356944444502</c:v>
                </c:pt>
                <c:pt idx="12035">
                  <c:v>40368.357638888934</c:v>
                </c:pt>
                <c:pt idx="12036">
                  <c:v>40368.358333333359</c:v>
                </c:pt>
                <c:pt idx="12037">
                  <c:v>40368.359027777791</c:v>
                </c:pt>
                <c:pt idx="12038">
                  <c:v>40368.359722222223</c:v>
                </c:pt>
                <c:pt idx="12039">
                  <c:v>40368.36041666667</c:v>
                </c:pt>
                <c:pt idx="12040">
                  <c:v>40368.36111111108</c:v>
                </c:pt>
                <c:pt idx="12041">
                  <c:v>40368.361805555556</c:v>
                </c:pt>
                <c:pt idx="12042">
                  <c:v>40368.362500000003</c:v>
                </c:pt>
                <c:pt idx="12043">
                  <c:v>40368.363194444442</c:v>
                </c:pt>
                <c:pt idx="12044">
                  <c:v>40368.363888888889</c:v>
                </c:pt>
                <c:pt idx="12045">
                  <c:v>40368.364583333336</c:v>
                </c:pt>
                <c:pt idx="12046">
                  <c:v>40368.365277777782</c:v>
                </c:pt>
                <c:pt idx="12047">
                  <c:v>40368.365972222222</c:v>
                </c:pt>
                <c:pt idx="12048">
                  <c:v>40368.366666666654</c:v>
                </c:pt>
                <c:pt idx="12049">
                  <c:v>40368.367361111072</c:v>
                </c:pt>
                <c:pt idx="12050">
                  <c:v>40368.368055555562</c:v>
                </c:pt>
                <c:pt idx="12051">
                  <c:v>40368.368750000001</c:v>
                </c:pt>
                <c:pt idx="12052">
                  <c:v>40368.369444444441</c:v>
                </c:pt>
                <c:pt idx="12053">
                  <c:v>40368.370138888917</c:v>
                </c:pt>
                <c:pt idx="12054">
                  <c:v>40368.370833333342</c:v>
                </c:pt>
                <c:pt idx="12055">
                  <c:v>40368.371527777781</c:v>
                </c:pt>
                <c:pt idx="12056">
                  <c:v>40368.372222222242</c:v>
                </c:pt>
                <c:pt idx="12057">
                  <c:v>40368.372916666667</c:v>
                </c:pt>
                <c:pt idx="12058">
                  <c:v>40368.373611111114</c:v>
                </c:pt>
                <c:pt idx="12059">
                  <c:v>40368.374305555553</c:v>
                </c:pt>
                <c:pt idx="12060">
                  <c:v>40368.375</c:v>
                </c:pt>
                <c:pt idx="12061">
                  <c:v>40368.37569444449</c:v>
                </c:pt>
                <c:pt idx="12062">
                  <c:v>40368.376388888893</c:v>
                </c:pt>
                <c:pt idx="12063">
                  <c:v>40368.377083333326</c:v>
                </c:pt>
                <c:pt idx="12064">
                  <c:v>40368.37777777778</c:v>
                </c:pt>
                <c:pt idx="12065">
                  <c:v>40368.378472222219</c:v>
                </c:pt>
                <c:pt idx="12066">
                  <c:v>40368.379166666637</c:v>
                </c:pt>
                <c:pt idx="12067">
                  <c:v>40368.379861111105</c:v>
                </c:pt>
                <c:pt idx="12068">
                  <c:v>40368.380555555595</c:v>
                </c:pt>
                <c:pt idx="12069">
                  <c:v>40368.381250000013</c:v>
                </c:pt>
                <c:pt idx="12070">
                  <c:v>40368.381944444474</c:v>
                </c:pt>
                <c:pt idx="12071">
                  <c:v>40368.382638888936</c:v>
                </c:pt>
                <c:pt idx="12072">
                  <c:v>40368.383333333331</c:v>
                </c:pt>
                <c:pt idx="12073">
                  <c:v>40368.384027777793</c:v>
                </c:pt>
                <c:pt idx="12074">
                  <c:v>40368.384722222232</c:v>
                </c:pt>
                <c:pt idx="12075">
                  <c:v>40368.385416666664</c:v>
                </c:pt>
                <c:pt idx="12076">
                  <c:v>40368.386111111111</c:v>
                </c:pt>
                <c:pt idx="12077">
                  <c:v>40368.386805555587</c:v>
                </c:pt>
                <c:pt idx="12078">
                  <c:v>40368.387500000012</c:v>
                </c:pt>
                <c:pt idx="12079">
                  <c:v>40368.388194444502</c:v>
                </c:pt>
                <c:pt idx="12080">
                  <c:v>40368.388888888934</c:v>
                </c:pt>
                <c:pt idx="12081">
                  <c:v>40368.38958333333</c:v>
                </c:pt>
                <c:pt idx="12082">
                  <c:v>40368.390277777791</c:v>
                </c:pt>
                <c:pt idx="12083">
                  <c:v>40368.390972222223</c:v>
                </c:pt>
                <c:pt idx="12084">
                  <c:v>40368.391666666626</c:v>
                </c:pt>
                <c:pt idx="12085">
                  <c:v>40368.39236111108</c:v>
                </c:pt>
                <c:pt idx="12086">
                  <c:v>40368.393055555556</c:v>
                </c:pt>
                <c:pt idx="12087">
                  <c:v>40368.393749999996</c:v>
                </c:pt>
                <c:pt idx="12088">
                  <c:v>40368.394444444442</c:v>
                </c:pt>
                <c:pt idx="12089">
                  <c:v>40368.395138888889</c:v>
                </c:pt>
                <c:pt idx="12090">
                  <c:v>40368.395833333336</c:v>
                </c:pt>
                <c:pt idx="12091">
                  <c:v>40368.396527777782</c:v>
                </c:pt>
                <c:pt idx="12092">
                  <c:v>40368.397222222222</c:v>
                </c:pt>
                <c:pt idx="12093">
                  <c:v>40368.397916666654</c:v>
                </c:pt>
                <c:pt idx="12094">
                  <c:v>40368.398611111108</c:v>
                </c:pt>
                <c:pt idx="12095">
                  <c:v>40368.399305555555</c:v>
                </c:pt>
                <c:pt idx="12096">
                  <c:v>40368.400000000001</c:v>
                </c:pt>
                <c:pt idx="12097">
                  <c:v>40368.400694444485</c:v>
                </c:pt>
                <c:pt idx="12098">
                  <c:v>40368.401388888888</c:v>
                </c:pt>
                <c:pt idx="12099">
                  <c:v>40368.402083333334</c:v>
                </c:pt>
                <c:pt idx="12100">
                  <c:v>40368.402777777781</c:v>
                </c:pt>
                <c:pt idx="12101">
                  <c:v>40368.40347222222</c:v>
                </c:pt>
                <c:pt idx="12102">
                  <c:v>40368.404166666638</c:v>
                </c:pt>
                <c:pt idx="12103">
                  <c:v>40368.404861111114</c:v>
                </c:pt>
                <c:pt idx="12104">
                  <c:v>40368.405555555553</c:v>
                </c:pt>
                <c:pt idx="12105">
                  <c:v>40368.406250000029</c:v>
                </c:pt>
                <c:pt idx="12106">
                  <c:v>40368.40694444449</c:v>
                </c:pt>
                <c:pt idx="12107">
                  <c:v>40368.407638888893</c:v>
                </c:pt>
                <c:pt idx="12108">
                  <c:v>40368.408333333333</c:v>
                </c:pt>
                <c:pt idx="12109">
                  <c:v>40368.40902777778</c:v>
                </c:pt>
                <c:pt idx="12110">
                  <c:v>40368.409722222204</c:v>
                </c:pt>
                <c:pt idx="12111">
                  <c:v>40368.410416666666</c:v>
                </c:pt>
                <c:pt idx="12112">
                  <c:v>40368.411111111105</c:v>
                </c:pt>
                <c:pt idx="12113">
                  <c:v>40368.411805555559</c:v>
                </c:pt>
                <c:pt idx="12114">
                  <c:v>40368.412500000013</c:v>
                </c:pt>
                <c:pt idx="12115">
                  <c:v>40368.413194444474</c:v>
                </c:pt>
                <c:pt idx="12116">
                  <c:v>40368.413888888892</c:v>
                </c:pt>
                <c:pt idx="12117">
                  <c:v>40368.414583333331</c:v>
                </c:pt>
                <c:pt idx="12118">
                  <c:v>40368.415277777793</c:v>
                </c:pt>
                <c:pt idx="12119">
                  <c:v>40368.415972222232</c:v>
                </c:pt>
                <c:pt idx="12120">
                  <c:v>40368.416666666664</c:v>
                </c:pt>
                <c:pt idx="12121">
                  <c:v>40368.417361111104</c:v>
                </c:pt>
                <c:pt idx="12122">
                  <c:v>40368.418055555587</c:v>
                </c:pt>
                <c:pt idx="12123">
                  <c:v>40368.418750000012</c:v>
                </c:pt>
                <c:pt idx="12124">
                  <c:v>40368.419444444473</c:v>
                </c:pt>
                <c:pt idx="12125">
                  <c:v>40368.420138888891</c:v>
                </c:pt>
                <c:pt idx="12126">
                  <c:v>40368.42083333333</c:v>
                </c:pt>
                <c:pt idx="12127">
                  <c:v>40368.421527777777</c:v>
                </c:pt>
                <c:pt idx="12128">
                  <c:v>40368.422222222223</c:v>
                </c:pt>
                <c:pt idx="12129">
                  <c:v>40368.42291666667</c:v>
                </c:pt>
                <c:pt idx="12130">
                  <c:v>40368.42361111108</c:v>
                </c:pt>
                <c:pt idx="12131">
                  <c:v>40368.424305555556</c:v>
                </c:pt>
                <c:pt idx="12132">
                  <c:v>40368.425000000003</c:v>
                </c:pt>
                <c:pt idx="12133">
                  <c:v>40368.425694444442</c:v>
                </c:pt>
                <c:pt idx="12134">
                  <c:v>40368.426388888889</c:v>
                </c:pt>
                <c:pt idx="12135">
                  <c:v>40368.427083333307</c:v>
                </c:pt>
                <c:pt idx="12136">
                  <c:v>40368.427777777775</c:v>
                </c:pt>
                <c:pt idx="12137">
                  <c:v>40368.428472222222</c:v>
                </c:pt>
                <c:pt idx="12138">
                  <c:v>40368.429166666618</c:v>
                </c:pt>
                <c:pt idx="12139">
                  <c:v>40368.429861111072</c:v>
                </c:pt>
                <c:pt idx="12140">
                  <c:v>40368.430555555562</c:v>
                </c:pt>
                <c:pt idx="12141">
                  <c:v>40368.431250000001</c:v>
                </c:pt>
                <c:pt idx="12142">
                  <c:v>40368.431944444441</c:v>
                </c:pt>
                <c:pt idx="12143">
                  <c:v>40368.432638888917</c:v>
                </c:pt>
                <c:pt idx="12144">
                  <c:v>40368.433333333334</c:v>
                </c:pt>
                <c:pt idx="12145">
                  <c:v>40368.434027777781</c:v>
                </c:pt>
                <c:pt idx="12146">
                  <c:v>40368.43472222222</c:v>
                </c:pt>
                <c:pt idx="12147">
                  <c:v>40368.435416666638</c:v>
                </c:pt>
                <c:pt idx="12148">
                  <c:v>40368.436111111114</c:v>
                </c:pt>
                <c:pt idx="12149">
                  <c:v>40368.436805555553</c:v>
                </c:pt>
                <c:pt idx="12150">
                  <c:v>40368.4375</c:v>
                </c:pt>
                <c:pt idx="12151">
                  <c:v>40368.43819444449</c:v>
                </c:pt>
                <c:pt idx="12152">
                  <c:v>40368.438888888893</c:v>
                </c:pt>
                <c:pt idx="12153">
                  <c:v>40368.439583333326</c:v>
                </c:pt>
                <c:pt idx="12154">
                  <c:v>40368.440277777809</c:v>
                </c:pt>
                <c:pt idx="12155">
                  <c:v>40368.440972222219</c:v>
                </c:pt>
                <c:pt idx="12156">
                  <c:v>40368.441666666637</c:v>
                </c:pt>
                <c:pt idx="12157">
                  <c:v>40368.442361111105</c:v>
                </c:pt>
                <c:pt idx="12158">
                  <c:v>40368.443055555559</c:v>
                </c:pt>
                <c:pt idx="12159">
                  <c:v>40368.443749999999</c:v>
                </c:pt>
                <c:pt idx="12160">
                  <c:v>40368.444444444474</c:v>
                </c:pt>
                <c:pt idx="12161">
                  <c:v>40368.445138888892</c:v>
                </c:pt>
                <c:pt idx="12162">
                  <c:v>40368.445833333331</c:v>
                </c:pt>
                <c:pt idx="12163">
                  <c:v>40368.446527777793</c:v>
                </c:pt>
                <c:pt idx="12164">
                  <c:v>40368.447222222232</c:v>
                </c:pt>
                <c:pt idx="12165">
                  <c:v>40368.447916666664</c:v>
                </c:pt>
                <c:pt idx="12166">
                  <c:v>40368.448611111111</c:v>
                </c:pt>
                <c:pt idx="12167">
                  <c:v>40368.449305555558</c:v>
                </c:pt>
                <c:pt idx="12168">
                  <c:v>40368.450000000012</c:v>
                </c:pt>
                <c:pt idx="12169">
                  <c:v>40368.450694444502</c:v>
                </c:pt>
                <c:pt idx="12170">
                  <c:v>40368.451388888891</c:v>
                </c:pt>
                <c:pt idx="12171">
                  <c:v>40368.45208333333</c:v>
                </c:pt>
                <c:pt idx="12172">
                  <c:v>40368.452777777791</c:v>
                </c:pt>
                <c:pt idx="12173">
                  <c:v>40368.453472222223</c:v>
                </c:pt>
                <c:pt idx="12174">
                  <c:v>40368.45416666667</c:v>
                </c:pt>
                <c:pt idx="12175">
                  <c:v>40368.454861111109</c:v>
                </c:pt>
                <c:pt idx="12176">
                  <c:v>40368.455555555563</c:v>
                </c:pt>
                <c:pt idx="12177">
                  <c:v>40368.456250000039</c:v>
                </c:pt>
                <c:pt idx="12178">
                  <c:v>40368.456944444493</c:v>
                </c:pt>
                <c:pt idx="12179">
                  <c:v>40368.457638888925</c:v>
                </c:pt>
                <c:pt idx="12180">
                  <c:v>40368.458333333343</c:v>
                </c:pt>
                <c:pt idx="12181">
                  <c:v>40368.459027777782</c:v>
                </c:pt>
                <c:pt idx="12182">
                  <c:v>40368.459722222222</c:v>
                </c:pt>
                <c:pt idx="12183">
                  <c:v>40368.460416666654</c:v>
                </c:pt>
                <c:pt idx="12184">
                  <c:v>40368.461111111072</c:v>
                </c:pt>
                <c:pt idx="12185">
                  <c:v>40368.461805555555</c:v>
                </c:pt>
                <c:pt idx="12186">
                  <c:v>40368.462500000001</c:v>
                </c:pt>
                <c:pt idx="12187">
                  <c:v>40368.463194444441</c:v>
                </c:pt>
                <c:pt idx="12188">
                  <c:v>40368.463888888888</c:v>
                </c:pt>
                <c:pt idx="12189">
                  <c:v>40368.464583333334</c:v>
                </c:pt>
                <c:pt idx="12190">
                  <c:v>40368.465277777781</c:v>
                </c:pt>
                <c:pt idx="12191">
                  <c:v>40368.46597222222</c:v>
                </c:pt>
                <c:pt idx="12192">
                  <c:v>40368.466666666638</c:v>
                </c:pt>
                <c:pt idx="12193">
                  <c:v>40368.467361111077</c:v>
                </c:pt>
                <c:pt idx="12194">
                  <c:v>40368.468055555553</c:v>
                </c:pt>
                <c:pt idx="12195">
                  <c:v>40368.46875</c:v>
                </c:pt>
                <c:pt idx="12196">
                  <c:v>40368.469444444447</c:v>
                </c:pt>
                <c:pt idx="12197">
                  <c:v>40368.470138888893</c:v>
                </c:pt>
                <c:pt idx="12198">
                  <c:v>40368.470833333333</c:v>
                </c:pt>
                <c:pt idx="12199">
                  <c:v>40368.47152777778</c:v>
                </c:pt>
                <c:pt idx="12200">
                  <c:v>40368.472222222219</c:v>
                </c:pt>
                <c:pt idx="12201">
                  <c:v>40368.472916666666</c:v>
                </c:pt>
                <c:pt idx="12202">
                  <c:v>40368.473611111105</c:v>
                </c:pt>
                <c:pt idx="12203">
                  <c:v>40368.474305555559</c:v>
                </c:pt>
                <c:pt idx="12204">
                  <c:v>40368.475000000006</c:v>
                </c:pt>
                <c:pt idx="12205">
                  <c:v>40368.475694444474</c:v>
                </c:pt>
                <c:pt idx="12206">
                  <c:v>40368.476388888892</c:v>
                </c:pt>
                <c:pt idx="12207">
                  <c:v>40368.477083333324</c:v>
                </c:pt>
                <c:pt idx="12208">
                  <c:v>40368.477777777778</c:v>
                </c:pt>
                <c:pt idx="12209">
                  <c:v>40368.478472222232</c:v>
                </c:pt>
                <c:pt idx="12210">
                  <c:v>40368.479166666628</c:v>
                </c:pt>
                <c:pt idx="12211">
                  <c:v>40368.479861111104</c:v>
                </c:pt>
                <c:pt idx="12212">
                  <c:v>40368.480555555587</c:v>
                </c:pt>
                <c:pt idx="12213">
                  <c:v>40368.481250000012</c:v>
                </c:pt>
                <c:pt idx="12214">
                  <c:v>40368.481944444473</c:v>
                </c:pt>
                <c:pt idx="12215">
                  <c:v>40368.482638888934</c:v>
                </c:pt>
                <c:pt idx="12216">
                  <c:v>40368.48333333333</c:v>
                </c:pt>
                <c:pt idx="12217">
                  <c:v>40368.484027777791</c:v>
                </c:pt>
                <c:pt idx="12218">
                  <c:v>40368.484722222223</c:v>
                </c:pt>
                <c:pt idx="12219">
                  <c:v>40368.48541666667</c:v>
                </c:pt>
                <c:pt idx="12220">
                  <c:v>40368.486111111109</c:v>
                </c:pt>
                <c:pt idx="12221">
                  <c:v>40368.486805555563</c:v>
                </c:pt>
                <c:pt idx="12222">
                  <c:v>40368.487500000003</c:v>
                </c:pt>
                <c:pt idx="12223">
                  <c:v>40368.488194444493</c:v>
                </c:pt>
                <c:pt idx="12224">
                  <c:v>40368.488888888925</c:v>
                </c:pt>
                <c:pt idx="12225">
                  <c:v>40368.489583333336</c:v>
                </c:pt>
                <c:pt idx="12226">
                  <c:v>40368.490277777782</c:v>
                </c:pt>
                <c:pt idx="12227">
                  <c:v>40368.490972222222</c:v>
                </c:pt>
                <c:pt idx="12228">
                  <c:v>40368.491666666618</c:v>
                </c:pt>
                <c:pt idx="12229">
                  <c:v>40368.492361111072</c:v>
                </c:pt>
                <c:pt idx="12230">
                  <c:v>40368.493055555555</c:v>
                </c:pt>
                <c:pt idx="12231">
                  <c:v>40368.493749999994</c:v>
                </c:pt>
                <c:pt idx="12232">
                  <c:v>40368.494444444441</c:v>
                </c:pt>
                <c:pt idx="12233">
                  <c:v>40368.495138888888</c:v>
                </c:pt>
                <c:pt idx="12234">
                  <c:v>40368.495833333334</c:v>
                </c:pt>
                <c:pt idx="12235">
                  <c:v>40368.496527777781</c:v>
                </c:pt>
                <c:pt idx="12236">
                  <c:v>40368.49722222222</c:v>
                </c:pt>
                <c:pt idx="12237">
                  <c:v>40368.497916666638</c:v>
                </c:pt>
                <c:pt idx="12238">
                  <c:v>40368.498611111114</c:v>
                </c:pt>
                <c:pt idx="12239">
                  <c:v>40368.499305555524</c:v>
                </c:pt>
                <c:pt idx="12240">
                  <c:v>40368.5</c:v>
                </c:pt>
                <c:pt idx="12241">
                  <c:v>40368.50069444449</c:v>
                </c:pt>
                <c:pt idx="12242">
                  <c:v>40368.501388888886</c:v>
                </c:pt>
                <c:pt idx="12243">
                  <c:v>40368.502083333326</c:v>
                </c:pt>
                <c:pt idx="12244">
                  <c:v>40368.50277777778</c:v>
                </c:pt>
                <c:pt idx="12245">
                  <c:v>40368.503472222204</c:v>
                </c:pt>
                <c:pt idx="12246">
                  <c:v>40368.504166666637</c:v>
                </c:pt>
                <c:pt idx="12247">
                  <c:v>40368.504861111105</c:v>
                </c:pt>
                <c:pt idx="12248">
                  <c:v>40368.505555555559</c:v>
                </c:pt>
                <c:pt idx="12249">
                  <c:v>40368.506250000013</c:v>
                </c:pt>
                <c:pt idx="12250">
                  <c:v>40368.506944444474</c:v>
                </c:pt>
                <c:pt idx="12251">
                  <c:v>40368.507638888892</c:v>
                </c:pt>
                <c:pt idx="12252">
                  <c:v>40368.508333333331</c:v>
                </c:pt>
                <c:pt idx="12253">
                  <c:v>40368.509027777778</c:v>
                </c:pt>
                <c:pt idx="12254">
                  <c:v>40368.509722222225</c:v>
                </c:pt>
                <c:pt idx="12255">
                  <c:v>40368.510416666664</c:v>
                </c:pt>
                <c:pt idx="12256">
                  <c:v>40368.511111111104</c:v>
                </c:pt>
                <c:pt idx="12257">
                  <c:v>40368.511805555558</c:v>
                </c:pt>
                <c:pt idx="12258">
                  <c:v>40368.512500000012</c:v>
                </c:pt>
                <c:pt idx="12259">
                  <c:v>40368.513194444473</c:v>
                </c:pt>
                <c:pt idx="12260">
                  <c:v>40368.513888888891</c:v>
                </c:pt>
                <c:pt idx="12261">
                  <c:v>40368.51458333333</c:v>
                </c:pt>
                <c:pt idx="12262">
                  <c:v>40368.515277777791</c:v>
                </c:pt>
                <c:pt idx="12263">
                  <c:v>40368.515972222223</c:v>
                </c:pt>
                <c:pt idx="12264">
                  <c:v>40368.51666666667</c:v>
                </c:pt>
                <c:pt idx="12265">
                  <c:v>40368.51736111108</c:v>
                </c:pt>
                <c:pt idx="12266">
                  <c:v>40368.518055555563</c:v>
                </c:pt>
                <c:pt idx="12267">
                  <c:v>40368.518750000003</c:v>
                </c:pt>
                <c:pt idx="12268">
                  <c:v>40368.519444444442</c:v>
                </c:pt>
                <c:pt idx="12269">
                  <c:v>40368.520138888889</c:v>
                </c:pt>
                <c:pt idx="12270">
                  <c:v>40368.520833333336</c:v>
                </c:pt>
                <c:pt idx="12271">
                  <c:v>40368.521527777775</c:v>
                </c:pt>
                <c:pt idx="12272">
                  <c:v>40368.522222222222</c:v>
                </c:pt>
                <c:pt idx="12273">
                  <c:v>40368.522916666654</c:v>
                </c:pt>
                <c:pt idx="12274">
                  <c:v>40368.523611111072</c:v>
                </c:pt>
                <c:pt idx="12275">
                  <c:v>40368.524305555555</c:v>
                </c:pt>
                <c:pt idx="12276">
                  <c:v>40368.525000000001</c:v>
                </c:pt>
                <c:pt idx="12277">
                  <c:v>40368.525694444441</c:v>
                </c:pt>
                <c:pt idx="12278">
                  <c:v>40368.526388888888</c:v>
                </c:pt>
                <c:pt idx="12279">
                  <c:v>40368.527083333298</c:v>
                </c:pt>
                <c:pt idx="12280">
                  <c:v>40368.527777777774</c:v>
                </c:pt>
                <c:pt idx="12281">
                  <c:v>40368.52847222222</c:v>
                </c:pt>
                <c:pt idx="12282">
                  <c:v>40368.529166666609</c:v>
                </c:pt>
                <c:pt idx="12283">
                  <c:v>40368.529861111077</c:v>
                </c:pt>
                <c:pt idx="12284">
                  <c:v>40368.530555555553</c:v>
                </c:pt>
                <c:pt idx="12285">
                  <c:v>40368.53125</c:v>
                </c:pt>
                <c:pt idx="12286">
                  <c:v>40368.531944444447</c:v>
                </c:pt>
                <c:pt idx="12287">
                  <c:v>40368.532638888893</c:v>
                </c:pt>
                <c:pt idx="12288">
                  <c:v>40368.533333333326</c:v>
                </c:pt>
                <c:pt idx="12289">
                  <c:v>40368.53402777778</c:v>
                </c:pt>
                <c:pt idx="12290">
                  <c:v>40368.534722222204</c:v>
                </c:pt>
                <c:pt idx="12291">
                  <c:v>40368.535416666637</c:v>
                </c:pt>
                <c:pt idx="12292">
                  <c:v>40368.536111111105</c:v>
                </c:pt>
                <c:pt idx="12293">
                  <c:v>40368.536805555559</c:v>
                </c:pt>
                <c:pt idx="12294">
                  <c:v>40368.537499999999</c:v>
                </c:pt>
                <c:pt idx="12295">
                  <c:v>40368.538194444474</c:v>
                </c:pt>
                <c:pt idx="12296">
                  <c:v>40368.538888888892</c:v>
                </c:pt>
                <c:pt idx="12297">
                  <c:v>40368.539583333324</c:v>
                </c:pt>
                <c:pt idx="12298">
                  <c:v>40368.540277777793</c:v>
                </c:pt>
                <c:pt idx="12299">
                  <c:v>40368.540972222232</c:v>
                </c:pt>
                <c:pt idx="12300">
                  <c:v>40368.541666666628</c:v>
                </c:pt>
                <c:pt idx="12301">
                  <c:v>40368.542361111104</c:v>
                </c:pt>
                <c:pt idx="12302">
                  <c:v>40368.543055555558</c:v>
                </c:pt>
                <c:pt idx="12303">
                  <c:v>40368.543749999997</c:v>
                </c:pt>
                <c:pt idx="12304">
                  <c:v>40368.544444444473</c:v>
                </c:pt>
                <c:pt idx="12305">
                  <c:v>40368.545138888891</c:v>
                </c:pt>
                <c:pt idx="12306">
                  <c:v>40368.54583333333</c:v>
                </c:pt>
                <c:pt idx="12307">
                  <c:v>40368.546527777791</c:v>
                </c:pt>
                <c:pt idx="12308">
                  <c:v>40368.547222222223</c:v>
                </c:pt>
                <c:pt idx="12309">
                  <c:v>40368.54791666667</c:v>
                </c:pt>
                <c:pt idx="12310">
                  <c:v>40368.548611111109</c:v>
                </c:pt>
                <c:pt idx="12311">
                  <c:v>40368.549305555556</c:v>
                </c:pt>
                <c:pt idx="12312">
                  <c:v>40368.550000000003</c:v>
                </c:pt>
                <c:pt idx="12313">
                  <c:v>40368.550694444493</c:v>
                </c:pt>
                <c:pt idx="12314">
                  <c:v>40368.551388888889</c:v>
                </c:pt>
                <c:pt idx="12315">
                  <c:v>40368.552083333336</c:v>
                </c:pt>
                <c:pt idx="12316">
                  <c:v>40368.552777777782</c:v>
                </c:pt>
                <c:pt idx="12317">
                  <c:v>40368.553472222222</c:v>
                </c:pt>
                <c:pt idx="12318">
                  <c:v>40368.554166666654</c:v>
                </c:pt>
                <c:pt idx="12319">
                  <c:v>40368.554861111108</c:v>
                </c:pt>
                <c:pt idx="12320">
                  <c:v>40368.555555555562</c:v>
                </c:pt>
                <c:pt idx="12321">
                  <c:v>40368.556250000031</c:v>
                </c:pt>
                <c:pt idx="12322">
                  <c:v>40368.556944444485</c:v>
                </c:pt>
                <c:pt idx="12323">
                  <c:v>40368.557638888917</c:v>
                </c:pt>
                <c:pt idx="12324">
                  <c:v>40368.558333333342</c:v>
                </c:pt>
                <c:pt idx="12325">
                  <c:v>40368.559027777781</c:v>
                </c:pt>
                <c:pt idx="12326">
                  <c:v>40368.55972222222</c:v>
                </c:pt>
                <c:pt idx="12327">
                  <c:v>40368.560416666638</c:v>
                </c:pt>
                <c:pt idx="12328">
                  <c:v>40368.561111111077</c:v>
                </c:pt>
                <c:pt idx="12329">
                  <c:v>40368.561805555524</c:v>
                </c:pt>
                <c:pt idx="12330">
                  <c:v>40368.5625</c:v>
                </c:pt>
                <c:pt idx="12331">
                  <c:v>40368.563194444447</c:v>
                </c:pt>
                <c:pt idx="12332">
                  <c:v>40368.563888888886</c:v>
                </c:pt>
                <c:pt idx="12333">
                  <c:v>40368.564583333326</c:v>
                </c:pt>
                <c:pt idx="12334">
                  <c:v>40368.56527777778</c:v>
                </c:pt>
                <c:pt idx="12335">
                  <c:v>40368.565972222204</c:v>
                </c:pt>
                <c:pt idx="12336">
                  <c:v>40368.566666666637</c:v>
                </c:pt>
                <c:pt idx="12337">
                  <c:v>40368.567361111054</c:v>
                </c:pt>
                <c:pt idx="12338">
                  <c:v>40368.568055555559</c:v>
                </c:pt>
                <c:pt idx="12339">
                  <c:v>40368.568749999999</c:v>
                </c:pt>
                <c:pt idx="12340">
                  <c:v>40368.569444444445</c:v>
                </c:pt>
                <c:pt idx="12341">
                  <c:v>40368.570138888892</c:v>
                </c:pt>
                <c:pt idx="12342">
                  <c:v>40368.570833333331</c:v>
                </c:pt>
                <c:pt idx="12343">
                  <c:v>40368.571527777778</c:v>
                </c:pt>
                <c:pt idx="12344">
                  <c:v>40368.572222222232</c:v>
                </c:pt>
                <c:pt idx="12345">
                  <c:v>40368.572916666664</c:v>
                </c:pt>
                <c:pt idx="12346">
                  <c:v>40368.573611111104</c:v>
                </c:pt>
                <c:pt idx="12347">
                  <c:v>40368.574305555558</c:v>
                </c:pt>
                <c:pt idx="12348">
                  <c:v>40368.575000000004</c:v>
                </c:pt>
                <c:pt idx="12349">
                  <c:v>40368.575694444473</c:v>
                </c:pt>
                <c:pt idx="12350">
                  <c:v>40368.576388888891</c:v>
                </c:pt>
                <c:pt idx="12351">
                  <c:v>40368.577083333301</c:v>
                </c:pt>
                <c:pt idx="12352">
                  <c:v>40368.577777777777</c:v>
                </c:pt>
                <c:pt idx="12353">
                  <c:v>40368.578472222223</c:v>
                </c:pt>
                <c:pt idx="12354">
                  <c:v>40368.579166666626</c:v>
                </c:pt>
                <c:pt idx="12355">
                  <c:v>40368.57986111108</c:v>
                </c:pt>
                <c:pt idx="12356">
                  <c:v>40368.580555555563</c:v>
                </c:pt>
                <c:pt idx="12357">
                  <c:v>40368.581250000003</c:v>
                </c:pt>
                <c:pt idx="12358">
                  <c:v>40368.581944444442</c:v>
                </c:pt>
                <c:pt idx="12359">
                  <c:v>40368.582638888925</c:v>
                </c:pt>
                <c:pt idx="12360">
                  <c:v>40368.583333333336</c:v>
                </c:pt>
                <c:pt idx="12361">
                  <c:v>40368.584027777782</c:v>
                </c:pt>
                <c:pt idx="12362">
                  <c:v>40368.584722222222</c:v>
                </c:pt>
                <c:pt idx="12363">
                  <c:v>40368.585416666654</c:v>
                </c:pt>
                <c:pt idx="12364">
                  <c:v>40368.586111111108</c:v>
                </c:pt>
                <c:pt idx="12365">
                  <c:v>40368.586805555562</c:v>
                </c:pt>
                <c:pt idx="12366">
                  <c:v>40368.587500000001</c:v>
                </c:pt>
                <c:pt idx="12367">
                  <c:v>40368.588194444485</c:v>
                </c:pt>
                <c:pt idx="12368">
                  <c:v>40368.588888888917</c:v>
                </c:pt>
                <c:pt idx="12369">
                  <c:v>40368.589583333334</c:v>
                </c:pt>
                <c:pt idx="12370">
                  <c:v>40368.590277777781</c:v>
                </c:pt>
                <c:pt idx="12371">
                  <c:v>40368.59097222222</c:v>
                </c:pt>
                <c:pt idx="12372">
                  <c:v>40368.591666666609</c:v>
                </c:pt>
                <c:pt idx="12373">
                  <c:v>40368.592361111077</c:v>
                </c:pt>
                <c:pt idx="12374">
                  <c:v>40368.593055555524</c:v>
                </c:pt>
                <c:pt idx="12375">
                  <c:v>40368.593749999985</c:v>
                </c:pt>
                <c:pt idx="12376">
                  <c:v>40368.594444444447</c:v>
                </c:pt>
                <c:pt idx="12377">
                  <c:v>40368.595138888886</c:v>
                </c:pt>
                <c:pt idx="12378">
                  <c:v>40368.595833333326</c:v>
                </c:pt>
                <c:pt idx="12379">
                  <c:v>40368.59652777778</c:v>
                </c:pt>
                <c:pt idx="12380">
                  <c:v>40368.597222222204</c:v>
                </c:pt>
                <c:pt idx="12381">
                  <c:v>40368.597916666637</c:v>
                </c:pt>
                <c:pt idx="12382">
                  <c:v>40368.598611111105</c:v>
                </c:pt>
                <c:pt idx="12383">
                  <c:v>40368.59930555553</c:v>
                </c:pt>
                <c:pt idx="12384">
                  <c:v>40368.6</c:v>
                </c:pt>
                <c:pt idx="12385">
                  <c:v>40368.600694444474</c:v>
                </c:pt>
                <c:pt idx="12386">
                  <c:v>40368.601388888885</c:v>
                </c:pt>
                <c:pt idx="12387">
                  <c:v>40368.602083333324</c:v>
                </c:pt>
                <c:pt idx="12388">
                  <c:v>40368.602777777778</c:v>
                </c:pt>
                <c:pt idx="12389">
                  <c:v>40368.603472222225</c:v>
                </c:pt>
                <c:pt idx="12390">
                  <c:v>40368.604166666628</c:v>
                </c:pt>
                <c:pt idx="12391">
                  <c:v>40368.604861111104</c:v>
                </c:pt>
                <c:pt idx="12392">
                  <c:v>40368.605555555558</c:v>
                </c:pt>
                <c:pt idx="12393">
                  <c:v>40368.606250000012</c:v>
                </c:pt>
                <c:pt idx="12394">
                  <c:v>40368.606944444473</c:v>
                </c:pt>
                <c:pt idx="12395">
                  <c:v>40368.607638888891</c:v>
                </c:pt>
                <c:pt idx="12396">
                  <c:v>40368.60833333333</c:v>
                </c:pt>
                <c:pt idx="12397">
                  <c:v>40368.609027777777</c:v>
                </c:pt>
                <c:pt idx="12398">
                  <c:v>40368.609722222194</c:v>
                </c:pt>
                <c:pt idx="12399">
                  <c:v>40368.61041666667</c:v>
                </c:pt>
                <c:pt idx="12400">
                  <c:v>40368.61111111108</c:v>
                </c:pt>
                <c:pt idx="12401">
                  <c:v>40368.611805555556</c:v>
                </c:pt>
                <c:pt idx="12402">
                  <c:v>40368.612500000003</c:v>
                </c:pt>
                <c:pt idx="12403">
                  <c:v>40368.613194444442</c:v>
                </c:pt>
                <c:pt idx="12404">
                  <c:v>40368.613888888889</c:v>
                </c:pt>
                <c:pt idx="12405">
                  <c:v>40368.614583333336</c:v>
                </c:pt>
                <c:pt idx="12406">
                  <c:v>40368.615277777782</c:v>
                </c:pt>
                <c:pt idx="12407">
                  <c:v>40368.615972222222</c:v>
                </c:pt>
                <c:pt idx="12408">
                  <c:v>40368.616666666654</c:v>
                </c:pt>
                <c:pt idx="12409">
                  <c:v>40368.617361111072</c:v>
                </c:pt>
                <c:pt idx="12410">
                  <c:v>40368.618055555562</c:v>
                </c:pt>
                <c:pt idx="12411">
                  <c:v>40368.618750000001</c:v>
                </c:pt>
                <c:pt idx="12412">
                  <c:v>40368.619444444441</c:v>
                </c:pt>
                <c:pt idx="12413">
                  <c:v>40368.620138888888</c:v>
                </c:pt>
                <c:pt idx="12414">
                  <c:v>40368.620833333334</c:v>
                </c:pt>
                <c:pt idx="12415">
                  <c:v>40368.621527777774</c:v>
                </c:pt>
                <c:pt idx="12416">
                  <c:v>40368.62222222222</c:v>
                </c:pt>
                <c:pt idx="12417">
                  <c:v>40368.622916666638</c:v>
                </c:pt>
                <c:pt idx="12418">
                  <c:v>40368.623611111077</c:v>
                </c:pt>
                <c:pt idx="12419">
                  <c:v>40368.624305555524</c:v>
                </c:pt>
                <c:pt idx="12420">
                  <c:v>40368.624999999993</c:v>
                </c:pt>
                <c:pt idx="12421">
                  <c:v>40368.625694444447</c:v>
                </c:pt>
                <c:pt idx="12422">
                  <c:v>40368.626388888886</c:v>
                </c:pt>
                <c:pt idx="12423">
                  <c:v>40368.627083333282</c:v>
                </c:pt>
                <c:pt idx="12424">
                  <c:v>40368.62777777775</c:v>
                </c:pt>
                <c:pt idx="12425">
                  <c:v>40368.628472222204</c:v>
                </c:pt>
                <c:pt idx="12426">
                  <c:v>40368.629166666607</c:v>
                </c:pt>
                <c:pt idx="12427">
                  <c:v>40368.629861111054</c:v>
                </c:pt>
                <c:pt idx="12428">
                  <c:v>40368.630555555559</c:v>
                </c:pt>
                <c:pt idx="12429">
                  <c:v>40368.631249999999</c:v>
                </c:pt>
                <c:pt idx="12430">
                  <c:v>40368.631944444445</c:v>
                </c:pt>
                <c:pt idx="12431">
                  <c:v>40368.632638888892</c:v>
                </c:pt>
                <c:pt idx="12432">
                  <c:v>40368.633333333324</c:v>
                </c:pt>
                <c:pt idx="12433">
                  <c:v>40368.634027777778</c:v>
                </c:pt>
                <c:pt idx="12434">
                  <c:v>40368.634722222225</c:v>
                </c:pt>
                <c:pt idx="12435">
                  <c:v>40368.635416666628</c:v>
                </c:pt>
                <c:pt idx="12436">
                  <c:v>40368.636111111104</c:v>
                </c:pt>
                <c:pt idx="12437">
                  <c:v>40368.636805555558</c:v>
                </c:pt>
                <c:pt idx="12438">
                  <c:v>40368.637499999997</c:v>
                </c:pt>
                <c:pt idx="12439">
                  <c:v>40368.638194444473</c:v>
                </c:pt>
                <c:pt idx="12440">
                  <c:v>40368.638888888891</c:v>
                </c:pt>
                <c:pt idx="12441">
                  <c:v>40368.639583333301</c:v>
                </c:pt>
                <c:pt idx="12442">
                  <c:v>40368.640277777791</c:v>
                </c:pt>
                <c:pt idx="12443">
                  <c:v>40368.640972222223</c:v>
                </c:pt>
                <c:pt idx="12444">
                  <c:v>40368.641666666626</c:v>
                </c:pt>
                <c:pt idx="12445">
                  <c:v>40368.64236111108</c:v>
                </c:pt>
                <c:pt idx="12446">
                  <c:v>40368.643055555556</c:v>
                </c:pt>
                <c:pt idx="12447">
                  <c:v>40368.643749999996</c:v>
                </c:pt>
                <c:pt idx="12448">
                  <c:v>40368.644444444442</c:v>
                </c:pt>
                <c:pt idx="12449">
                  <c:v>40368.645138888889</c:v>
                </c:pt>
                <c:pt idx="12450">
                  <c:v>40368.645833333336</c:v>
                </c:pt>
                <c:pt idx="12451">
                  <c:v>40368.646527777782</c:v>
                </c:pt>
                <c:pt idx="12452">
                  <c:v>40368.647222222222</c:v>
                </c:pt>
                <c:pt idx="12453">
                  <c:v>40368.647916666654</c:v>
                </c:pt>
                <c:pt idx="12454">
                  <c:v>40368.648611111108</c:v>
                </c:pt>
                <c:pt idx="12455">
                  <c:v>40368.649305555555</c:v>
                </c:pt>
                <c:pt idx="12456">
                  <c:v>40368.65</c:v>
                </c:pt>
                <c:pt idx="12457">
                  <c:v>40368.650694444485</c:v>
                </c:pt>
                <c:pt idx="12458">
                  <c:v>40368.651388888888</c:v>
                </c:pt>
                <c:pt idx="12459">
                  <c:v>40368.652083333334</c:v>
                </c:pt>
                <c:pt idx="12460">
                  <c:v>40368.652777777781</c:v>
                </c:pt>
                <c:pt idx="12461">
                  <c:v>40368.65347222222</c:v>
                </c:pt>
                <c:pt idx="12462">
                  <c:v>40368.654166666638</c:v>
                </c:pt>
                <c:pt idx="12463">
                  <c:v>40368.654861111114</c:v>
                </c:pt>
                <c:pt idx="12464">
                  <c:v>40368.655555555553</c:v>
                </c:pt>
                <c:pt idx="12465">
                  <c:v>40368.656250000029</c:v>
                </c:pt>
                <c:pt idx="12466">
                  <c:v>40368.65694444449</c:v>
                </c:pt>
                <c:pt idx="12467">
                  <c:v>40368.657638888893</c:v>
                </c:pt>
                <c:pt idx="12468">
                  <c:v>40368.658333333333</c:v>
                </c:pt>
                <c:pt idx="12469">
                  <c:v>40368.65902777778</c:v>
                </c:pt>
                <c:pt idx="12470">
                  <c:v>40368.659722222204</c:v>
                </c:pt>
                <c:pt idx="12471">
                  <c:v>40368.660416666637</c:v>
                </c:pt>
                <c:pt idx="12472">
                  <c:v>40368.661111111054</c:v>
                </c:pt>
                <c:pt idx="12473">
                  <c:v>40368.66180555553</c:v>
                </c:pt>
                <c:pt idx="12474">
                  <c:v>40368.662499999999</c:v>
                </c:pt>
                <c:pt idx="12475">
                  <c:v>40368.663194444445</c:v>
                </c:pt>
                <c:pt idx="12476">
                  <c:v>40368.663888888885</c:v>
                </c:pt>
                <c:pt idx="12477">
                  <c:v>40368.664583333324</c:v>
                </c:pt>
                <c:pt idx="12478">
                  <c:v>40368.665277777778</c:v>
                </c:pt>
                <c:pt idx="12479">
                  <c:v>40368.665972222225</c:v>
                </c:pt>
                <c:pt idx="12480">
                  <c:v>40368.666666666628</c:v>
                </c:pt>
                <c:pt idx="12481">
                  <c:v>40368.667361111053</c:v>
                </c:pt>
                <c:pt idx="12482">
                  <c:v>40368.668055555558</c:v>
                </c:pt>
                <c:pt idx="12483">
                  <c:v>40368.668749999997</c:v>
                </c:pt>
                <c:pt idx="12484">
                  <c:v>40368.669444444444</c:v>
                </c:pt>
                <c:pt idx="12485">
                  <c:v>40368.670138888891</c:v>
                </c:pt>
                <c:pt idx="12486">
                  <c:v>40368.67083333333</c:v>
                </c:pt>
                <c:pt idx="12487">
                  <c:v>40368.671527777777</c:v>
                </c:pt>
                <c:pt idx="12488">
                  <c:v>40368.672222222223</c:v>
                </c:pt>
                <c:pt idx="12489">
                  <c:v>40368.67291666667</c:v>
                </c:pt>
                <c:pt idx="12490">
                  <c:v>40368.67361111108</c:v>
                </c:pt>
                <c:pt idx="12491">
                  <c:v>40368.674305555556</c:v>
                </c:pt>
                <c:pt idx="12492">
                  <c:v>40368.675000000003</c:v>
                </c:pt>
                <c:pt idx="12493">
                  <c:v>40368.675694444442</c:v>
                </c:pt>
                <c:pt idx="12494">
                  <c:v>40368.676388888889</c:v>
                </c:pt>
                <c:pt idx="12495">
                  <c:v>40368.677083333307</c:v>
                </c:pt>
                <c:pt idx="12496">
                  <c:v>40368.677777777775</c:v>
                </c:pt>
                <c:pt idx="12497">
                  <c:v>40368.678472222222</c:v>
                </c:pt>
                <c:pt idx="12498">
                  <c:v>40368.679166666618</c:v>
                </c:pt>
                <c:pt idx="12499">
                  <c:v>40368.679861111072</c:v>
                </c:pt>
                <c:pt idx="12500">
                  <c:v>40368.680555555562</c:v>
                </c:pt>
                <c:pt idx="12501">
                  <c:v>40368.681250000001</c:v>
                </c:pt>
                <c:pt idx="12502">
                  <c:v>40368.681944444441</c:v>
                </c:pt>
                <c:pt idx="12503">
                  <c:v>40368.682638888917</c:v>
                </c:pt>
                <c:pt idx="12504">
                  <c:v>40368.683333333334</c:v>
                </c:pt>
                <c:pt idx="12505">
                  <c:v>40368.684027777781</c:v>
                </c:pt>
                <c:pt idx="12506">
                  <c:v>40368.68472222222</c:v>
                </c:pt>
                <c:pt idx="12507">
                  <c:v>40368.685416666638</c:v>
                </c:pt>
                <c:pt idx="12508">
                  <c:v>40368.686111111114</c:v>
                </c:pt>
                <c:pt idx="12509">
                  <c:v>40368.686805555553</c:v>
                </c:pt>
                <c:pt idx="12510">
                  <c:v>40368.6875</c:v>
                </c:pt>
                <c:pt idx="12511">
                  <c:v>40368.68819444449</c:v>
                </c:pt>
                <c:pt idx="12512">
                  <c:v>40368.688888888893</c:v>
                </c:pt>
                <c:pt idx="12513">
                  <c:v>40368.689583333326</c:v>
                </c:pt>
                <c:pt idx="12514">
                  <c:v>40368.69027777778</c:v>
                </c:pt>
                <c:pt idx="12515">
                  <c:v>40368.690972222204</c:v>
                </c:pt>
                <c:pt idx="12516">
                  <c:v>40368.691666666607</c:v>
                </c:pt>
                <c:pt idx="12517">
                  <c:v>40368.692361111054</c:v>
                </c:pt>
                <c:pt idx="12518">
                  <c:v>40368.69305555553</c:v>
                </c:pt>
                <c:pt idx="12519">
                  <c:v>40368.693749999984</c:v>
                </c:pt>
                <c:pt idx="12520">
                  <c:v>40368.694444444445</c:v>
                </c:pt>
                <c:pt idx="12521">
                  <c:v>40368.695138888885</c:v>
                </c:pt>
                <c:pt idx="12522">
                  <c:v>40368.695833333324</c:v>
                </c:pt>
                <c:pt idx="12523">
                  <c:v>40368.696527777778</c:v>
                </c:pt>
                <c:pt idx="12524">
                  <c:v>40368.697222222225</c:v>
                </c:pt>
                <c:pt idx="12525">
                  <c:v>40368.697916666628</c:v>
                </c:pt>
                <c:pt idx="12526">
                  <c:v>40368.698611111104</c:v>
                </c:pt>
                <c:pt idx="12527">
                  <c:v>40368.699305555521</c:v>
                </c:pt>
                <c:pt idx="12528">
                  <c:v>40368.699999999997</c:v>
                </c:pt>
                <c:pt idx="12529">
                  <c:v>40368.700694444473</c:v>
                </c:pt>
                <c:pt idx="12530">
                  <c:v>40368.701388888876</c:v>
                </c:pt>
                <c:pt idx="12531">
                  <c:v>40368.702083333301</c:v>
                </c:pt>
                <c:pt idx="12532">
                  <c:v>40368.702777777777</c:v>
                </c:pt>
                <c:pt idx="12533">
                  <c:v>40368.703472222194</c:v>
                </c:pt>
                <c:pt idx="12534">
                  <c:v>40368.704166666626</c:v>
                </c:pt>
                <c:pt idx="12535">
                  <c:v>40368.70486111108</c:v>
                </c:pt>
                <c:pt idx="12536">
                  <c:v>40368.705555555556</c:v>
                </c:pt>
                <c:pt idx="12537">
                  <c:v>40368.706250000003</c:v>
                </c:pt>
                <c:pt idx="12538">
                  <c:v>40368.706944444442</c:v>
                </c:pt>
                <c:pt idx="12539">
                  <c:v>40368.707638888889</c:v>
                </c:pt>
                <c:pt idx="12540">
                  <c:v>40368.708333333336</c:v>
                </c:pt>
                <c:pt idx="12541">
                  <c:v>40368.709027777775</c:v>
                </c:pt>
                <c:pt idx="12542">
                  <c:v>40368.709722222193</c:v>
                </c:pt>
                <c:pt idx="12543">
                  <c:v>40368.710416666654</c:v>
                </c:pt>
                <c:pt idx="12544">
                  <c:v>40368.711111111072</c:v>
                </c:pt>
                <c:pt idx="12545">
                  <c:v>40368.711805555555</c:v>
                </c:pt>
                <c:pt idx="12546">
                  <c:v>40368.712500000001</c:v>
                </c:pt>
                <c:pt idx="12547">
                  <c:v>40368.713194444441</c:v>
                </c:pt>
                <c:pt idx="12548">
                  <c:v>40368.713888888888</c:v>
                </c:pt>
                <c:pt idx="12549">
                  <c:v>40368.714583333334</c:v>
                </c:pt>
                <c:pt idx="12550">
                  <c:v>40368.715277777781</c:v>
                </c:pt>
                <c:pt idx="12551">
                  <c:v>40368.71597222222</c:v>
                </c:pt>
                <c:pt idx="12552">
                  <c:v>40368.716666666638</c:v>
                </c:pt>
                <c:pt idx="12553">
                  <c:v>40368.717361111077</c:v>
                </c:pt>
                <c:pt idx="12554">
                  <c:v>40368.718055555553</c:v>
                </c:pt>
                <c:pt idx="12555">
                  <c:v>40368.71875</c:v>
                </c:pt>
                <c:pt idx="12556">
                  <c:v>40368.719444444447</c:v>
                </c:pt>
                <c:pt idx="12557">
                  <c:v>40368.720138888886</c:v>
                </c:pt>
                <c:pt idx="12558">
                  <c:v>40368.720833333326</c:v>
                </c:pt>
                <c:pt idx="12559">
                  <c:v>40368.72152777775</c:v>
                </c:pt>
                <c:pt idx="12560">
                  <c:v>40368.722222222204</c:v>
                </c:pt>
                <c:pt idx="12561">
                  <c:v>40368.722916666637</c:v>
                </c:pt>
                <c:pt idx="12562">
                  <c:v>40368.723611111054</c:v>
                </c:pt>
                <c:pt idx="12563">
                  <c:v>40368.72430555553</c:v>
                </c:pt>
                <c:pt idx="12564">
                  <c:v>40368.724999999999</c:v>
                </c:pt>
                <c:pt idx="12565">
                  <c:v>40368.725694444445</c:v>
                </c:pt>
                <c:pt idx="12566">
                  <c:v>40368.726388888885</c:v>
                </c:pt>
                <c:pt idx="12567">
                  <c:v>40368.727083333273</c:v>
                </c:pt>
                <c:pt idx="12568">
                  <c:v>40368.727777777749</c:v>
                </c:pt>
                <c:pt idx="12569">
                  <c:v>40368.728472222225</c:v>
                </c:pt>
                <c:pt idx="12570">
                  <c:v>40368.729166666606</c:v>
                </c:pt>
                <c:pt idx="12571">
                  <c:v>40368.729861111053</c:v>
                </c:pt>
                <c:pt idx="12572">
                  <c:v>40368.730555555558</c:v>
                </c:pt>
                <c:pt idx="12573">
                  <c:v>40368.731249999997</c:v>
                </c:pt>
                <c:pt idx="12574">
                  <c:v>40368.731944444444</c:v>
                </c:pt>
                <c:pt idx="12575">
                  <c:v>40368.732638888891</c:v>
                </c:pt>
                <c:pt idx="12576">
                  <c:v>40368.733333333301</c:v>
                </c:pt>
                <c:pt idx="12577">
                  <c:v>40368.734027777777</c:v>
                </c:pt>
                <c:pt idx="12578">
                  <c:v>40368.734722222194</c:v>
                </c:pt>
                <c:pt idx="12579">
                  <c:v>40368.735416666626</c:v>
                </c:pt>
                <c:pt idx="12580">
                  <c:v>40368.73611111108</c:v>
                </c:pt>
                <c:pt idx="12581">
                  <c:v>40368.736805555556</c:v>
                </c:pt>
                <c:pt idx="12582">
                  <c:v>40368.737499999996</c:v>
                </c:pt>
                <c:pt idx="12583">
                  <c:v>40368.738194444442</c:v>
                </c:pt>
                <c:pt idx="12584">
                  <c:v>40368.738888888889</c:v>
                </c:pt>
                <c:pt idx="12585">
                  <c:v>40368.739583333307</c:v>
                </c:pt>
                <c:pt idx="12586">
                  <c:v>40368.740277777782</c:v>
                </c:pt>
                <c:pt idx="12587">
                  <c:v>40368.740972222222</c:v>
                </c:pt>
                <c:pt idx="12588">
                  <c:v>40368.741666666618</c:v>
                </c:pt>
                <c:pt idx="12589">
                  <c:v>40368.742361111072</c:v>
                </c:pt>
                <c:pt idx="12590">
                  <c:v>40368.743055555555</c:v>
                </c:pt>
                <c:pt idx="12591">
                  <c:v>40368.743749999994</c:v>
                </c:pt>
                <c:pt idx="12592">
                  <c:v>40368.744444444441</c:v>
                </c:pt>
                <c:pt idx="12593">
                  <c:v>40368.745138888888</c:v>
                </c:pt>
                <c:pt idx="12594">
                  <c:v>40368.745833333334</c:v>
                </c:pt>
                <c:pt idx="12595">
                  <c:v>40368.746527777781</c:v>
                </c:pt>
                <c:pt idx="12596">
                  <c:v>40368.74722222222</c:v>
                </c:pt>
                <c:pt idx="12597">
                  <c:v>40368.747916666638</c:v>
                </c:pt>
                <c:pt idx="12598">
                  <c:v>40368.748611111114</c:v>
                </c:pt>
                <c:pt idx="12599">
                  <c:v>40368.749305555524</c:v>
                </c:pt>
                <c:pt idx="12600">
                  <c:v>40368.75</c:v>
                </c:pt>
                <c:pt idx="12601">
                  <c:v>40368.75069444449</c:v>
                </c:pt>
                <c:pt idx="12602">
                  <c:v>40368.751388888886</c:v>
                </c:pt>
                <c:pt idx="12603">
                  <c:v>40368.752083333326</c:v>
                </c:pt>
                <c:pt idx="12604">
                  <c:v>40368.75277777778</c:v>
                </c:pt>
                <c:pt idx="12605">
                  <c:v>40368.753472222204</c:v>
                </c:pt>
                <c:pt idx="12606">
                  <c:v>40368.754166666637</c:v>
                </c:pt>
                <c:pt idx="12607">
                  <c:v>40368.754861111105</c:v>
                </c:pt>
                <c:pt idx="12608">
                  <c:v>40368.755555555559</c:v>
                </c:pt>
                <c:pt idx="12609">
                  <c:v>40368.756250000013</c:v>
                </c:pt>
                <c:pt idx="12610">
                  <c:v>40368.756944444474</c:v>
                </c:pt>
                <c:pt idx="12611">
                  <c:v>40368.757638888892</c:v>
                </c:pt>
                <c:pt idx="12612">
                  <c:v>40368.758333333331</c:v>
                </c:pt>
                <c:pt idx="12613">
                  <c:v>40368.759027777778</c:v>
                </c:pt>
                <c:pt idx="12614">
                  <c:v>40368.759722222225</c:v>
                </c:pt>
                <c:pt idx="12615">
                  <c:v>40368.760416666628</c:v>
                </c:pt>
                <c:pt idx="12616">
                  <c:v>40368.761111111053</c:v>
                </c:pt>
                <c:pt idx="12617">
                  <c:v>40368.761805555521</c:v>
                </c:pt>
                <c:pt idx="12618">
                  <c:v>40368.762499999997</c:v>
                </c:pt>
                <c:pt idx="12619">
                  <c:v>40368.763194444444</c:v>
                </c:pt>
                <c:pt idx="12620">
                  <c:v>40368.763888888876</c:v>
                </c:pt>
                <c:pt idx="12621">
                  <c:v>40368.764583333301</c:v>
                </c:pt>
                <c:pt idx="12622">
                  <c:v>40368.765277777777</c:v>
                </c:pt>
                <c:pt idx="12623">
                  <c:v>40368.765972222194</c:v>
                </c:pt>
                <c:pt idx="12624">
                  <c:v>40368.766666666626</c:v>
                </c:pt>
                <c:pt idx="12625">
                  <c:v>40368.767361111051</c:v>
                </c:pt>
                <c:pt idx="12626">
                  <c:v>40368.768055555556</c:v>
                </c:pt>
                <c:pt idx="12627">
                  <c:v>40368.768749999996</c:v>
                </c:pt>
                <c:pt idx="12628">
                  <c:v>40368.769444444435</c:v>
                </c:pt>
                <c:pt idx="12629">
                  <c:v>40368.770138888889</c:v>
                </c:pt>
                <c:pt idx="12630">
                  <c:v>40368.770833333336</c:v>
                </c:pt>
                <c:pt idx="12631">
                  <c:v>40368.771527777775</c:v>
                </c:pt>
                <c:pt idx="12632">
                  <c:v>40368.772222222222</c:v>
                </c:pt>
                <c:pt idx="12633">
                  <c:v>40368.772916666654</c:v>
                </c:pt>
                <c:pt idx="12634">
                  <c:v>40368.773611111072</c:v>
                </c:pt>
                <c:pt idx="12635">
                  <c:v>40368.774305555555</c:v>
                </c:pt>
                <c:pt idx="12636">
                  <c:v>40368.775000000001</c:v>
                </c:pt>
                <c:pt idx="12637">
                  <c:v>40368.775694444441</c:v>
                </c:pt>
                <c:pt idx="12638">
                  <c:v>40368.776388888888</c:v>
                </c:pt>
                <c:pt idx="12639">
                  <c:v>40368.777083333298</c:v>
                </c:pt>
                <c:pt idx="12640">
                  <c:v>40368.777777777774</c:v>
                </c:pt>
                <c:pt idx="12641">
                  <c:v>40368.77847222222</c:v>
                </c:pt>
                <c:pt idx="12642">
                  <c:v>40368.779166666609</c:v>
                </c:pt>
                <c:pt idx="12643">
                  <c:v>40368.779861111077</c:v>
                </c:pt>
                <c:pt idx="12644">
                  <c:v>40368.780555555553</c:v>
                </c:pt>
                <c:pt idx="12645">
                  <c:v>40368.78125</c:v>
                </c:pt>
                <c:pt idx="12646">
                  <c:v>40368.781944444447</c:v>
                </c:pt>
                <c:pt idx="12647">
                  <c:v>40368.782638888893</c:v>
                </c:pt>
                <c:pt idx="12648">
                  <c:v>40368.783333333326</c:v>
                </c:pt>
                <c:pt idx="12649">
                  <c:v>40368.78402777778</c:v>
                </c:pt>
                <c:pt idx="12650">
                  <c:v>40368.784722222204</c:v>
                </c:pt>
                <c:pt idx="12651">
                  <c:v>40368.785416666637</c:v>
                </c:pt>
                <c:pt idx="12652">
                  <c:v>40368.786111111105</c:v>
                </c:pt>
                <c:pt idx="12653">
                  <c:v>40368.786805555559</c:v>
                </c:pt>
                <c:pt idx="12654">
                  <c:v>40368.787499999999</c:v>
                </c:pt>
                <c:pt idx="12655">
                  <c:v>40368.788194444474</c:v>
                </c:pt>
                <c:pt idx="12656">
                  <c:v>40368.788888888892</c:v>
                </c:pt>
                <c:pt idx="12657">
                  <c:v>40368.789583333324</c:v>
                </c:pt>
                <c:pt idx="12658">
                  <c:v>40368.790277777778</c:v>
                </c:pt>
                <c:pt idx="12659">
                  <c:v>40368.790972222225</c:v>
                </c:pt>
                <c:pt idx="12660">
                  <c:v>40368.791666666606</c:v>
                </c:pt>
                <c:pt idx="12661">
                  <c:v>40368.792361111053</c:v>
                </c:pt>
                <c:pt idx="12662">
                  <c:v>40368.793055555521</c:v>
                </c:pt>
                <c:pt idx="12663">
                  <c:v>40368.793749999975</c:v>
                </c:pt>
                <c:pt idx="12664">
                  <c:v>40368.794444444444</c:v>
                </c:pt>
                <c:pt idx="12665">
                  <c:v>40368.795138888876</c:v>
                </c:pt>
                <c:pt idx="12666">
                  <c:v>40368.795833333301</c:v>
                </c:pt>
                <c:pt idx="12667">
                  <c:v>40368.796527777777</c:v>
                </c:pt>
                <c:pt idx="12668">
                  <c:v>40368.797222222194</c:v>
                </c:pt>
                <c:pt idx="12669">
                  <c:v>40368.797916666626</c:v>
                </c:pt>
                <c:pt idx="12670">
                  <c:v>40368.79861111108</c:v>
                </c:pt>
                <c:pt idx="12671">
                  <c:v>40368.79930555552</c:v>
                </c:pt>
                <c:pt idx="12672">
                  <c:v>40368.800000000003</c:v>
                </c:pt>
                <c:pt idx="12673">
                  <c:v>40368.800694444493</c:v>
                </c:pt>
                <c:pt idx="12674">
                  <c:v>40368.801388888889</c:v>
                </c:pt>
                <c:pt idx="12675">
                  <c:v>40368.802083333336</c:v>
                </c:pt>
                <c:pt idx="12676">
                  <c:v>40368.802777777782</c:v>
                </c:pt>
                <c:pt idx="12677">
                  <c:v>40368.803472222222</c:v>
                </c:pt>
                <c:pt idx="12678">
                  <c:v>40368.804166666654</c:v>
                </c:pt>
                <c:pt idx="12679">
                  <c:v>40368.804861111108</c:v>
                </c:pt>
                <c:pt idx="12680">
                  <c:v>40368.805555555562</c:v>
                </c:pt>
                <c:pt idx="12681">
                  <c:v>40368.806250000031</c:v>
                </c:pt>
                <c:pt idx="12682">
                  <c:v>40368.806944444485</c:v>
                </c:pt>
                <c:pt idx="12683">
                  <c:v>40368.807638888917</c:v>
                </c:pt>
                <c:pt idx="12684">
                  <c:v>40368.808333333342</c:v>
                </c:pt>
                <c:pt idx="12685">
                  <c:v>40368.809027777781</c:v>
                </c:pt>
                <c:pt idx="12686">
                  <c:v>40368.80972222222</c:v>
                </c:pt>
                <c:pt idx="12687">
                  <c:v>40368.810416666667</c:v>
                </c:pt>
                <c:pt idx="12688">
                  <c:v>40368.811111111114</c:v>
                </c:pt>
                <c:pt idx="12689">
                  <c:v>40368.811805555553</c:v>
                </c:pt>
                <c:pt idx="12690">
                  <c:v>40368.812500000029</c:v>
                </c:pt>
                <c:pt idx="12691">
                  <c:v>40368.81319444449</c:v>
                </c:pt>
                <c:pt idx="12692">
                  <c:v>40368.813888888893</c:v>
                </c:pt>
                <c:pt idx="12693">
                  <c:v>40368.814583333333</c:v>
                </c:pt>
                <c:pt idx="12694">
                  <c:v>40368.815277777809</c:v>
                </c:pt>
                <c:pt idx="12695">
                  <c:v>40368.815972222219</c:v>
                </c:pt>
                <c:pt idx="12696">
                  <c:v>40368.816666666666</c:v>
                </c:pt>
                <c:pt idx="12697">
                  <c:v>40368.817361111105</c:v>
                </c:pt>
                <c:pt idx="12698">
                  <c:v>40368.818055555595</c:v>
                </c:pt>
                <c:pt idx="12699">
                  <c:v>40368.818750000013</c:v>
                </c:pt>
                <c:pt idx="12700">
                  <c:v>40368.819444444474</c:v>
                </c:pt>
                <c:pt idx="12701">
                  <c:v>40368.820138888892</c:v>
                </c:pt>
                <c:pt idx="12702">
                  <c:v>40368.820833333331</c:v>
                </c:pt>
                <c:pt idx="12703">
                  <c:v>40368.821527777778</c:v>
                </c:pt>
                <c:pt idx="12704">
                  <c:v>40368.822222222232</c:v>
                </c:pt>
                <c:pt idx="12705">
                  <c:v>40368.822916666664</c:v>
                </c:pt>
                <c:pt idx="12706">
                  <c:v>40368.823611111104</c:v>
                </c:pt>
                <c:pt idx="12707">
                  <c:v>40368.824305555558</c:v>
                </c:pt>
                <c:pt idx="12708">
                  <c:v>40368.825000000004</c:v>
                </c:pt>
                <c:pt idx="12709">
                  <c:v>40368.825694444473</c:v>
                </c:pt>
                <c:pt idx="12710">
                  <c:v>40368.826388888891</c:v>
                </c:pt>
                <c:pt idx="12711">
                  <c:v>40368.827083333301</c:v>
                </c:pt>
                <c:pt idx="12712">
                  <c:v>40368.827777777777</c:v>
                </c:pt>
                <c:pt idx="12713">
                  <c:v>40368.828472222223</c:v>
                </c:pt>
                <c:pt idx="12714">
                  <c:v>40368.829166666626</c:v>
                </c:pt>
                <c:pt idx="12715">
                  <c:v>40368.82986111108</c:v>
                </c:pt>
                <c:pt idx="12716">
                  <c:v>40368.830555555563</c:v>
                </c:pt>
                <c:pt idx="12717">
                  <c:v>40368.831250000003</c:v>
                </c:pt>
                <c:pt idx="12718">
                  <c:v>40368.831944444442</c:v>
                </c:pt>
                <c:pt idx="12719">
                  <c:v>40368.832638888925</c:v>
                </c:pt>
                <c:pt idx="12720">
                  <c:v>40368.833333333336</c:v>
                </c:pt>
                <c:pt idx="12721">
                  <c:v>40368.834027777782</c:v>
                </c:pt>
                <c:pt idx="12722">
                  <c:v>40368.834722222222</c:v>
                </c:pt>
                <c:pt idx="12723">
                  <c:v>40368.835416666654</c:v>
                </c:pt>
                <c:pt idx="12724">
                  <c:v>40368.836111111108</c:v>
                </c:pt>
                <c:pt idx="12725">
                  <c:v>40368.836805555562</c:v>
                </c:pt>
                <c:pt idx="12726">
                  <c:v>40368.837500000001</c:v>
                </c:pt>
                <c:pt idx="12727">
                  <c:v>40368.838194444485</c:v>
                </c:pt>
                <c:pt idx="12728">
                  <c:v>40368.838888888917</c:v>
                </c:pt>
                <c:pt idx="12729">
                  <c:v>40368.839583333334</c:v>
                </c:pt>
                <c:pt idx="12730">
                  <c:v>40368.84027777781</c:v>
                </c:pt>
                <c:pt idx="12731">
                  <c:v>40368.840972222242</c:v>
                </c:pt>
                <c:pt idx="12732">
                  <c:v>40368.841666666638</c:v>
                </c:pt>
                <c:pt idx="12733">
                  <c:v>40368.842361111114</c:v>
                </c:pt>
                <c:pt idx="12734">
                  <c:v>40368.843055555553</c:v>
                </c:pt>
                <c:pt idx="12735">
                  <c:v>40368.84375</c:v>
                </c:pt>
                <c:pt idx="12736">
                  <c:v>40368.84444444449</c:v>
                </c:pt>
                <c:pt idx="12737">
                  <c:v>40368.845138888893</c:v>
                </c:pt>
                <c:pt idx="12738">
                  <c:v>40368.845833333333</c:v>
                </c:pt>
                <c:pt idx="12739">
                  <c:v>40368.846527777809</c:v>
                </c:pt>
                <c:pt idx="12740">
                  <c:v>40368.847222222219</c:v>
                </c:pt>
                <c:pt idx="12741">
                  <c:v>40368.847916666666</c:v>
                </c:pt>
                <c:pt idx="12742">
                  <c:v>40368.848611111112</c:v>
                </c:pt>
                <c:pt idx="12743">
                  <c:v>40368.849305555559</c:v>
                </c:pt>
                <c:pt idx="12744">
                  <c:v>40368.850000000013</c:v>
                </c:pt>
                <c:pt idx="12745">
                  <c:v>40368.850694444511</c:v>
                </c:pt>
                <c:pt idx="12746">
                  <c:v>40368.851388888892</c:v>
                </c:pt>
                <c:pt idx="12747">
                  <c:v>40368.852083333331</c:v>
                </c:pt>
                <c:pt idx="12748">
                  <c:v>40368.852777777793</c:v>
                </c:pt>
                <c:pt idx="12749">
                  <c:v>40368.853472222232</c:v>
                </c:pt>
                <c:pt idx="12750">
                  <c:v>40368.854166666664</c:v>
                </c:pt>
                <c:pt idx="12751">
                  <c:v>40368.854861111111</c:v>
                </c:pt>
                <c:pt idx="12752">
                  <c:v>40368.855555555587</c:v>
                </c:pt>
                <c:pt idx="12753">
                  <c:v>40368.856250000041</c:v>
                </c:pt>
                <c:pt idx="12754">
                  <c:v>40368.856944444502</c:v>
                </c:pt>
                <c:pt idx="12755">
                  <c:v>40368.857638888934</c:v>
                </c:pt>
                <c:pt idx="12756">
                  <c:v>40368.858333333359</c:v>
                </c:pt>
                <c:pt idx="12757">
                  <c:v>40368.859027777791</c:v>
                </c:pt>
                <c:pt idx="12758">
                  <c:v>40368.859722222223</c:v>
                </c:pt>
                <c:pt idx="12759">
                  <c:v>40368.86041666667</c:v>
                </c:pt>
                <c:pt idx="12760">
                  <c:v>40368.86111111108</c:v>
                </c:pt>
                <c:pt idx="12761">
                  <c:v>40368.861805555556</c:v>
                </c:pt>
                <c:pt idx="12762">
                  <c:v>40368.862500000003</c:v>
                </c:pt>
                <c:pt idx="12763">
                  <c:v>40368.863194444442</c:v>
                </c:pt>
                <c:pt idx="12764">
                  <c:v>40368.863888888889</c:v>
                </c:pt>
                <c:pt idx="12765">
                  <c:v>40368.864583333336</c:v>
                </c:pt>
                <c:pt idx="12766">
                  <c:v>40368.865277777782</c:v>
                </c:pt>
                <c:pt idx="12767">
                  <c:v>40368.865972222222</c:v>
                </c:pt>
                <c:pt idx="12768">
                  <c:v>40368.866666666654</c:v>
                </c:pt>
                <c:pt idx="12769">
                  <c:v>40368.867361111072</c:v>
                </c:pt>
                <c:pt idx="12770">
                  <c:v>40368.868055555562</c:v>
                </c:pt>
                <c:pt idx="12771">
                  <c:v>40368.868750000001</c:v>
                </c:pt>
                <c:pt idx="12772">
                  <c:v>40368.869444444441</c:v>
                </c:pt>
                <c:pt idx="12773">
                  <c:v>40368.870138888917</c:v>
                </c:pt>
                <c:pt idx="12774">
                  <c:v>40368.870833333342</c:v>
                </c:pt>
                <c:pt idx="12775">
                  <c:v>40368.871527777781</c:v>
                </c:pt>
                <c:pt idx="12776">
                  <c:v>40368.872222222242</c:v>
                </c:pt>
                <c:pt idx="12777">
                  <c:v>40368.872916666667</c:v>
                </c:pt>
                <c:pt idx="12778">
                  <c:v>40368.873611111114</c:v>
                </c:pt>
                <c:pt idx="12779">
                  <c:v>40368.874305555553</c:v>
                </c:pt>
                <c:pt idx="12780">
                  <c:v>40368.875</c:v>
                </c:pt>
                <c:pt idx="12781">
                  <c:v>40368.87569444449</c:v>
                </c:pt>
                <c:pt idx="12782">
                  <c:v>40368.876388888893</c:v>
                </c:pt>
                <c:pt idx="12783">
                  <c:v>40368.877083333326</c:v>
                </c:pt>
                <c:pt idx="12784">
                  <c:v>40368.87777777778</c:v>
                </c:pt>
                <c:pt idx="12785">
                  <c:v>40368.878472222219</c:v>
                </c:pt>
                <c:pt idx="12786">
                  <c:v>40368.879166666637</c:v>
                </c:pt>
                <c:pt idx="12787">
                  <c:v>40368.879861111105</c:v>
                </c:pt>
                <c:pt idx="12788">
                  <c:v>40368.880555555595</c:v>
                </c:pt>
                <c:pt idx="12789">
                  <c:v>40368.881250000013</c:v>
                </c:pt>
                <c:pt idx="12790">
                  <c:v>40368.881944444474</c:v>
                </c:pt>
                <c:pt idx="12791">
                  <c:v>40368.882638888936</c:v>
                </c:pt>
                <c:pt idx="12792">
                  <c:v>40368.883333333331</c:v>
                </c:pt>
                <c:pt idx="12793">
                  <c:v>40368.884027777793</c:v>
                </c:pt>
                <c:pt idx="12794">
                  <c:v>40368.884722222232</c:v>
                </c:pt>
                <c:pt idx="12795">
                  <c:v>40368.885416666664</c:v>
                </c:pt>
                <c:pt idx="12796">
                  <c:v>40368.886111111111</c:v>
                </c:pt>
                <c:pt idx="12797">
                  <c:v>40368.886805555587</c:v>
                </c:pt>
                <c:pt idx="12798">
                  <c:v>40368.887500000012</c:v>
                </c:pt>
                <c:pt idx="12799">
                  <c:v>40368.888194444502</c:v>
                </c:pt>
                <c:pt idx="12800">
                  <c:v>40368.888888888934</c:v>
                </c:pt>
                <c:pt idx="12801">
                  <c:v>40368.88958333333</c:v>
                </c:pt>
                <c:pt idx="12802">
                  <c:v>40368.890277777791</c:v>
                </c:pt>
                <c:pt idx="12803">
                  <c:v>40368.890972222223</c:v>
                </c:pt>
                <c:pt idx="12804">
                  <c:v>40368.891666666626</c:v>
                </c:pt>
                <c:pt idx="12805">
                  <c:v>40368.89236111108</c:v>
                </c:pt>
                <c:pt idx="12806">
                  <c:v>40368.893055555556</c:v>
                </c:pt>
                <c:pt idx="12807">
                  <c:v>40368.893749999996</c:v>
                </c:pt>
                <c:pt idx="12808">
                  <c:v>40368.894444444442</c:v>
                </c:pt>
                <c:pt idx="12809">
                  <c:v>40368.895138888889</c:v>
                </c:pt>
                <c:pt idx="12810">
                  <c:v>40368.895833333336</c:v>
                </c:pt>
                <c:pt idx="12811">
                  <c:v>40368.896527777782</c:v>
                </c:pt>
                <c:pt idx="12812">
                  <c:v>40368.897222222222</c:v>
                </c:pt>
                <c:pt idx="12813">
                  <c:v>40368.897916666654</c:v>
                </c:pt>
                <c:pt idx="12814">
                  <c:v>40368.898611111108</c:v>
                </c:pt>
                <c:pt idx="12815">
                  <c:v>40368.899305555555</c:v>
                </c:pt>
                <c:pt idx="12816">
                  <c:v>40368.9</c:v>
                </c:pt>
                <c:pt idx="12817">
                  <c:v>40368.900694444485</c:v>
                </c:pt>
                <c:pt idx="12818">
                  <c:v>40368.901388888888</c:v>
                </c:pt>
                <c:pt idx="12819">
                  <c:v>40368.902083333334</c:v>
                </c:pt>
                <c:pt idx="12820">
                  <c:v>40368.902777777781</c:v>
                </c:pt>
                <c:pt idx="12821">
                  <c:v>40368.90347222222</c:v>
                </c:pt>
                <c:pt idx="12822">
                  <c:v>40368.904166666638</c:v>
                </c:pt>
                <c:pt idx="12823">
                  <c:v>40368.904861111114</c:v>
                </c:pt>
                <c:pt idx="12824">
                  <c:v>40368.905555555553</c:v>
                </c:pt>
                <c:pt idx="12825">
                  <c:v>40368.906250000029</c:v>
                </c:pt>
                <c:pt idx="12826">
                  <c:v>40368.90694444449</c:v>
                </c:pt>
                <c:pt idx="12827">
                  <c:v>40368.907638888893</c:v>
                </c:pt>
                <c:pt idx="12828">
                  <c:v>40368.908333333333</c:v>
                </c:pt>
                <c:pt idx="12829">
                  <c:v>40368.90902777778</c:v>
                </c:pt>
                <c:pt idx="12830">
                  <c:v>40368.909722222204</c:v>
                </c:pt>
                <c:pt idx="12831">
                  <c:v>40368.910416666666</c:v>
                </c:pt>
                <c:pt idx="12832">
                  <c:v>40368.911111111105</c:v>
                </c:pt>
                <c:pt idx="12833">
                  <c:v>40368.911805555559</c:v>
                </c:pt>
                <c:pt idx="12834">
                  <c:v>40368.912500000013</c:v>
                </c:pt>
                <c:pt idx="12835">
                  <c:v>40368.913194444474</c:v>
                </c:pt>
                <c:pt idx="12836">
                  <c:v>40368.913888888892</c:v>
                </c:pt>
                <c:pt idx="12837">
                  <c:v>40368.914583333331</c:v>
                </c:pt>
                <c:pt idx="12838">
                  <c:v>40368.915277777793</c:v>
                </c:pt>
                <c:pt idx="12839">
                  <c:v>40368.915972222232</c:v>
                </c:pt>
                <c:pt idx="12840">
                  <c:v>40368.916666666664</c:v>
                </c:pt>
                <c:pt idx="12841">
                  <c:v>40368.917361111104</c:v>
                </c:pt>
                <c:pt idx="12842">
                  <c:v>40368.918055555587</c:v>
                </c:pt>
                <c:pt idx="12843">
                  <c:v>40368.918750000012</c:v>
                </c:pt>
                <c:pt idx="12844">
                  <c:v>40368.919444444473</c:v>
                </c:pt>
                <c:pt idx="12845">
                  <c:v>40368.920138888891</c:v>
                </c:pt>
                <c:pt idx="12846">
                  <c:v>40368.92083333333</c:v>
                </c:pt>
                <c:pt idx="12847">
                  <c:v>40368.921527777777</c:v>
                </c:pt>
                <c:pt idx="12848">
                  <c:v>40368.922222222223</c:v>
                </c:pt>
                <c:pt idx="12849">
                  <c:v>40368.92291666667</c:v>
                </c:pt>
                <c:pt idx="12850">
                  <c:v>40368.92361111108</c:v>
                </c:pt>
                <c:pt idx="12851">
                  <c:v>40368.924305555556</c:v>
                </c:pt>
                <c:pt idx="12852">
                  <c:v>40368.925000000003</c:v>
                </c:pt>
                <c:pt idx="12853">
                  <c:v>40368.925694444442</c:v>
                </c:pt>
                <c:pt idx="12854">
                  <c:v>40368.926388888889</c:v>
                </c:pt>
                <c:pt idx="12855">
                  <c:v>40368.927083333307</c:v>
                </c:pt>
                <c:pt idx="12856">
                  <c:v>40368.927777777775</c:v>
                </c:pt>
                <c:pt idx="12857">
                  <c:v>40368.928472222222</c:v>
                </c:pt>
                <c:pt idx="12858">
                  <c:v>40368.929166666618</c:v>
                </c:pt>
                <c:pt idx="12859">
                  <c:v>40368.929861111072</c:v>
                </c:pt>
                <c:pt idx="12860">
                  <c:v>40368.930555555562</c:v>
                </c:pt>
                <c:pt idx="12861">
                  <c:v>40368.931250000001</c:v>
                </c:pt>
                <c:pt idx="12862">
                  <c:v>40368.931944444441</c:v>
                </c:pt>
                <c:pt idx="12863">
                  <c:v>40368.932638888917</c:v>
                </c:pt>
                <c:pt idx="12864">
                  <c:v>40368.933333333334</c:v>
                </c:pt>
                <c:pt idx="12865">
                  <c:v>40368.934027777781</c:v>
                </c:pt>
                <c:pt idx="12866">
                  <c:v>40368.93472222222</c:v>
                </c:pt>
                <c:pt idx="12867">
                  <c:v>40368.935416666638</c:v>
                </c:pt>
                <c:pt idx="12868">
                  <c:v>40368.936111111114</c:v>
                </c:pt>
                <c:pt idx="12869">
                  <c:v>40368.936805555553</c:v>
                </c:pt>
                <c:pt idx="12870">
                  <c:v>40368.9375</c:v>
                </c:pt>
                <c:pt idx="12871">
                  <c:v>40368.93819444449</c:v>
                </c:pt>
                <c:pt idx="12872">
                  <c:v>40368.938888888893</c:v>
                </c:pt>
                <c:pt idx="12873">
                  <c:v>40368.939583333326</c:v>
                </c:pt>
                <c:pt idx="12874">
                  <c:v>40368.940277777809</c:v>
                </c:pt>
                <c:pt idx="12875">
                  <c:v>40368.940972222219</c:v>
                </c:pt>
                <c:pt idx="12876">
                  <c:v>40368.941666666637</c:v>
                </c:pt>
                <c:pt idx="12877">
                  <c:v>40368.942361111105</c:v>
                </c:pt>
                <c:pt idx="12878">
                  <c:v>40368.943055555559</c:v>
                </c:pt>
                <c:pt idx="12879">
                  <c:v>40368.943749999999</c:v>
                </c:pt>
                <c:pt idx="12880">
                  <c:v>40368.944444444474</c:v>
                </c:pt>
                <c:pt idx="12881">
                  <c:v>40368.945138888892</c:v>
                </c:pt>
                <c:pt idx="12882">
                  <c:v>40368.945833333331</c:v>
                </c:pt>
                <c:pt idx="12883">
                  <c:v>40368.946527777793</c:v>
                </c:pt>
                <c:pt idx="12884">
                  <c:v>40368.947222222232</c:v>
                </c:pt>
                <c:pt idx="12885">
                  <c:v>40368.947916666664</c:v>
                </c:pt>
                <c:pt idx="12886">
                  <c:v>40368.948611111111</c:v>
                </c:pt>
                <c:pt idx="12887">
                  <c:v>40368.949305555558</c:v>
                </c:pt>
                <c:pt idx="12888">
                  <c:v>40368.950000000012</c:v>
                </c:pt>
                <c:pt idx="12889">
                  <c:v>40368.950694444502</c:v>
                </c:pt>
                <c:pt idx="12890">
                  <c:v>40368.951388888891</c:v>
                </c:pt>
                <c:pt idx="12891">
                  <c:v>40368.95208333333</c:v>
                </c:pt>
                <c:pt idx="12892">
                  <c:v>40368.952777777791</c:v>
                </c:pt>
                <c:pt idx="12893">
                  <c:v>40368.953472222223</c:v>
                </c:pt>
                <c:pt idx="12894">
                  <c:v>40368.95416666667</c:v>
                </c:pt>
                <c:pt idx="12895">
                  <c:v>40368.954861111109</c:v>
                </c:pt>
                <c:pt idx="12896">
                  <c:v>40368.955555555563</c:v>
                </c:pt>
                <c:pt idx="12897">
                  <c:v>40368.956250000039</c:v>
                </c:pt>
                <c:pt idx="12898">
                  <c:v>40368.956944444493</c:v>
                </c:pt>
                <c:pt idx="12899">
                  <c:v>40368.957638888925</c:v>
                </c:pt>
                <c:pt idx="12900">
                  <c:v>40368.958333333343</c:v>
                </c:pt>
                <c:pt idx="12901">
                  <c:v>40368.959027777782</c:v>
                </c:pt>
                <c:pt idx="12902">
                  <c:v>40368.959722222222</c:v>
                </c:pt>
                <c:pt idx="12903">
                  <c:v>40368.960416666654</c:v>
                </c:pt>
                <c:pt idx="12904">
                  <c:v>40368.961111111072</c:v>
                </c:pt>
                <c:pt idx="12905">
                  <c:v>40368.961805555555</c:v>
                </c:pt>
                <c:pt idx="12906">
                  <c:v>40368.962500000001</c:v>
                </c:pt>
                <c:pt idx="12907">
                  <c:v>40368.963194444441</c:v>
                </c:pt>
                <c:pt idx="12908">
                  <c:v>40368.963888888888</c:v>
                </c:pt>
                <c:pt idx="12909">
                  <c:v>40368.964583333334</c:v>
                </c:pt>
                <c:pt idx="12910">
                  <c:v>40368.965277777781</c:v>
                </c:pt>
                <c:pt idx="12911">
                  <c:v>40368.96597222222</c:v>
                </c:pt>
                <c:pt idx="12912">
                  <c:v>40368.966666666638</c:v>
                </c:pt>
                <c:pt idx="12913">
                  <c:v>40368.967361111077</c:v>
                </c:pt>
                <c:pt idx="12914">
                  <c:v>40368.968055555553</c:v>
                </c:pt>
                <c:pt idx="12915">
                  <c:v>40368.96875</c:v>
                </c:pt>
                <c:pt idx="12916">
                  <c:v>40368.969444444447</c:v>
                </c:pt>
                <c:pt idx="12917">
                  <c:v>40368.970138888893</c:v>
                </c:pt>
                <c:pt idx="12918">
                  <c:v>40368.970833333333</c:v>
                </c:pt>
                <c:pt idx="12919">
                  <c:v>40368.97152777778</c:v>
                </c:pt>
                <c:pt idx="12920">
                  <c:v>40368.972222222219</c:v>
                </c:pt>
                <c:pt idx="12921">
                  <c:v>40368.972916666666</c:v>
                </c:pt>
                <c:pt idx="12922">
                  <c:v>40368.973611111105</c:v>
                </c:pt>
                <c:pt idx="12923">
                  <c:v>40368.974305555559</c:v>
                </c:pt>
                <c:pt idx="12924">
                  <c:v>40368.975000000006</c:v>
                </c:pt>
                <c:pt idx="12925">
                  <c:v>40368.975694444474</c:v>
                </c:pt>
                <c:pt idx="12926">
                  <c:v>40368.976388888892</c:v>
                </c:pt>
                <c:pt idx="12927">
                  <c:v>40368.977083333324</c:v>
                </c:pt>
                <c:pt idx="12928">
                  <c:v>40368.977777777778</c:v>
                </c:pt>
                <c:pt idx="12929">
                  <c:v>40368.978472222232</c:v>
                </c:pt>
                <c:pt idx="12930">
                  <c:v>40368.979166666628</c:v>
                </c:pt>
                <c:pt idx="12931">
                  <c:v>40368.979861111104</c:v>
                </c:pt>
                <c:pt idx="12932">
                  <c:v>40368.980555555587</c:v>
                </c:pt>
                <c:pt idx="12933">
                  <c:v>40368.981250000012</c:v>
                </c:pt>
                <c:pt idx="12934">
                  <c:v>40368.981944444473</c:v>
                </c:pt>
                <c:pt idx="12935">
                  <c:v>40368.982638888934</c:v>
                </c:pt>
                <c:pt idx="12936">
                  <c:v>40368.98333333333</c:v>
                </c:pt>
                <c:pt idx="12937">
                  <c:v>40368.984027777791</c:v>
                </c:pt>
                <c:pt idx="12938">
                  <c:v>40368.984722222223</c:v>
                </c:pt>
                <c:pt idx="12939">
                  <c:v>40368.98541666667</c:v>
                </c:pt>
                <c:pt idx="12940">
                  <c:v>40368.986111111109</c:v>
                </c:pt>
                <c:pt idx="12941">
                  <c:v>40368.986805555563</c:v>
                </c:pt>
                <c:pt idx="12942">
                  <c:v>40368.987500000003</c:v>
                </c:pt>
                <c:pt idx="12943">
                  <c:v>40368.988194444493</c:v>
                </c:pt>
                <c:pt idx="12944">
                  <c:v>40368.988888888925</c:v>
                </c:pt>
                <c:pt idx="12945">
                  <c:v>40368.989583333336</c:v>
                </c:pt>
                <c:pt idx="12946">
                  <c:v>40368.990277777782</c:v>
                </c:pt>
                <c:pt idx="12947">
                  <c:v>40368.990972222222</c:v>
                </c:pt>
                <c:pt idx="12948">
                  <c:v>40368.991666666618</c:v>
                </c:pt>
                <c:pt idx="12949">
                  <c:v>40368.992361111072</c:v>
                </c:pt>
                <c:pt idx="12950">
                  <c:v>40368.993055555555</c:v>
                </c:pt>
                <c:pt idx="12951">
                  <c:v>40368.993749999994</c:v>
                </c:pt>
                <c:pt idx="12952">
                  <c:v>40368.994444444441</c:v>
                </c:pt>
                <c:pt idx="12953">
                  <c:v>40368.995138888888</c:v>
                </c:pt>
                <c:pt idx="12954">
                  <c:v>40368.995833333334</c:v>
                </c:pt>
                <c:pt idx="12955">
                  <c:v>40368.996527777781</c:v>
                </c:pt>
                <c:pt idx="12956">
                  <c:v>40368.99722222222</c:v>
                </c:pt>
                <c:pt idx="12957">
                  <c:v>40368.997916666638</c:v>
                </c:pt>
                <c:pt idx="12958">
                  <c:v>40368.998611111114</c:v>
                </c:pt>
                <c:pt idx="12959">
                  <c:v>40368.999305555524</c:v>
                </c:pt>
                <c:pt idx="12960">
                  <c:v>40369</c:v>
                </c:pt>
                <c:pt idx="12961">
                  <c:v>40369.00069444449</c:v>
                </c:pt>
                <c:pt idx="12962">
                  <c:v>40369.001388888886</c:v>
                </c:pt>
                <c:pt idx="12963">
                  <c:v>40369.002083333326</c:v>
                </c:pt>
                <c:pt idx="12964">
                  <c:v>40369.00277777778</c:v>
                </c:pt>
                <c:pt idx="12965">
                  <c:v>40369.003472222204</c:v>
                </c:pt>
                <c:pt idx="12966">
                  <c:v>40369.004166666637</c:v>
                </c:pt>
                <c:pt idx="12967">
                  <c:v>40369.004861111105</c:v>
                </c:pt>
                <c:pt idx="12968">
                  <c:v>40369.005555555559</c:v>
                </c:pt>
                <c:pt idx="12969">
                  <c:v>40369.006250000013</c:v>
                </c:pt>
                <c:pt idx="12970">
                  <c:v>40369.006944444474</c:v>
                </c:pt>
                <c:pt idx="12971">
                  <c:v>40369.007638888892</c:v>
                </c:pt>
                <c:pt idx="12972">
                  <c:v>40369.008333333331</c:v>
                </c:pt>
                <c:pt idx="12973">
                  <c:v>40369.009027777778</c:v>
                </c:pt>
                <c:pt idx="12974">
                  <c:v>40369.009722222225</c:v>
                </c:pt>
                <c:pt idx="12975">
                  <c:v>40369.010416666664</c:v>
                </c:pt>
                <c:pt idx="12976">
                  <c:v>40369.011111111104</c:v>
                </c:pt>
                <c:pt idx="12977">
                  <c:v>40369.011805555558</c:v>
                </c:pt>
                <c:pt idx="12978">
                  <c:v>40369.012500000012</c:v>
                </c:pt>
                <c:pt idx="12979">
                  <c:v>40369.013194444473</c:v>
                </c:pt>
                <c:pt idx="12980">
                  <c:v>40369.013888888891</c:v>
                </c:pt>
                <c:pt idx="12981">
                  <c:v>40369.01458333333</c:v>
                </c:pt>
                <c:pt idx="12982">
                  <c:v>40369.015277777791</c:v>
                </c:pt>
                <c:pt idx="12983">
                  <c:v>40369.015972222223</c:v>
                </c:pt>
                <c:pt idx="12984">
                  <c:v>40369.01666666667</c:v>
                </c:pt>
                <c:pt idx="12985">
                  <c:v>40369.01736111108</c:v>
                </c:pt>
                <c:pt idx="12986">
                  <c:v>40369.018055555563</c:v>
                </c:pt>
                <c:pt idx="12987">
                  <c:v>40369.018750000003</c:v>
                </c:pt>
                <c:pt idx="12988">
                  <c:v>40369.019444444442</c:v>
                </c:pt>
                <c:pt idx="12989">
                  <c:v>40369.020138888889</c:v>
                </c:pt>
                <c:pt idx="12990">
                  <c:v>40369.020833333336</c:v>
                </c:pt>
                <c:pt idx="12991">
                  <c:v>40369.021527777775</c:v>
                </c:pt>
                <c:pt idx="12992">
                  <c:v>40369.022222222222</c:v>
                </c:pt>
                <c:pt idx="12993">
                  <c:v>40369.022916666654</c:v>
                </c:pt>
                <c:pt idx="12994">
                  <c:v>40369.023611111072</c:v>
                </c:pt>
                <c:pt idx="12995">
                  <c:v>40369.024305555555</c:v>
                </c:pt>
                <c:pt idx="12996">
                  <c:v>40369.025000000001</c:v>
                </c:pt>
                <c:pt idx="12997">
                  <c:v>40369.025694444441</c:v>
                </c:pt>
                <c:pt idx="12998">
                  <c:v>40369.026388888888</c:v>
                </c:pt>
                <c:pt idx="12999">
                  <c:v>40369.027083333298</c:v>
                </c:pt>
                <c:pt idx="13000">
                  <c:v>40369.027777777774</c:v>
                </c:pt>
                <c:pt idx="13001">
                  <c:v>40369.02847222222</c:v>
                </c:pt>
                <c:pt idx="13002">
                  <c:v>40369.029166666609</c:v>
                </c:pt>
                <c:pt idx="13003">
                  <c:v>40369.029861111077</c:v>
                </c:pt>
                <c:pt idx="13004">
                  <c:v>40369.030555555553</c:v>
                </c:pt>
                <c:pt idx="13005">
                  <c:v>40369.03125</c:v>
                </c:pt>
                <c:pt idx="13006">
                  <c:v>40369.031944444447</c:v>
                </c:pt>
                <c:pt idx="13007">
                  <c:v>40369.032638888893</c:v>
                </c:pt>
                <c:pt idx="13008">
                  <c:v>40369.033333333326</c:v>
                </c:pt>
                <c:pt idx="13009">
                  <c:v>40369.03402777778</c:v>
                </c:pt>
                <c:pt idx="13010">
                  <c:v>40369.034722222204</c:v>
                </c:pt>
                <c:pt idx="13011">
                  <c:v>40369.035416666637</c:v>
                </c:pt>
                <c:pt idx="13012">
                  <c:v>40369.036111111105</c:v>
                </c:pt>
                <c:pt idx="13013">
                  <c:v>40369.036805555559</c:v>
                </c:pt>
                <c:pt idx="13014">
                  <c:v>40369.037499999999</c:v>
                </c:pt>
                <c:pt idx="13015">
                  <c:v>40369.038194444474</c:v>
                </c:pt>
                <c:pt idx="13016">
                  <c:v>40369.038888888892</c:v>
                </c:pt>
                <c:pt idx="13017">
                  <c:v>40369.039583333324</c:v>
                </c:pt>
                <c:pt idx="13018">
                  <c:v>40369.040277777793</c:v>
                </c:pt>
                <c:pt idx="13019">
                  <c:v>40369.040972222232</c:v>
                </c:pt>
                <c:pt idx="13020">
                  <c:v>40369.041666666628</c:v>
                </c:pt>
                <c:pt idx="13021">
                  <c:v>40369.042361111104</c:v>
                </c:pt>
                <c:pt idx="13022">
                  <c:v>40369.043055555558</c:v>
                </c:pt>
                <c:pt idx="13023">
                  <c:v>40369.043749999997</c:v>
                </c:pt>
                <c:pt idx="13024">
                  <c:v>40369.044444444473</c:v>
                </c:pt>
                <c:pt idx="13025">
                  <c:v>40369.045138888891</c:v>
                </c:pt>
                <c:pt idx="13026">
                  <c:v>40369.04583333333</c:v>
                </c:pt>
                <c:pt idx="13027">
                  <c:v>40369.046527777791</c:v>
                </c:pt>
                <c:pt idx="13028">
                  <c:v>40369.047222222223</c:v>
                </c:pt>
                <c:pt idx="13029">
                  <c:v>40369.04791666667</c:v>
                </c:pt>
                <c:pt idx="13030">
                  <c:v>40369.048611111109</c:v>
                </c:pt>
                <c:pt idx="13031">
                  <c:v>40369.049305555556</c:v>
                </c:pt>
                <c:pt idx="13032">
                  <c:v>40369.050000000003</c:v>
                </c:pt>
                <c:pt idx="13033">
                  <c:v>40369.050694444493</c:v>
                </c:pt>
                <c:pt idx="13034">
                  <c:v>40369.051388888889</c:v>
                </c:pt>
                <c:pt idx="13035">
                  <c:v>40369.052083333336</c:v>
                </c:pt>
                <c:pt idx="13036">
                  <c:v>40369.052777777782</c:v>
                </c:pt>
                <c:pt idx="13037">
                  <c:v>40369.053472222222</c:v>
                </c:pt>
                <c:pt idx="13038">
                  <c:v>40369.054166666654</c:v>
                </c:pt>
                <c:pt idx="13039">
                  <c:v>40369.054861111108</c:v>
                </c:pt>
                <c:pt idx="13040">
                  <c:v>40369.055555555562</c:v>
                </c:pt>
                <c:pt idx="13041">
                  <c:v>40369.056250000031</c:v>
                </c:pt>
                <c:pt idx="13042">
                  <c:v>40369.056944444485</c:v>
                </c:pt>
                <c:pt idx="13043">
                  <c:v>40369.057638888917</c:v>
                </c:pt>
                <c:pt idx="13044">
                  <c:v>40369.058333333342</c:v>
                </c:pt>
                <c:pt idx="13045">
                  <c:v>40369.059027777781</c:v>
                </c:pt>
                <c:pt idx="13046">
                  <c:v>40369.05972222222</c:v>
                </c:pt>
                <c:pt idx="13047">
                  <c:v>40369.060416666638</c:v>
                </c:pt>
                <c:pt idx="13048">
                  <c:v>40369.061111111077</c:v>
                </c:pt>
                <c:pt idx="13049">
                  <c:v>40369.061805555524</c:v>
                </c:pt>
                <c:pt idx="13050">
                  <c:v>40369.0625</c:v>
                </c:pt>
                <c:pt idx="13051">
                  <c:v>40369.063194444447</c:v>
                </c:pt>
                <c:pt idx="13052">
                  <c:v>40369.063888888886</c:v>
                </c:pt>
                <c:pt idx="13053">
                  <c:v>40369.064583333326</c:v>
                </c:pt>
                <c:pt idx="13054">
                  <c:v>40369.06527777778</c:v>
                </c:pt>
                <c:pt idx="13055">
                  <c:v>40369.065972222204</c:v>
                </c:pt>
                <c:pt idx="13056">
                  <c:v>40369.066666666637</c:v>
                </c:pt>
                <c:pt idx="13057">
                  <c:v>40369.067361111054</c:v>
                </c:pt>
                <c:pt idx="13058">
                  <c:v>40369.068055555559</c:v>
                </c:pt>
                <c:pt idx="13059">
                  <c:v>40369.068749999999</c:v>
                </c:pt>
                <c:pt idx="13060">
                  <c:v>40369.069444444445</c:v>
                </c:pt>
                <c:pt idx="13061">
                  <c:v>40369.070138888892</c:v>
                </c:pt>
                <c:pt idx="13062">
                  <c:v>40369.070833333331</c:v>
                </c:pt>
                <c:pt idx="13063">
                  <c:v>40369.071527777778</c:v>
                </c:pt>
                <c:pt idx="13064">
                  <c:v>40369.072222222232</c:v>
                </c:pt>
                <c:pt idx="13065">
                  <c:v>40369.072916666664</c:v>
                </c:pt>
                <c:pt idx="13066">
                  <c:v>40369.073611111104</c:v>
                </c:pt>
                <c:pt idx="13067">
                  <c:v>40369.074305555558</c:v>
                </c:pt>
                <c:pt idx="13068">
                  <c:v>40369.075000000004</c:v>
                </c:pt>
                <c:pt idx="13069">
                  <c:v>40369.075694444473</c:v>
                </c:pt>
                <c:pt idx="13070">
                  <c:v>40369.076388888891</c:v>
                </c:pt>
                <c:pt idx="13071">
                  <c:v>40369.077083333301</c:v>
                </c:pt>
                <c:pt idx="13072">
                  <c:v>40369.077777777777</c:v>
                </c:pt>
                <c:pt idx="13073">
                  <c:v>40369.078472222223</c:v>
                </c:pt>
                <c:pt idx="13074">
                  <c:v>40369.079166666626</c:v>
                </c:pt>
                <c:pt idx="13075">
                  <c:v>40369.07986111108</c:v>
                </c:pt>
                <c:pt idx="13076">
                  <c:v>40369.080555555563</c:v>
                </c:pt>
                <c:pt idx="13077">
                  <c:v>40369.081250000003</c:v>
                </c:pt>
                <c:pt idx="13078">
                  <c:v>40369.081944444442</c:v>
                </c:pt>
                <c:pt idx="13079">
                  <c:v>40369.082638888925</c:v>
                </c:pt>
                <c:pt idx="13080">
                  <c:v>40369.083333333336</c:v>
                </c:pt>
                <c:pt idx="13081">
                  <c:v>40369.084027777782</c:v>
                </c:pt>
                <c:pt idx="13082">
                  <c:v>40369.084722222222</c:v>
                </c:pt>
                <c:pt idx="13083">
                  <c:v>40369.085416666654</c:v>
                </c:pt>
                <c:pt idx="13084">
                  <c:v>40369.086111111108</c:v>
                </c:pt>
                <c:pt idx="13085">
                  <c:v>40369.086805555562</c:v>
                </c:pt>
                <c:pt idx="13086">
                  <c:v>40369.087500000001</c:v>
                </c:pt>
                <c:pt idx="13087">
                  <c:v>40369.088194444485</c:v>
                </c:pt>
                <c:pt idx="13088">
                  <c:v>40369.088888888917</c:v>
                </c:pt>
                <c:pt idx="13089">
                  <c:v>40369.089583333334</c:v>
                </c:pt>
                <c:pt idx="13090">
                  <c:v>40369.090277777781</c:v>
                </c:pt>
                <c:pt idx="13091">
                  <c:v>40369.09097222222</c:v>
                </c:pt>
                <c:pt idx="13092">
                  <c:v>40369.091666666609</c:v>
                </c:pt>
                <c:pt idx="13093">
                  <c:v>40369.092361111077</c:v>
                </c:pt>
                <c:pt idx="13094">
                  <c:v>40369.093055555524</c:v>
                </c:pt>
                <c:pt idx="13095">
                  <c:v>40369.093749999985</c:v>
                </c:pt>
                <c:pt idx="13096">
                  <c:v>40369.094444444447</c:v>
                </c:pt>
                <c:pt idx="13097">
                  <c:v>40369.095138888886</c:v>
                </c:pt>
                <c:pt idx="13098">
                  <c:v>40369.095833333326</c:v>
                </c:pt>
                <c:pt idx="13099">
                  <c:v>40369.09652777778</c:v>
                </c:pt>
                <c:pt idx="13100">
                  <c:v>40369.097222222204</c:v>
                </c:pt>
                <c:pt idx="13101">
                  <c:v>40369.097916666637</c:v>
                </c:pt>
                <c:pt idx="13102">
                  <c:v>40369.098611111105</c:v>
                </c:pt>
                <c:pt idx="13103">
                  <c:v>40369.09930555553</c:v>
                </c:pt>
                <c:pt idx="13104">
                  <c:v>40369.1</c:v>
                </c:pt>
                <c:pt idx="13105">
                  <c:v>40369.100694444474</c:v>
                </c:pt>
                <c:pt idx="13106">
                  <c:v>40369.101388888885</c:v>
                </c:pt>
                <c:pt idx="13107">
                  <c:v>40369.102083333324</c:v>
                </c:pt>
                <c:pt idx="13108">
                  <c:v>40369.102777777778</c:v>
                </c:pt>
                <c:pt idx="13109">
                  <c:v>40369.103472222225</c:v>
                </c:pt>
                <c:pt idx="13110">
                  <c:v>40369.104166666628</c:v>
                </c:pt>
                <c:pt idx="13111">
                  <c:v>40369.104861111104</c:v>
                </c:pt>
                <c:pt idx="13112">
                  <c:v>40369.105555555558</c:v>
                </c:pt>
                <c:pt idx="13113">
                  <c:v>40369.106250000012</c:v>
                </c:pt>
                <c:pt idx="13114">
                  <c:v>40369.106944444473</c:v>
                </c:pt>
                <c:pt idx="13115">
                  <c:v>40369.107638888891</c:v>
                </c:pt>
                <c:pt idx="13116">
                  <c:v>40369.10833333333</c:v>
                </c:pt>
                <c:pt idx="13117">
                  <c:v>40369.109027777777</c:v>
                </c:pt>
                <c:pt idx="13118">
                  <c:v>40369.109722222194</c:v>
                </c:pt>
                <c:pt idx="13119">
                  <c:v>40369.11041666667</c:v>
                </c:pt>
                <c:pt idx="13120">
                  <c:v>40369.11111111108</c:v>
                </c:pt>
                <c:pt idx="13121">
                  <c:v>40369.111805555556</c:v>
                </c:pt>
                <c:pt idx="13122">
                  <c:v>40369.112500000003</c:v>
                </c:pt>
                <c:pt idx="13123">
                  <c:v>40369.113194444442</c:v>
                </c:pt>
                <c:pt idx="13124">
                  <c:v>40369.113888888889</c:v>
                </c:pt>
                <c:pt idx="13125">
                  <c:v>40369.114583333336</c:v>
                </c:pt>
                <c:pt idx="13126">
                  <c:v>40369.115277777782</c:v>
                </c:pt>
                <c:pt idx="13127">
                  <c:v>40369.115972222222</c:v>
                </c:pt>
                <c:pt idx="13128">
                  <c:v>40369.116666666654</c:v>
                </c:pt>
                <c:pt idx="13129">
                  <c:v>40369.117361111072</c:v>
                </c:pt>
                <c:pt idx="13130">
                  <c:v>40369.118055555562</c:v>
                </c:pt>
                <c:pt idx="13131">
                  <c:v>40369.118750000001</c:v>
                </c:pt>
                <c:pt idx="13132">
                  <c:v>40369.119444444441</c:v>
                </c:pt>
                <c:pt idx="13133">
                  <c:v>40369.120138888888</c:v>
                </c:pt>
                <c:pt idx="13134">
                  <c:v>40369.120833333334</c:v>
                </c:pt>
                <c:pt idx="13135">
                  <c:v>40369.121527777774</c:v>
                </c:pt>
                <c:pt idx="13136">
                  <c:v>40369.12222222222</c:v>
                </c:pt>
                <c:pt idx="13137">
                  <c:v>40369.122916666638</c:v>
                </c:pt>
                <c:pt idx="13138">
                  <c:v>40369.123611111077</c:v>
                </c:pt>
                <c:pt idx="13139">
                  <c:v>40369.124305555524</c:v>
                </c:pt>
                <c:pt idx="13140">
                  <c:v>40369.124999999993</c:v>
                </c:pt>
                <c:pt idx="13141">
                  <c:v>40369.125694444447</c:v>
                </c:pt>
                <c:pt idx="13142">
                  <c:v>40369.126388888886</c:v>
                </c:pt>
                <c:pt idx="13143">
                  <c:v>40369.127083333282</c:v>
                </c:pt>
                <c:pt idx="13144">
                  <c:v>40369.12777777775</c:v>
                </c:pt>
                <c:pt idx="13145">
                  <c:v>40369.128472222204</c:v>
                </c:pt>
                <c:pt idx="13146">
                  <c:v>40369.129166666607</c:v>
                </c:pt>
                <c:pt idx="13147">
                  <c:v>40369.129861111054</c:v>
                </c:pt>
                <c:pt idx="13148">
                  <c:v>40369.130555555559</c:v>
                </c:pt>
                <c:pt idx="13149">
                  <c:v>40369.131249999999</c:v>
                </c:pt>
                <c:pt idx="13150">
                  <c:v>40369.131944444445</c:v>
                </c:pt>
                <c:pt idx="13151">
                  <c:v>40369.132638888892</c:v>
                </c:pt>
                <c:pt idx="13152">
                  <c:v>40369.133333333324</c:v>
                </c:pt>
                <c:pt idx="13153">
                  <c:v>40369.134027777778</c:v>
                </c:pt>
                <c:pt idx="13154">
                  <c:v>40369.134722222225</c:v>
                </c:pt>
                <c:pt idx="13155">
                  <c:v>40369.135416666628</c:v>
                </c:pt>
                <c:pt idx="13156">
                  <c:v>40369.136111111104</c:v>
                </c:pt>
                <c:pt idx="13157">
                  <c:v>40369.136805555558</c:v>
                </c:pt>
                <c:pt idx="13158">
                  <c:v>40369.137499999997</c:v>
                </c:pt>
                <c:pt idx="13159">
                  <c:v>40369.138194444473</c:v>
                </c:pt>
                <c:pt idx="13160">
                  <c:v>40369.138888888891</c:v>
                </c:pt>
                <c:pt idx="13161">
                  <c:v>40369.139583333301</c:v>
                </c:pt>
                <c:pt idx="13162">
                  <c:v>40369.140277777791</c:v>
                </c:pt>
                <c:pt idx="13163">
                  <c:v>40369.140972222223</c:v>
                </c:pt>
                <c:pt idx="13164">
                  <c:v>40369.141666666626</c:v>
                </c:pt>
                <c:pt idx="13165">
                  <c:v>40369.14236111108</c:v>
                </c:pt>
                <c:pt idx="13166">
                  <c:v>40369.143055555556</c:v>
                </c:pt>
                <c:pt idx="13167">
                  <c:v>40369.143749999996</c:v>
                </c:pt>
                <c:pt idx="13168">
                  <c:v>40369.144444444442</c:v>
                </c:pt>
                <c:pt idx="13169">
                  <c:v>40369.145138888889</c:v>
                </c:pt>
                <c:pt idx="13170">
                  <c:v>40369.145833333336</c:v>
                </c:pt>
                <c:pt idx="13171">
                  <c:v>40369.146527777782</c:v>
                </c:pt>
                <c:pt idx="13172">
                  <c:v>40369.147222222222</c:v>
                </c:pt>
                <c:pt idx="13173">
                  <c:v>40369.147916666654</c:v>
                </c:pt>
                <c:pt idx="13174">
                  <c:v>40369.148611111108</c:v>
                </c:pt>
                <c:pt idx="13175">
                  <c:v>40369.149305555555</c:v>
                </c:pt>
                <c:pt idx="13176">
                  <c:v>40369.15</c:v>
                </c:pt>
                <c:pt idx="13177">
                  <c:v>40369.150694444485</c:v>
                </c:pt>
                <c:pt idx="13178">
                  <c:v>40369.151388888888</c:v>
                </c:pt>
                <c:pt idx="13179">
                  <c:v>40369.152083333334</c:v>
                </c:pt>
                <c:pt idx="13180">
                  <c:v>40369.152777777781</c:v>
                </c:pt>
                <c:pt idx="13181">
                  <c:v>40369.15347222222</c:v>
                </c:pt>
                <c:pt idx="13182">
                  <c:v>40369.154166666638</c:v>
                </c:pt>
                <c:pt idx="13183">
                  <c:v>40369.154861111114</c:v>
                </c:pt>
                <c:pt idx="13184">
                  <c:v>40369.155555555553</c:v>
                </c:pt>
                <c:pt idx="13185">
                  <c:v>40369.156250000029</c:v>
                </c:pt>
                <c:pt idx="13186">
                  <c:v>40369.15694444449</c:v>
                </c:pt>
                <c:pt idx="13187">
                  <c:v>40369.157638888893</c:v>
                </c:pt>
                <c:pt idx="13188">
                  <c:v>40369.158333333333</c:v>
                </c:pt>
                <c:pt idx="13189">
                  <c:v>40369.15902777778</c:v>
                </c:pt>
                <c:pt idx="13190">
                  <c:v>40369.159722222204</c:v>
                </c:pt>
                <c:pt idx="13191">
                  <c:v>40369.160416666637</c:v>
                </c:pt>
                <c:pt idx="13192">
                  <c:v>40369.161111111054</c:v>
                </c:pt>
                <c:pt idx="13193">
                  <c:v>40369.16180555553</c:v>
                </c:pt>
                <c:pt idx="13194">
                  <c:v>40369.162499999999</c:v>
                </c:pt>
                <c:pt idx="13195">
                  <c:v>40369.163194444445</c:v>
                </c:pt>
                <c:pt idx="13196">
                  <c:v>40369.163888888885</c:v>
                </c:pt>
                <c:pt idx="13197">
                  <c:v>40369.164583333324</c:v>
                </c:pt>
                <c:pt idx="13198">
                  <c:v>40369.165277777778</c:v>
                </c:pt>
                <c:pt idx="13199">
                  <c:v>40369.165972222225</c:v>
                </c:pt>
                <c:pt idx="13200">
                  <c:v>40369.166666666628</c:v>
                </c:pt>
                <c:pt idx="13201">
                  <c:v>40369.167361111053</c:v>
                </c:pt>
                <c:pt idx="13202">
                  <c:v>40369.168055555558</c:v>
                </c:pt>
                <c:pt idx="13203">
                  <c:v>40369.168749999997</c:v>
                </c:pt>
                <c:pt idx="13204">
                  <c:v>40369.169444444444</c:v>
                </c:pt>
                <c:pt idx="13205">
                  <c:v>40369.170138888891</c:v>
                </c:pt>
                <c:pt idx="13206">
                  <c:v>40369.17083333333</c:v>
                </c:pt>
                <c:pt idx="13207">
                  <c:v>40369.171527777777</c:v>
                </c:pt>
                <c:pt idx="13208">
                  <c:v>40369.172222222223</c:v>
                </c:pt>
                <c:pt idx="13209">
                  <c:v>40369.17291666667</c:v>
                </c:pt>
                <c:pt idx="13210">
                  <c:v>40369.17361111108</c:v>
                </c:pt>
                <c:pt idx="13211">
                  <c:v>40369.174305555556</c:v>
                </c:pt>
                <c:pt idx="13212">
                  <c:v>40369.175000000003</c:v>
                </c:pt>
                <c:pt idx="13213">
                  <c:v>40369.175694444442</c:v>
                </c:pt>
                <c:pt idx="13214">
                  <c:v>40369.176388888889</c:v>
                </c:pt>
                <c:pt idx="13215">
                  <c:v>40369.177083333307</c:v>
                </c:pt>
                <c:pt idx="13216">
                  <c:v>40369.177777777775</c:v>
                </c:pt>
                <c:pt idx="13217">
                  <c:v>40369.178472222222</c:v>
                </c:pt>
                <c:pt idx="13218">
                  <c:v>40369.179166666618</c:v>
                </c:pt>
                <c:pt idx="13219">
                  <c:v>40369.179861111072</c:v>
                </c:pt>
                <c:pt idx="13220">
                  <c:v>40369.180555555562</c:v>
                </c:pt>
                <c:pt idx="13221">
                  <c:v>40369.181250000001</c:v>
                </c:pt>
                <c:pt idx="13222">
                  <c:v>40369.181944444441</c:v>
                </c:pt>
                <c:pt idx="13223">
                  <c:v>40369.182638888917</c:v>
                </c:pt>
                <c:pt idx="13224">
                  <c:v>40369.183333333334</c:v>
                </c:pt>
                <c:pt idx="13225">
                  <c:v>40369.184027777781</c:v>
                </c:pt>
                <c:pt idx="13226">
                  <c:v>40369.18472222222</c:v>
                </c:pt>
                <c:pt idx="13227">
                  <c:v>40369.185416666638</c:v>
                </c:pt>
                <c:pt idx="13228">
                  <c:v>40369.186111111114</c:v>
                </c:pt>
                <c:pt idx="13229">
                  <c:v>40369.186805555553</c:v>
                </c:pt>
                <c:pt idx="13230">
                  <c:v>40369.1875</c:v>
                </c:pt>
                <c:pt idx="13231">
                  <c:v>40369.18819444449</c:v>
                </c:pt>
                <c:pt idx="13232">
                  <c:v>40369.188888888893</c:v>
                </c:pt>
                <c:pt idx="13233">
                  <c:v>40369.189583333326</c:v>
                </c:pt>
                <c:pt idx="13234">
                  <c:v>40369.19027777778</c:v>
                </c:pt>
                <c:pt idx="13235">
                  <c:v>40369.190972222204</c:v>
                </c:pt>
                <c:pt idx="13236">
                  <c:v>40369.191666666607</c:v>
                </c:pt>
                <c:pt idx="13237">
                  <c:v>40369.192361111054</c:v>
                </c:pt>
                <c:pt idx="13238">
                  <c:v>40369.19305555553</c:v>
                </c:pt>
                <c:pt idx="13239">
                  <c:v>40369.193749999984</c:v>
                </c:pt>
                <c:pt idx="13240">
                  <c:v>40369.194444444445</c:v>
                </c:pt>
                <c:pt idx="13241">
                  <c:v>40369.195138888885</c:v>
                </c:pt>
                <c:pt idx="13242">
                  <c:v>40369.195833333324</c:v>
                </c:pt>
                <c:pt idx="13243">
                  <c:v>40369.196527777778</c:v>
                </c:pt>
                <c:pt idx="13244">
                  <c:v>40369.197222222225</c:v>
                </c:pt>
                <c:pt idx="13245">
                  <c:v>40369.197916666628</c:v>
                </c:pt>
                <c:pt idx="13246">
                  <c:v>40369.198611111104</c:v>
                </c:pt>
                <c:pt idx="13247">
                  <c:v>40369.199305555521</c:v>
                </c:pt>
                <c:pt idx="13248">
                  <c:v>40369.199999999997</c:v>
                </c:pt>
                <c:pt idx="13249">
                  <c:v>40369.200694444473</c:v>
                </c:pt>
                <c:pt idx="13250">
                  <c:v>40369.201388888876</c:v>
                </c:pt>
                <c:pt idx="13251">
                  <c:v>40369.202083333301</c:v>
                </c:pt>
                <c:pt idx="13252">
                  <c:v>40369.202777777777</c:v>
                </c:pt>
                <c:pt idx="13253">
                  <c:v>40369.203472222194</c:v>
                </c:pt>
                <c:pt idx="13254">
                  <c:v>40369.204166666626</c:v>
                </c:pt>
                <c:pt idx="13255">
                  <c:v>40369.20486111108</c:v>
                </c:pt>
                <c:pt idx="13256">
                  <c:v>40369.205555555556</c:v>
                </c:pt>
                <c:pt idx="13257">
                  <c:v>40369.206250000003</c:v>
                </c:pt>
                <c:pt idx="13258">
                  <c:v>40369.206944444442</c:v>
                </c:pt>
                <c:pt idx="13259">
                  <c:v>40369.207638888889</c:v>
                </c:pt>
                <c:pt idx="13260">
                  <c:v>40369.208333333336</c:v>
                </c:pt>
                <c:pt idx="13261">
                  <c:v>40369.209027777775</c:v>
                </c:pt>
                <c:pt idx="13262">
                  <c:v>40369.209722222193</c:v>
                </c:pt>
                <c:pt idx="13263">
                  <c:v>40369.210416666654</c:v>
                </c:pt>
                <c:pt idx="13264">
                  <c:v>40369.211111111072</c:v>
                </c:pt>
                <c:pt idx="13265">
                  <c:v>40369.211805555555</c:v>
                </c:pt>
                <c:pt idx="13266">
                  <c:v>40369.212500000001</c:v>
                </c:pt>
                <c:pt idx="13267">
                  <c:v>40369.213194444441</c:v>
                </c:pt>
                <c:pt idx="13268">
                  <c:v>40369.213888888888</c:v>
                </c:pt>
                <c:pt idx="13269">
                  <c:v>40369.214583333334</c:v>
                </c:pt>
                <c:pt idx="13270">
                  <c:v>40369.215277777781</c:v>
                </c:pt>
                <c:pt idx="13271">
                  <c:v>40369.21597222222</c:v>
                </c:pt>
                <c:pt idx="13272">
                  <c:v>40369.216666666638</c:v>
                </c:pt>
                <c:pt idx="13273">
                  <c:v>40369.217361111077</c:v>
                </c:pt>
                <c:pt idx="13274">
                  <c:v>40369.218055555553</c:v>
                </c:pt>
                <c:pt idx="13275">
                  <c:v>40369.21875</c:v>
                </c:pt>
                <c:pt idx="13276">
                  <c:v>40369.219444444447</c:v>
                </c:pt>
                <c:pt idx="13277">
                  <c:v>40369.220138888886</c:v>
                </c:pt>
                <c:pt idx="13278">
                  <c:v>40369.220833333326</c:v>
                </c:pt>
                <c:pt idx="13279">
                  <c:v>40369.22152777775</c:v>
                </c:pt>
                <c:pt idx="13280">
                  <c:v>40369.222222222204</c:v>
                </c:pt>
                <c:pt idx="13281">
                  <c:v>40369.222916666637</c:v>
                </c:pt>
                <c:pt idx="13282">
                  <c:v>40369.223611111054</c:v>
                </c:pt>
                <c:pt idx="13283">
                  <c:v>40369.22430555553</c:v>
                </c:pt>
                <c:pt idx="13284">
                  <c:v>40369.224999999999</c:v>
                </c:pt>
                <c:pt idx="13285">
                  <c:v>40369.225694444445</c:v>
                </c:pt>
                <c:pt idx="13286">
                  <c:v>40369.226388888885</c:v>
                </c:pt>
                <c:pt idx="13287">
                  <c:v>40369.227083333273</c:v>
                </c:pt>
                <c:pt idx="13288">
                  <c:v>40369.227777777749</c:v>
                </c:pt>
                <c:pt idx="13289">
                  <c:v>40369.228472222225</c:v>
                </c:pt>
                <c:pt idx="13290">
                  <c:v>40369.229166666606</c:v>
                </c:pt>
                <c:pt idx="13291">
                  <c:v>40369.229861111053</c:v>
                </c:pt>
                <c:pt idx="13292">
                  <c:v>40369.230555555558</c:v>
                </c:pt>
                <c:pt idx="13293">
                  <c:v>40369.231249999997</c:v>
                </c:pt>
                <c:pt idx="13294">
                  <c:v>40369.231944444444</c:v>
                </c:pt>
                <c:pt idx="13295">
                  <c:v>40369.232638888891</c:v>
                </c:pt>
                <c:pt idx="13296">
                  <c:v>40369.233333333301</c:v>
                </c:pt>
                <c:pt idx="13297">
                  <c:v>40369.234027777777</c:v>
                </c:pt>
                <c:pt idx="13298">
                  <c:v>40369.234722222194</c:v>
                </c:pt>
                <c:pt idx="13299">
                  <c:v>40369.235416666626</c:v>
                </c:pt>
                <c:pt idx="13300">
                  <c:v>40369.23611111108</c:v>
                </c:pt>
                <c:pt idx="13301">
                  <c:v>40369.236805555556</c:v>
                </c:pt>
                <c:pt idx="13302">
                  <c:v>40369.237499999996</c:v>
                </c:pt>
                <c:pt idx="13303">
                  <c:v>40369.238194444442</c:v>
                </c:pt>
                <c:pt idx="13304">
                  <c:v>40369.238888888889</c:v>
                </c:pt>
                <c:pt idx="13305">
                  <c:v>40369.239583333307</c:v>
                </c:pt>
                <c:pt idx="13306">
                  <c:v>40369.240277777782</c:v>
                </c:pt>
                <c:pt idx="13307">
                  <c:v>40369.240972222222</c:v>
                </c:pt>
                <c:pt idx="13308">
                  <c:v>40369.241666666618</c:v>
                </c:pt>
                <c:pt idx="13309">
                  <c:v>40369.242361111072</c:v>
                </c:pt>
                <c:pt idx="13310">
                  <c:v>40369.243055555555</c:v>
                </c:pt>
                <c:pt idx="13311">
                  <c:v>40369.243749999994</c:v>
                </c:pt>
                <c:pt idx="13312">
                  <c:v>40369.244444444441</c:v>
                </c:pt>
                <c:pt idx="13313">
                  <c:v>40369.245138888888</c:v>
                </c:pt>
                <c:pt idx="13314">
                  <c:v>40369.245833333334</c:v>
                </c:pt>
                <c:pt idx="13315">
                  <c:v>40369.246527777781</c:v>
                </c:pt>
                <c:pt idx="13316">
                  <c:v>40369.24722222222</c:v>
                </c:pt>
                <c:pt idx="13317">
                  <c:v>40369.247916666638</c:v>
                </c:pt>
                <c:pt idx="13318">
                  <c:v>40369.248611111114</c:v>
                </c:pt>
                <c:pt idx="13319">
                  <c:v>40369.249305555524</c:v>
                </c:pt>
                <c:pt idx="13320">
                  <c:v>40369.25</c:v>
                </c:pt>
                <c:pt idx="13321">
                  <c:v>40369.25069444449</c:v>
                </c:pt>
                <c:pt idx="13322">
                  <c:v>40369.251388888886</c:v>
                </c:pt>
                <c:pt idx="13323">
                  <c:v>40369.252083333326</c:v>
                </c:pt>
                <c:pt idx="13324">
                  <c:v>40369.25277777778</c:v>
                </c:pt>
                <c:pt idx="13325">
                  <c:v>40369.253472222204</c:v>
                </c:pt>
                <c:pt idx="13326">
                  <c:v>40369.254166666637</c:v>
                </c:pt>
                <c:pt idx="13327">
                  <c:v>40369.254861111105</c:v>
                </c:pt>
                <c:pt idx="13328">
                  <c:v>40369.255555555559</c:v>
                </c:pt>
                <c:pt idx="13329">
                  <c:v>40369.256250000013</c:v>
                </c:pt>
                <c:pt idx="13330">
                  <c:v>40369.256944444474</c:v>
                </c:pt>
                <c:pt idx="13331">
                  <c:v>40369.257638888892</c:v>
                </c:pt>
                <c:pt idx="13332">
                  <c:v>40369.258333333331</c:v>
                </c:pt>
                <c:pt idx="13333">
                  <c:v>40369.259027777778</c:v>
                </c:pt>
                <c:pt idx="13334">
                  <c:v>40369.259722222225</c:v>
                </c:pt>
                <c:pt idx="13335">
                  <c:v>40369.260416666628</c:v>
                </c:pt>
                <c:pt idx="13336">
                  <c:v>40369.261111111053</c:v>
                </c:pt>
                <c:pt idx="13337">
                  <c:v>40369.261805555521</c:v>
                </c:pt>
                <c:pt idx="13338">
                  <c:v>40369.262499999997</c:v>
                </c:pt>
                <c:pt idx="13339">
                  <c:v>40369.263194444444</c:v>
                </c:pt>
                <c:pt idx="13340">
                  <c:v>40369.263888888876</c:v>
                </c:pt>
                <c:pt idx="13341">
                  <c:v>40369.264583333301</c:v>
                </c:pt>
                <c:pt idx="13342">
                  <c:v>40369.265277777777</c:v>
                </c:pt>
                <c:pt idx="13343">
                  <c:v>40369.265972222194</c:v>
                </c:pt>
                <c:pt idx="13344">
                  <c:v>40369.266666666626</c:v>
                </c:pt>
                <c:pt idx="13345">
                  <c:v>40369.267361111051</c:v>
                </c:pt>
                <c:pt idx="13346">
                  <c:v>40369.268055555556</c:v>
                </c:pt>
                <c:pt idx="13347">
                  <c:v>40369.268749999996</c:v>
                </c:pt>
                <c:pt idx="13348">
                  <c:v>40369.269444444435</c:v>
                </c:pt>
                <c:pt idx="13349">
                  <c:v>40369.270138888889</c:v>
                </c:pt>
                <c:pt idx="13350">
                  <c:v>40369.270833333336</c:v>
                </c:pt>
                <c:pt idx="13351">
                  <c:v>40369.271527777775</c:v>
                </c:pt>
                <c:pt idx="13352">
                  <c:v>40369.272222222222</c:v>
                </c:pt>
                <c:pt idx="13353">
                  <c:v>40369.272916666654</c:v>
                </c:pt>
                <c:pt idx="13354">
                  <c:v>40369.273611111072</c:v>
                </c:pt>
                <c:pt idx="13355">
                  <c:v>40369.274305555555</c:v>
                </c:pt>
                <c:pt idx="13356">
                  <c:v>40369.275000000001</c:v>
                </c:pt>
                <c:pt idx="13357">
                  <c:v>40369.275694444441</c:v>
                </c:pt>
                <c:pt idx="13358">
                  <c:v>40369.276388888888</c:v>
                </c:pt>
                <c:pt idx="13359">
                  <c:v>40369.277083333298</c:v>
                </c:pt>
                <c:pt idx="13360">
                  <c:v>40369.277777777774</c:v>
                </c:pt>
                <c:pt idx="13361">
                  <c:v>40369.27847222222</c:v>
                </c:pt>
                <c:pt idx="13362">
                  <c:v>40369.279166666609</c:v>
                </c:pt>
                <c:pt idx="13363">
                  <c:v>40369.279861111077</c:v>
                </c:pt>
                <c:pt idx="13364">
                  <c:v>40369.280555555553</c:v>
                </c:pt>
                <c:pt idx="13365">
                  <c:v>40369.28125</c:v>
                </c:pt>
                <c:pt idx="13366">
                  <c:v>40369.281944444447</c:v>
                </c:pt>
                <c:pt idx="13367">
                  <c:v>40369.282638888893</c:v>
                </c:pt>
                <c:pt idx="13368">
                  <c:v>40369.283333333326</c:v>
                </c:pt>
                <c:pt idx="13369">
                  <c:v>40369.28402777778</c:v>
                </c:pt>
                <c:pt idx="13370">
                  <c:v>40369.284722222204</c:v>
                </c:pt>
                <c:pt idx="13371">
                  <c:v>40369.285416666637</c:v>
                </c:pt>
                <c:pt idx="13372">
                  <c:v>40369.286111111105</c:v>
                </c:pt>
                <c:pt idx="13373">
                  <c:v>40369.286805555559</c:v>
                </c:pt>
                <c:pt idx="13374">
                  <c:v>40369.287499999999</c:v>
                </c:pt>
                <c:pt idx="13375">
                  <c:v>40369.288194444474</c:v>
                </c:pt>
                <c:pt idx="13376">
                  <c:v>40369.288888888892</c:v>
                </c:pt>
                <c:pt idx="13377">
                  <c:v>40369.289583333324</c:v>
                </c:pt>
                <c:pt idx="13378">
                  <c:v>40369.290277777778</c:v>
                </c:pt>
                <c:pt idx="13379">
                  <c:v>40369.290972222225</c:v>
                </c:pt>
                <c:pt idx="13380">
                  <c:v>40369.291666666606</c:v>
                </c:pt>
                <c:pt idx="13381">
                  <c:v>40369.292361111053</c:v>
                </c:pt>
                <c:pt idx="13382">
                  <c:v>40369.293055555521</c:v>
                </c:pt>
                <c:pt idx="13383">
                  <c:v>40369.293749999975</c:v>
                </c:pt>
                <c:pt idx="13384">
                  <c:v>40369.294444444444</c:v>
                </c:pt>
                <c:pt idx="13385">
                  <c:v>40369.295138888876</c:v>
                </c:pt>
                <c:pt idx="13386">
                  <c:v>40369.295833333301</c:v>
                </c:pt>
                <c:pt idx="13387">
                  <c:v>40369.296527777777</c:v>
                </c:pt>
                <c:pt idx="13388">
                  <c:v>40369.297222222194</c:v>
                </c:pt>
                <c:pt idx="13389">
                  <c:v>40369.297916666626</c:v>
                </c:pt>
                <c:pt idx="13390">
                  <c:v>40369.29861111108</c:v>
                </c:pt>
                <c:pt idx="13391">
                  <c:v>40369.29930555552</c:v>
                </c:pt>
                <c:pt idx="13392">
                  <c:v>40369.300000000003</c:v>
                </c:pt>
                <c:pt idx="13393">
                  <c:v>40369.300694444493</c:v>
                </c:pt>
                <c:pt idx="13394">
                  <c:v>40369.301388888889</c:v>
                </c:pt>
                <c:pt idx="13395">
                  <c:v>40369.302083333336</c:v>
                </c:pt>
                <c:pt idx="13396">
                  <c:v>40369.302777777782</c:v>
                </c:pt>
                <c:pt idx="13397">
                  <c:v>40369.303472222222</c:v>
                </c:pt>
                <c:pt idx="13398">
                  <c:v>40369.304166666654</c:v>
                </c:pt>
                <c:pt idx="13399">
                  <c:v>40369.304861111108</c:v>
                </c:pt>
                <c:pt idx="13400">
                  <c:v>40369.305555555562</c:v>
                </c:pt>
                <c:pt idx="13401">
                  <c:v>40369.306250000031</c:v>
                </c:pt>
                <c:pt idx="13402">
                  <c:v>40369.306944444485</c:v>
                </c:pt>
                <c:pt idx="13403">
                  <c:v>40369.307638888917</c:v>
                </c:pt>
                <c:pt idx="13404">
                  <c:v>40369.308333333342</c:v>
                </c:pt>
                <c:pt idx="13405">
                  <c:v>40369.309027777781</c:v>
                </c:pt>
                <c:pt idx="13406">
                  <c:v>40369.30972222222</c:v>
                </c:pt>
                <c:pt idx="13407">
                  <c:v>40369.310416666667</c:v>
                </c:pt>
                <c:pt idx="13408">
                  <c:v>40369.311111111114</c:v>
                </c:pt>
                <c:pt idx="13409">
                  <c:v>40369.311805555553</c:v>
                </c:pt>
                <c:pt idx="13410">
                  <c:v>40369.312500000029</c:v>
                </c:pt>
                <c:pt idx="13411">
                  <c:v>40369.31319444449</c:v>
                </c:pt>
                <c:pt idx="13412">
                  <c:v>40369.313888888893</c:v>
                </c:pt>
                <c:pt idx="13413">
                  <c:v>40369.314583333333</c:v>
                </c:pt>
                <c:pt idx="13414">
                  <c:v>40369.315277777809</c:v>
                </c:pt>
                <c:pt idx="13415">
                  <c:v>40369.315972222219</c:v>
                </c:pt>
                <c:pt idx="13416">
                  <c:v>40369.316666666666</c:v>
                </c:pt>
                <c:pt idx="13417">
                  <c:v>40369.317361111105</c:v>
                </c:pt>
                <c:pt idx="13418">
                  <c:v>40369.318055555595</c:v>
                </c:pt>
                <c:pt idx="13419">
                  <c:v>40369.318750000013</c:v>
                </c:pt>
                <c:pt idx="13420">
                  <c:v>40369.319444444474</c:v>
                </c:pt>
                <c:pt idx="13421">
                  <c:v>40369.320138888892</c:v>
                </c:pt>
                <c:pt idx="13422">
                  <c:v>40369.320833333331</c:v>
                </c:pt>
                <c:pt idx="13423">
                  <c:v>40369.321527777778</c:v>
                </c:pt>
                <c:pt idx="13424">
                  <c:v>40369.322222222232</c:v>
                </c:pt>
                <c:pt idx="13425">
                  <c:v>40369.322916666664</c:v>
                </c:pt>
                <c:pt idx="13426">
                  <c:v>40369.323611111104</c:v>
                </c:pt>
                <c:pt idx="13427">
                  <c:v>40369.324305555558</c:v>
                </c:pt>
                <c:pt idx="13428">
                  <c:v>40369.325000000004</c:v>
                </c:pt>
                <c:pt idx="13429">
                  <c:v>40369.325694444473</c:v>
                </c:pt>
                <c:pt idx="13430">
                  <c:v>40369.326388888891</c:v>
                </c:pt>
                <c:pt idx="13431">
                  <c:v>40369.327083333301</c:v>
                </c:pt>
                <c:pt idx="13432">
                  <c:v>40369.327777777777</c:v>
                </c:pt>
                <c:pt idx="13433">
                  <c:v>40369.328472222223</c:v>
                </c:pt>
                <c:pt idx="13434">
                  <c:v>40369.329166666626</c:v>
                </c:pt>
                <c:pt idx="13435">
                  <c:v>40369.32986111108</c:v>
                </c:pt>
                <c:pt idx="13436">
                  <c:v>40369.330555555563</c:v>
                </c:pt>
                <c:pt idx="13437">
                  <c:v>40369.331250000003</c:v>
                </c:pt>
                <c:pt idx="13438">
                  <c:v>40369.331944444442</c:v>
                </c:pt>
                <c:pt idx="13439">
                  <c:v>40369.332638888925</c:v>
                </c:pt>
                <c:pt idx="13440">
                  <c:v>40369.333333333336</c:v>
                </c:pt>
                <c:pt idx="13441">
                  <c:v>40369.334027777782</c:v>
                </c:pt>
                <c:pt idx="13442">
                  <c:v>40369.334722222222</c:v>
                </c:pt>
                <c:pt idx="13443">
                  <c:v>40369.335416666654</c:v>
                </c:pt>
                <c:pt idx="13444">
                  <c:v>40369.336111111108</c:v>
                </c:pt>
                <c:pt idx="13445">
                  <c:v>40369.336805555562</c:v>
                </c:pt>
                <c:pt idx="13446">
                  <c:v>40369.337500000001</c:v>
                </c:pt>
                <c:pt idx="13447">
                  <c:v>40369.338194444485</c:v>
                </c:pt>
                <c:pt idx="13448">
                  <c:v>40369.338888888917</c:v>
                </c:pt>
                <c:pt idx="13449">
                  <c:v>40369.339583333334</c:v>
                </c:pt>
                <c:pt idx="13450">
                  <c:v>40369.34027777781</c:v>
                </c:pt>
                <c:pt idx="13451">
                  <c:v>40369.340972222242</c:v>
                </c:pt>
                <c:pt idx="13452">
                  <c:v>40369.341666666638</c:v>
                </c:pt>
                <c:pt idx="13453">
                  <c:v>40369.342361111114</c:v>
                </c:pt>
                <c:pt idx="13454">
                  <c:v>40369.343055555553</c:v>
                </c:pt>
                <c:pt idx="13455">
                  <c:v>40369.34375</c:v>
                </c:pt>
                <c:pt idx="13456">
                  <c:v>40369.34444444449</c:v>
                </c:pt>
                <c:pt idx="13457">
                  <c:v>40369.345138888893</c:v>
                </c:pt>
                <c:pt idx="13458">
                  <c:v>40369.345833333333</c:v>
                </c:pt>
                <c:pt idx="13459">
                  <c:v>40369.346527777809</c:v>
                </c:pt>
                <c:pt idx="13460">
                  <c:v>40369.347222222219</c:v>
                </c:pt>
                <c:pt idx="13461">
                  <c:v>40369.347916666666</c:v>
                </c:pt>
                <c:pt idx="13462">
                  <c:v>40369.348611111112</c:v>
                </c:pt>
                <c:pt idx="13463">
                  <c:v>40369.349305555559</c:v>
                </c:pt>
                <c:pt idx="13464">
                  <c:v>40369.350000000013</c:v>
                </c:pt>
                <c:pt idx="13465">
                  <c:v>40369.350694444511</c:v>
                </c:pt>
                <c:pt idx="13466">
                  <c:v>40369.351388888892</c:v>
                </c:pt>
                <c:pt idx="13467">
                  <c:v>40369.352083333331</c:v>
                </c:pt>
                <c:pt idx="13468">
                  <c:v>40369.352777777793</c:v>
                </c:pt>
                <c:pt idx="13469">
                  <c:v>40369.353472222232</c:v>
                </c:pt>
                <c:pt idx="13470">
                  <c:v>40369.354166666664</c:v>
                </c:pt>
                <c:pt idx="13471">
                  <c:v>40369.354861111111</c:v>
                </c:pt>
                <c:pt idx="13472">
                  <c:v>40369.355555555587</c:v>
                </c:pt>
                <c:pt idx="13473">
                  <c:v>40369.356250000041</c:v>
                </c:pt>
                <c:pt idx="13474">
                  <c:v>40369.356944444502</c:v>
                </c:pt>
                <c:pt idx="13475">
                  <c:v>40369.357638888934</c:v>
                </c:pt>
                <c:pt idx="13476">
                  <c:v>40369.358333333359</c:v>
                </c:pt>
                <c:pt idx="13477">
                  <c:v>40369.359027777791</c:v>
                </c:pt>
                <c:pt idx="13478">
                  <c:v>40369.359722222223</c:v>
                </c:pt>
                <c:pt idx="13479">
                  <c:v>40369.36041666667</c:v>
                </c:pt>
                <c:pt idx="13480">
                  <c:v>40369.36111111108</c:v>
                </c:pt>
                <c:pt idx="13481">
                  <c:v>40369.361805555556</c:v>
                </c:pt>
                <c:pt idx="13482">
                  <c:v>40369.362500000003</c:v>
                </c:pt>
                <c:pt idx="13483">
                  <c:v>40369.363194444442</c:v>
                </c:pt>
                <c:pt idx="13484">
                  <c:v>40369.363888888889</c:v>
                </c:pt>
                <c:pt idx="13485">
                  <c:v>40369.364583333336</c:v>
                </c:pt>
                <c:pt idx="13486">
                  <c:v>40369.365277777782</c:v>
                </c:pt>
                <c:pt idx="13487">
                  <c:v>40369.365972222222</c:v>
                </c:pt>
                <c:pt idx="13488">
                  <c:v>40369.366666666654</c:v>
                </c:pt>
                <c:pt idx="13489">
                  <c:v>40369.367361111072</c:v>
                </c:pt>
                <c:pt idx="13490">
                  <c:v>40369.368055555562</c:v>
                </c:pt>
                <c:pt idx="13491">
                  <c:v>40369.368750000001</c:v>
                </c:pt>
                <c:pt idx="13492">
                  <c:v>40369.369444444441</c:v>
                </c:pt>
                <c:pt idx="13493">
                  <c:v>40369.370138888917</c:v>
                </c:pt>
                <c:pt idx="13494">
                  <c:v>40369.370833333342</c:v>
                </c:pt>
                <c:pt idx="13495">
                  <c:v>40369.371527777781</c:v>
                </c:pt>
                <c:pt idx="13496">
                  <c:v>40369.372222222242</c:v>
                </c:pt>
                <c:pt idx="13497">
                  <c:v>40369.372916666667</c:v>
                </c:pt>
                <c:pt idx="13498">
                  <c:v>40369.373611111114</c:v>
                </c:pt>
                <c:pt idx="13499">
                  <c:v>40369.374305555553</c:v>
                </c:pt>
                <c:pt idx="13500">
                  <c:v>40369.375</c:v>
                </c:pt>
                <c:pt idx="13501">
                  <c:v>40369.37569444449</c:v>
                </c:pt>
                <c:pt idx="13502">
                  <c:v>40369.376388888893</c:v>
                </c:pt>
                <c:pt idx="13503">
                  <c:v>40369.377083333326</c:v>
                </c:pt>
                <c:pt idx="13504">
                  <c:v>40369.37777777778</c:v>
                </c:pt>
                <c:pt idx="13505">
                  <c:v>40369.378472222219</c:v>
                </c:pt>
                <c:pt idx="13506">
                  <c:v>40369.379166666637</c:v>
                </c:pt>
                <c:pt idx="13507">
                  <c:v>40369.379861111105</c:v>
                </c:pt>
                <c:pt idx="13508">
                  <c:v>40369.380555555595</c:v>
                </c:pt>
                <c:pt idx="13509">
                  <c:v>40369.381250000013</c:v>
                </c:pt>
                <c:pt idx="13510">
                  <c:v>40369.381944444474</c:v>
                </c:pt>
                <c:pt idx="13511">
                  <c:v>40369.382638888936</c:v>
                </c:pt>
                <c:pt idx="13512">
                  <c:v>40369.383333333331</c:v>
                </c:pt>
                <c:pt idx="13513">
                  <c:v>40369.384027777793</c:v>
                </c:pt>
                <c:pt idx="13514">
                  <c:v>40369.384722222232</c:v>
                </c:pt>
                <c:pt idx="13515">
                  <c:v>40369.385416666664</c:v>
                </c:pt>
                <c:pt idx="13516">
                  <c:v>40369.386111111111</c:v>
                </c:pt>
                <c:pt idx="13517">
                  <c:v>40369.386805555587</c:v>
                </c:pt>
                <c:pt idx="13518">
                  <c:v>40369.387500000012</c:v>
                </c:pt>
                <c:pt idx="13519">
                  <c:v>40369.388194444502</c:v>
                </c:pt>
                <c:pt idx="13520">
                  <c:v>40369.388888888934</c:v>
                </c:pt>
                <c:pt idx="13521">
                  <c:v>40369.38958333333</c:v>
                </c:pt>
                <c:pt idx="13522">
                  <c:v>40369.390277777791</c:v>
                </c:pt>
                <c:pt idx="13523">
                  <c:v>40369.390972222223</c:v>
                </c:pt>
                <c:pt idx="13524">
                  <c:v>40369.391666666626</c:v>
                </c:pt>
                <c:pt idx="13525">
                  <c:v>40369.39236111108</c:v>
                </c:pt>
                <c:pt idx="13526">
                  <c:v>40369.393055555556</c:v>
                </c:pt>
                <c:pt idx="13527">
                  <c:v>40369.393749999996</c:v>
                </c:pt>
                <c:pt idx="13528">
                  <c:v>40369.394444444442</c:v>
                </c:pt>
                <c:pt idx="13529">
                  <c:v>40369.395138888889</c:v>
                </c:pt>
                <c:pt idx="13530">
                  <c:v>40369.395833333336</c:v>
                </c:pt>
                <c:pt idx="13531">
                  <c:v>40369.396527777782</c:v>
                </c:pt>
                <c:pt idx="13532">
                  <c:v>40369.397222222222</c:v>
                </c:pt>
                <c:pt idx="13533">
                  <c:v>40369.397916666654</c:v>
                </c:pt>
                <c:pt idx="13534">
                  <c:v>40369.398611111108</c:v>
                </c:pt>
                <c:pt idx="13535">
                  <c:v>40369.399305555555</c:v>
                </c:pt>
                <c:pt idx="13536">
                  <c:v>40369.4</c:v>
                </c:pt>
                <c:pt idx="13537">
                  <c:v>40369.400694444485</c:v>
                </c:pt>
                <c:pt idx="13538">
                  <c:v>40369.401388888888</c:v>
                </c:pt>
                <c:pt idx="13539">
                  <c:v>40369.402083333334</c:v>
                </c:pt>
                <c:pt idx="13540">
                  <c:v>40369.402777777781</c:v>
                </c:pt>
                <c:pt idx="13541">
                  <c:v>40369.40347222222</c:v>
                </c:pt>
                <c:pt idx="13542">
                  <c:v>40369.404166666638</c:v>
                </c:pt>
                <c:pt idx="13543">
                  <c:v>40369.404861111114</c:v>
                </c:pt>
                <c:pt idx="13544">
                  <c:v>40369.405555555553</c:v>
                </c:pt>
                <c:pt idx="13545">
                  <c:v>40369.406250000029</c:v>
                </c:pt>
                <c:pt idx="13546">
                  <c:v>40369.40694444449</c:v>
                </c:pt>
                <c:pt idx="13547">
                  <c:v>40369.407638888893</c:v>
                </c:pt>
                <c:pt idx="13548">
                  <c:v>40369.408333333333</c:v>
                </c:pt>
                <c:pt idx="13549">
                  <c:v>40369.40902777778</c:v>
                </c:pt>
                <c:pt idx="13550">
                  <c:v>40369.409722222204</c:v>
                </c:pt>
                <c:pt idx="13551">
                  <c:v>40369.410416666666</c:v>
                </c:pt>
                <c:pt idx="13552">
                  <c:v>40369.411111111105</c:v>
                </c:pt>
                <c:pt idx="13553">
                  <c:v>40369.411805555559</c:v>
                </c:pt>
                <c:pt idx="13554">
                  <c:v>40369.412500000013</c:v>
                </c:pt>
                <c:pt idx="13555">
                  <c:v>40369.413194444474</c:v>
                </c:pt>
                <c:pt idx="13556">
                  <c:v>40369.413888888892</c:v>
                </c:pt>
                <c:pt idx="13557">
                  <c:v>40369.414583333331</c:v>
                </c:pt>
                <c:pt idx="13558">
                  <c:v>40369.415277777793</c:v>
                </c:pt>
                <c:pt idx="13559">
                  <c:v>40369.415972222232</c:v>
                </c:pt>
                <c:pt idx="13560">
                  <c:v>40369.416666666664</c:v>
                </c:pt>
                <c:pt idx="13561">
                  <c:v>40369.417361111104</c:v>
                </c:pt>
                <c:pt idx="13562">
                  <c:v>40369.418055555587</c:v>
                </c:pt>
                <c:pt idx="13563">
                  <c:v>40369.418750000012</c:v>
                </c:pt>
                <c:pt idx="13564">
                  <c:v>40369.419444444473</c:v>
                </c:pt>
                <c:pt idx="13565">
                  <c:v>40369.420138888891</c:v>
                </c:pt>
                <c:pt idx="13566">
                  <c:v>40369.42083333333</c:v>
                </c:pt>
                <c:pt idx="13567">
                  <c:v>40369.421527777777</c:v>
                </c:pt>
                <c:pt idx="13568">
                  <c:v>40369.422222222223</c:v>
                </c:pt>
                <c:pt idx="13569">
                  <c:v>40369.42291666667</c:v>
                </c:pt>
                <c:pt idx="13570">
                  <c:v>40369.42361111108</c:v>
                </c:pt>
                <c:pt idx="13571">
                  <c:v>40369.424305555556</c:v>
                </c:pt>
                <c:pt idx="13572">
                  <c:v>40369.425000000003</c:v>
                </c:pt>
                <c:pt idx="13573">
                  <c:v>40369.425694444442</c:v>
                </c:pt>
                <c:pt idx="13574">
                  <c:v>40369.426388888889</c:v>
                </c:pt>
                <c:pt idx="13575">
                  <c:v>40369.427083333307</c:v>
                </c:pt>
                <c:pt idx="13576">
                  <c:v>40369.427777777775</c:v>
                </c:pt>
                <c:pt idx="13577">
                  <c:v>40369.428472222222</c:v>
                </c:pt>
                <c:pt idx="13578">
                  <c:v>40369.429166666618</c:v>
                </c:pt>
                <c:pt idx="13579">
                  <c:v>40369.429861111072</c:v>
                </c:pt>
                <c:pt idx="13580">
                  <c:v>40369.430555555562</c:v>
                </c:pt>
                <c:pt idx="13581">
                  <c:v>40369.431250000001</c:v>
                </c:pt>
                <c:pt idx="13582">
                  <c:v>40369.431944444441</c:v>
                </c:pt>
                <c:pt idx="13583">
                  <c:v>40369.432638888917</c:v>
                </c:pt>
                <c:pt idx="13584">
                  <c:v>40369.433333333334</c:v>
                </c:pt>
                <c:pt idx="13585">
                  <c:v>40369.434027777781</c:v>
                </c:pt>
                <c:pt idx="13586">
                  <c:v>40369.43472222222</c:v>
                </c:pt>
                <c:pt idx="13587">
                  <c:v>40369.435416666638</c:v>
                </c:pt>
                <c:pt idx="13588">
                  <c:v>40369.436111111114</c:v>
                </c:pt>
                <c:pt idx="13589">
                  <c:v>40369.436805555553</c:v>
                </c:pt>
                <c:pt idx="13590">
                  <c:v>40369.4375</c:v>
                </c:pt>
                <c:pt idx="13591">
                  <c:v>40369.43819444449</c:v>
                </c:pt>
                <c:pt idx="13592">
                  <c:v>40369.438888888893</c:v>
                </c:pt>
                <c:pt idx="13593">
                  <c:v>40369.439583333326</c:v>
                </c:pt>
                <c:pt idx="13594">
                  <c:v>40369.440277777809</c:v>
                </c:pt>
                <c:pt idx="13595">
                  <c:v>40369.440972222219</c:v>
                </c:pt>
                <c:pt idx="13596">
                  <c:v>40369.441666666637</c:v>
                </c:pt>
                <c:pt idx="13597">
                  <c:v>40369.442361111105</c:v>
                </c:pt>
                <c:pt idx="13598">
                  <c:v>40369.443055555559</c:v>
                </c:pt>
                <c:pt idx="13599">
                  <c:v>40369.443749999999</c:v>
                </c:pt>
                <c:pt idx="13600">
                  <c:v>40369.444444444474</c:v>
                </c:pt>
                <c:pt idx="13601">
                  <c:v>40369.445138888892</c:v>
                </c:pt>
                <c:pt idx="13602">
                  <c:v>40369.445833333331</c:v>
                </c:pt>
                <c:pt idx="13603">
                  <c:v>40369.446527777793</c:v>
                </c:pt>
                <c:pt idx="13604">
                  <c:v>40369.447222222232</c:v>
                </c:pt>
                <c:pt idx="13605">
                  <c:v>40369.447916666664</c:v>
                </c:pt>
                <c:pt idx="13606">
                  <c:v>40369.448611111111</c:v>
                </c:pt>
                <c:pt idx="13607">
                  <c:v>40369.449305555558</c:v>
                </c:pt>
                <c:pt idx="13608">
                  <c:v>40369.450000000012</c:v>
                </c:pt>
                <c:pt idx="13609">
                  <c:v>40369.450694444502</c:v>
                </c:pt>
                <c:pt idx="13610">
                  <c:v>40369.451388888891</c:v>
                </c:pt>
                <c:pt idx="13611">
                  <c:v>40369.45208333333</c:v>
                </c:pt>
                <c:pt idx="13612">
                  <c:v>40369.452777777791</c:v>
                </c:pt>
                <c:pt idx="13613">
                  <c:v>40369.453472222223</c:v>
                </c:pt>
                <c:pt idx="13614">
                  <c:v>40369.45416666667</c:v>
                </c:pt>
                <c:pt idx="13615">
                  <c:v>40369.454861111109</c:v>
                </c:pt>
                <c:pt idx="13616">
                  <c:v>40369.455555555563</c:v>
                </c:pt>
                <c:pt idx="13617">
                  <c:v>40369.456250000039</c:v>
                </c:pt>
                <c:pt idx="13618">
                  <c:v>40369.456944444493</c:v>
                </c:pt>
                <c:pt idx="13619">
                  <c:v>40369.457638888925</c:v>
                </c:pt>
                <c:pt idx="13620">
                  <c:v>40369.458333333343</c:v>
                </c:pt>
                <c:pt idx="13621">
                  <c:v>40369.459027777782</c:v>
                </c:pt>
                <c:pt idx="13622">
                  <c:v>40369.459722222222</c:v>
                </c:pt>
                <c:pt idx="13623">
                  <c:v>40369.460416666654</c:v>
                </c:pt>
                <c:pt idx="13624">
                  <c:v>40369.461111111072</c:v>
                </c:pt>
                <c:pt idx="13625">
                  <c:v>40369.461805555555</c:v>
                </c:pt>
                <c:pt idx="13626">
                  <c:v>40369.462500000001</c:v>
                </c:pt>
                <c:pt idx="13627">
                  <c:v>40369.463194444441</c:v>
                </c:pt>
                <c:pt idx="13628">
                  <c:v>40369.463888888888</c:v>
                </c:pt>
                <c:pt idx="13629">
                  <c:v>40369.464583333334</c:v>
                </c:pt>
                <c:pt idx="13630">
                  <c:v>40369.465277777781</c:v>
                </c:pt>
                <c:pt idx="13631">
                  <c:v>40369.46597222222</c:v>
                </c:pt>
                <c:pt idx="13632">
                  <c:v>40369.466666666638</c:v>
                </c:pt>
                <c:pt idx="13633">
                  <c:v>40369.467361111077</c:v>
                </c:pt>
                <c:pt idx="13634">
                  <c:v>40369.468055555553</c:v>
                </c:pt>
                <c:pt idx="13635">
                  <c:v>40369.46875</c:v>
                </c:pt>
                <c:pt idx="13636">
                  <c:v>40369.469444444447</c:v>
                </c:pt>
                <c:pt idx="13637">
                  <c:v>40369.470138888893</c:v>
                </c:pt>
                <c:pt idx="13638">
                  <c:v>40369.470833333333</c:v>
                </c:pt>
                <c:pt idx="13639">
                  <c:v>40369.47152777778</c:v>
                </c:pt>
                <c:pt idx="13640">
                  <c:v>40369.472222222219</c:v>
                </c:pt>
                <c:pt idx="13641">
                  <c:v>40369.472916666666</c:v>
                </c:pt>
                <c:pt idx="13642">
                  <c:v>40369.473611111105</c:v>
                </c:pt>
                <c:pt idx="13643">
                  <c:v>40369.474305555559</c:v>
                </c:pt>
                <c:pt idx="13644">
                  <c:v>40369.475000000006</c:v>
                </c:pt>
                <c:pt idx="13645">
                  <c:v>40369.475694444474</c:v>
                </c:pt>
                <c:pt idx="13646">
                  <c:v>40369.476388888892</c:v>
                </c:pt>
                <c:pt idx="13647">
                  <c:v>40369.477083333324</c:v>
                </c:pt>
                <c:pt idx="13648">
                  <c:v>40369.477777777778</c:v>
                </c:pt>
                <c:pt idx="13649">
                  <c:v>40369.478472222232</c:v>
                </c:pt>
                <c:pt idx="13650">
                  <c:v>40369.479166666628</c:v>
                </c:pt>
                <c:pt idx="13651">
                  <c:v>40369.479861111104</c:v>
                </c:pt>
                <c:pt idx="13652">
                  <c:v>40369.480555555587</c:v>
                </c:pt>
                <c:pt idx="13653">
                  <c:v>40369.481250000012</c:v>
                </c:pt>
                <c:pt idx="13654">
                  <c:v>40369.481944444473</c:v>
                </c:pt>
                <c:pt idx="13655">
                  <c:v>40369.482638888934</c:v>
                </c:pt>
                <c:pt idx="13656">
                  <c:v>40369.48333333333</c:v>
                </c:pt>
                <c:pt idx="13657">
                  <c:v>40369.484027777791</c:v>
                </c:pt>
                <c:pt idx="13658">
                  <c:v>40369.484722222223</c:v>
                </c:pt>
                <c:pt idx="13659">
                  <c:v>40369.48541666667</c:v>
                </c:pt>
                <c:pt idx="13660">
                  <c:v>40369.486111111109</c:v>
                </c:pt>
                <c:pt idx="13661">
                  <c:v>40369.486805555563</c:v>
                </c:pt>
                <c:pt idx="13662">
                  <c:v>40369.487500000003</c:v>
                </c:pt>
                <c:pt idx="13663">
                  <c:v>40369.488194444493</c:v>
                </c:pt>
                <c:pt idx="13664">
                  <c:v>40369.488888888925</c:v>
                </c:pt>
                <c:pt idx="13665">
                  <c:v>40369.489583333336</c:v>
                </c:pt>
                <c:pt idx="13666">
                  <c:v>40369.490277777782</c:v>
                </c:pt>
                <c:pt idx="13667">
                  <c:v>40369.490972222222</c:v>
                </c:pt>
                <c:pt idx="13668">
                  <c:v>40369.491666666618</c:v>
                </c:pt>
                <c:pt idx="13669">
                  <c:v>40369.492361111072</c:v>
                </c:pt>
                <c:pt idx="13670">
                  <c:v>40369.493055555555</c:v>
                </c:pt>
                <c:pt idx="13671">
                  <c:v>40369.493749999994</c:v>
                </c:pt>
                <c:pt idx="13672">
                  <c:v>40369.494444444441</c:v>
                </c:pt>
                <c:pt idx="13673">
                  <c:v>40369.495138888888</c:v>
                </c:pt>
                <c:pt idx="13674">
                  <c:v>40369.495833333334</c:v>
                </c:pt>
                <c:pt idx="13675">
                  <c:v>40369.496527777781</c:v>
                </c:pt>
                <c:pt idx="13676">
                  <c:v>40369.49722222222</c:v>
                </c:pt>
                <c:pt idx="13677">
                  <c:v>40369.497916666638</c:v>
                </c:pt>
                <c:pt idx="13678">
                  <c:v>40369.498611111114</c:v>
                </c:pt>
                <c:pt idx="13679">
                  <c:v>40369.499305555524</c:v>
                </c:pt>
                <c:pt idx="13680">
                  <c:v>40369.5</c:v>
                </c:pt>
                <c:pt idx="13681">
                  <c:v>40369.50069444449</c:v>
                </c:pt>
                <c:pt idx="13682">
                  <c:v>40369.501388888886</c:v>
                </c:pt>
                <c:pt idx="13683">
                  <c:v>40369.502083333326</c:v>
                </c:pt>
                <c:pt idx="13684">
                  <c:v>40369.50277777778</c:v>
                </c:pt>
                <c:pt idx="13685">
                  <c:v>40369.503472222204</c:v>
                </c:pt>
                <c:pt idx="13686">
                  <c:v>40369.504166666637</c:v>
                </c:pt>
                <c:pt idx="13687">
                  <c:v>40369.504861111105</c:v>
                </c:pt>
                <c:pt idx="13688">
                  <c:v>40369.505555555559</c:v>
                </c:pt>
                <c:pt idx="13689">
                  <c:v>40369.506250000013</c:v>
                </c:pt>
                <c:pt idx="13690">
                  <c:v>40369.506944444474</c:v>
                </c:pt>
                <c:pt idx="13691">
                  <c:v>40369.507638888892</c:v>
                </c:pt>
                <c:pt idx="13692">
                  <c:v>40369.508333333331</c:v>
                </c:pt>
                <c:pt idx="13693">
                  <c:v>40369.509027777778</c:v>
                </c:pt>
                <c:pt idx="13694">
                  <c:v>40369.509722222225</c:v>
                </c:pt>
                <c:pt idx="13695">
                  <c:v>40369.510416666664</c:v>
                </c:pt>
                <c:pt idx="13696">
                  <c:v>40369.511111111104</c:v>
                </c:pt>
                <c:pt idx="13697">
                  <c:v>40369.511805555558</c:v>
                </c:pt>
                <c:pt idx="13698">
                  <c:v>40369.512500000012</c:v>
                </c:pt>
                <c:pt idx="13699">
                  <c:v>40369.513194444473</c:v>
                </c:pt>
                <c:pt idx="13700">
                  <c:v>40369.513888888891</c:v>
                </c:pt>
                <c:pt idx="13701">
                  <c:v>40369.51458333333</c:v>
                </c:pt>
                <c:pt idx="13702">
                  <c:v>40369.515277777791</c:v>
                </c:pt>
                <c:pt idx="13703">
                  <c:v>40369.515972222223</c:v>
                </c:pt>
                <c:pt idx="13704">
                  <c:v>40369.51666666667</c:v>
                </c:pt>
                <c:pt idx="13705">
                  <c:v>40369.51736111108</c:v>
                </c:pt>
                <c:pt idx="13706">
                  <c:v>40369.518055555563</c:v>
                </c:pt>
                <c:pt idx="13707">
                  <c:v>40369.518750000003</c:v>
                </c:pt>
                <c:pt idx="13708">
                  <c:v>40369.519444444442</c:v>
                </c:pt>
                <c:pt idx="13709">
                  <c:v>40369.520138888889</c:v>
                </c:pt>
                <c:pt idx="13710">
                  <c:v>40369.520833333336</c:v>
                </c:pt>
                <c:pt idx="13711">
                  <c:v>40369.521527777775</c:v>
                </c:pt>
                <c:pt idx="13712">
                  <c:v>40369.522222222222</c:v>
                </c:pt>
                <c:pt idx="13713">
                  <c:v>40369.522916666654</c:v>
                </c:pt>
                <c:pt idx="13714">
                  <c:v>40369.523611111072</c:v>
                </c:pt>
                <c:pt idx="13715">
                  <c:v>40369.524305555555</c:v>
                </c:pt>
                <c:pt idx="13716">
                  <c:v>40369.525000000001</c:v>
                </c:pt>
                <c:pt idx="13717">
                  <c:v>40369.525694444441</c:v>
                </c:pt>
                <c:pt idx="13718">
                  <c:v>40369.526388888888</c:v>
                </c:pt>
                <c:pt idx="13719">
                  <c:v>40369.527083333298</c:v>
                </c:pt>
                <c:pt idx="13720">
                  <c:v>40369.527777777774</c:v>
                </c:pt>
                <c:pt idx="13721">
                  <c:v>40369.52847222222</c:v>
                </c:pt>
                <c:pt idx="13722">
                  <c:v>40369.529166666609</c:v>
                </c:pt>
                <c:pt idx="13723">
                  <c:v>40369.529861111077</c:v>
                </c:pt>
                <c:pt idx="13724">
                  <c:v>40369.530555555553</c:v>
                </c:pt>
                <c:pt idx="13725">
                  <c:v>40369.53125</c:v>
                </c:pt>
                <c:pt idx="13726">
                  <c:v>40369.531944444447</c:v>
                </c:pt>
                <c:pt idx="13727">
                  <c:v>40369.532638888893</c:v>
                </c:pt>
                <c:pt idx="13728">
                  <c:v>40369.533333333326</c:v>
                </c:pt>
                <c:pt idx="13729">
                  <c:v>40369.53402777778</c:v>
                </c:pt>
                <c:pt idx="13730">
                  <c:v>40369.534722222204</c:v>
                </c:pt>
                <c:pt idx="13731">
                  <c:v>40369.535416666637</c:v>
                </c:pt>
                <c:pt idx="13732">
                  <c:v>40369.536111111105</c:v>
                </c:pt>
                <c:pt idx="13733">
                  <c:v>40369.536805555559</c:v>
                </c:pt>
                <c:pt idx="13734">
                  <c:v>40369.537499999999</c:v>
                </c:pt>
                <c:pt idx="13735">
                  <c:v>40369.538194444474</c:v>
                </c:pt>
                <c:pt idx="13736">
                  <c:v>40369.538888888892</c:v>
                </c:pt>
                <c:pt idx="13737">
                  <c:v>40369.539583333324</c:v>
                </c:pt>
                <c:pt idx="13738">
                  <c:v>40369.540277777793</c:v>
                </c:pt>
                <c:pt idx="13739">
                  <c:v>40369.540972222232</c:v>
                </c:pt>
                <c:pt idx="13740">
                  <c:v>40369.541666666628</c:v>
                </c:pt>
                <c:pt idx="13741">
                  <c:v>40369.542361111104</c:v>
                </c:pt>
                <c:pt idx="13742">
                  <c:v>40369.543055555558</c:v>
                </c:pt>
                <c:pt idx="13743">
                  <c:v>40369.543749999997</c:v>
                </c:pt>
                <c:pt idx="13744">
                  <c:v>40369.544444444473</c:v>
                </c:pt>
                <c:pt idx="13745">
                  <c:v>40369.545138888891</c:v>
                </c:pt>
                <c:pt idx="13746">
                  <c:v>40369.54583333333</c:v>
                </c:pt>
                <c:pt idx="13747">
                  <c:v>40369.546527777791</c:v>
                </c:pt>
                <c:pt idx="13748">
                  <c:v>40369.547222222223</c:v>
                </c:pt>
                <c:pt idx="13749">
                  <c:v>40369.54791666667</c:v>
                </c:pt>
                <c:pt idx="13750">
                  <c:v>40369.548611111109</c:v>
                </c:pt>
                <c:pt idx="13751">
                  <c:v>40369.549305555556</c:v>
                </c:pt>
                <c:pt idx="13752">
                  <c:v>40369.550000000003</c:v>
                </c:pt>
                <c:pt idx="13753">
                  <c:v>40369.550694444493</c:v>
                </c:pt>
                <c:pt idx="13754">
                  <c:v>40369.551388888889</c:v>
                </c:pt>
                <c:pt idx="13755">
                  <c:v>40369.552083333336</c:v>
                </c:pt>
                <c:pt idx="13756">
                  <c:v>40369.552777777782</c:v>
                </c:pt>
                <c:pt idx="13757">
                  <c:v>40369.553472222222</c:v>
                </c:pt>
                <c:pt idx="13758">
                  <c:v>40369.554166666654</c:v>
                </c:pt>
                <c:pt idx="13759">
                  <c:v>40369.554861111108</c:v>
                </c:pt>
                <c:pt idx="13760">
                  <c:v>40369.555555555562</c:v>
                </c:pt>
                <c:pt idx="13761">
                  <c:v>40369.556250000031</c:v>
                </c:pt>
                <c:pt idx="13762">
                  <c:v>40369.556944444485</c:v>
                </c:pt>
                <c:pt idx="13763">
                  <c:v>40369.557638888917</c:v>
                </c:pt>
                <c:pt idx="13764">
                  <c:v>40369.558333333342</c:v>
                </c:pt>
                <c:pt idx="13765">
                  <c:v>40369.559027777781</c:v>
                </c:pt>
                <c:pt idx="13766">
                  <c:v>40369.55972222222</c:v>
                </c:pt>
                <c:pt idx="13767">
                  <c:v>40369.560416666638</c:v>
                </c:pt>
                <c:pt idx="13768">
                  <c:v>40369.561111111077</c:v>
                </c:pt>
                <c:pt idx="13769">
                  <c:v>40369.561805555524</c:v>
                </c:pt>
                <c:pt idx="13770">
                  <c:v>40369.5625</c:v>
                </c:pt>
                <c:pt idx="13771">
                  <c:v>40369.563194444447</c:v>
                </c:pt>
                <c:pt idx="13772">
                  <c:v>40369.563888888886</c:v>
                </c:pt>
                <c:pt idx="13773">
                  <c:v>40369.564583333326</c:v>
                </c:pt>
                <c:pt idx="13774">
                  <c:v>40369.56527777778</c:v>
                </c:pt>
                <c:pt idx="13775">
                  <c:v>40369.565972222204</c:v>
                </c:pt>
                <c:pt idx="13776">
                  <c:v>40369.566666666637</c:v>
                </c:pt>
                <c:pt idx="13777">
                  <c:v>40369.567361111054</c:v>
                </c:pt>
                <c:pt idx="13778">
                  <c:v>40369.568055555559</c:v>
                </c:pt>
                <c:pt idx="13779">
                  <c:v>40369.568749999999</c:v>
                </c:pt>
                <c:pt idx="13780">
                  <c:v>40369.569444444445</c:v>
                </c:pt>
                <c:pt idx="13781">
                  <c:v>40369.570138888892</c:v>
                </c:pt>
                <c:pt idx="13782">
                  <c:v>40369.570833333331</c:v>
                </c:pt>
                <c:pt idx="13783">
                  <c:v>40369.571527777778</c:v>
                </c:pt>
                <c:pt idx="13784">
                  <c:v>40369.572222222232</c:v>
                </c:pt>
                <c:pt idx="13785">
                  <c:v>40369.572916666664</c:v>
                </c:pt>
                <c:pt idx="13786">
                  <c:v>40369.573611111104</c:v>
                </c:pt>
                <c:pt idx="13787">
                  <c:v>40369.574305555558</c:v>
                </c:pt>
                <c:pt idx="13788">
                  <c:v>40369.575000000004</c:v>
                </c:pt>
                <c:pt idx="13789">
                  <c:v>40369.575694444473</c:v>
                </c:pt>
                <c:pt idx="13790">
                  <c:v>40369.576388888891</c:v>
                </c:pt>
                <c:pt idx="13791">
                  <c:v>40369.577083333301</c:v>
                </c:pt>
                <c:pt idx="13792">
                  <c:v>40369.577777777777</c:v>
                </c:pt>
                <c:pt idx="13793">
                  <c:v>40369.578472222223</c:v>
                </c:pt>
                <c:pt idx="13794">
                  <c:v>40369.579166666626</c:v>
                </c:pt>
                <c:pt idx="13795">
                  <c:v>40369.57986111108</c:v>
                </c:pt>
                <c:pt idx="13796">
                  <c:v>40369.580555555563</c:v>
                </c:pt>
                <c:pt idx="13797">
                  <c:v>40369.581250000003</c:v>
                </c:pt>
                <c:pt idx="13798">
                  <c:v>40369.581944444442</c:v>
                </c:pt>
                <c:pt idx="13799">
                  <c:v>40369.582638888925</c:v>
                </c:pt>
                <c:pt idx="13800">
                  <c:v>40369.583333333336</c:v>
                </c:pt>
                <c:pt idx="13801">
                  <c:v>40369.584027777782</c:v>
                </c:pt>
                <c:pt idx="13802">
                  <c:v>40369.584722222222</c:v>
                </c:pt>
                <c:pt idx="13803">
                  <c:v>40369.585416666654</c:v>
                </c:pt>
                <c:pt idx="13804">
                  <c:v>40369.586111111108</c:v>
                </c:pt>
                <c:pt idx="13805">
                  <c:v>40369.586805555562</c:v>
                </c:pt>
                <c:pt idx="13806">
                  <c:v>40369.587500000001</c:v>
                </c:pt>
                <c:pt idx="13807">
                  <c:v>40369.588194444485</c:v>
                </c:pt>
                <c:pt idx="13808">
                  <c:v>40369.588888888917</c:v>
                </c:pt>
                <c:pt idx="13809">
                  <c:v>40369.589583333334</c:v>
                </c:pt>
                <c:pt idx="13810">
                  <c:v>40369.590277777781</c:v>
                </c:pt>
                <c:pt idx="13811">
                  <c:v>40369.59097222222</c:v>
                </c:pt>
                <c:pt idx="13812">
                  <c:v>40369.591666666609</c:v>
                </c:pt>
                <c:pt idx="13813">
                  <c:v>40369.592361111077</c:v>
                </c:pt>
                <c:pt idx="13814">
                  <c:v>40369.593055555524</c:v>
                </c:pt>
                <c:pt idx="13815">
                  <c:v>40369.593749999985</c:v>
                </c:pt>
                <c:pt idx="13816">
                  <c:v>40369.594444444447</c:v>
                </c:pt>
                <c:pt idx="13817">
                  <c:v>40369.595138888886</c:v>
                </c:pt>
                <c:pt idx="13818">
                  <c:v>40369.595833333326</c:v>
                </c:pt>
                <c:pt idx="13819">
                  <c:v>40369.59652777778</c:v>
                </c:pt>
                <c:pt idx="13820">
                  <c:v>40369.597222222204</c:v>
                </c:pt>
                <c:pt idx="13821">
                  <c:v>40369.597916666637</c:v>
                </c:pt>
                <c:pt idx="13822">
                  <c:v>40369.598611111105</c:v>
                </c:pt>
                <c:pt idx="13823">
                  <c:v>40369.59930555553</c:v>
                </c:pt>
                <c:pt idx="13824">
                  <c:v>40369.599999999999</c:v>
                </c:pt>
                <c:pt idx="13825">
                  <c:v>40369.600694444474</c:v>
                </c:pt>
                <c:pt idx="13826">
                  <c:v>40369.601388888885</c:v>
                </c:pt>
                <c:pt idx="13827">
                  <c:v>40369.602083333324</c:v>
                </c:pt>
                <c:pt idx="13828">
                  <c:v>40369.602777777778</c:v>
                </c:pt>
                <c:pt idx="13829">
                  <c:v>40369.603472222225</c:v>
                </c:pt>
                <c:pt idx="13830">
                  <c:v>40369.604166666628</c:v>
                </c:pt>
                <c:pt idx="13831">
                  <c:v>40369.604861111104</c:v>
                </c:pt>
                <c:pt idx="13832">
                  <c:v>40369.605555555558</c:v>
                </c:pt>
                <c:pt idx="13833">
                  <c:v>40369.606250000012</c:v>
                </c:pt>
                <c:pt idx="13834">
                  <c:v>40369.606944444473</c:v>
                </c:pt>
                <c:pt idx="13835">
                  <c:v>40369.607638888891</c:v>
                </c:pt>
                <c:pt idx="13836">
                  <c:v>40369.60833333333</c:v>
                </c:pt>
                <c:pt idx="13837">
                  <c:v>40369.609027777777</c:v>
                </c:pt>
                <c:pt idx="13838">
                  <c:v>40369.609722222194</c:v>
                </c:pt>
                <c:pt idx="13839">
                  <c:v>40369.61041666667</c:v>
                </c:pt>
                <c:pt idx="13840">
                  <c:v>40369.61111111108</c:v>
                </c:pt>
                <c:pt idx="13841">
                  <c:v>40369.611805555556</c:v>
                </c:pt>
                <c:pt idx="13842">
                  <c:v>40369.612500000003</c:v>
                </c:pt>
                <c:pt idx="13843">
                  <c:v>40369.613194444442</c:v>
                </c:pt>
                <c:pt idx="13844">
                  <c:v>40369.613888888889</c:v>
                </c:pt>
                <c:pt idx="13845">
                  <c:v>40369.614583333336</c:v>
                </c:pt>
                <c:pt idx="13846">
                  <c:v>40369.615277777782</c:v>
                </c:pt>
                <c:pt idx="13847">
                  <c:v>40369.615972222222</c:v>
                </c:pt>
                <c:pt idx="13848">
                  <c:v>40369.616666666654</c:v>
                </c:pt>
                <c:pt idx="13849">
                  <c:v>40369.617361111072</c:v>
                </c:pt>
                <c:pt idx="13850">
                  <c:v>40369.618055555562</c:v>
                </c:pt>
                <c:pt idx="13851">
                  <c:v>40369.618750000001</c:v>
                </c:pt>
                <c:pt idx="13852">
                  <c:v>40369.619444444441</c:v>
                </c:pt>
                <c:pt idx="13853">
                  <c:v>40369.620138888888</c:v>
                </c:pt>
                <c:pt idx="13854">
                  <c:v>40369.620833333334</c:v>
                </c:pt>
                <c:pt idx="13855">
                  <c:v>40369.621527777774</c:v>
                </c:pt>
                <c:pt idx="13856">
                  <c:v>40369.62222222222</c:v>
                </c:pt>
                <c:pt idx="13857">
                  <c:v>40369.622916666638</c:v>
                </c:pt>
                <c:pt idx="13858">
                  <c:v>40369.623611111077</c:v>
                </c:pt>
                <c:pt idx="13859">
                  <c:v>40369.624305555524</c:v>
                </c:pt>
                <c:pt idx="13860">
                  <c:v>40369.624999999993</c:v>
                </c:pt>
                <c:pt idx="13861">
                  <c:v>40369.625694444447</c:v>
                </c:pt>
                <c:pt idx="13862">
                  <c:v>40369.626388888886</c:v>
                </c:pt>
                <c:pt idx="13863">
                  <c:v>40369.627083333282</c:v>
                </c:pt>
                <c:pt idx="13864">
                  <c:v>40369.62777777775</c:v>
                </c:pt>
                <c:pt idx="13865">
                  <c:v>40369.628472222204</c:v>
                </c:pt>
                <c:pt idx="13866">
                  <c:v>40369.629166666607</c:v>
                </c:pt>
                <c:pt idx="13867">
                  <c:v>40369.629861111054</c:v>
                </c:pt>
                <c:pt idx="13868">
                  <c:v>40369.630555555559</c:v>
                </c:pt>
                <c:pt idx="13869">
                  <c:v>40369.631249999999</c:v>
                </c:pt>
                <c:pt idx="13870">
                  <c:v>40369.631944444445</c:v>
                </c:pt>
                <c:pt idx="13871">
                  <c:v>40369.632638888892</c:v>
                </c:pt>
                <c:pt idx="13872">
                  <c:v>40369.633333333324</c:v>
                </c:pt>
                <c:pt idx="13873">
                  <c:v>40369.634027777778</c:v>
                </c:pt>
                <c:pt idx="13874">
                  <c:v>40369.634722222225</c:v>
                </c:pt>
                <c:pt idx="13875">
                  <c:v>40369.635416666628</c:v>
                </c:pt>
                <c:pt idx="13876">
                  <c:v>40369.636111111104</c:v>
                </c:pt>
                <c:pt idx="13877">
                  <c:v>40369.636805555558</c:v>
                </c:pt>
                <c:pt idx="13878">
                  <c:v>40369.637499999997</c:v>
                </c:pt>
                <c:pt idx="13879">
                  <c:v>40369.638194444473</c:v>
                </c:pt>
                <c:pt idx="13880">
                  <c:v>40369.638888888891</c:v>
                </c:pt>
                <c:pt idx="13881">
                  <c:v>40369.639583333301</c:v>
                </c:pt>
                <c:pt idx="13882">
                  <c:v>40369.640277777791</c:v>
                </c:pt>
                <c:pt idx="13883">
                  <c:v>40369.640972222223</c:v>
                </c:pt>
                <c:pt idx="13884">
                  <c:v>40369.641666666626</c:v>
                </c:pt>
                <c:pt idx="13885">
                  <c:v>40369.64236111108</c:v>
                </c:pt>
                <c:pt idx="13886">
                  <c:v>40369.643055555556</c:v>
                </c:pt>
                <c:pt idx="13887">
                  <c:v>40369.643749999996</c:v>
                </c:pt>
                <c:pt idx="13888">
                  <c:v>40369.644444444442</c:v>
                </c:pt>
                <c:pt idx="13889">
                  <c:v>40369.645138888889</c:v>
                </c:pt>
                <c:pt idx="13890">
                  <c:v>40369.645833333336</c:v>
                </c:pt>
                <c:pt idx="13891">
                  <c:v>40369.646527777782</c:v>
                </c:pt>
                <c:pt idx="13892">
                  <c:v>40369.647222222222</c:v>
                </c:pt>
                <c:pt idx="13893">
                  <c:v>40369.647916666654</c:v>
                </c:pt>
                <c:pt idx="13894">
                  <c:v>40369.648611111108</c:v>
                </c:pt>
                <c:pt idx="13895">
                  <c:v>40369.649305555555</c:v>
                </c:pt>
                <c:pt idx="13896">
                  <c:v>40369.65</c:v>
                </c:pt>
                <c:pt idx="13897">
                  <c:v>40369.650694444485</c:v>
                </c:pt>
                <c:pt idx="13898">
                  <c:v>40369.651388888888</c:v>
                </c:pt>
                <c:pt idx="13899">
                  <c:v>40369.652083333334</c:v>
                </c:pt>
                <c:pt idx="13900">
                  <c:v>40369.652777777781</c:v>
                </c:pt>
                <c:pt idx="13901">
                  <c:v>40369.65347222222</c:v>
                </c:pt>
                <c:pt idx="13902">
                  <c:v>40369.654166666638</c:v>
                </c:pt>
                <c:pt idx="13903">
                  <c:v>40369.654861111114</c:v>
                </c:pt>
                <c:pt idx="13904">
                  <c:v>40369.655555555553</c:v>
                </c:pt>
                <c:pt idx="13905">
                  <c:v>40369.656250000029</c:v>
                </c:pt>
                <c:pt idx="13906">
                  <c:v>40369.65694444449</c:v>
                </c:pt>
                <c:pt idx="13907">
                  <c:v>40369.657638888893</c:v>
                </c:pt>
                <c:pt idx="13908">
                  <c:v>40369.658333333333</c:v>
                </c:pt>
                <c:pt idx="13909">
                  <c:v>40369.65902777778</c:v>
                </c:pt>
                <c:pt idx="13910">
                  <c:v>40369.659722222204</c:v>
                </c:pt>
                <c:pt idx="13911">
                  <c:v>40369.660416666637</c:v>
                </c:pt>
                <c:pt idx="13912">
                  <c:v>40369.661111111054</c:v>
                </c:pt>
                <c:pt idx="13913">
                  <c:v>40369.66180555553</c:v>
                </c:pt>
                <c:pt idx="13914">
                  <c:v>40369.662499999999</c:v>
                </c:pt>
                <c:pt idx="13915">
                  <c:v>40369.663194444445</c:v>
                </c:pt>
                <c:pt idx="13916">
                  <c:v>40369.663888888885</c:v>
                </c:pt>
                <c:pt idx="13917">
                  <c:v>40369.664583333324</c:v>
                </c:pt>
                <c:pt idx="13918">
                  <c:v>40369.665277777778</c:v>
                </c:pt>
                <c:pt idx="13919">
                  <c:v>40369.665972222225</c:v>
                </c:pt>
                <c:pt idx="13920">
                  <c:v>40369.666666666628</c:v>
                </c:pt>
                <c:pt idx="13921">
                  <c:v>40369.667361111053</c:v>
                </c:pt>
                <c:pt idx="13922">
                  <c:v>40369.668055555558</c:v>
                </c:pt>
                <c:pt idx="13923">
                  <c:v>40369.668749999997</c:v>
                </c:pt>
                <c:pt idx="13924">
                  <c:v>40369.669444444444</c:v>
                </c:pt>
                <c:pt idx="13925">
                  <c:v>40369.670138888891</c:v>
                </c:pt>
                <c:pt idx="13926">
                  <c:v>40369.67083333333</c:v>
                </c:pt>
                <c:pt idx="13927">
                  <c:v>40369.671527777777</c:v>
                </c:pt>
                <c:pt idx="13928">
                  <c:v>40369.672222222223</c:v>
                </c:pt>
                <c:pt idx="13929">
                  <c:v>40369.67291666667</c:v>
                </c:pt>
                <c:pt idx="13930">
                  <c:v>40369.67361111108</c:v>
                </c:pt>
                <c:pt idx="13931">
                  <c:v>40369.674305555556</c:v>
                </c:pt>
                <c:pt idx="13932">
                  <c:v>40369.675000000003</c:v>
                </c:pt>
                <c:pt idx="13933">
                  <c:v>40369.675694444442</c:v>
                </c:pt>
                <c:pt idx="13934">
                  <c:v>40369.676388888889</c:v>
                </c:pt>
                <c:pt idx="13935">
                  <c:v>40369.677083333307</c:v>
                </c:pt>
                <c:pt idx="13936">
                  <c:v>40369.677777777775</c:v>
                </c:pt>
                <c:pt idx="13937">
                  <c:v>40369.678472222222</c:v>
                </c:pt>
                <c:pt idx="13938">
                  <c:v>40369.679166666618</c:v>
                </c:pt>
                <c:pt idx="13939">
                  <c:v>40369.679861111072</c:v>
                </c:pt>
                <c:pt idx="13940">
                  <c:v>40369.680555555562</c:v>
                </c:pt>
                <c:pt idx="13941">
                  <c:v>40369.681250000001</c:v>
                </c:pt>
                <c:pt idx="13942">
                  <c:v>40369.681944444441</c:v>
                </c:pt>
                <c:pt idx="13943">
                  <c:v>40369.682638888917</c:v>
                </c:pt>
                <c:pt idx="13944">
                  <c:v>40369.683333333334</c:v>
                </c:pt>
                <c:pt idx="13945">
                  <c:v>40369.684027777781</c:v>
                </c:pt>
                <c:pt idx="13946">
                  <c:v>40369.68472222222</c:v>
                </c:pt>
                <c:pt idx="13947">
                  <c:v>40369.685416666638</c:v>
                </c:pt>
                <c:pt idx="13948">
                  <c:v>40369.686111111114</c:v>
                </c:pt>
                <c:pt idx="13949">
                  <c:v>40369.686805555553</c:v>
                </c:pt>
                <c:pt idx="13950">
                  <c:v>40369.6875</c:v>
                </c:pt>
                <c:pt idx="13951">
                  <c:v>40369.68819444449</c:v>
                </c:pt>
                <c:pt idx="13952">
                  <c:v>40369.688888888893</c:v>
                </c:pt>
                <c:pt idx="13953">
                  <c:v>40369.689583333326</c:v>
                </c:pt>
                <c:pt idx="13954">
                  <c:v>40369.69027777778</c:v>
                </c:pt>
                <c:pt idx="13955">
                  <c:v>40369.690972222204</c:v>
                </c:pt>
                <c:pt idx="13956">
                  <c:v>40369.691666666607</c:v>
                </c:pt>
                <c:pt idx="13957">
                  <c:v>40369.692361111054</c:v>
                </c:pt>
                <c:pt idx="13958">
                  <c:v>40369.69305555553</c:v>
                </c:pt>
                <c:pt idx="13959">
                  <c:v>40369.693749999984</c:v>
                </c:pt>
                <c:pt idx="13960">
                  <c:v>40369.694444444445</c:v>
                </c:pt>
                <c:pt idx="13961">
                  <c:v>40369.695138888885</c:v>
                </c:pt>
                <c:pt idx="13962">
                  <c:v>40369.695833333324</c:v>
                </c:pt>
                <c:pt idx="13963">
                  <c:v>40369.696527777778</c:v>
                </c:pt>
                <c:pt idx="13964">
                  <c:v>40369.697222222225</c:v>
                </c:pt>
                <c:pt idx="13965">
                  <c:v>40369.697916666628</c:v>
                </c:pt>
                <c:pt idx="13966">
                  <c:v>40369.698611111104</c:v>
                </c:pt>
                <c:pt idx="13967">
                  <c:v>40369.699305555521</c:v>
                </c:pt>
                <c:pt idx="13968">
                  <c:v>40369.699999999997</c:v>
                </c:pt>
                <c:pt idx="13969">
                  <c:v>40369.700694444473</c:v>
                </c:pt>
                <c:pt idx="13970">
                  <c:v>40369.701388888876</c:v>
                </c:pt>
                <c:pt idx="13971">
                  <c:v>40369.702083333301</c:v>
                </c:pt>
                <c:pt idx="13972">
                  <c:v>40369.702777777777</c:v>
                </c:pt>
                <c:pt idx="13973">
                  <c:v>40369.703472222194</c:v>
                </c:pt>
                <c:pt idx="13974">
                  <c:v>40369.704166666626</c:v>
                </c:pt>
                <c:pt idx="13975">
                  <c:v>40369.70486111108</c:v>
                </c:pt>
                <c:pt idx="13976">
                  <c:v>40369.705555555556</c:v>
                </c:pt>
                <c:pt idx="13977">
                  <c:v>40369.706250000003</c:v>
                </c:pt>
                <c:pt idx="13978">
                  <c:v>40369.706944444442</c:v>
                </c:pt>
                <c:pt idx="13979">
                  <c:v>40369.707638888889</c:v>
                </c:pt>
                <c:pt idx="13980">
                  <c:v>40369.708333333336</c:v>
                </c:pt>
                <c:pt idx="13981">
                  <c:v>40369.709027777775</c:v>
                </c:pt>
                <c:pt idx="13982">
                  <c:v>40369.709722222193</c:v>
                </c:pt>
                <c:pt idx="13983">
                  <c:v>40369.710416666654</c:v>
                </c:pt>
                <c:pt idx="13984">
                  <c:v>40369.711111111072</c:v>
                </c:pt>
                <c:pt idx="13985">
                  <c:v>40369.711805555555</c:v>
                </c:pt>
                <c:pt idx="13986">
                  <c:v>40369.712500000001</c:v>
                </c:pt>
                <c:pt idx="13987">
                  <c:v>40369.713194444441</c:v>
                </c:pt>
                <c:pt idx="13988">
                  <c:v>40369.713888888888</c:v>
                </c:pt>
                <c:pt idx="13989">
                  <c:v>40369.714583333334</c:v>
                </c:pt>
                <c:pt idx="13990">
                  <c:v>40369.715277777781</c:v>
                </c:pt>
                <c:pt idx="13991">
                  <c:v>40369.71597222222</c:v>
                </c:pt>
                <c:pt idx="13992">
                  <c:v>40369.716666666638</c:v>
                </c:pt>
                <c:pt idx="13993">
                  <c:v>40369.717361111077</c:v>
                </c:pt>
                <c:pt idx="13994">
                  <c:v>40369.718055555553</c:v>
                </c:pt>
                <c:pt idx="13995">
                  <c:v>40369.71875</c:v>
                </c:pt>
                <c:pt idx="13996">
                  <c:v>40369.719444444447</c:v>
                </c:pt>
                <c:pt idx="13997">
                  <c:v>40369.720138888886</c:v>
                </c:pt>
                <c:pt idx="13998">
                  <c:v>40369.720833333326</c:v>
                </c:pt>
                <c:pt idx="13999">
                  <c:v>40369.72152777775</c:v>
                </c:pt>
                <c:pt idx="14000">
                  <c:v>40369.722222222204</c:v>
                </c:pt>
                <c:pt idx="14001">
                  <c:v>40369.722916666637</c:v>
                </c:pt>
                <c:pt idx="14002">
                  <c:v>40369.723611111054</c:v>
                </c:pt>
                <c:pt idx="14003">
                  <c:v>40369.72430555553</c:v>
                </c:pt>
                <c:pt idx="14004">
                  <c:v>40369.724999999999</c:v>
                </c:pt>
                <c:pt idx="14005">
                  <c:v>40369.725694444445</c:v>
                </c:pt>
                <c:pt idx="14006">
                  <c:v>40369.726388888885</c:v>
                </c:pt>
                <c:pt idx="14007">
                  <c:v>40369.727083333273</c:v>
                </c:pt>
                <c:pt idx="14008">
                  <c:v>40369.727777777749</c:v>
                </c:pt>
                <c:pt idx="14009">
                  <c:v>40369.728472222225</c:v>
                </c:pt>
                <c:pt idx="14010">
                  <c:v>40369.729166666606</c:v>
                </c:pt>
                <c:pt idx="14011">
                  <c:v>40369.729861111053</c:v>
                </c:pt>
                <c:pt idx="14012">
                  <c:v>40369.730555555558</c:v>
                </c:pt>
                <c:pt idx="14013">
                  <c:v>40369.731249999997</c:v>
                </c:pt>
                <c:pt idx="14014">
                  <c:v>40369.731944444444</c:v>
                </c:pt>
                <c:pt idx="14015">
                  <c:v>40369.732638888891</c:v>
                </c:pt>
                <c:pt idx="14016">
                  <c:v>40369.733333333301</c:v>
                </c:pt>
                <c:pt idx="14017">
                  <c:v>40369.734027777777</c:v>
                </c:pt>
                <c:pt idx="14018">
                  <c:v>40369.734722222194</c:v>
                </c:pt>
                <c:pt idx="14019">
                  <c:v>40369.735416666626</c:v>
                </c:pt>
                <c:pt idx="14020">
                  <c:v>40369.73611111108</c:v>
                </c:pt>
                <c:pt idx="14021">
                  <c:v>40369.736805555556</c:v>
                </c:pt>
                <c:pt idx="14022">
                  <c:v>40369.737499999996</c:v>
                </c:pt>
                <c:pt idx="14023">
                  <c:v>40369.738194444442</c:v>
                </c:pt>
                <c:pt idx="14024">
                  <c:v>40369.738888888889</c:v>
                </c:pt>
                <c:pt idx="14025">
                  <c:v>40369.739583333307</c:v>
                </c:pt>
                <c:pt idx="14026">
                  <c:v>40369.740277777782</c:v>
                </c:pt>
                <c:pt idx="14027">
                  <c:v>40369.740972222222</c:v>
                </c:pt>
                <c:pt idx="14028">
                  <c:v>40369.741666666618</c:v>
                </c:pt>
                <c:pt idx="14029">
                  <c:v>40369.742361111072</c:v>
                </c:pt>
                <c:pt idx="14030">
                  <c:v>40369.743055555555</c:v>
                </c:pt>
                <c:pt idx="14031">
                  <c:v>40369.743749999994</c:v>
                </c:pt>
                <c:pt idx="14032">
                  <c:v>40369.744444444441</c:v>
                </c:pt>
                <c:pt idx="14033">
                  <c:v>40369.745138888888</c:v>
                </c:pt>
                <c:pt idx="14034">
                  <c:v>40369.745833333334</c:v>
                </c:pt>
                <c:pt idx="14035">
                  <c:v>40369.746527777781</c:v>
                </c:pt>
                <c:pt idx="14036">
                  <c:v>40369.74722222222</c:v>
                </c:pt>
                <c:pt idx="14037">
                  <c:v>40369.747916666638</c:v>
                </c:pt>
                <c:pt idx="14038">
                  <c:v>40369.748611111114</c:v>
                </c:pt>
                <c:pt idx="14039">
                  <c:v>40369.749305555524</c:v>
                </c:pt>
                <c:pt idx="14040">
                  <c:v>40369.75</c:v>
                </c:pt>
                <c:pt idx="14041">
                  <c:v>40369.75069444449</c:v>
                </c:pt>
                <c:pt idx="14042">
                  <c:v>40369.751388888886</c:v>
                </c:pt>
                <c:pt idx="14043">
                  <c:v>40369.752083333326</c:v>
                </c:pt>
                <c:pt idx="14044">
                  <c:v>40369.75277777778</c:v>
                </c:pt>
                <c:pt idx="14045">
                  <c:v>40369.753472222204</c:v>
                </c:pt>
                <c:pt idx="14046">
                  <c:v>40369.754166666637</c:v>
                </c:pt>
                <c:pt idx="14047">
                  <c:v>40369.754861111105</c:v>
                </c:pt>
                <c:pt idx="14048">
                  <c:v>40369.755555555559</c:v>
                </c:pt>
                <c:pt idx="14049">
                  <c:v>40369.756250000013</c:v>
                </c:pt>
                <c:pt idx="14050">
                  <c:v>40369.756944444474</c:v>
                </c:pt>
                <c:pt idx="14051">
                  <c:v>40369.757638888892</c:v>
                </c:pt>
                <c:pt idx="14052">
                  <c:v>40369.758333333331</c:v>
                </c:pt>
                <c:pt idx="14053">
                  <c:v>40369.759027777778</c:v>
                </c:pt>
                <c:pt idx="14054">
                  <c:v>40369.759722222225</c:v>
                </c:pt>
                <c:pt idx="14055">
                  <c:v>40369.760416666628</c:v>
                </c:pt>
                <c:pt idx="14056">
                  <c:v>40369.761111111053</c:v>
                </c:pt>
                <c:pt idx="14057">
                  <c:v>40369.761805555521</c:v>
                </c:pt>
                <c:pt idx="14058">
                  <c:v>40369.762499999997</c:v>
                </c:pt>
                <c:pt idx="14059">
                  <c:v>40369.763194444444</c:v>
                </c:pt>
                <c:pt idx="14060">
                  <c:v>40369.763888888876</c:v>
                </c:pt>
                <c:pt idx="14061">
                  <c:v>40369.764583333301</c:v>
                </c:pt>
                <c:pt idx="14062">
                  <c:v>40369.765277777777</c:v>
                </c:pt>
                <c:pt idx="14063">
                  <c:v>40369.765972222194</c:v>
                </c:pt>
                <c:pt idx="14064">
                  <c:v>40369.766666666626</c:v>
                </c:pt>
                <c:pt idx="14065">
                  <c:v>40369.767361111051</c:v>
                </c:pt>
                <c:pt idx="14066">
                  <c:v>40369.768055555556</c:v>
                </c:pt>
                <c:pt idx="14067">
                  <c:v>40369.768749999996</c:v>
                </c:pt>
                <c:pt idx="14068">
                  <c:v>40369.769444444435</c:v>
                </c:pt>
                <c:pt idx="14069">
                  <c:v>40369.770138888889</c:v>
                </c:pt>
                <c:pt idx="14070">
                  <c:v>40369.770833333336</c:v>
                </c:pt>
                <c:pt idx="14071">
                  <c:v>40369.771527777775</c:v>
                </c:pt>
                <c:pt idx="14072">
                  <c:v>40369.772222222222</c:v>
                </c:pt>
                <c:pt idx="14073">
                  <c:v>40369.772916666654</c:v>
                </c:pt>
                <c:pt idx="14074">
                  <c:v>40369.773611111072</c:v>
                </c:pt>
                <c:pt idx="14075">
                  <c:v>40369.774305555555</c:v>
                </c:pt>
                <c:pt idx="14076">
                  <c:v>40369.775000000001</c:v>
                </c:pt>
                <c:pt idx="14077">
                  <c:v>40369.775694444441</c:v>
                </c:pt>
                <c:pt idx="14078">
                  <c:v>40369.776388888888</c:v>
                </c:pt>
                <c:pt idx="14079">
                  <c:v>40369.777083333298</c:v>
                </c:pt>
                <c:pt idx="14080">
                  <c:v>40369.777777777774</c:v>
                </c:pt>
                <c:pt idx="14081">
                  <c:v>40369.77847222222</c:v>
                </c:pt>
                <c:pt idx="14082">
                  <c:v>40369.779166666609</c:v>
                </c:pt>
                <c:pt idx="14083">
                  <c:v>40369.779861111077</c:v>
                </c:pt>
                <c:pt idx="14084">
                  <c:v>40369.780555555553</c:v>
                </c:pt>
                <c:pt idx="14085">
                  <c:v>40369.78125</c:v>
                </c:pt>
                <c:pt idx="14086">
                  <c:v>40369.781944444447</c:v>
                </c:pt>
                <c:pt idx="14087">
                  <c:v>40369.782638888893</c:v>
                </c:pt>
                <c:pt idx="14088">
                  <c:v>40369.783333333326</c:v>
                </c:pt>
                <c:pt idx="14089">
                  <c:v>40369.78402777778</c:v>
                </c:pt>
                <c:pt idx="14090">
                  <c:v>40369.784722222204</c:v>
                </c:pt>
                <c:pt idx="14091">
                  <c:v>40369.785416666637</c:v>
                </c:pt>
                <c:pt idx="14092">
                  <c:v>40369.786111111105</c:v>
                </c:pt>
                <c:pt idx="14093">
                  <c:v>40369.786805555559</c:v>
                </c:pt>
                <c:pt idx="14094">
                  <c:v>40369.787499999999</c:v>
                </c:pt>
                <c:pt idx="14095">
                  <c:v>40369.788194444474</c:v>
                </c:pt>
                <c:pt idx="14096">
                  <c:v>40369.788888888892</c:v>
                </c:pt>
                <c:pt idx="14097">
                  <c:v>40369.789583333324</c:v>
                </c:pt>
                <c:pt idx="14098">
                  <c:v>40369.790277777778</c:v>
                </c:pt>
                <c:pt idx="14099">
                  <c:v>40369.790972222225</c:v>
                </c:pt>
                <c:pt idx="14100">
                  <c:v>40369.791666666606</c:v>
                </c:pt>
                <c:pt idx="14101">
                  <c:v>40369.792361111053</c:v>
                </c:pt>
                <c:pt idx="14102">
                  <c:v>40369.793055555521</c:v>
                </c:pt>
                <c:pt idx="14103">
                  <c:v>40369.793749999975</c:v>
                </c:pt>
                <c:pt idx="14104">
                  <c:v>40369.794444444444</c:v>
                </c:pt>
                <c:pt idx="14105">
                  <c:v>40369.795138888876</c:v>
                </c:pt>
                <c:pt idx="14106">
                  <c:v>40369.795833333301</c:v>
                </c:pt>
                <c:pt idx="14107">
                  <c:v>40369.796527777777</c:v>
                </c:pt>
                <c:pt idx="14108">
                  <c:v>40369.797222222194</c:v>
                </c:pt>
                <c:pt idx="14109">
                  <c:v>40369.797916666626</c:v>
                </c:pt>
                <c:pt idx="14110">
                  <c:v>40369.79861111108</c:v>
                </c:pt>
                <c:pt idx="14111">
                  <c:v>40369.79930555552</c:v>
                </c:pt>
                <c:pt idx="14112">
                  <c:v>40369.800000000003</c:v>
                </c:pt>
                <c:pt idx="14113">
                  <c:v>40369.800694444493</c:v>
                </c:pt>
                <c:pt idx="14114">
                  <c:v>40369.801388888889</c:v>
                </c:pt>
                <c:pt idx="14115">
                  <c:v>40369.802083333336</c:v>
                </c:pt>
                <c:pt idx="14116">
                  <c:v>40369.802777777782</c:v>
                </c:pt>
                <c:pt idx="14117">
                  <c:v>40369.803472222222</c:v>
                </c:pt>
                <c:pt idx="14118">
                  <c:v>40369.804166666654</c:v>
                </c:pt>
                <c:pt idx="14119">
                  <c:v>40369.804861111108</c:v>
                </c:pt>
                <c:pt idx="14120">
                  <c:v>40369.805555555562</c:v>
                </c:pt>
                <c:pt idx="14121">
                  <c:v>40369.806250000031</c:v>
                </c:pt>
                <c:pt idx="14122">
                  <c:v>40369.806944444485</c:v>
                </c:pt>
                <c:pt idx="14123">
                  <c:v>40369.807638888917</c:v>
                </c:pt>
                <c:pt idx="14124">
                  <c:v>40369.808333333342</c:v>
                </c:pt>
                <c:pt idx="14125">
                  <c:v>40369.809027777781</c:v>
                </c:pt>
                <c:pt idx="14126">
                  <c:v>40369.80972222222</c:v>
                </c:pt>
                <c:pt idx="14127">
                  <c:v>40369.810416666667</c:v>
                </c:pt>
                <c:pt idx="14128">
                  <c:v>40369.811111111114</c:v>
                </c:pt>
                <c:pt idx="14129">
                  <c:v>40369.811805555553</c:v>
                </c:pt>
                <c:pt idx="14130">
                  <c:v>40369.812500000029</c:v>
                </c:pt>
                <c:pt idx="14131">
                  <c:v>40369.81319444449</c:v>
                </c:pt>
                <c:pt idx="14132">
                  <c:v>40369.813888888893</c:v>
                </c:pt>
                <c:pt idx="14133">
                  <c:v>40369.814583333333</c:v>
                </c:pt>
                <c:pt idx="14134">
                  <c:v>40369.815277777809</c:v>
                </c:pt>
                <c:pt idx="14135">
                  <c:v>40369.815972222219</c:v>
                </c:pt>
                <c:pt idx="14136">
                  <c:v>40369.816666666666</c:v>
                </c:pt>
                <c:pt idx="14137">
                  <c:v>40369.817361111105</c:v>
                </c:pt>
                <c:pt idx="14138">
                  <c:v>40369.818055555595</c:v>
                </c:pt>
                <c:pt idx="14139">
                  <c:v>40369.818750000013</c:v>
                </c:pt>
                <c:pt idx="14140">
                  <c:v>40369.819444444474</c:v>
                </c:pt>
                <c:pt idx="14141">
                  <c:v>40369.820138888892</c:v>
                </c:pt>
                <c:pt idx="14142">
                  <c:v>40369.820833333331</c:v>
                </c:pt>
                <c:pt idx="14143">
                  <c:v>40369.821527777778</c:v>
                </c:pt>
                <c:pt idx="14144">
                  <c:v>40369.822222222232</c:v>
                </c:pt>
                <c:pt idx="14145">
                  <c:v>40369.822916666664</c:v>
                </c:pt>
                <c:pt idx="14146">
                  <c:v>40369.823611111104</c:v>
                </c:pt>
                <c:pt idx="14147">
                  <c:v>40369.824305555558</c:v>
                </c:pt>
                <c:pt idx="14148">
                  <c:v>40369.825000000004</c:v>
                </c:pt>
                <c:pt idx="14149">
                  <c:v>40369.825694444473</c:v>
                </c:pt>
                <c:pt idx="14150">
                  <c:v>40369.826388888891</c:v>
                </c:pt>
                <c:pt idx="14151">
                  <c:v>40369.827083333301</c:v>
                </c:pt>
                <c:pt idx="14152">
                  <c:v>40369.827777777777</c:v>
                </c:pt>
                <c:pt idx="14153">
                  <c:v>40369.828472222223</c:v>
                </c:pt>
                <c:pt idx="14154">
                  <c:v>40369.829166666626</c:v>
                </c:pt>
                <c:pt idx="14155">
                  <c:v>40369.82986111108</c:v>
                </c:pt>
                <c:pt idx="14156">
                  <c:v>40369.830555555563</c:v>
                </c:pt>
                <c:pt idx="14157">
                  <c:v>40369.831250000003</c:v>
                </c:pt>
                <c:pt idx="14158">
                  <c:v>40369.831944444442</c:v>
                </c:pt>
                <c:pt idx="14159">
                  <c:v>40369.832638888925</c:v>
                </c:pt>
                <c:pt idx="14160">
                  <c:v>40369.833333333336</c:v>
                </c:pt>
                <c:pt idx="14161">
                  <c:v>40369.834027777782</c:v>
                </c:pt>
                <c:pt idx="14162">
                  <c:v>40369.834722222222</c:v>
                </c:pt>
                <c:pt idx="14163">
                  <c:v>40369.835416666654</c:v>
                </c:pt>
                <c:pt idx="14164">
                  <c:v>40369.836111111108</c:v>
                </c:pt>
                <c:pt idx="14165">
                  <c:v>40369.836805555562</c:v>
                </c:pt>
                <c:pt idx="14166">
                  <c:v>40369.837500000001</c:v>
                </c:pt>
                <c:pt idx="14167">
                  <c:v>40369.838194444485</c:v>
                </c:pt>
                <c:pt idx="14168">
                  <c:v>40369.838888888917</c:v>
                </c:pt>
                <c:pt idx="14169">
                  <c:v>40369.839583333334</c:v>
                </c:pt>
                <c:pt idx="14170">
                  <c:v>40369.84027777781</c:v>
                </c:pt>
                <c:pt idx="14171">
                  <c:v>40369.840972222242</c:v>
                </c:pt>
                <c:pt idx="14172">
                  <c:v>40369.841666666638</c:v>
                </c:pt>
                <c:pt idx="14173">
                  <c:v>40369.842361111114</c:v>
                </c:pt>
                <c:pt idx="14174">
                  <c:v>40369.843055555553</c:v>
                </c:pt>
                <c:pt idx="14175">
                  <c:v>40369.84375</c:v>
                </c:pt>
                <c:pt idx="14176">
                  <c:v>40369.84444444449</c:v>
                </c:pt>
                <c:pt idx="14177">
                  <c:v>40369.845138888893</c:v>
                </c:pt>
                <c:pt idx="14178">
                  <c:v>40369.845833333333</c:v>
                </c:pt>
                <c:pt idx="14179">
                  <c:v>40369.846527777809</c:v>
                </c:pt>
                <c:pt idx="14180">
                  <c:v>40369.847222222219</c:v>
                </c:pt>
                <c:pt idx="14181">
                  <c:v>40369.847916666666</c:v>
                </c:pt>
                <c:pt idx="14182">
                  <c:v>40369.848611111112</c:v>
                </c:pt>
                <c:pt idx="14183">
                  <c:v>40369.849305555559</c:v>
                </c:pt>
                <c:pt idx="14184">
                  <c:v>40369.850000000013</c:v>
                </c:pt>
                <c:pt idx="14185">
                  <c:v>40369.850694444511</c:v>
                </c:pt>
                <c:pt idx="14186">
                  <c:v>40369.851388888892</c:v>
                </c:pt>
                <c:pt idx="14187">
                  <c:v>40369.852083333331</c:v>
                </c:pt>
                <c:pt idx="14188">
                  <c:v>40369.852777777793</c:v>
                </c:pt>
                <c:pt idx="14189">
                  <c:v>40369.853472222232</c:v>
                </c:pt>
                <c:pt idx="14190">
                  <c:v>40369.854166666664</c:v>
                </c:pt>
                <c:pt idx="14191">
                  <c:v>40369.854861111111</c:v>
                </c:pt>
                <c:pt idx="14192">
                  <c:v>40369.855555555587</c:v>
                </c:pt>
                <c:pt idx="14193">
                  <c:v>40369.856250000041</c:v>
                </c:pt>
                <c:pt idx="14194">
                  <c:v>40369.856944444502</c:v>
                </c:pt>
                <c:pt idx="14195">
                  <c:v>40369.857638888934</c:v>
                </c:pt>
                <c:pt idx="14196">
                  <c:v>40369.858333333359</c:v>
                </c:pt>
                <c:pt idx="14197">
                  <c:v>40369.859027777791</c:v>
                </c:pt>
                <c:pt idx="14198">
                  <c:v>40369.859722222223</c:v>
                </c:pt>
                <c:pt idx="14199">
                  <c:v>40369.86041666667</c:v>
                </c:pt>
                <c:pt idx="14200">
                  <c:v>40369.86111111108</c:v>
                </c:pt>
                <c:pt idx="14201">
                  <c:v>40369.861805555556</c:v>
                </c:pt>
                <c:pt idx="14202">
                  <c:v>40369.862500000003</c:v>
                </c:pt>
                <c:pt idx="14203">
                  <c:v>40369.863194444442</c:v>
                </c:pt>
                <c:pt idx="14204">
                  <c:v>40369.863888888889</c:v>
                </c:pt>
                <c:pt idx="14205">
                  <c:v>40369.864583333336</c:v>
                </c:pt>
                <c:pt idx="14206">
                  <c:v>40369.865277777782</c:v>
                </c:pt>
                <c:pt idx="14207">
                  <c:v>40369.865972222222</c:v>
                </c:pt>
                <c:pt idx="14208">
                  <c:v>40369.866666666654</c:v>
                </c:pt>
                <c:pt idx="14209">
                  <c:v>40369.867361111072</c:v>
                </c:pt>
                <c:pt idx="14210">
                  <c:v>40369.868055555562</c:v>
                </c:pt>
                <c:pt idx="14211">
                  <c:v>40369.868750000001</c:v>
                </c:pt>
                <c:pt idx="14212">
                  <c:v>40369.869444444441</c:v>
                </c:pt>
                <c:pt idx="14213">
                  <c:v>40369.870138888917</c:v>
                </c:pt>
                <c:pt idx="14214">
                  <c:v>40369.870833333342</c:v>
                </c:pt>
                <c:pt idx="14215">
                  <c:v>40369.871527777781</c:v>
                </c:pt>
                <c:pt idx="14216">
                  <c:v>40369.872222222242</c:v>
                </c:pt>
                <c:pt idx="14217">
                  <c:v>40369.872916666667</c:v>
                </c:pt>
                <c:pt idx="14218">
                  <c:v>40369.873611111114</c:v>
                </c:pt>
                <c:pt idx="14219">
                  <c:v>40369.874305555553</c:v>
                </c:pt>
                <c:pt idx="14220">
                  <c:v>40369.875</c:v>
                </c:pt>
                <c:pt idx="14221">
                  <c:v>40369.87569444449</c:v>
                </c:pt>
                <c:pt idx="14222">
                  <c:v>40369.876388888893</c:v>
                </c:pt>
                <c:pt idx="14223">
                  <c:v>40369.877083333326</c:v>
                </c:pt>
                <c:pt idx="14224">
                  <c:v>40369.87777777778</c:v>
                </c:pt>
                <c:pt idx="14225">
                  <c:v>40369.878472222219</c:v>
                </c:pt>
                <c:pt idx="14226">
                  <c:v>40369.879166666637</c:v>
                </c:pt>
                <c:pt idx="14227">
                  <c:v>40369.879861111105</c:v>
                </c:pt>
                <c:pt idx="14228">
                  <c:v>40369.880555555595</c:v>
                </c:pt>
                <c:pt idx="14229">
                  <c:v>40369.881250000013</c:v>
                </c:pt>
                <c:pt idx="14230">
                  <c:v>40369.881944444474</c:v>
                </c:pt>
                <c:pt idx="14231">
                  <c:v>40369.882638888936</c:v>
                </c:pt>
                <c:pt idx="14232">
                  <c:v>40369.883333333331</c:v>
                </c:pt>
                <c:pt idx="14233">
                  <c:v>40369.884027777793</c:v>
                </c:pt>
                <c:pt idx="14234">
                  <c:v>40369.884722222232</c:v>
                </c:pt>
                <c:pt idx="14235">
                  <c:v>40369.885416666664</c:v>
                </c:pt>
                <c:pt idx="14236">
                  <c:v>40369.886111111111</c:v>
                </c:pt>
                <c:pt idx="14237">
                  <c:v>40369.886805555587</c:v>
                </c:pt>
                <c:pt idx="14238">
                  <c:v>40369.887500000012</c:v>
                </c:pt>
                <c:pt idx="14239">
                  <c:v>40369.888194444502</c:v>
                </c:pt>
                <c:pt idx="14240">
                  <c:v>40369.888888888934</c:v>
                </c:pt>
                <c:pt idx="14241">
                  <c:v>40369.88958333333</c:v>
                </c:pt>
                <c:pt idx="14242">
                  <c:v>40369.890277777791</c:v>
                </c:pt>
                <c:pt idx="14243">
                  <c:v>40369.890972222223</c:v>
                </c:pt>
                <c:pt idx="14244">
                  <c:v>40369.891666666626</c:v>
                </c:pt>
                <c:pt idx="14245">
                  <c:v>40369.89236111108</c:v>
                </c:pt>
                <c:pt idx="14246">
                  <c:v>40369.893055555556</c:v>
                </c:pt>
                <c:pt idx="14247">
                  <c:v>40369.893749999996</c:v>
                </c:pt>
                <c:pt idx="14248">
                  <c:v>40369.894444444442</c:v>
                </c:pt>
                <c:pt idx="14249">
                  <c:v>40369.895138888889</c:v>
                </c:pt>
                <c:pt idx="14250">
                  <c:v>40369.895833333336</c:v>
                </c:pt>
                <c:pt idx="14251">
                  <c:v>40369.896527777782</c:v>
                </c:pt>
                <c:pt idx="14252">
                  <c:v>40369.897222222222</c:v>
                </c:pt>
                <c:pt idx="14253">
                  <c:v>40369.897916666654</c:v>
                </c:pt>
                <c:pt idx="14254">
                  <c:v>40369.898611111108</c:v>
                </c:pt>
                <c:pt idx="14255">
                  <c:v>40369.899305555555</c:v>
                </c:pt>
                <c:pt idx="14256">
                  <c:v>40369.9</c:v>
                </c:pt>
                <c:pt idx="14257">
                  <c:v>40369.900694444485</c:v>
                </c:pt>
                <c:pt idx="14258">
                  <c:v>40369.901388888888</c:v>
                </c:pt>
                <c:pt idx="14259">
                  <c:v>40369.902083333334</c:v>
                </c:pt>
                <c:pt idx="14260">
                  <c:v>40369.902777777781</c:v>
                </c:pt>
                <c:pt idx="14261">
                  <c:v>40369.90347222222</c:v>
                </c:pt>
                <c:pt idx="14262">
                  <c:v>40369.904166666638</c:v>
                </c:pt>
                <c:pt idx="14263">
                  <c:v>40369.904861111114</c:v>
                </c:pt>
                <c:pt idx="14264">
                  <c:v>40369.905555555553</c:v>
                </c:pt>
                <c:pt idx="14265">
                  <c:v>40369.906250000029</c:v>
                </c:pt>
                <c:pt idx="14266">
                  <c:v>40369.90694444449</c:v>
                </c:pt>
                <c:pt idx="14267">
                  <c:v>40369.907638888893</c:v>
                </c:pt>
                <c:pt idx="14268">
                  <c:v>40369.908333333333</c:v>
                </c:pt>
                <c:pt idx="14269">
                  <c:v>40369.90902777778</c:v>
                </c:pt>
                <c:pt idx="14270">
                  <c:v>40369.909722222204</c:v>
                </c:pt>
                <c:pt idx="14271">
                  <c:v>40369.910416666666</c:v>
                </c:pt>
                <c:pt idx="14272">
                  <c:v>40369.911111111105</c:v>
                </c:pt>
                <c:pt idx="14273">
                  <c:v>40369.911805555559</c:v>
                </c:pt>
                <c:pt idx="14274">
                  <c:v>40369.912500000013</c:v>
                </c:pt>
                <c:pt idx="14275">
                  <c:v>40369.913194444474</c:v>
                </c:pt>
                <c:pt idx="14276">
                  <c:v>40369.913888888892</c:v>
                </c:pt>
                <c:pt idx="14277">
                  <c:v>40369.914583333331</c:v>
                </c:pt>
                <c:pt idx="14278">
                  <c:v>40369.915277777793</c:v>
                </c:pt>
                <c:pt idx="14279">
                  <c:v>40369.915972222232</c:v>
                </c:pt>
                <c:pt idx="14280">
                  <c:v>40369.916666666664</c:v>
                </c:pt>
                <c:pt idx="14281">
                  <c:v>40369.917361111104</c:v>
                </c:pt>
                <c:pt idx="14282">
                  <c:v>40369.918055555587</c:v>
                </c:pt>
                <c:pt idx="14283">
                  <c:v>40369.918750000012</c:v>
                </c:pt>
                <c:pt idx="14284">
                  <c:v>40369.919444444473</c:v>
                </c:pt>
                <c:pt idx="14285">
                  <c:v>40369.920138888891</c:v>
                </c:pt>
                <c:pt idx="14286">
                  <c:v>40369.92083333333</c:v>
                </c:pt>
                <c:pt idx="14287">
                  <c:v>40369.921527777777</c:v>
                </c:pt>
                <c:pt idx="14288">
                  <c:v>40369.922222222223</c:v>
                </c:pt>
                <c:pt idx="14289">
                  <c:v>40369.92291666667</c:v>
                </c:pt>
                <c:pt idx="14290">
                  <c:v>40369.92361111108</c:v>
                </c:pt>
                <c:pt idx="14291">
                  <c:v>40369.924305555556</c:v>
                </c:pt>
                <c:pt idx="14292">
                  <c:v>40369.925000000003</c:v>
                </c:pt>
                <c:pt idx="14293">
                  <c:v>40369.925694444442</c:v>
                </c:pt>
                <c:pt idx="14294">
                  <c:v>40369.926388888889</c:v>
                </c:pt>
                <c:pt idx="14295">
                  <c:v>40369.927083333307</c:v>
                </c:pt>
                <c:pt idx="14296">
                  <c:v>40369.927777777775</c:v>
                </c:pt>
                <c:pt idx="14297">
                  <c:v>40369.928472222222</c:v>
                </c:pt>
                <c:pt idx="14298">
                  <c:v>40369.929166666618</c:v>
                </c:pt>
                <c:pt idx="14299">
                  <c:v>40369.929861111072</c:v>
                </c:pt>
                <c:pt idx="14300">
                  <c:v>40369.930555555562</c:v>
                </c:pt>
                <c:pt idx="14301">
                  <c:v>40369.931250000001</c:v>
                </c:pt>
                <c:pt idx="14302">
                  <c:v>40369.931944444441</c:v>
                </c:pt>
                <c:pt idx="14303">
                  <c:v>40369.932638888917</c:v>
                </c:pt>
                <c:pt idx="14304">
                  <c:v>40369.933333333334</c:v>
                </c:pt>
                <c:pt idx="14305">
                  <c:v>40369.934027777781</c:v>
                </c:pt>
                <c:pt idx="14306">
                  <c:v>40369.93472222222</c:v>
                </c:pt>
                <c:pt idx="14307">
                  <c:v>40369.935416666638</c:v>
                </c:pt>
                <c:pt idx="14308">
                  <c:v>40369.936111111114</c:v>
                </c:pt>
                <c:pt idx="14309">
                  <c:v>40369.936805555553</c:v>
                </c:pt>
                <c:pt idx="14310">
                  <c:v>40369.9375</c:v>
                </c:pt>
                <c:pt idx="14311">
                  <c:v>40369.93819444449</c:v>
                </c:pt>
                <c:pt idx="14312">
                  <c:v>40369.938888888893</c:v>
                </c:pt>
                <c:pt idx="14313">
                  <c:v>40369.939583333326</c:v>
                </c:pt>
                <c:pt idx="14314">
                  <c:v>40369.940277777809</c:v>
                </c:pt>
                <c:pt idx="14315">
                  <c:v>40369.940972222219</c:v>
                </c:pt>
                <c:pt idx="14316">
                  <c:v>40369.941666666637</c:v>
                </c:pt>
                <c:pt idx="14317">
                  <c:v>40369.942361111105</c:v>
                </c:pt>
                <c:pt idx="14318">
                  <c:v>40369.943055555559</c:v>
                </c:pt>
                <c:pt idx="14319">
                  <c:v>40369.943749999999</c:v>
                </c:pt>
                <c:pt idx="14320">
                  <c:v>40369.944444444474</c:v>
                </c:pt>
                <c:pt idx="14321">
                  <c:v>40369.945138888892</c:v>
                </c:pt>
                <c:pt idx="14322">
                  <c:v>40369.945833333331</c:v>
                </c:pt>
                <c:pt idx="14323">
                  <c:v>40369.946527777793</c:v>
                </c:pt>
                <c:pt idx="14324">
                  <c:v>40369.947222222232</c:v>
                </c:pt>
                <c:pt idx="14325">
                  <c:v>40369.947916666664</c:v>
                </c:pt>
                <c:pt idx="14326">
                  <c:v>40369.948611111111</c:v>
                </c:pt>
                <c:pt idx="14327">
                  <c:v>40369.949305555558</c:v>
                </c:pt>
                <c:pt idx="14328">
                  <c:v>40369.950000000012</c:v>
                </c:pt>
                <c:pt idx="14329">
                  <c:v>40369.950694444502</c:v>
                </c:pt>
                <c:pt idx="14330">
                  <c:v>40369.951388888891</c:v>
                </c:pt>
                <c:pt idx="14331">
                  <c:v>40369.95208333333</c:v>
                </c:pt>
                <c:pt idx="14332">
                  <c:v>40369.952777777791</c:v>
                </c:pt>
                <c:pt idx="14333">
                  <c:v>40369.953472222223</c:v>
                </c:pt>
                <c:pt idx="14334">
                  <c:v>40369.95416666667</c:v>
                </c:pt>
                <c:pt idx="14335">
                  <c:v>40369.954861111109</c:v>
                </c:pt>
                <c:pt idx="14336">
                  <c:v>40369.955555555563</c:v>
                </c:pt>
                <c:pt idx="14337">
                  <c:v>40369.956250000039</c:v>
                </c:pt>
                <c:pt idx="14338">
                  <c:v>40369.956944444493</c:v>
                </c:pt>
                <c:pt idx="14339">
                  <c:v>40369.957638888925</c:v>
                </c:pt>
                <c:pt idx="14340">
                  <c:v>40369.958333333343</c:v>
                </c:pt>
                <c:pt idx="14341">
                  <c:v>40369.959027777782</c:v>
                </c:pt>
                <c:pt idx="14342">
                  <c:v>40369.959722222222</c:v>
                </c:pt>
                <c:pt idx="14343">
                  <c:v>40369.960416666654</c:v>
                </c:pt>
                <c:pt idx="14344">
                  <c:v>40369.961111111072</c:v>
                </c:pt>
                <c:pt idx="14345">
                  <c:v>40369.961805555555</c:v>
                </c:pt>
                <c:pt idx="14346">
                  <c:v>40369.962500000001</c:v>
                </c:pt>
                <c:pt idx="14347">
                  <c:v>40369.963194444441</c:v>
                </c:pt>
                <c:pt idx="14348">
                  <c:v>40369.963888888888</c:v>
                </c:pt>
                <c:pt idx="14349">
                  <c:v>40369.964583333334</c:v>
                </c:pt>
                <c:pt idx="14350">
                  <c:v>40369.965277777781</c:v>
                </c:pt>
                <c:pt idx="14351">
                  <c:v>40369.96597222222</c:v>
                </c:pt>
                <c:pt idx="14352">
                  <c:v>40369.966666666638</c:v>
                </c:pt>
                <c:pt idx="14353">
                  <c:v>40369.967361111077</c:v>
                </c:pt>
                <c:pt idx="14354">
                  <c:v>40369.968055555553</c:v>
                </c:pt>
                <c:pt idx="14355">
                  <c:v>40369.96875</c:v>
                </c:pt>
                <c:pt idx="14356">
                  <c:v>40369.969444444447</c:v>
                </c:pt>
                <c:pt idx="14357">
                  <c:v>40369.970138888893</c:v>
                </c:pt>
                <c:pt idx="14358">
                  <c:v>40369.970833333333</c:v>
                </c:pt>
                <c:pt idx="14359">
                  <c:v>40369.97152777778</c:v>
                </c:pt>
                <c:pt idx="14360">
                  <c:v>40369.972222222219</c:v>
                </c:pt>
                <c:pt idx="14361">
                  <c:v>40369.972916666666</c:v>
                </c:pt>
                <c:pt idx="14362">
                  <c:v>40369.973611111105</c:v>
                </c:pt>
                <c:pt idx="14363">
                  <c:v>40369.974305555559</c:v>
                </c:pt>
                <c:pt idx="14364">
                  <c:v>40369.975000000006</c:v>
                </c:pt>
                <c:pt idx="14365">
                  <c:v>40369.975694444474</c:v>
                </c:pt>
                <c:pt idx="14366">
                  <c:v>40369.976388888892</c:v>
                </c:pt>
                <c:pt idx="14367">
                  <c:v>40369.977083333324</c:v>
                </c:pt>
                <c:pt idx="14368">
                  <c:v>40369.977777777778</c:v>
                </c:pt>
                <c:pt idx="14369">
                  <c:v>40369.978472222232</c:v>
                </c:pt>
                <c:pt idx="14370">
                  <c:v>40369.979166666628</c:v>
                </c:pt>
                <c:pt idx="14371">
                  <c:v>40369.979861111104</c:v>
                </c:pt>
                <c:pt idx="14372">
                  <c:v>40369.980555555587</c:v>
                </c:pt>
                <c:pt idx="14373">
                  <c:v>40369.981250000012</c:v>
                </c:pt>
                <c:pt idx="14374">
                  <c:v>40369.981944444473</c:v>
                </c:pt>
                <c:pt idx="14375">
                  <c:v>40369.982638888934</c:v>
                </c:pt>
                <c:pt idx="14376">
                  <c:v>40369.98333333333</c:v>
                </c:pt>
                <c:pt idx="14377">
                  <c:v>40369.984027777791</c:v>
                </c:pt>
                <c:pt idx="14378">
                  <c:v>40369.984722222223</c:v>
                </c:pt>
                <c:pt idx="14379">
                  <c:v>40369.98541666667</c:v>
                </c:pt>
                <c:pt idx="14380">
                  <c:v>40369.986111111109</c:v>
                </c:pt>
                <c:pt idx="14381">
                  <c:v>40369.986805555563</c:v>
                </c:pt>
                <c:pt idx="14382">
                  <c:v>40369.987500000003</c:v>
                </c:pt>
                <c:pt idx="14383">
                  <c:v>40369.988194444493</c:v>
                </c:pt>
                <c:pt idx="14384">
                  <c:v>40369.988888888925</c:v>
                </c:pt>
                <c:pt idx="14385">
                  <c:v>40369.989583333336</c:v>
                </c:pt>
                <c:pt idx="14386">
                  <c:v>40369.990277777782</c:v>
                </c:pt>
                <c:pt idx="14387">
                  <c:v>40369.990972222222</c:v>
                </c:pt>
                <c:pt idx="14388">
                  <c:v>40369.991666666618</c:v>
                </c:pt>
                <c:pt idx="14389">
                  <c:v>40369.992361111072</c:v>
                </c:pt>
                <c:pt idx="14390">
                  <c:v>40369.993055555555</c:v>
                </c:pt>
                <c:pt idx="14391">
                  <c:v>40369.993749999994</c:v>
                </c:pt>
                <c:pt idx="14392">
                  <c:v>40369.994444444441</c:v>
                </c:pt>
                <c:pt idx="14393">
                  <c:v>40369.995138888888</c:v>
                </c:pt>
                <c:pt idx="14394">
                  <c:v>40369.995833333334</c:v>
                </c:pt>
                <c:pt idx="14395">
                  <c:v>40369.996527777781</c:v>
                </c:pt>
                <c:pt idx="14396">
                  <c:v>40369.99722222222</c:v>
                </c:pt>
                <c:pt idx="14397">
                  <c:v>40369.997916666638</c:v>
                </c:pt>
                <c:pt idx="14398">
                  <c:v>40369.998611111114</c:v>
                </c:pt>
                <c:pt idx="14399">
                  <c:v>40369.999305555524</c:v>
                </c:pt>
                <c:pt idx="14400">
                  <c:v>40370</c:v>
                </c:pt>
                <c:pt idx="14401">
                  <c:v>40370.00069444449</c:v>
                </c:pt>
                <c:pt idx="14402">
                  <c:v>40370.001388888886</c:v>
                </c:pt>
                <c:pt idx="14403">
                  <c:v>40370.002083333326</c:v>
                </c:pt>
                <c:pt idx="14404">
                  <c:v>40370.00277777778</c:v>
                </c:pt>
                <c:pt idx="14405">
                  <c:v>40370.003472222204</c:v>
                </c:pt>
                <c:pt idx="14406">
                  <c:v>40370.004166666637</c:v>
                </c:pt>
                <c:pt idx="14407">
                  <c:v>40370.004861111105</c:v>
                </c:pt>
                <c:pt idx="14408">
                  <c:v>40370.005555555559</c:v>
                </c:pt>
                <c:pt idx="14409">
                  <c:v>40370.006250000013</c:v>
                </c:pt>
                <c:pt idx="14410">
                  <c:v>40370.006944444474</c:v>
                </c:pt>
                <c:pt idx="14411">
                  <c:v>40370.007638888892</c:v>
                </c:pt>
                <c:pt idx="14412">
                  <c:v>40370.008333333331</c:v>
                </c:pt>
                <c:pt idx="14413">
                  <c:v>40370.009027777778</c:v>
                </c:pt>
                <c:pt idx="14414">
                  <c:v>40370.009722222225</c:v>
                </c:pt>
                <c:pt idx="14415">
                  <c:v>40370.010416666664</c:v>
                </c:pt>
                <c:pt idx="14416">
                  <c:v>40370.011111111104</c:v>
                </c:pt>
                <c:pt idx="14417">
                  <c:v>40370.011805555558</c:v>
                </c:pt>
                <c:pt idx="14418">
                  <c:v>40370.012500000012</c:v>
                </c:pt>
                <c:pt idx="14419">
                  <c:v>40370.013194444473</c:v>
                </c:pt>
                <c:pt idx="14420">
                  <c:v>40370.013888888891</c:v>
                </c:pt>
                <c:pt idx="14421">
                  <c:v>40370.01458333333</c:v>
                </c:pt>
                <c:pt idx="14422">
                  <c:v>40370.015277777791</c:v>
                </c:pt>
                <c:pt idx="14423">
                  <c:v>40370.015972222223</c:v>
                </c:pt>
                <c:pt idx="14424">
                  <c:v>40370.01666666667</c:v>
                </c:pt>
                <c:pt idx="14425">
                  <c:v>40370.01736111108</c:v>
                </c:pt>
                <c:pt idx="14426">
                  <c:v>40370.018055555563</c:v>
                </c:pt>
                <c:pt idx="14427">
                  <c:v>40370.018750000003</c:v>
                </c:pt>
                <c:pt idx="14428">
                  <c:v>40370.019444444442</c:v>
                </c:pt>
                <c:pt idx="14429">
                  <c:v>40370.020138888889</c:v>
                </c:pt>
                <c:pt idx="14430">
                  <c:v>40370.020833333336</c:v>
                </c:pt>
                <c:pt idx="14431">
                  <c:v>40370.021527777775</c:v>
                </c:pt>
                <c:pt idx="14432">
                  <c:v>40370.022222222222</c:v>
                </c:pt>
                <c:pt idx="14433">
                  <c:v>40370.022916666654</c:v>
                </c:pt>
                <c:pt idx="14434">
                  <c:v>40370.023611111072</c:v>
                </c:pt>
                <c:pt idx="14435">
                  <c:v>40370.024305555555</c:v>
                </c:pt>
                <c:pt idx="14436">
                  <c:v>40370.025000000001</c:v>
                </c:pt>
                <c:pt idx="14437">
                  <c:v>40370.025694444441</c:v>
                </c:pt>
                <c:pt idx="14438">
                  <c:v>40370.026388888888</c:v>
                </c:pt>
                <c:pt idx="14439">
                  <c:v>40370.027083333298</c:v>
                </c:pt>
                <c:pt idx="14440">
                  <c:v>40370.027777777774</c:v>
                </c:pt>
                <c:pt idx="14441">
                  <c:v>40370.02847222222</c:v>
                </c:pt>
                <c:pt idx="14442">
                  <c:v>40370.029166666609</c:v>
                </c:pt>
                <c:pt idx="14443">
                  <c:v>40370.029861111077</c:v>
                </c:pt>
                <c:pt idx="14444">
                  <c:v>40370.030555555553</c:v>
                </c:pt>
                <c:pt idx="14445">
                  <c:v>40370.03125</c:v>
                </c:pt>
                <c:pt idx="14446">
                  <c:v>40370.031944444447</c:v>
                </c:pt>
                <c:pt idx="14447">
                  <c:v>40370.032638888893</c:v>
                </c:pt>
                <c:pt idx="14448">
                  <c:v>40370.033333333326</c:v>
                </c:pt>
                <c:pt idx="14449">
                  <c:v>40370.03402777778</c:v>
                </c:pt>
                <c:pt idx="14450">
                  <c:v>40370.034722222204</c:v>
                </c:pt>
                <c:pt idx="14451">
                  <c:v>40370.035416666637</c:v>
                </c:pt>
                <c:pt idx="14452">
                  <c:v>40370.036111111105</c:v>
                </c:pt>
                <c:pt idx="14453">
                  <c:v>40370.036805555559</c:v>
                </c:pt>
                <c:pt idx="14454">
                  <c:v>40370.037499999999</c:v>
                </c:pt>
                <c:pt idx="14455">
                  <c:v>40370.038194444474</c:v>
                </c:pt>
                <c:pt idx="14456">
                  <c:v>40370.038888888892</c:v>
                </c:pt>
                <c:pt idx="14457">
                  <c:v>40370.039583333324</c:v>
                </c:pt>
                <c:pt idx="14458">
                  <c:v>40370.040277777793</c:v>
                </c:pt>
                <c:pt idx="14459">
                  <c:v>40370.040972222232</c:v>
                </c:pt>
                <c:pt idx="14460">
                  <c:v>40370.041666666628</c:v>
                </c:pt>
                <c:pt idx="14461">
                  <c:v>40370.042361111104</c:v>
                </c:pt>
                <c:pt idx="14462">
                  <c:v>40370.043055555558</c:v>
                </c:pt>
                <c:pt idx="14463">
                  <c:v>40370.043749999997</c:v>
                </c:pt>
                <c:pt idx="14464">
                  <c:v>40370.044444444473</c:v>
                </c:pt>
                <c:pt idx="14465">
                  <c:v>40370.045138888891</c:v>
                </c:pt>
                <c:pt idx="14466">
                  <c:v>40370.04583333333</c:v>
                </c:pt>
                <c:pt idx="14467">
                  <c:v>40370.046527777791</c:v>
                </c:pt>
                <c:pt idx="14468">
                  <c:v>40370.047222222223</c:v>
                </c:pt>
                <c:pt idx="14469">
                  <c:v>40370.04791666667</c:v>
                </c:pt>
                <c:pt idx="14470">
                  <c:v>40370.048611111109</c:v>
                </c:pt>
                <c:pt idx="14471">
                  <c:v>40370.049305555556</c:v>
                </c:pt>
                <c:pt idx="14472">
                  <c:v>40370.050000000003</c:v>
                </c:pt>
                <c:pt idx="14473">
                  <c:v>40370.050694444493</c:v>
                </c:pt>
                <c:pt idx="14474">
                  <c:v>40370.051388888889</c:v>
                </c:pt>
                <c:pt idx="14475">
                  <c:v>40370.052083333336</c:v>
                </c:pt>
                <c:pt idx="14476">
                  <c:v>40370.052777777782</c:v>
                </c:pt>
                <c:pt idx="14477">
                  <c:v>40370.053472222222</c:v>
                </c:pt>
                <c:pt idx="14478">
                  <c:v>40370.054166666654</c:v>
                </c:pt>
                <c:pt idx="14479">
                  <c:v>40370.054861111108</c:v>
                </c:pt>
                <c:pt idx="14480">
                  <c:v>40370.055555555562</c:v>
                </c:pt>
                <c:pt idx="14481">
                  <c:v>40370.056250000031</c:v>
                </c:pt>
                <c:pt idx="14482">
                  <c:v>40370.056944444485</c:v>
                </c:pt>
                <c:pt idx="14483">
                  <c:v>40370.057638888917</c:v>
                </c:pt>
                <c:pt idx="14484">
                  <c:v>40370.058333333342</c:v>
                </c:pt>
                <c:pt idx="14485">
                  <c:v>40370.059027777781</c:v>
                </c:pt>
                <c:pt idx="14486">
                  <c:v>40370.05972222222</c:v>
                </c:pt>
                <c:pt idx="14487">
                  <c:v>40370.060416666638</c:v>
                </c:pt>
                <c:pt idx="14488">
                  <c:v>40370.061111111077</c:v>
                </c:pt>
                <c:pt idx="14489">
                  <c:v>40370.061805555524</c:v>
                </c:pt>
                <c:pt idx="14490">
                  <c:v>40370.0625</c:v>
                </c:pt>
                <c:pt idx="14491">
                  <c:v>40370.063194444447</c:v>
                </c:pt>
                <c:pt idx="14492">
                  <c:v>40370.063888888886</c:v>
                </c:pt>
                <c:pt idx="14493">
                  <c:v>40370.064583333326</c:v>
                </c:pt>
                <c:pt idx="14494">
                  <c:v>40370.06527777778</c:v>
                </c:pt>
                <c:pt idx="14495">
                  <c:v>40370.065972222204</c:v>
                </c:pt>
                <c:pt idx="14496">
                  <c:v>40370.066666666637</c:v>
                </c:pt>
                <c:pt idx="14497">
                  <c:v>40370.067361111054</c:v>
                </c:pt>
                <c:pt idx="14498">
                  <c:v>40370.068055555559</c:v>
                </c:pt>
                <c:pt idx="14499">
                  <c:v>40370.068749999999</c:v>
                </c:pt>
                <c:pt idx="14500">
                  <c:v>40370.069444444445</c:v>
                </c:pt>
                <c:pt idx="14501">
                  <c:v>40370.070138888892</c:v>
                </c:pt>
                <c:pt idx="14502">
                  <c:v>40370.070833333331</c:v>
                </c:pt>
                <c:pt idx="14503">
                  <c:v>40370.071527777778</c:v>
                </c:pt>
                <c:pt idx="14504">
                  <c:v>40370.072222222232</c:v>
                </c:pt>
                <c:pt idx="14505">
                  <c:v>40370.072916666664</c:v>
                </c:pt>
                <c:pt idx="14506">
                  <c:v>40370.073611111104</c:v>
                </c:pt>
                <c:pt idx="14507">
                  <c:v>40370.074305555558</c:v>
                </c:pt>
                <c:pt idx="14508">
                  <c:v>40370.075000000004</c:v>
                </c:pt>
                <c:pt idx="14509">
                  <c:v>40370.075694444473</c:v>
                </c:pt>
                <c:pt idx="14510">
                  <c:v>40370.076388888891</c:v>
                </c:pt>
                <c:pt idx="14511">
                  <c:v>40370.077083333301</c:v>
                </c:pt>
                <c:pt idx="14512">
                  <c:v>40370.077777777777</c:v>
                </c:pt>
                <c:pt idx="14513">
                  <c:v>40370.078472222223</c:v>
                </c:pt>
                <c:pt idx="14514">
                  <c:v>40370.079166666626</c:v>
                </c:pt>
                <c:pt idx="14515">
                  <c:v>40370.07986111108</c:v>
                </c:pt>
                <c:pt idx="14516">
                  <c:v>40370.080555555563</c:v>
                </c:pt>
                <c:pt idx="14517">
                  <c:v>40370.081250000003</c:v>
                </c:pt>
                <c:pt idx="14518">
                  <c:v>40370.081944444442</c:v>
                </c:pt>
                <c:pt idx="14519">
                  <c:v>40370.082638888925</c:v>
                </c:pt>
                <c:pt idx="14520">
                  <c:v>40370.083333333336</c:v>
                </c:pt>
                <c:pt idx="14521">
                  <c:v>40370.084027777782</c:v>
                </c:pt>
                <c:pt idx="14522">
                  <c:v>40370.084722222222</c:v>
                </c:pt>
                <c:pt idx="14523">
                  <c:v>40370.085416666654</c:v>
                </c:pt>
                <c:pt idx="14524">
                  <c:v>40370.086111111108</c:v>
                </c:pt>
                <c:pt idx="14525">
                  <c:v>40370.086805555562</c:v>
                </c:pt>
                <c:pt idx="14526">
                  <c:v>40370.087500000001</c:v>
                </c:pt>
                <c:pt idx="14527">
                  <c:v>40370.088194444485</c:v>
                </c:pt>
                <c:pt idx="14528">
                  <c:v>40370.088888888917</c:v>
                </c:pt>
                <c:pt idx="14529">
                  <c:v>40370.089583333334</c:v>
                </c:pt>
                <c:pt idx="14530">
                  <c:v>40370.090277777781</c:v>
                </c:pt>
                <c:pt idx="14531">
                  <c:v>40370.09097222222</c:v>
                </c:pt>
                <c:pt idx="14532">
                  <c:v>40370.091666666609</c:v>
                </c:pt>
                <c:pt idx="14533">
                  <c:v>40370.092361111077</c:v>
                </c:pt>
                <c:pt idx="14534">
                  <c:v>40370.093055555524</c:v>
                </c:pt>
                <c:pt idx="14535">
                  <c:v>40370.093749999985</c:v>
                </c:pt>
                <c:pt idx="14536">
                  <c:v>40370.094444444447</c:v>
                </c:pt>
                <c:pt idx="14537">
                  <c:v>40370.095138888886</c:v>
                </c:pt>
                <c:pt idx="14538">
                  <c:v>40370.095833333326</c:v>
                </c:pt>
                <c:pt idx="14539">
                  <c:v>40370.09652777778</c:v>
                </c:pt>
                <c:pt idx="14540">
                  <c:v>40370.097222222204</c:v>
                </c:pt>
                <c:pt idx="14541">
                  <c:v>40370.097916666637</c:v>
                </c:pt>
                <c:pt idx="14542">
                  <c:v>40370.098611111105</c:v>
                </c:pt>
                <c:pt idx="14543">
                  <c:v>40370.09930555553</c:v>
                </c:pt>
                <c:pt idx="14544">
                  <c:v>40370.1</c:v>
                </c:pt>
                <c:pt idx="14545">
                  <c:v>40370.100694444474</c:v>
                </c:pt>
                <c:pt idx="14546">
                  <c:v>40370.101388888885</c:v>
                </c:pt>
                <c:pt idx="14547">
                  <c:v>40370.102083333324</c:v>
                </c:pt>
                <c:pt idx="14548">
                  <c:v>40370.102777777778</c:v>
                </c:pt>
                <c:pt idx="14549">
                  <c:v>40370.103472222225</c:v>
                </c:pt>
                <c:pt idx="14550">
                  <c:v>40370.104166666628</c:v>
                </c:pt>
                <c:pt idx="14551">
                  <c:v>40370.104861111104</c:v>
                </c:pt>
                <c:pt idx="14552">
                  <c:v>40370.105555555558</c:v>
                </c:pt>
                <c:pt idx="14553">
                  <c:v>40370.106250000012</c:v>
                </c:pt>
                <c:pt idx="14554">
                  <c:v>40370.106944444473</c:v>
                </c:pt>
                <c:pt idx="14555">
                  <c:v>40370.107638888891</c:v>
                </c:pt>
                <c:pt idx="14556">
                  <c:v>40370.10833333333</c:v>
                </c:pt>
                <c:pt idx="14557">
                  <c:v>40370.109027777777</c:v>
                </c:pt>
                <c:pt idx="14558">
                  <c:v>40370.109722222194</c:v>
                </c:pt>
                <c:pt idx="14559">
                  <c:v>40370.11041666667</c:v>
                </c:pt>
                <c:pt idx="14560">
                  <c:v>40370.11111111108</c:v>
                </c:pt>
                <c:pt idx="14561">
                  <c:v>40370.111805555556</c:v>
                </c:pt>
                <c:pt idx="14562">
                  <c:v>40370.112500000003</c:v>
                </c:pt>
                <c:pt idx="14563">
                  <c:v>40370.113194444442</c:v>
                </c:pt>
                <c:pt idx="14564">
                  <c:v>40370.113888888889</c:v>
                </c:pt>
                <c:pt idx="14565">
                  <c:v>40370.114583333336</c:v>
                </c:pt>
                <c:pt idx="14566">
                  <c:v>40370.115277777782</c:v>
                </c:pt>
                <c:pt idx="14567">
                  <c:v>40370.115972222222</c:v>
                </c:pt>
                <c:pt idx="14568">
                  <c:v>40370.116666666654</c:v>
                </c:pt>
                <c:pt idx="14569">
                  <c:v>40370.117361111072</c:v>
                </c:pt>
                <c:pt idx="14570">
                  <c:v>40370.118055555562</c:v>
                </c:pt>
                <c:pt idx="14571">
                  <c:v>40370.118750000001</c:v>
                </c:pt>
                <c:pt idx="14572">
                  <c:v>40370.119444444441</c:v>
                </c:pt>
                <c:pt idx="14573">
                  <c:v>40370.120138888888</c:v>
                </c:pt>
                <c:pt idx="14574">
                  <c:v>40370.120833333334</c:v>
                </c:pt>
                <c:pt idx="14575">
                  <c:v>40370.121527777774</c:v>
                </c:pt>
                <c:pt idx="14576">
                  <c:v>40370.12222222222</c:v>
                </c:pt>
                <c:pt idx="14577">
                  <c:v>40370.122916666638</c:v>
                </c:pt>
                <c:pt idx="14578">
                  <c:v>40370.123611111077</c:v>
                </c:pt>
                <c:pt idx="14579">
                  <c:v>40370.124305555524</c:v>
                </c:pt>
                <c:pt idx="14580">
                  <c:v>40370.124999999993</c:v>
                </c:pt>
                <c:pt idx="14581">
                  <c:v>40370.125694444447</c:v>
                </c:pt>
                <c:pt idx="14582">
                  <c:v>40370.126388888886</c:v>
                </c:pt>
                <c:pt idx="14583">
                  <c:v>40370.127083333282</c:v>
                </c:pt>
                <c:pt idx="14584">
                  <c:v>40370.12777777775</c:v>
                </c:pt>
                <c:pt idx="14585">
                  <c:v>40370.128472222204</c:v>
                </c:pt>
                <c:pt idx="14586">
                  <c:v>40370.129166666607</c:v>
                </c:pt>
                <c:pt idx="14587">
                  <c:v>40370.129861111054</c:v>
                </c:pt>
                <c:pt idx="14588">
                  <c:v>40370.130555555559</c:v>
                </c:pt>
                <c:pt idx="14589">
                  <c:v>40370.131249999999</c:v>
                </c:pt>
                <c:pt idx="14590">
                  <c:v>40370.131944444445</c:v>
                </c:pt>
                <c:pt idx="14591">
                  <c:v>40370.132638888892</c:v>
                </c:pt>
                <c:pt idx="14592">
                  <c:v>40370.133333333324</c:v>
                </c:pt>
                <c:pt idx="14593">
                  <c:v>40370.134027777778</c:v>
                </c:pt>
                <c:pt idx="14594">
                  <c:v>40370.134722222225</c:v>
                </c:pt>
                <c:pt idx="14595">
                  <c:v>40370.135416666628</c:v>
                </c:pt>
                <c:pt idx="14596">
                  <c:v>40370.136111111104</c:v>
                </c:pt>
                <c:pt idx="14597">
                  <c:v>40370.136805555558</c:v>
                </c:pt>
                <c:pt idx="14598">
                  <c:v>40370.137499999997</c:v>
                </c:pt>
                <c:pt idx="14599">
                  <c:v>40370.138194444473</c:v>
                </c:pt>
                <c:pt idx="14600">
                  <c:v>40370.138888888891</c:v>
                </c:pt>
                <c:pt idx="14601">
                  <c:v>40370.139583333301</c:v>
                </c:pt>
                <c:pt idx="14602">
                  <c:v>40370.140277777791</c:v>
                </c:pt>
                <c:pt idx="14603">
                  <c:v>40370.140972222223</c:v>
                </c:pt>
                <c:pt idx="14604">
                  <c:v>40370.141666666626</c:v>
                </c:pt>
                <c:pt idx="14605">
                  <c:v>40370.14236111108</c:v>
                </c:pt>
                <c:pt idx="14606">
                  <c:v>40370.143055555556</c:v>
                </c:pt>
                <c:pt idx="14607">
                  <c:v>40370.143749999996</c:v>
                </c:pt>
                <c:pt idx="14608">
                  <c:v>40370.144444444442</c:v>
                </c:pt>
                <c:pt idx="14609">
                  <c:v>40370.145138888889</c:v>
                </c:pt>
                <c:pt idx="14610">
                  <c:v>40370.145833333336</c:v>
                </c:pt>
                <c:pt idx="14611">
                  <c:v>40370.146527777782</c:v>
                </c:pt>
                <c:pt idx="14612">
                  <c:v>40370.147222222222</c:v>
                </c:pt>
                <c:pt idx="14613">
                  <c:v>40370.147916666654</c:v>
                </c:pt>
                <c:pt idx="14614">
                  <c:v>40370.148611111108</c:v>
                </c:pt>
                <c:pt idx="14615">
                  <c:v>40370.149305555555</c:v>
                </c:pt>
                <c:pt idx="14616">
                  <c:v>40370.15</c:v>
                </c:pt>
                <c:pt idx="14617">
                  <c:v>40370.150694444485</c:v>
                </c:pt>
                <c:pt idx="14618">
                  <c:v>40370.151388888888</c:v>
                </c:pt>
                <c:pt idx="14619">
                  <c:v>40370.152083333334</c:v>
                </c:pt>
                <c:pt idx="14620">
                  <c:v>40370.152777777781</c:v>
                </c:pt>
                <c:pt idx="14621">
                  <c:v>40370.15347222222</c:v>
                </c:pt>
                <c:pt idx="14622">
                  <c:v>40370.154166666638</c:v>
                </c:pt>
                <c:pt idx="14623">
                  <c:v>40370.154861111114</c:v>
                </c:pt>
                <c:pt idx="14624">
                  <c:v>40370.155555555553</c:v>
                </c:pt>
                <c:pt idx="14625">
                  <c:v>40370.156250000029</c:v>
                </c:pt>
                <c:pt idx="14626">
                  <c:v>40370.15694444449</c:v>
                </c:pt>
                <c:pt idx="14627">
                  <c:v>40370.157638888893</c:v>
                </c:pt>
                <c:pt idx="14628">
                  <c:v>40370.158333333333</c:v>
                </c:pt>
                <c:pt idx="14629">
                  <c:v>40370.15902777778</c:v>
                </c:pt>
                <c:pt idx="14630">
                  <c:v>40370.159722222204</c:v>
                </c:pt>
                <c:pt idx="14631">
                  <c:v>40370.160416666637</c:v>
                </c:pt>
                <c:pt idx="14632">
                  <c:v>40370.161111111054</c:v>
                </c:pt>
                <c:pt idx="14633">
                  <c:v>40370.16180555553</c:v>
                </c:pt>
                <c:pt idx="14634">
                  <c:v>40370.162499999999</c:v>
                </c:pt>
                <c:pt idx="14635">
                  <c:v>40370.163194444445</c:v>
                </c:pt>
                <c:pt idx="14636">
                  <c:v>40370.163888888885</c:v>
                </c:pt>
                <c:pt idx="14637">
                  <c:v>40370.164583333324</c:v>
                </c:pt>
                <c:pt idx="14638">
                  <c:v>40370.165277777778</c:v>
                </c:pt>
                <c:pt idx="14639">
                  <c:v>40370.165972222225</c:v>
                </c:pt>
                <c:pt idx="14640">
                  <c:v>40370.166666666628</c:v>
                </c:pt>
                <c:pt idx="14641">
                  <c:v>40370.167361111053</c:v>
                </c:pt>
                <c:pt idx="14642">
                  <c:v>40370.168055555558</c:v>
                </c:pt>
                <c:pt idx="14643">
                  <c:v>40370.168749999997</c:v>
                </c:pt>
                <c:pt idx="14644">
                  <c:v>40370.169444444444</c:v>
                </c:pt>
                <c:pt idx="14645">
                  <c:v>40370.170138888891</c:v>
                </c:pt>
                <c:pt idx="14646">
                  <c:v>40370.17083333333</c:v>
                </c:pt>
                <c:pt idx="14647">
                  <c:v>40370.171527777777</c:v>
                </c:pt>
                <c:pt idx="14648">
                  <c:v>40370.172222222223</c:v>
                </c:pt>
                <c:pt idx="14649">
                  <c:v>40370.17291666667</c:v>
                </c:pt>
                <c:pt idx="14650">
                  <c:v>40370.17361111108</c:v>
                </c:pt>
                <c:pt idx="14651">
                  <c:v>40370.174305555556</c:v>
                </c:pt>
                <c:pt idx="14652">
                  <c:v>40370.175000000003</c:v>
                </c:pt>
                <c:pt idx="14653">
                  <c:v>40370.175694444442</c:v>
                </c:pt>
                <c:pt idx="14654">
                  <c:v>40370.176388888889</c:v>
                </c:pt>
                <c:pt idx="14655">
                  <c:v>40370.177083333307</c:v>
                </c:pt>
                <c:pt idx="14656">
                  <c:v>40370.177777777775</c:v>
                </c:pt>
                <c:pt idx="14657">
                  <c:v>40370.178472222222</c:v>
                </c:pt>
                <c:pt idx="14658">
                  <c:v>40370.179166666618</c:v>
                </c:pt>
                <c:pt idx="14659">
                  <c:v>40370.179861111072</c:v>
                </c:pt>
                <c:pt idx="14660">
                  <c:v>40370.180555555562</c:v>
                </c:pt>
                <c:pt idx="14661">
                  <c:v>40370.181250000001</c:v>
                </c:pt>
                <c:pt idx="14662">
                  <c:v>40370.181944444441</c:v>
                </c:pt>
                <c:pt idx="14663">
                  <c:v>40370.182638888917</c:v>
                </c:pt>
                <c:pt idx="14664">
                  <c:v>40370.183333333334</c:v>
                </c:pt>
                <c:pt idx="14665">
                  <c:v>40370.184027777781</c:v>
                </c:pt>
                <c:pt idx="14666">
                  <c:v>40370.18472222222</c:v>
                </c:pt>
                <c:pt idx="14667">
                  <c:v>40370.185416666638</c:v>
                </c:pt>
                <c:pt idx="14668">
                  <c:v>40370.186111111114</c:v>
                </c:pt>
                <c:pt idx="14669">
                  <c:v>40370.186805555553</c:v>
                </c:pt>
                <c:pt idx="14670">
                  <c:v>40370.1875</c:v>
                </c:pt>
                <c:pt idx="14671">
                  <c:v>40370.18819444449</c:v>
                </c:pt>
                <c:pt idx="14672">
                  <c:v>40370.188888888893</c:v>
                </c:pt>
                <c:pt idx="14673">
                  <c:v>40370.189583333326</c:v>
                </c:pt>
                <c:pt idx="14674">
                  <c:v>40370.19027777778</c:v>
                </c:pt>
                <c:pt idx="14675">
                  <c:v>40370.190972222204</c:v>
                </c:pt>
                <c:pt idx="14676">
                  <c:v>40370.191666666607</c:v>
                </c:pt>
                <c:pt idx="14677">
                  <c:v>40370.192361111054</c:v>
                </c:pt>
                <c:pt idx="14678">
                  <c:v>40370.19305555553</c:v>
                </c:pt>
                <c:pt idx="14679">
                  <c:v>40370.193749999984</c:v>
                </c:pt>
                <c:pt idx="14680">
                  <c:v>40370.194444444445</c:v>
                </c:pt>
                <c:pt idx="14681">
                  <c:v>40370.195138888885</c:v>
                </c:pt>
                <c:pt idx="14682">
                  <c:v>40370.195833333324</c:v>
                </c:pt>
                <c:pt idx="14683">
                  <c:v>40370.196527777778</c:v>
                </c:pt>
                <c:pt idx="14684">
                  <c:v>40370.197222222225</c:v>
                </c:pt>
                <c:pt idx="14685">
                  <c:v>40370.197916666628</c:v>
                </c:pt>
                <c:pt idx="14686">
                  <c:v>40370.198611111104</c:v>
                </c:pt>
                <c:pt idx="14687">
                  <c:v>40370.199305555521</c:v>
                </c:pt>
                <c:pt idx="14688">
                  <c:v>40370.199999999997</c:v>
                </c:pt>
                <c:pt idx="14689">
                  <c:v>40370.200694444473</c:v>
                </c:pt>
                <c:pt idx="14690">
                  <c:v>40370.201388888876</c:v>
                </c:pt>
                <c:pt idx="14691">
                  <c:v>40370.202083333301</c:v>
                </c:pt>
                <c:pt idx="14692">
                  <c:v>40370.202777777777</c:v>
                </c:pt>
                <c:pt idx="14693">
                  <c:v>40370.203472222194</c:v>
                </c:pt>
                <c:pt idx="14694">
                  <c:v>40370.204166666626</c:v>
                </c:pt>
                <c:pt idx="14695">
                  <c:v>40370.20486111108</c:v>
                </c:pt>
                <c:pt idx="14696">
                  <c:v>40370.205555555556</c:v>
                </c:pt>
                <c:pt idx="14697">
                  <c:v>40370.206250000003</c:v>
                </c:pt>
                <c:pt idx="14698">
                  <c:v>40370.206944444442</c:v>
                </c:pt>
                <c:pt idx="14699">
                  <c:v>40370.207638888889</c:v>
                </c:pt>
                <c:pt idx="14700">
                  <c:v>40370.208333333336</c:v>
                </c:pt>
                <c:pt idx="14701">
                  <c:v>40370.209027777775</c:v>
                </c:pt>
                <c:pt idx="14702">
                  <c:v>40370.209722222193</c:v>
                </c:pt>
                <c:pt idx="14703">
                  <c:v>40370.210416666654</c:v>
                </c:pt>
                <c:pt idx="14704">
                  <c:v>40370.211111111072</c:v>
                </c:pt>
                <c:pt idx="14705">
                  <c:v>40370.211805555555</c:v>
                </c:pt>
                <c:pt idx="14706">
                  <c:v>40370.212500000001</c:v>
                </c:pt>
                <c:pt idx="14707">
                  <c:v>40370.213194444441</c:v>
                </c:pt>
                <c:pt idx="14708">
                  <c:v>40370.213888888888</c:v>
                </c:pt>
                <c:pt idx="14709">
                  <c:v>40370.214583333334</c:v>
                </c:pt>
                <c:pt idx="14710">
                  <c:v>40370.215277777781</c:v>
                </c:pt>
                <c:pt idx="14711">
                  <c:v>40370.21597222222</c:v>
                </c:pt>
                <c:pt idx="14712">
                  <c:v>40370.216666666638</c:v>
                </c:pt>
                <c:pt idx="14713">
                  <c:v>40370.217361111077</c:v>
                </c:pt>
                <c:pt idx="14714">
                  <c:v>40370.218055555553</c:v>
                </c:pt>
                <c:pt idx="14715">
                  <c:v>40370.21875</c:v>
                </c:pt>
                <c:pt idx="14716">
                  <c:v>40370.219444444447</c:v>
                </c:pt>
                <c:pt idx="14717">
                  <c:v>40370.220138888886</c:v>
                </c:pt>
                <c:pt idx="14718">
                  <c:v>40370.220833333326</c:v>
                </c:pt>
                <c:pt idx="14719">
                  <c:v>40370.22152777775</c:v>
                </c:pt>
                <c:pt idx="14720">
                  <c:v>40370.222222222204</c:v>
                </c:pt>
                <c:pt idx="14721">
                  <c:v>40370.222916666637</c:v>
                </c:pt>
                <c:pt idx="14722">
                  <c:v>40370.223611111054</c:v>
                </c:pt>
                <c:pt idx="14723">
                  <c:v>40370.22430555553</c:v>
                </c:pt>
                <c:pt idx="14724">
                  <c:v>40370.224999999999</c:v>
                </c:pt>
                <c:pt idx="14725">
                  <c:v>40370.225694444445</c:v>
                </c:pt>
                <c:pt idx="14726">
                  <c:v>40370.226388888885</c:v>
                </c:pt>
                <c:pt idx="14727">
                  <c:v>40370.227083333273</c:v>
                </c:pt>
                <c:pt idx="14728">
                  <c:v>40370.227777777749</c:v>
                </c:pt>
                <c:pt idx="14729">
                  <c:v>40370.228472222225</c:v>
                </c:pt>
                <c:pt idx="14730">
                  <c:v>40370.229166666606</c:v>
                </c:pt>
                <c:pt idx="14731">
                  <c:v>40370.229861111053</c:v>
                </c:pt>
                <c:pt idx="14732">
                  <c:v>40370.230555555558</c:v>
                </c:pt>
                <c:pt idx="14733">
                  <c:v>40370.231249999997</c:v>
                </c:pt>
                <c:pt idx="14734">
                  <c:v>40370.231944444444</c:v>
                </c:pt>
                <c:pt idx="14735">
                  <c:v>40370.232638888891</c:v>
                </c:pt>
                <c:pt idx="14736">
                  <c:v>40370.233333333301</c:v>
                </c:pt>
                <c:pt idx="14737">
                  <c:v>40370.234027777777</c:v>
                </c:pt>
                <c:pt idx="14738">
                  <c:v>40370.234722222194</c:v>
                </c:pt>
                <c:pt idx="14739">
                  <c:v>40370.235416666626</c:v>
                </c:pt>
                <c:pt idx="14740">
                  <c:v>40370.23611111108</c:v>
                </c:pt>
                <c:pt idx="14741">
                  <c:v>40370.236805555556</c:v>
                </c:pt>
                <c:pt idx="14742">
                  <c:v>40370.237499999996</c:v>
                </c:pt>
                <c:pt idx="14743">
                  <c:v>40370.238194444442</c:v>
                </c:pt>
                <c:pt idx="14744">
                  <c:v>40370.238888888889</c:v>
                </c:pt>
                <c:pt idx="14745">
                  <c:v>40370.239583333307</c:v>
                </c:pt>
                <c:pt idx="14746">
                  <c:v>40370.240277777782</c:v>
                </c:pt>
                <c:pt idx="14747">
                  <c:v>40370.240972222222</c:v>
                </c:pt>
                <c:pt idx="14748">
                  <c:v>40370.241666666618</c:v>
                </c:pt>
                <c:pt idx="14749">
                  <c:v>40370.242361111072</c:v>
                </c:pt>
                <c:pt idx="14750">
                  <c:v>40370.243055555555</c:v>
                </c:pt>
                <c:pt idx="14751">
                  <c:v>40370.243749999994</c:v>
                </c:pt>
                <c:pt idx="14752">
                  <c:v>40370.244444444441</c:v>
                </c:pt>
                <c:pt idx="14753">
                  <c:v>40370.245138888888</c:v>
                </c:pt>
                <c:pt idx="14754">
                  <c:v>40370.245833333334</c:v>
                </c:pt>
                <c:pt idx="14755">
                  <c:v>40370.246527777781</c:v>
                </c:pt>
                <c:pt idx="14756">
                  <c:v>40370.24722222222</c:v>
                </c:pt>
                <c:pt idx="14757">
                  <c:v>40370.247916666638</c:v>
                </c:pt>
                <c:pt idx="14758">
                  <c:v>40370.248611111114</c:v>
                </c:pt>
                <c:pt idx="14759">
                  <c:v>40370.249305555524</c:v>
                </c:pt>
                <c:pt idx="14760">
                  <c:v>40370.25</c:v>
                </c:pt>
                <c:pt idx="14761">
                  <c:v>40370.25069444449</c:v>
                </c:pt>
                <c:pt idx="14762">
                  <c:v>40370.251388888886</c:v>
                </c:pt>
                <c:pt idx="14763">
                  <c:v>40370.252083333326</c:v>
                </c:pt>
                <c:pt idx="14764">
                  <c:v>40370.25277777778</c:v>
                </c:pt>
                <c:pt idx="14765">
                  <c:v>40370.253472222204</c:v>
                </c:pt>
                <c:pt idx="14766">
                  <c:v>40370.254166666637</c:v>
                </c:pt>
                <c:pt idx="14767">
                  <c:v>40370.254861111105</c:v>
                </c:pt>
                <c:pt idx="14768">
                  <c:v>40370.255555555559</c:v>
                </c:pt>
                <c:pt idx="14769">
                  <c:v>40370.256250000013</c:v>
                </c:pt>
                <c:pt idx="14770">
                  <c:v>40370.256944444474</c:v>
                </c:pt>
                <c:pt idx="14771">
                  <c:v>40370.257638888892</c:v>
                </c:pt>
                <c:pt idx="14772">
                  <c:v>40370.258333333331</c:v>
                </c:pt>
                <c:pt idx="14773">
                  <c:v>40370.259027777778</c:v>
                </c:pt>
                <c:pt idx="14774">
                  <c:v>40370.259722222225</c:v>
                </c:pt>
                <c:pt idx="14775">
                  <c:v>40370.260416666628</c:v>
                </c:pt>
                <c:pt idx="14776">
                  <c:v>40370.261111111053</c:v>
                </c:pt>
                <c:pt idx="14777">
                  <c:v>40370.261805555521</c:v>
                </c:pt>
                <c:pt idx="14778">
                  <c:v>40370.262499999997</c:v>
                </c:pt>
                <c:pt idx="14779">
                  <c:v>40370.263194444444</c:v>
                </c:pt>
                <c:pt idx="14780">
                  <c:v>40370.263888888876</c:v>
                </c:pt>
                <c:pt idx="14781">
                  <c:v>40370.264583333301</c:v>
                </c:pt>
                <c:pt idx="14782">
                  <c:v>40370.265277777777</c:v>
                </c:pt>
                <c:pt idx="14783">
                  <c:v>40370.265972222194</c:v>
                </c:pt>
                <c:pt idx="14784">
                  <c:v>40370.266666666626</c:v>
                </c:pt>
                <c:pt idx="14785">
                  <c:v>40370.267361111051</c:v>
                </c:pt>
                <c:pt idx="14786">
                  <c:v>40370.268055555556</c:v>
                </c:pt>
                <c:pt idx="14787">
                  <c:v>40370.268749999996</c:v>
                </c:pt>
                <c:pt idx="14788">
                  <c:v>40370.269444444435</c:v>
                </c:pt>
                <c:pt idx="14789">
                  <c:v>40370.270138888889</c:v>
                </c:pt>
                <c:pt idx="14790">
                  <c:v>40370.270833333336</c:v>
                </c:pt>
                <c:pt idx="14791">
                  <c:v>40370.271527777775</c:v>
                </c:pt>
                <c:pt idx="14792">
                  <c:v>40370.272222222222</c:v>
                </c:pt>
                <c:pt idx="14793">
                  <c:v>40370.272916666654</c:v>
                </c:pt>
                <c:pt idx="14794">
                  <c:v>40370.273611111072</c:v>
                </c:pt>
                <c:pt idx="14795">
                  <c:v>40370.274305555555</c:v>
                </c:pt>
                <c:pt idx="14796">
                  <c:v>40370.275000000001</c:v>
                </c:pt>
                <c:pt idx="14797">
                  <c:v>40370.275694444441</c:v>
                </c:pt>
                <c:pt idx="14798">
                  <c:v>40370.276388888888</c:v>
                </c:pt>
                <c:pt idx="14799">
                  <c:v>40370.277083333298</c:v>
                </c:pt>
                <c:pt idx="14800">
                  <c:v>40370.277777777774</c:v>
                </c:pt>
                <c:pt idx="14801">
                  <c:v>40370.27847222222</c:v>
                </c:pt>
                <c:pt idx="14802">
                  <c:v>40370.279166666609</c:v>
                </c:pt>
                <c:pt idx="14803">
                  <c:v>40370.279861111077</c:v>
                </c:pt>
                <c:pt idx="14804">
                  <c:v>40370.280555555553</c:v>
                </c:pt>
                <c:pt idx="14805">
                  <c:v>40370.28125</c:v>
                </c:pt>
                <c:pt idx="14806">
                  <c:v>40370.281944444447</c:v>
                </c:pt>
                <c:pt idx="14807">
                  <c:v>40370.282638888893</c:v>
                </c:pt>
                <c:pt idx="14808">
                  <c:v>40370.283333333326</c:v>
                </c:pt>
                <c:pt idx="14809">
                  <c:v>40370.28402777778</c:v>
                </c:pt>
                <c:pt idx="14810">
                  <c:v>40370.284722222204</c:v>
                </c:pt>
                <c:pt idx="14811">
                  <c:v>40370.285416666637</c:v>
                </c:pt>
                <c:pt idx="14812">
                  <c:v>40370.286111111105</c:v>
                </c:pt>
                <c:pt idx="14813">
                  <c:v>40370.286805555559</c:v>
                </c:pt>
                <c:pt idx="14814">
                  <c:v>40370.287499999999</c:v>
                </c:pt>
                <c:pt idx="14815">
                  <c:v>40370.288194444474</c:v>
                </c:pt>
                <c:pt idx="14816">
                  <c:v>40370.288888888892</c:v>
                </c:pt>
                <c:pt idx="14817">
                  <c:v>40370.289583333324</c:v>
                </c:pt>
                <c:pt idx="14818">
                  <c:v>40370.290277777778</c:v>
                </c:pt>
                <c:pt idx="14819">
                  <c:v>40370.290972222225</c:v>
                </c:pt>
                <c:pt idx="14820">
                  <c:v>40370.291666666606</c:v>
                </c:pt>
                <c:pt idx="14821">
                  <c:v>40370.292361111053</c:v>
                </c:pt>
                <c:pt idx="14822">
                  <c:v>40370.293055555521</c:v>
                </c:pt>
                <c:pt idx="14823">
                  <c:v>40370.293749999975</c:v>
                </c:pt>
                <c:pt idx="14824">
                  <c:v>40370.294444444444</c:v>
                </c:pt>
                <c:pt idx="14825">
                  <c:v>40370.295138888876</c:v>
                </c:pt>
                <c:pt idx="14826">
                  <c:v>40370.295833333301</c:v>
                </c:pt>
                <c:pt idx="14827">
                  <c:v>40370.296527777777</c:v>
                </c:pt>
                <c:pt idx="14828">
                  <c:v>40370.297222222194</c:v>
                </c:pt>
                <c:pt idx="14829">
                  <c:v>40370.297916666626</c:v>
                </c:pt>
                <c:pt idx="14830">
                  <c:v>40370.29861111108</c:v>
                </c:pt>
                <c:pt idx="14831">
                  <c:v>40370.29930555552</c:v>
                </c:pt>
                <c:pt idx="14832">
                  <c:v>40370.300000000003</c:v>
                </c:pt>
                <c:pt idx="14833">
                  <c:v>40370.300694444493</c:v>
                </c:pt>
                <c:pt idx="14834">
                  <c:v>40370.301388888889</c:v>
                </c:pt>
                <c:pt idx="14835">
                  <c:v>40370.302083333336</c:v>
                </c:pt>
                <c:pt idx="14836">
                  <c:v>40370.302777777782</c:v>
                </c:pt>
                <c:pt idx="14837">
                  <c:v>40370.303472222222</c:v>
                </c:pt>
                <c:pt idx="14838">
                  <c:v>40370.304166666654</c:v>
                </c:pt>
                <c:pt idx="14839">
                  <c:v>40370.304861111108</c:v>
                </c:pt>
                <c:pt idx="14840">
                  <c:v>40370.305555555562</c:v>
                </c:pt>
                <c:pt idx="14841">
                  <c:v>40370.306250000031</c:v>
                </c:pt>
                <c:pt idx="14842">
                  <c:v>40370.306944444485</c:v>
                </c:pt>
                <c:pt idx="14843">
                  <c:v>40370.307638888917</c:v>
                </c:pt>
                <c:pt idx="14844">
                  <c:v>40370.308333333342</c:v>
                </c:pt>
                <c:pt idx="14845">
                  <c:v>40370.309027777781</c:v>
                </c:pt>
                <c:pt idx="14846">
                  <c:v>40370.30972222222</c:v>
                </c:pt>
                <c:pt idx="14847">
                  <c:v>40370.310416666667</c:v>
                </c:pt>
                <c:pt idx="14848">
                  <c:v>40370.311111111114</c:v>
                </c:pt>
                <c:pt idx="14849">
                  <c:v>40370.311805555553</c:v>
                </c:pt>
                <c:pt idx="14850">
                  <c:v>40370.312500000029</c:v>
                </c:pt>
                <c:pt idx="14851">
                  <c:v>40370.31319444449</c:v>
                </c:pt>
                <c:pt idx="14852">
                  <c:v>40370.313888888893</c:v>
                </c:pt>
                <c:pt idx="14853">
                  <c:v>40370.314583333333</c:v>
                </c:pt>
                <c:pt idx="14854">
                  <c:v>40370.315277777809</c:v>
                </c:pt>
                <c:pt idx="14855">
                  <c:v>40370.315972222219</c:v>
                </c:pt>
                <c:pt idx="14856">
                  <c:v>40370.316666666666</c:v>
                </c:pt>
                <c:pt idx="14857">
                  <c:v>40370.317361111105</c:v>
                </c:pt>
                <c:pt idx="14858">
                  <c:v>40370.318055555595</c:v>
                </c:pt>
                <c:pt idx="14859">
                  <c:v>40370.318750000013</c:v>
                </c:pt>
                <c:pt idx="14860">
                  <c:v>40370.319444444474</c:v>
                </c:pt>
                <c:pt idx="14861">
                  <c:v>40370.320138888892</c:v>
                </c:pt>
                <c:pt idx="14862">
                  <c:v>40370.320833333331</c:v>
                </c:pt>
                <c:pt idx="14863">
                  <c:v>40370.321527777778</c:v>
                </c:pt>
                <c:pt idx="14864">
                  <c:v>40370.322222222232</c:v>
                </c:pt>
                <c:pt idx="14865">
                  <c:v>40370.322916666664</c:v>
                </c:pt>
                <c:pt idx="14866">
                  <c:v>40370.323611111104</c:v>
                </c:pt>
                <c:pt idx="14867">
                  <c:v>40370.324305555558</c:v>
                </c:pt>
                <c:pt idx="14868">
                  <c:v>40370.325000000004</c:v>
                </c:pt>
                <c:pt idx="14869">
                  <c:v>40370.325694444473</c:v>
                </c:pt>
                <c:pt idx="14870">
                  <c:v>40370.326388888891</c:v>
                </c:pt>
                <c:pt idx="14871">
                  <c:v>40370.327083333301</c:v>
                </c:pt>
                <c:pt idx="14872">
                  <c:v>40370.327777777777</c:v>
                </c:pt>
                <c:pt idx="14873">
                  <c:v>40370.328472222223</c:v>
                </c:pt>
                <c:pt idx="14874">
                  <c:v>40370.329166666626</c:v>
                </c:pt>
                <c:pt idx="14875">
                  <c:v>40370.32986111108</c:v>
                </c:pt>
                <c:pt idx="14876">
                  <c:v>40370.330555555563</c:v>
                </c:pt>
                <c:pt idx="14877">
                  <c:v>40370.331250000003</c:v>
                </c:pt>
                <c:pt idx="14878">
                  <c:v>40370.331944444442</c:v>
                </c:pt>
                <c:pt idx="14879">
                  <c:v>40370.332638888925</c:v>
                </c:pt>
                <c:pt idx="14880">
                  <c:v>40370.333333333336</c:v>
                </c:pt>
                <c:pt idx="14881">
                  <c:v>40370.334027777782</c:v>
                </c:pt>
                <c:pt idx="14882">
                  <c:v>40370.334722222222</c:v>
                </c:pt>
                <c:pt idx="14883">
                  <c:v>40370.335416666654</c:v>
                </c:pt>
                <c:pt idx="14884">
                  <c:v>40370.336111111108</c:v>
                </c:pt>
                <c:pt idx="14885">
                  <c:v>40370.336805555562</c:v>
                </c:pt>
                <c:pt idx="14886">
                  <c:v>40370.337500000001</c:v>
                </c:pt>
                <c:pt idx="14887">
                  <c:v>40370.338194444485</c:v>
                </c:pt>
                <c:pt idx="14888">
                  <c:v>40370.338888888917</c:v>
                </c:pt>
                <c:pt idx="14889">
                  <c:v>40370.339583333334</c:v>
                </c:pt>
                <c:pt idx="14890">
                  <c:v>40370.34027777781</c:v>
                </c:pt>
                <c:pt idx="14891">
                  <c:v>40370.340972222242</c:v>
                </c:pt>
                <c:pt idx="14892">
                  <c:v>40370.341666666638</c:v>
                </c:pt>
                <c:pt idx="14893">
                  <c:v>40370.342361111114</c:v>
                </c:pt>
                <c:pt idx="14894">
                  <c:v>40370.343055555553</c:v>
                </c:pt>
                <c:pt idx="14895">
                  <c:v>40370.34375</c:v>
                </c:pt>
                <c:pt idx="14896">
                  <c:v>40370.34444444449</c:v>
                </c:pt>
                <c:pt idx="14897">
                  <c:v>40370.345138888893</c:v>
                </c:pt>
                <c:pt idx="14898">
                  <c:v>40370.345833333333</c:v>
                </c:pt>
                <c:pt idx="14899">
                  <c:v>40370.346527777809</c:v>
                </c:pt>
                <c:pt idx="14900">
                  <c:v>40370.347222222219</c:v>
                </c:pt>
                <c:pt idx="14901">
                  <c:v>40370.347916666666</c:v>
                </c:pt>
                <c:pt idx="14902">
                  <c:v>40370.348611111112</c:v>
                </c:pt>
                <c:pt idx="14903">
                  <c:v>40370.349305555559</c:v>
                </c:pt>
                <c:pt idx="14904">
                  <c:v>40370.350000000013</c:v>
                </c:pt>
                <c:pt idx="14905">
                  <c:v>40370.350694444511</c:v>
                </c:pt>
                <c:pt idx="14906">
                  <c:v>40370.351388888892</c:v>
                </c:pt>
                <c:pt idx="14907">
                  <c:v>40370.352083333331</c:v>
                </c:pt>
                <c:pt idx="14908">
                  <c:v>40370.352777777793</c:v>
                </c:pt>
                <c:pt idx="14909">
                  <c:v>40370.353472222232</c:v>
                </c:pt>
                <c:pt idx="14910">
                  <c:v>40370.354166666664</c:v>
                </c:pt>
                <c:pt idx="14911">
                  <c:v>40370.354861111111</c:v>
                </c:pt>
                <c:pt idx="14912">
                  <c:v>40370.355555555587</c:v>
                </c:pt>
                <c:pt idx="14913">
                  <c:v>40370.356250000041</c:v>
                </c:pt>
                <c:pt idx="14914">
                  <c:v>40370.356944444502</c:v>
                </c:pt>
                <c:pt idx="14915">
                  <c:v>40370.357638888934</c:v>
                </c:pt>
                <c:pt idx="14916">
                  <c:v>40370.358333333359</c:v>
                </c:pt>
                <c:pt idx="14917">
                  <c:v>40370.359027777791</c:v>
                </c:pt>
                <c:pt idx="14918">
                  <c:v>40370.359722222223</c:v>
                </c:pt>
                <c:pt idx="14919">
                  <c:v>40370.36041666667</c:v>
                </c:pt>
                <c:pt idx="14920">
                  <c:v>40370.36111111108</c:v>
                </c:pt>
                <c:pt idx="14921">
                  <c:v>40370.361805555556</c:v>
                </c:pt>
                <c:pt idx="14922">
                  <c:v>40370.362500000003</c:v>
                </c:pt>
                <c:pt idx="14923">
                  <c:v>40370.363194444442</c:v>
                </c:pt>
                <c:pt idx="14924">
                  <c:v>40370.363888888889</c:v>
                </c:pt>
                <c:pt idx="14925">
                  <c:v>40370.364583333336</c:v>
                </c:pt>
                <c:pt idx="14926">
                  <c:v>40370.365277777782</c:v>
                </c:pt>
                <c:pt idx="14927">
                  <c:v>40370.365972222222</c:v>
                </c:pt>
                <c:pt idx="14928">
                  <c:v>40370.366666666654</c:v>
                </c:pt>
                <c:pt idx="14929">
                  <c:v>40370.367361111072</c:v>
                </c:pt>
                <c:pt idx="14930">
                  <c:v>40370.368055555562</c:v>
                </c:pt>
                <c:pt idx="14931">
                  <c:v>40370.368750000001</c:v>
                </c:pt>
                <c:pt idx="14932">
                  <c:v>40370.369444444441</c:v>
                </c:pt>
                <c:pt idx="14933">
                  <c:v>40370.370138888917</c:v>
                </c:pt>
                <c:pt idx="14934">
                  <c:v>40370.370833333342</c:v>
                </c:pt>
                <c:pt idx="14935">
                  <c:v>40370.371527777781</c:v>
                </c:pt>
                <c:pt idx="14936">
                  <c:v>40370.372222222242</c:v>
                </c:pt>
                <c:pt idx="14937">
                  <c:v>40370.372916666667</c:v>
                </c:pt>
                <c:pt idx="14938">
                  <c:v>40370.373611111114</c:v>
                </c:pt>
                <c:pt idx="14939">
                  <c:v>40370.374305555553</c:v>
                </c:pt>
                <c:pt idx="14940">
                  <c:v>40370.375</c:v>
                </c:pt>
                <c:pt idx="14941">
                  <c:v>40370.37569444449</c:v>
                </c:pt>
                <c:pt idx="14942">
                  <c:v>40370.376388888893</c:v>
                </c:pt>
                <c:pt idx="14943">
                  <c:v>40370.377083333326</c:v>
                </c:pt>
                <c:pt idx="14944">
                  <c:v>40370.37777777778</c:v>
                </c:pt>
                <c:pt idx="14945">
                  <c:v>40370.378472222219</c:v>
                </c:pt>
                <c:pt idx="14946">
                  <c:v>40370.379166666637</c:v>
                </c:pt>
                <c:pt idx="14947">
                  <c:v>40370.379861111105</c:v>
                </c:pt>
                <c:pt idx="14948">
                  <c:v>40370.380555555595</c:v>
                </c:pt>
                <c:pt idx="14949">
                  <c:v>40370.381250000013</c:v>
                </c:pt>
                <c:pt idx="14950">
                  <c:v>40370.381944444474</c:v>
                </c:pt>
                <c:pt idx="14951">
                  <c:v>40370.382638888936</c:v>
                </c:pt>
                <c:pt idx="14952">
                  <c:v>40370.383333333331</c:v>
                </c:pt>
                <c:pt idx="14953">
                  <c:v>40370.384027777793</c:v>
                </c:pt>
                <c:pt idx="14954">
                  <c:v>40370.384722222232</c:v>
                </c:pt>
                <c:pt idx="14955">
                  <c:v>40370.385416666664</c:v>
                </c:pt>
                <c:pt idx="14956">
                  <c:v>40370.386111111111</c:v>
                </c:pt>
                <c:pt idx="14957">
                  <c:v>40370.386805555587</c:v>
                </c:pt>
                <c:pt idx="14958">
                  <c:v>40370.387500000012</c:v>
                </c:pt>
                <c:pt idx="14959">
                  <c:v>40370.388194444502</c:v>
                </c:pt>
                <c:pt idx="14960">
                  <c:v>40370.388888888934</c:v>
                </c:pt>
                <c:pt idx="14961">
                  <c:v>40370.38958333333</c:v>
                </c:pt>
                <c:pt idx="14962">
                  <c:v>40370.390277777791</c:v>
                </c:pt>
                <c:pt idx="14963">
                  <c:v>40370.390972222223</c:v>
                </c:pt>
                <c:pt idx="14964">
                  <c:v>40370.391666666626</c:v>
                </c:pt>
                <c:pt idx="14965">
                  <c:v>40370.39236111108</c:v>
                </c:pt>
                <c:pt idx="14966">
                  <c:v>40370.393055555556</c:v>
                </c:pt>
                <c:pt idx="14967">
                  <c:v>40370.393749999996</c:v>
                </c:pt>
                <c:pt idx="14968">
                  <c:v>40370.394444444442</c:v>
                </c:pt>
                <c:pt idx="14969">
                  <c:v>40370.395138888889</c:v>
                </c:pt>
                <c:pt idx="14970">
                  <c:v>40370.395833333336</c:v>
                </c:pt>
                <c:pt idx="14971">
                  <c:v>40370.396527777782</c:v>
                </c:pt>
                <c:pt idx="14972">
                  <c:v>40370.397222222222</c:v>
                </c:pt>
                <c:pt idx="14973">
                  <c:v>40370.397916666654</c:v>
                </c:pt>
                <c:pt idx="14974">
                  <c:v>40370.398611111108</c:v>
                </c:pt>
                <c:pt idx="14975">
                  <c:v>40370.399305555555</c:v>
                </c:pt>
                <c:pt idx="14976">
                  <c:v>40370.400000000001</c:v>
                </c:pt>
                <c:pt idx="14977">
                  <c:v>40370.400694444485</c:v>
                </c:pt>
                <c:pt idx="14978">
                  <c:v>40370.401388888888</c:v>
                </c:pt>
                <c:pt idx="14979">
                  <c:v>40370.402083333334</c:v>
                </c:pt>
                <c:pt idx="14980">
                  <c:v>40370.402777777781</c:v>
                </c:pt>
                <c:pt idx="14981">
                  <c:v>40370.40347222222</c:v>
                </c:pt>
                <c:pt idx="14982">
                  <c:v>40370.404166666638</c:v>
                </c:pt>
                <c:pt idx="14983">
                  <c:v>40370.404861111114</c:v>
                </c:pt>
                <c:pt idx="14984">
                  <c:v>40370.405555555553</c:v>
                </c:pt>
                <c:pt idx="14985">
                  <c:v>40370.406250000029</c:v>
                </c:pt>
                <c:pt idx="14986">
                  <c:v>40370.40694444449</c:v>
                </c:pt>
                <c:pt idx="14987">
                  <c:v>40370.407638888893</c:v>
                </c:pt>
                <c:pt idx="14988">
                  <c:v>40370.408333333333</c:v>
                </c:pt>
                <c:pt idx="14989">
                  <c:v>40370.40902777778</c:v>
                </c:pt>
                <c:pt idx="14990">
                  <c:v>40370.409722222204</c:v>
                </c:pt>
                <c:pt idx="14991">
                  <c:v>40370.410416666666</c:v>
                </c:pt>
                <c:pt idx="14992">
                  <c:v>40370.411111111105</c:v>
                </c:pt>
                <c:pt idx="14993">
                  <c:v>40370.411805555559</c:v>
                </c:pt>
                <c:pt idx="14994">
                  <c:v>40370.412500000013</c:v>
                </c:pt>
                <c:pt idx="14995">
                  <c:v>40370.413194444474</c:v>
                </c:pt>
                <c:pt idx="14996">
                  <c:v>40370.413888888892</c:v>
                </c:pt>
                <c:pt idx="14997">
                  <c:v>40370.414583333331</c:v>
                </c:pt>
                <c:pt idx="14998">
                  <c:v>40370.415277777793</c:v>
                </c:pt>
                <c:pt idx="14999">
                  <c:v>40370.415972222232</c:v>
                </c:pt>
                <c:pt idx="15000">
                  <c:v>40370.416666666664</c:v>
                </c:pt>
                <c:pt idx="15001">
                  <c:v>40370.417361111104</c:v>
                </c:pt>
                <c:pt idx="15002">
                  <c:v>40370.418055555587</c:v>
                </c:pt>
                <c:pt idx="15003">
                  <c:v>40370.418750000012</c:v>
                </c:pt>
                <c:pt idx="15004">
                  <c:v>40370.419444444473</c:v>
                </c:pt>
                <c:pt idx="15005">
                  <c:v>40370.420138888891</c:v>
                </c:pt>
                <c:pt idx="15006">
                  <c:v>40370.42083333333</c:v>
                </c:pt>
                <c:pt idx="15007">
                  <c:v>40370.421527777777</c:v>
                </c:pt>
                <c:pt idx="15008">
                  <c:v>40370.422222222223</c:v>
                </c:pt>
                <c:pt idx="15009">
                  <c:v>40370.42291666667</c:v>
                </c:pt>
                <c:pt idx="15010">
                  <c:v>40370.42361111108</c:v>
                </c:pt>
                <c:pt idx="15011">
                  <c:v>40370.424305555556</c:v>
                </c:pt>
                <c:pt idx="15012">
                  <c:v>40370.425000000003</c:v>
                </c:pt>
                <c:pt idx="15013">
                  <c:v>40370.425694444442</c:v>
                </c:pt>
                <c:pt idx="15014">
                  <c:v>40370.426388888889</c:v>
                </c:pt>
                <c:pt idx="15015">
                  <c:v>40370.427083333307</c:v>
                </c:pt>
                <c:pt idx="15016">
                  <c:v>40370.427777777775</c:v>
                </c:pt>
                <c:pt idx="15017">
                  <c:v>40370.428472222222</c:v>
                </c:pt>
                <c:pt idx="15018">
                  <c:v>40370.429166666618</c:v>
                </c:pt>
                <c:pt idx="15019">
                  <c:v>40370.429861111072</c:v>
                </c:pt>
                <c:pt idx="15020">
                  <c:v>40370.430555555562</c:v>
                </c:pt>
                <c:pt idx="15021">
                  <c:v>40370.431250000001</c:v>
                </c:pt>
                <c:pt idx="15022">
                  <c:v>40370.431944444441</c:v>
                </c:pt>
                <c:pt idx="15023">
                  <c:v>40370.432638888917</c:v>
                </c:pt>
                <c:pt idx="15024">
                  <c:v>40370.433333333334</c:v>
                </c:pt>
                <c:pt idx="15025">
                  <c:v>40370.434027777781</c:v>
                </c:pt>
                <c:pt idx="15026">
                  <c:v>40370.43472222222</c:v>
                </c:pt>
                <c:pt idx="15027">
                  <c:v>40370.435416666638</c:v>
                </c:pt>
                <c:pt idx="15028">
                  <c:v>40370.436111111114</c:v>
                </c:pt>
                <c:pt idx="15029">
                  <c:v>40370.436805555553</c:v>
                </c:pt>
                <c:pt idx="15030">
                  <c:v>40370.4375</c:v>
                </c:pt>
                <c:pt idx="15031">
                  <c:v>40370.43819444449</c:v>
                </c:pt>
                <c:pt idx="15032">
                  <c:v>40370.438888888893</c:v>
                </c:pt>
                <c:pt idx="15033">
                  <c:v>40370.439583333326</c:v>
                </c:pt>
                <c:pt idx="15034">
                  <c:v>40370.440277777809</c:v>
                </c:pt>
                <c:pt idx="15035">
                  <c:v>40370.440972222219</c:v>
                </c:pt>
                <c:pt idx="15036">
                  <c:v>40370.441666666637</c:v>
                </c:pt>
                <c:pt idx="15037">
                  <c:v>40370.442361111105</c:v>
                </c:pt>
                <c:pt idx="15038">
                  <c:v>40370.443055555559</c:v>
                </c:pt>
                <c:pt idx="15039">
                  <c:v>40370.443749999999</c:v>
                </c:pt>
                <c:pt idx="15040">
                  <c:v>40370.444444444474</c:v>
                </c:pt>
                <c:pt idx="15041">
                  <c:v>40370.445138888892</c:v>
                </c:pt>
                <c:pt idx="15042">
                  <c:v>40370.445833333331</c:v>
                </c:pt>
                <c:pt idx="15043">
                  <c:v>40370.446527777793</c:v>
                </c:pt>
                <c:pt idx="15044">
                  <c:v>40370.447222222232</c:v>
                </c:pt>
                <c:pt idx="15045">
                  <c:v>40370.447916666664</c:v>
                </c:pt>
                <c:pt idx="15046">
                  <c:v>40370.448611111111</c:v>
                </c:pt>
                <c:pt idx="15047">
                  <c:v>40370.449305555558</c:v>
                </c:pt>
                <c:pt idx="15048">
                  <c:v>40370.450000000012</c:v>
                </c:pt>
                <c:pt idx="15049">
                  <c:v>40370.450694444502</c:v>
                </c:pt>
                <c:pt idx="15050">
                  <c:v>40370.451388888891</c:v>
                </c:pt>
                <c:pt idx="15051">
                  <c:v>40370.45208333333</c:v>
                </c:pt>
                <c:pt idx="15052">
                  <c:v>40370.452777777791</c:v>
                </c:pt>
                <c:pt idx="15053">
                  <c:v>40370.453472222223</c:v>
                </c:pt>
                <c:pt idx="15054">
                  <c:v>40370.45416666667</c:v>
                </c:pt>
                <c:pt idx="15055">
                  <c:v>40370.454861111109</c:v>
                </c:pt>
                <c:pt idx="15056">
                  <c:v>40370.455555555563</c:v>
                </c:pt>
                <c:pt idx="15057">
                  <c:v>40370.456250000039</c:v>
                </c:pt>
                <c:pt idx="15058">
                  <c:v>40370.456944444493</c:v>
                </c:pt>
                <c:pt idx="15059">
                  <c:v>40370.457638888925</c:v>
                </c:pt>
                <c:pt idx="15060">
                  <c:v>40370.458333333343</c:v>
                </c:pt>
                <c:pt idx="15061">
                  <c:v>40370.459027777782</c:v>
                </c:pt>
                <c:pt idx="15062">
                  <c:v>40370.459722222222</c:v>
                </c:pt>
                <c:pt idx="15063">
                  <c:v>40370.460416666654</c:v>
                </c:pt>
                <c:pt idx="15064">
                  <c:v>40370.461111111072</c:v>
                </c:pt>
                <c:pt idx="15065">
                  <c:v>40370.461805555555</c:v>
                </c:pt>
                <c:pt idx="15066">
                  <c:v>40370.462500000001</c:v>
                </c:pt>
                <c:pt idx="15067">
                  <c:v>40370.463194444441</c:v>
                </c:pt>
                <c:pt idx="15068">
                  <c:v>40370.463888888888</c:v>
                </c:pt>
                <c:pt idx="15069">
                  <c:v>40370.464583333334</c:v>
                </c:pt>
                <c:pt idx="15070">
                  <c:v>40370.465277777781</c:v>
                </c:pt>
                <c:pt idx="15071">
                  <c:v>40370.46597222222</c:v>
                </c:pt>
                <c:pt idx="15072">
                  <c:v>40370.466666666638</c:v>
                </c:pt>
                <c:pt idx="15073">
                  <c:v>40370.467361111077</c:v>
                </c:pt>
                <c:pt idx="15074">
                  <c:v>40370.468055555553</c:v>
                </c:pt>
                <c:pt idx="15075">
                  <c:v>40370.46875</c:v>
                </c:pt>
                <c:pt idx="15076">
                  <c:v>40370.469444444447</c:v>
                </c:pt>
                <c:pt idx="15077">
                  <c:v>40370.470138888893</c:v>
                </c:pt>
                <c:pt idx="15078">
                  <c:v>40370.470833333333</c:v>
                </c:pt>
                <c:pt idx="15079">
                  <c:v>40370.47152777778</c:v>
                </c:pt>
                <c:pt idx="15080">
                  <c:v>40370.472222222219</c:v>
                </c:pt>
                <c:pt idx="15081">
                  <c:v>40370.472916666666</c:v>
                </c:pt>
                <c:pt idx="15082">
                  <c:v>40370.473611111105</c:v>
                </c:pt>
                <c:pt idx="15083">
                  <c:v>40370.474305555559</c:v>
                </c:pt>
                <c:pt idx="15084">
                  <c:v>40370.475000000006</c:v>
                </c:pt>
                <c:pt idx="15085">
                  <c:v>40370.475694444474</c:v>
                </c:pt>
                <c:pt idx="15086">
                  <c:v>40370.476388888892</c:v>
                </c:pt>
                <c:pt idx="15087">
                  <c:v>40370.477083333324</c:v>
                </c:pt>
                <c:pt idx="15088">
                  <c:v>40370.477777777778</c:v>
                </c:pt>
                <c:pt idx="15089">
                  <c:v>40370.478472222232</c:v>
                </c:pt>
                <c:pt idx="15090">
                  <c:v>40370.479166666628</c:v>
                </c:pt>
                <c:pt idx="15091">
                  <c:v>40370.479861111104</c:v>
                </c:pt>
                <c:pt idx="15092">
                  <c:v>40370.480555555587</c:v>
                </c:pt>
                <c:pt idx="15093">
                  <c:v>40370.481250000012</c:v>
                </c:pt>
                <c:pt idx="15094">
                  <c:v>40370.481944444473</c:v>
                </c:pt>
                <c:pt idx="15095">
                  <c:v>40370.482638888934</c:v>
                </c:pt>
                <c:pt idx="15096">
                  <c:v>40370.48333333333</c:v>
                </c:pt>
                <c:pt idx="15097">
                  <c:v>40370.484027777791</c:v>
                </c:pt>
                <c:pt idx="15098">
                  <c:v>40370.484722222223</c:v>
                </c:pt>
                <c:pt idx="15099">
                  <c:v>40370.48541666667</c:v>
                </c:pt>
                <c:pt idx="15100">
                  <c:v>40370.486111111109</c:v>
                </c:pt>
                <c:pt idx="15101">
                  <c:v>40370.486805555563</c:v>
                </c:pt>
                <c:pt idx="15102">
                  <c:v>40370.487500000003</c:v>
                </c:pt>
                <c:pt idx="15103">
                  <c:v>40370.488194444493</c:v>
                </c:pt>
                <c:pt idx="15104">
                  <c:v>40370.488888888925</c:v>
                </c:pt>
                <c:pt idx="15105">
                  <c:v>40370.489583333336</c:v>
                </c:pt>
                <c:pt idx="15106">
                  <c:v>40370.490277777782</c:v>
                </c:pt>
                <c:pt idx="15107">
                  <c:v>40370.490972222222</c:v>
                </c:pt>
                <c:pt idx="15108">
                  <c:v>40370.491666666618</c:v>
                </c:pt>
                <c:pt idx="15109">
                  <c:v>40370.492361111072</c:v>
                </c:pt>
                <c:pt idx="15110">
                  <c:v>40370.493055555555</c:v>
                </c:pt>
                <c:pt idx="15111">
                  <c:v>40370.493749999994</c:v>
                </c:pt>
                <c:pt idx="15112">
                  <c:v>40370.494444444441</c:v>
                </c:pt>
                <c:pt idx="15113">
                  <c:v>40370.495138888888</c:v>
                </c:pt>
                <c:pt idx="15114">
                  <c:v>40370.495833333334</c:v>
                </c:pt>
                <c:pt idx="15115">
                  <c:v>40370.496527777781</c:v>
                </c:pt>
                <c:pt idx="15116">
                  <c:v>40370.49722222222</c:v>
                </c:pt>
                <c:pt idx="15117">
                  <c:v>40370.497916666638</c:v>
                </c:pt>
                <c:pt idx="15118">
                  <c:v>40370.498611111114</c:v>
                </c:pt>
                <c:pt idx="15119">
                  <c:v>40370.499305555524</c:v>
                </c:pt>
                <c:pt idx="15120">
                  <c:v>40370.5</c:v>
                </c:pt>
                <c:pt idx="15121">
                  <c:v>40370.50069444449</c:v>
                </c:pt>
                <c:pt idx="15122">
                  <c:v>40370.501388888886</c:v>
                </c:pt>
                <c:pt idx="15123">
                  <c:v>40370.502083333326</c:v>
                </c:pt>
                <c:pt idx="15124">
                  <c:v>40370.50277777778</c:v>
                </c:pt>
                <c:pt idx="15125">
                  <c:v>40370.503472222204</c:v>
                </c:pt>
                <c:pt idx="15126">
                  <c:v>40370.504166666637</c:v>
                </c:pt>
                <c:pt idx="15127">
                  <c:v>40370.504861111105</c:v>
                </c:pt>
                <c:pt idx="15128">
                  <c:v>40370.505555555559</c:v>
                </c:pt>
                <c:pt idx="15129">
                  <c:v>40370.506250000013</c:v>
                </c:pt>
                <c:pt idx="15130">
                  <c:v>40370.506944444474</c:v>
                </c:pt>
                <c:pt idx="15131">
                  <c:v>40370.507638888892</c:v>
                </c:pt>
                <c:pt idx="15132">
                  <c:v>40370.508333333331</c:v>
                </c:pt>
                <c:pt idx="15133">
                  <c:v>40370.509027777778</c:v>
                </c:pt>
                <c:pt idx="15134">
                  <c:v>40370.509722222225</c:v>
                </c:pt>
                <c:pt idx="15135">
                  <c:v>40370.510416666664</c:v>
                </c:pt>
                <c:pt idx="15136">
                  <c:v>40370.511111111104</c:v>
                </c:pt>
                <c:pt idx="15137">
                  <c:v>40370.511805555558</c:v>
                </c:pt>
                <c:pt idx="15138">
                  <c:v>40370.512500000012</c:v>
                </c:pt>
                <c:pt idx="15139">
                  <c:v>40370.513194444473</c:v>
                </c:pt>
                <c:pt idx="15140">
                  <c:v>40370.513888888891</c:v>
                </c:pt>
                <c:pt idx="15141">
                  <c:v>40370.51458333333</c:v>
                </c:pt>
                <c:pt idx="15142">
                  <c:v>40370.515277777791</c:v>
                </c:pt>
                <c:pt idx="15143">
                  <c:v>40370.515972222223</c:v>
                </c:pt>
                <c:pt idx="15144">
                  <c:v>40370.51666666667</c:v>
                </c:pt>
                <c:pt idx="15145">
                  <c:v>40370.51736111108</c:v>
                </c:pt>
                <c:pt idx="15146">
                  <c:v>40370.518055555563</c:v>
                </c:pt>
                <c:pt idx="15147">
                  <c:v>40370.518750000003</c:v>
                </c:pt>
                <c:pt idx="15148">
                  <c:v>40370.519444444442</c:v>
                </c:pt>
                <c:pt idx="15149">
                  <c:v>40370.520138888889</c:v>
                </c:pt>
                <c:pt idx="15150">
                  <c:v>40370.520833333336</c:v>
                </c:pt>
                <c:pt idx="15151">
                  <c:v>40370.521527777775</c:v>
                </c:pt>
                <c:pt idx="15152">
                  <c:v>40370.522222222222</c:v>
                </c:pt>
                <c:pt idx="15153">
                  <c:v>40370.522916666654</c:v>
                </c:pt>
                <c:pt idx="15154">
                  <c:v>40370.523611111072</c:v>
                </c:pt>
                <c:pt idx="15155">
                  <c:v>40370.524305555555</c:v>
                </c:pt>
                <c:pt idx="15156">
                  <c:v>40370.525000000001</c:v>
                </c:pt>
                <c:pt idx="15157">
                  <c:v>40370.525694444441</c:v>
                </c:pt>
                <c:pt idx="15158">
                  <c:v>40370.526388888888</c:v>
                </c:pt>
                <c:pt idx="15159">
                  <c:v>40370.527083333298</c:v>
                </c:pt>
                <c:pt idx="15160">
                  <c:v>40370.527777777774</c:v>
                </c:pt>
                <c:pt idx="15161">
                  <c:v>40370.52847222222</c:v>
                </c:pt>
                <c:pt idx="15162">
                  <c:v>40370.529166666609</c:v>
                </c:pt>
                <c:pt idx="15163">
                  <c:v>40370.529861111077</c:v>
                </c:pt>
                <c:pt idx="15164">
                  <c:v>40370.530555555553</c:v>
                </c:pt>
                <c:pt idx="15165">
                  <c:v>40370.53125</c:v>
                </c:pt>
                <c:pt idx="15166">
                  <c:v>40370.531944444447</c:v>
                </c:pt>
                <c:pt idx="15167">
                  <c:v>40370.532638888893</c:v>
                </c:pt>
                <c:pt idx="15168">
                  <c:v>40370.533333333326</c:v>
                </c:pt>
                <c:pt idx="15169">
                  <c:v>40370.53402777778</c:v>
                </c:pt>
                <c:pt idx="15170">
                  <c:v>40370.534722222204</c:v>
                </c:pt>
                <c:pt idx="15171">
                  <c:v>40370.535416666637</c:v>
                </c:pt>
                <c:pt idx="15172">
                  <c:v>40370.536111111105</c:v>
                </c:pt>
                <c:pt idx="15173">
                  <c:v>40370.536805555559</c:v>
                </c:pt>
                <c:pt idx="15174">
                  <c:v>40370.537499999999</c:v>
                </c:pt>
                <c:pt idx="15175">
                  <c:v>40370.538194444474</c:v>
                </c:pt>
                <c:pt idx="15176">
                  <c:v>40370.538888888892</c:v>
                </c:pt>
                <c:pt idx="15177">
                  <c:v>40370.539583333324</c:v>
                </c:pt>
                <c:pt idx="15178">
                  <c:v>40370.540277777793</c:v>
                </c:pt>
                <c:pt idx="15179">
                  <c:v>40370.540972222232</c:v>
                </c:pt>
                <c:pt idx="15180">
                  <c:v>40370.541666666628</c:v>
                </c:pt>
                <c:pt idx="15181">
                  <c:v>40370.542361111104</c:v>
                </c:pt>
                <c:pt idx="15182">
                  <c:v>40370.543055555558</c:v>
                </c:pt>
                <c:pt idx="15183">
                  <c:v>40370.543749999997</c:v>
                </c:pt>
                <c:pt idx="15184">
                  <c:v>40370.544444444473</c:v>
                </c:pt>
                <c:pt idx="15185">
                  <c:v>40370.545138888891</c:v>
                </c:pt>
                <c:pt idx="15186">
                  <c:v>40370.54583333333</c:v>
                </c:pt>
                <c:pt idx="15187">
                  <c:v>40370.546527777791</c:v>
                </c:pt>
                <c:pt idx="15188">
                  <c:v>40370.547222222223</c:v>
                </c:pt>
                <c:pt idx="15189">
                  <c:v>40370.54791666667</c:v>
                </c:pt>
                <c:pt idx="15190">
                  <c:v>40370.548611111109</c:v>
                </c:pt>
                <c:pt idx="15191">
                  <c:v>40370.549305555556</c:v>
                </c:pt>
                <c:pt idx="15192">
                  <c:v>40370.550000000003</c:v>
                </c:pt>
                <c:pt idx="15193">
                  <c:v>40370.550694444493</c:v>
                </c:pt>
                <c:pt idx="15194">
                  <c:v>40370.551388888889</c:v>
                </c:pt>
                <c:pt idx="15195">
                  <c:v>40370.552083333336</c:v>
                </c:pt>
                <c:pt idx="15196">
                  <c:v>40370.552777777782</c:v>
                </c:pt>
                <c:pt idx="15197">
                  <c:v>40370.553472222222</c:v>
                </c:pt>
                <c:pt idx="15198">
                  <c:v>40370.554166666654</c:v>
                </c:pt>
                <c:pt idx="15199">
                  <c:v>40370.554861111108</c:v>
                </c:pt>
                <c:pt idx="15200">
                  <c:v>40370.555555555562</c:v>
                </c:pt>
                <c:pt idx="15201">
                  <c:v>40370.556250000031</c:v>
                </c:pt>
                <c:pt idx="15202">
                  <c:v>40370.556944444485</c:v>
                </c:pt>
                <c:pt idx="15203">
                  <c:v>40370.557638888917</c:v>
                </c:pt>
                <c:pt idx="15204">
                  <c:v>40370.558333333342</c:v>
                </c:pt>
                <c:pt idx="15205">
                  <c:v>40370.559027777781</c:v>
                </c:pt>
                <c:pt idx="15206">
                  <c:v>40370.55972222222</c:v>
                </c:pt>
                <c:pt idx="15207">
                  <c:v>40370.560416666638</c:v>
                </c:pt>
                <c:pt idx="15208">
                  <c:v>40370.561111111077</c:v>
                </c:pt>
                <c:pt idx="15209">
                  <c:v>40370.561805555524</c:v>
                </c:pt>
                <c:pt idx="15210">
                  <c:v>40370.5625</c:v>
                </c:pt>
                <c:pt idx="15211">
                  <c:v>40370.563194444447</c:v>
                </c:pt>
                <c:pt idx="15212">
                  <c:v>40370.563888888886</c:v>
                </c:pt>
                <c:pt idx="15213">
                  <c:v>40370.564583333326</c:v>
                </c:pt>
                <c:pt idx="15214">
                  <c:v>40370.56527777778</c:v>
                </c:pt>
                <c:pt idx="15215">
                  <c:v>40370.565972222204</c:v>
                </c:pt>
                <c:pt idx="15216">
                  <c:v>40370.566666666637</c:v>
                </c:pt>
                <c:pt idx="15217">
                  <c:v>40370.567361111054</c:v>
                </c:pt>
                <c:pt idx="15218">
                  <c:v>40370.568055555559</c:v>
                </c:pt>
                <c:pt idx="15219">
                  <c:v>40370.568749999999</c:v>
                </c:pt>
                <c:pt idx="15220">
                  <c:v>40370.569444444445</c:v>
                </c:pt>
                <c:pt idx="15221">
                  <c:v>40370.570138888892</c:v>
                </c:pt>
                <c:pt idx="15222">
                  <c:v>40370.570833333331</c:v>
                </c:pt>
                <c:pt idx="15223">
                  <c:v>40370.571527777778</c:v>
                </c:pt>
                <c:pt idx="15224">
                  <c:v>40370.572222222232</c:v>
                </c:pt>
                <c:pt idx="15225">
                  <c:v>40370.572916666664</c:v>
                </c:pt>
                <c:pt idx="15226">
                  <c:v>40370.573611111104</c:v>
                </c:pt>
                <c:pt idx="15227">
                  <c:v>40370.574305555558</c:v>
                </c:pt>
                <c:pt idx="15228">
                  <c:v>40370.575000000004</c:v>
                </c:pt>
                <c:pt idx="15229">
                  <c:v>40370.575694444473</c:v>
                </c:pt>
                <c:pt idx="15230">
                  <c:v>40370.576388888891</c:v>
                </c:pt>
                <c:pt idx="15231">
                  <c:v>40370.577083333301</c:v>
                </c:pt>
                <c:pt idx="15232">
                  <c:v>40370.577777777777</c:v>
                </c:pt>
                <c:pt idx="15233">
                  <c:v>40370.578472222223</c:v>
                </c:pt>
                <c:pt idx="15234">
                  <c:v>40370.579166666626</c:v>
                </c:pt>
                <c:pt idx="15235">
                  <c:v>40370.57986111108</c:v>
                </c:pt>
                <c:pt idx="15236">
                  <c:v>40370.580555555563</c:v>
                </c:pt>
                <c:pt idx="15237">
                  <c:v>40370.581250000003</c:v>
                </c:pt>
                <c:pt idx="15238">
                  <c:v>40370.581944444442</c:v>
                </c:pt>
                <c:pt idx="15239">
                  <c:v>40370.582638888925</c:v>
                </c:pt>
                <c:pt idx="15240">
                  <c:v>40370.583333333336</c:v>
                </c:pt>
                <c:pt idx="15241">
                  <c:v>40370.584027777782</c:v>
                </c:pt>
                <c:pt idx="15242">
                  <c:v>40370.584722222222</c:v>
                </c:pt>
                <c:pt idx="15243">
                  <c:v>40370.585416666654</c:v>
                </c:pt>
                <c:pt idx="15244">
                  <c:v>40370.586111111108</c:v>
                </c:pt>
                <c:pt idx="15245">
                  <c:v>40370.586805555562</c:v>
                </c:pt>
                <c:pt idx="15246">
                  <c:v>40370.587500000001</c:v>
                </c:pt>
                <c:pt idx="15247">
                  <c:v>40370.588194444485</c:v>
                </c:pt>
                <c:pt idx="15248">
                  <c:v>40370.588888888917</c:v>
                </c:pt>
                <c:pt idx="15249">
                  <c:v>40370.589583333334</c:v>
                </c:pt>
                <c:pt idx="15250">
                  <c:v>40370.590277777781</c:v>
                </c:pt>
                <c:pt idx="15251">
                  <c:v>40370.59097222222</c:v>
                </c:pt>
                <c:pt idx="15252">
                  <c:v>40370.591666666609</c:v>
                </c:pt>
                <c:pt idx="15253">
                  <c:v>40370.592361111077</c:v>
                </c:pt>
                <c:pt idx="15254">
                  <c:v>40370.593055555524</c:v>
                </c:pt>
                <c:pt idx="15255">
                  <c:v>40370.593749999985</c:v>
                </c:pt>
                <c:pt idx="15256">
                  <c:v>40370.594444444447</c:v>
                </c:pt>
                <c:pt idx="15257">
                  <c:v>40370.595138888886</c:v>
                </c:pt>
                <c:pt idx="15258">
                  <c:v>40370.595833333326</c:v>
                </c:pt>
                <c:pt idx="15259">
                  <c:v>40370.59652777778</c:v>
                </c:pt>
                <c:pt idx="15260">
                  <c:v>40370.597222222204</c:v>
                </c:pt>
                <c:pt idx="15261">
                  <c:v>40370.597916666637</c:v>
                </c:pt>
                <c:pt idx="15262">
                  <c:v>40370.598611111105</c:v>
                </c:pt>
                <c:pt idx="15263">
                  <c:v>40370.59930555553</c:v>
                </c:pt>
                <c:pt idx="15264">
                  <c:v>40370.6</c:v>
                </c:pt>
                <c:pt idx="15265">
                  <c:v>40370.600694444474</c:v>
                </c:pt>
                <c:pt idx="15266">
                  <c:v>40370.601388888885</c:v>
                </c:pt>
                <c:pt idx="15267">
                  <c:v>40370.602083333324</c:v>
                </c:pt>
                <c:pt idx="15268">
                  <c:v>40370.602777777778</c:v>
                </c:pt>
                <c:pt idx="15269">
                  <c:v>40370.603472222225</c:v>
                </c:pt>
                <c:pt idx="15270">
                  <c:v>40370.604166666628</c:v>
                </c:pt>
                <c:pt idx="15271">
                  <c:v>40370.604861111104</c:v>
                </c:pt>
                <c:pt idx="15272">
                  <c:v>40370.605555555558</c:v>
                </c:pt>
                <c:pt idx="15273">
                  <c:v>40370.606250000012</c:v>
                </c:pt>
                <c:pt idx="15274">
                  <c:v>40370.606944444473</c:v>
                </c:pt>
                <c:pt idx="15275">
                  <c:v>40370.607638888891</c:v>
                </c:pt>
                <c:pt idx="15276">
                  <c:v>40370.60833333333</c:v>
                </c:pt>
                <c:pt idx="15277">
                  <c:v>40370.609027777777</c:v>
                </c:pt>
                <c:pt idx="15278">
                  <c:v>40370.609722222194</c:v>
                </c:pt>
                <c:pt idx="15279">
                  <c:v>40370.61041666667</c:v>
                </c:pt>
                <c:pt idx="15280">
                  <c:v>40370.61111111108</c:v>
                </c:pt>
                <c:pt idx="15281">
                  <c:v>40370.611805555556</c:v>
                </c:pt>
                <c:pt idx="15282">
                  <c:v>40370.612500000003</c:v>
                </c:pt>
                <c:pt idx="15283">
                  <c:v>40370.613194444442</c:v>
                </c:pt>
                <c:pt idx="15284">
                  <c:v>40370.613888888889</c:v>
                </c:pt>
                <c:pt idx="15285">
                  <c:v>40370.614583333336</c:v>
                </c:pt>
                <c:pt idx="15286">
                  <c:v>40370.615277777782</c:v>
                </c:pt>
                <c:pt idx="15287">
                  <c:v>40370.615972222222</c:v>
                </c:pt>
                <c:pt idx="15288">
                  <c:v>40370.616666666654</c:v>
                </c:pt>
                <c:pt idx="15289">
                  <c:v>40370.617361111072</c:v>
                </c:pt>
                <c:pt idx="15290">
                  <c:v>40370.618055555562</c:v>
                </c:pt>
                <c:pt idx="15291">
                  <c:v>40370.618750000001</c:v>
                </c:pt>
                <c:pt idx="15292">
                  <c:v>40370.619444444441</c:v>
                </c:pt>
                <c:pt idx="15293">
                  <c:v>40370.620138888888</c:v>
                </c:pt>
                <c:pt idx="15294">
                  <c:v>40370.620833333334</c:v>
                </c:pt>
                <c:pt idx="15295">
                  <c:v>40370.621527777774</c:v>
                </c:pt>
                <c:pt idx="15296">
                  <c:v>40370.62222222222</c:v>
                </c:pt>
                <c:pt idx="15297">
                  <c:v>40370.622916666638</c:v>
                </c:pt>
                <c:pt idx="15298">
                  <c:v>40370.623611111077</c:v>
                </c:pt>
                <c:pt idx="15299">
                  <c:v>40370.624305555524</c:v>
                </c:pt>
                <c:pt idx="15300">
                  <c:v>40370.624999999993</c:v>
                </c:pt>
                <c:pt idx="15301">
                  <c:v>40370.625694444447</c:v>
                </c:pt>
                <c:pt idx="15302">
                  <c:v>40370.626388888886</c:v>
                </c:pt>
                <c:pt idx="15303">
                  <c:v>40370.627083333282</c:v>
                </c:pt>
                <c:pt idx="15304">
                  <c:v>40370.62777777775</c:v>
                </c:pt>
                <c:pt idx="15305">
                  <c:v>40370.628472222204</c:v>
                </c:pt>
                <c:pt idx="15306">
                  <c:v>40370.629166666607</c:v>
                </c:pt>
                <c:pt idx="15307">
                  <c:v>40370.629861111054</c:v>
                </c:pt>
                <c:pt idx="15308">
                  <c:v>40370.630555555559</c:v>
                </c:pt>
                <c:pt idx="15309">
                  <c:v>40370.631249999999</c:v>
                </c:pt>
                <c:pt idx="15310">
                  <c:v>40370.631944444445</c:v>
                </c:pt>
                <c:pt idx="15311">
                  <c:v>40370.632638888892</c:v>
                </c:pt>
                <c:pt idx="15312">
                  <c:v>40370.633333333324</c:v>
                </c:pt>
                <c:pt idx="15313">
                  <c:v>40370.634027777778</c:v>
                </c:pt>
                <c:pt idx="15314">
                  <c:v>40370.634722222225</c:v>
                </c:pt>
                <c:pt idx="15315">
                  <c:v>40370.635416666628</c:v>
                </c:pt>
                <c:pt idx="15316">
                  <c:v>40370.636111111104</c:v>
                </c:pt>
                <c:pt idx="15317">
                  <c:v>40370.636805555558</c:v>
                </c:pt>
                <c:pt idx="15318">
                  <c:v>40370.637499999997</c:v>
                </c:pt>
                <c:pt idx="15319">
                  <c:v>40370.638194444473</c:v>
                </c:pt>
                <c:pt idx="15320">
                  <c:v>40370.638888888891</c:v>
                </c:pt>
                <c:pt idx="15321">
                  <c:v>40370.639583333301</c:v>
                </c:pt>
                <c:pt idx="15322">
                  <c:v>40370.640277777791</c:v>
                </c:pt>
                <c:pt idx="15323">
                  <c:v>40370.640972222223</c:v>
                </c:pt>
                <c:pt idx="15324">
                  <c:v>40370.641666666626</c:v>
                </c:pt>
                <c:pt idx="15325">
                  <c:v>40370.64236111108</c:v>
                </c:pt>
                <c:pt idx="15326">
                  <c:v>40370.643055555556</c:v>
                </c:pt>
                <c:pt idx="15327">
                  <c:v>40370.643749999996</c:v>
                </c:pt>
                <c:pt idx="15328">
                  <c:v>40370.644444444442</c:v>
                </c:pt>
                <c:pt idx="15329">
                  <c:v>40370.645138888889</c:v>
                </c:pt>
                <c:pt idx="15330">
                  <c:v>40370.645833333336</c:v>
                </c:pt>
                <c:pt idx="15331">
                  <c:v>40370.646527777782</c:v>
                </c:pt>
                <c:pt idx="15332">
                  <c:v>40370.647222222222</c:v>
                </c:pt>
                <c:pt idx="15333">
                  <c:v>40370.647916666654</c:v>
                </c:pt>
                <c:pt idx="15334">
                  <c:v>40370.648611111108</c:v>
                </c:pt>
                <c:pt idx="15335">
                  <c:v>40370.649305555555</c:v>
                </c:pt>
                <c:pt idx="15336">
                  <c:v>40370.65</c:v>
                </c:pt>
                <c:pt idx="15337">
                  <c:v>40370.650694444485</c:v>
                </c:pt>
                <c:pt idx="15338">
                  <c:v>40370.651388888888</c:v>
                </c:pt>
                <c:pt idx="15339">
                  <c:v>40370.652083333334</c:v>
                </c:pt>
                <c:pt idx="15340">
                  <c:v>40370.652777777781</c:v>
                </c:pt>
                <c:pt idx="15341">
                  <c:v>40370.65347222222</c:v>
                </c:pt>
                <c:pt idx="15342">
                  <c:v>40370.654166666638</c:v>
                </c:pt>
                <c:pt idx="15343">
                  <c:v>40370.654861111114</c:v>
                </c:pt>
                <c:pt idx="15344">
                  <c:v>40370.655555555553</c:v>
                </c:pt>
                <c:pt idx="15345">
                  <c:v>40370.656250000029</c:v>
                </c:pt>
                <c:pt idx="15346">
                  <c:v>40370.65694444449</c:v>
                </c:pt>
                <c:pt idx="15347">
                  <c:v>40370.657638888893</c:v>
                </c:pt>
                <c:pt idx="15348">
                  <c:v>40370.658333333333</c:v>
                </c:pt>
                <c:pt idx="15349">
                  <c:v>40370.65902777778</c:v>
                </c:pt>
                <c:pt idx="15350">
                  <c:v>40370.659722222204</c:v>
                </c:pt>
                <c:pt idx="15351">
                  <c:v>40370.660416666637</c:v>
                </c:pt>
                <c:pt idx="15352">
                  <c:v>40370.661111111054</c:v>
                </c:pt>
                <c:pt idx="15353">
                  <c:v>40370.66180555553</c:v>
                </c:pt>
                <c:pt idx="15354">
                  <c:v>40370.662499999999</c:v>
                </c:pt>
                <c:pt idx="15355">
                  <c:v>40370.663194444445</c:v>
                </c:pt>
                <c:pt idx="15356">
                  <c:v>40370.663888888885</c:v>
                </c:pt>
                <c:pt idx="15357">
                  <c:v>40370.664583333324</c:v>
                </c:pt>
                <c:pt idx="15358">
                  <c:v>40370.665277777778</c:v>
                </c:pt>
                <c:pt idx="15359">
                  <c:v>40370.665972222225</c:v>
                </c:pt>
                <c:pt idx="15360">
                  <c:v>40370.666666666628</c:v>
                </c:pt>
                <c:pt idx="15361">
                  <c:v>40370.667361111053</c:v>
                </c:pt>
                <c:pt idx="15362">
                  <c:v>40370.668055555558</c:v>
                </c:pt>
                <c:pt idx="15363">
                  <c:v>40370.668749999997</c:v>
                </c:pt>
                <c:pt idx="15364">
                  <c:v>40370.669444444444</c:v>
                </c:pt>
                <c:pt idx="15365">
                  <c:v>40370.670138888891</c:v>
                </c:pt>
                <c:pt idx="15366">
                  <c:v>40370.67083333333</c:v>
                </c:pt>
                <c:pt idx="15367">
                  <c:v>40370.671527777777</c:v>
                </c:pt>
                <c:pt idx="15368">
                  <c:v>40370.672222222223</c:v>
                </c:pt>
                <c:pt idx="15369">
                  <c:v>40370.67291666667</c:v>
                </c:pt>
                <c:pt idx="15370">
                  <c:v>40370.67361111108</c:v>
                </c:pt>
                <c:pt idx="15371">
                  <c:v>40370.674305555556</c:v>
                </c:pt>
                <c:pt idx="15372">
                  <c:v>40370.675000000003</c:v>
                </c:pt>
                <c:pt idx="15373">
                  <c:v>40370.675694444442</c:v>
                </c:pt>
                <c:pt idx="15374">
                  <c:v>40370.676388888889</c:v>
                </c:pt>
                <c:pt idx="15375">
                  <c:v>40370.677083333307</c:v>
                </c:pt>
                <c:pt idx="15376">
                  <c:v>40370.677777777775</c:v>
                </c:pt>
                <c:pt idx="15377">
                  <c:v>40370.678472222222</c:v>
                </c:pt>
                <c:pt idx="15378">
                  <c:v>40370.679166666618</c:v>
                </c:pt>
                <c:pt idx="15379">
                  <c:v>40370.679861111072</c:v>
                </c:pt>
                <c:pt idx="15380">
                  <c:v>40370.680555555562</c:v>
                </c:pt>
                <c:pt idx="15381">
                  <c:v>40370.681250000001</c:v>
                </c:pt>
                <c:pt idx="15382">
                  <c:v>40370.681944444441</c:v>
                </c:pt>
                <c:pt idx="15383">
                  <c:v>40370.682638888917</c:v>
                </c:pt>
                <c:pt idx="15384">
                  <c:v>40370.683333333334</c:v>
                </c:pt>
                <c:pt idx="15385">
                  <c:v>40370.684027777781</c:v>
                </c:pt>
                <c:pt idx="15386">
                  <c:v>40370.68472222222</c:v>
                </c:pt>
                <c:pt idx="15387">
                  <c:v>40370.685416666638</c:v>
                </c:pt>
                <c:pt idx="15388">
                  <c:v>40370.686111111114</c:v>
                </c:pt>
                <c:pt idx="15389">
                  <c:v>40370.686805555553</c:v>
                </c:pt>
                <c:pt idx="15390">
                  <c:v>40370.6875</c:v>
                </c:pt>
                <c:pt idx="15391">
                  <c:v>40370.68819444449</c:v>
                </c:pt>
                <c:pt idx="15392">
                  <c:v>40370.688888888893</c:v>
                </c:pt>
                <c:pt idx="15393">
                  <c:v>40370.689583333326</c:v>
                </c:pt>
                <c:pt idx="15394">
                  <c:v>40370.69027777778</c:v>
                </c:pt>
                <c:pt idx="15395">
                  <c:v>40370.690972222204</c:v>
                </c:pt>
                <c:pt idx="15396">
                  <c:v>40370.691666666607</c:v>
                </c:pt>
                <c:pt idx="15397">
                  <c:v>40370.692361111054</c:v>
                </c:pt>
                <c:pt idx="15398">
                  <c:v>40370.69305555553</c:v>
                </c:pt>
                <c:pt idx="15399">
                  <c:v>40370.693749999984</c:v>
                </c:pt>
                <c:pt idx="15400">
                  <c:v>40370.694444444445</c:v>
                </c:pt>
                <c:pt idx="15401">
                  <c:v>40370.695138888885</c:v>
                </c:pt>
                <c:pt idx="15402">
                  <c:v>40370.695833333324</c:v>
                </c:pt>
                <c:pt idx="15403">
                  <c:v>40370.696527777778</c:v>
                </c:pt>
                <c:pt idx="15404">
                  <c:v>40370.697222222225</c:v>
                </c:pt>
                <c:pt idx="15405">
                  <c:v>40370.697916666628</c:v>
                </c:pt>
                <c:pt idx="15406">
                  <c:v>40370.698611111104</c:v>
                </c:pt>
                <c:pt idx="15407">
                  <c:v>40370.699305555521</c:v>
                </c:pt>
                <c:pt idx="15408">
                  <c:v>40370.699999999997</c:v>
                </c:pt>
                <c:pt idx="15409">
                  <c:v>40370.700694444473</c:v>
                </c:pt>
                <c:pt idx="15410">
                  <c:v>40370.701388888876</c:v>
                </c:pt>
                <c:pt idx="15411">
                  <c:v>40370.702083333301</c:v>
                </c:pt>
                <c:pt idx="15412">
                  <c:v>40370.702777777777</c:v>
                </c:pt>
                <c:pt idx="15413">
                  <c:v>40370.703472222194</c:v>
                </c:pt>
                <c:pt idx="15414">
                  <c:v>40370.704166666626</c:v>
                </c:pt>
                <c:pt idx="15415">
                  <c:v>40370.70486111108</c:v>
                </c:pt>
                <c:pt idx="15416">
                  <c:v>40370.705555555556</c:v>
                </c:pt>
                <c:pt idx="15417">
                  <c:v>40370.706250000003</c:v>
                </c:pt>
                <c:pt idx="15418">
                  <c:v>40370.706944444442</c:v>
                </c:pt>
                <c:pt idx="15419">
                  <c:v>40370.707638888889</c:v>
                </c:pt>
                <c:pt idx="15420">
                  <c:v>40370.708333333336</c:v>
                </c:pt>
                <c:pt idx="15421">
                  <c:v>40370.709027777775</c:v>
                </c:pt>
                <c:pt idx="15422">
                  <c:v>40370.709722222193</c:v>
                </c:pt>
                <c:pt idx="15423">
                  <c:v>40370.710416666654</c:v>
                </c:pt>
                <c:pt idx="15424">
                  <c:v>40370.711111111072</c:v>
                </c:pt>
                <c:pt idx="15425">
                  <c:v>40370.711805555555</c:v>
                </c:pt>
                <c:pt idx="15426">
                  <c:v>40370.712500000001</c:v>
                </c:pt>
                <c:pt idx="15427">
                  <c:v>40370.713194444441</c:v>
                </c:pt>
                <c:pt idx="15428">
                  <c:v>40370.713888888888</c:v>
                </c:pt>
                <c:pt idx="15429">
                  <c:v>40370.714583333334</c:v>
                </c:pt>
                <c:pt idx="15430">
                  <c:v>40370.715277777781</c:v>
                </c:pt>
                <c:pt idx="15431">
                  <c:v>40370.71597222222</c:v>
                </c:pt>
                <c:pt idx="15432">
                  <c:v>40370.716666666638</c:v>
                </c:pt>
                <c:pt idx="15433">
                  <c:v>40370.717361111077</c:v>
                </c:pt>
                <c:pt idx="15434">
                  <c:v>40370.718055555553</c:v>
                </c:pt>
                <c:pt idx="15435">
                  <c:v>40370.71875</c:v>
                </c:pt>
                <c:pt idx="15436">
                  <c:v>40370.719444444447</c:v>
                </c:pt>
                <c:pt idx="15437">
                  <c:v>40370.720138888886</c:v>
                </c:pt>
                <c:pt idx="15438">
                  <c:v>40370.720833333326</c:v>
                </c:pt>
                <c:pt idx="15439">
                  <c:v>40370.72152777775</c:v>
                </c:pt>
                <c:pt idx="15440">
                  <c:v>40370.722222222204</c:v>
                </c:pt>
                <c:pt idx="15441">
                  <c:v>40370.722916666637</c:v>
                </c:pt>
                <c:pt idx="15442">
                  <c:v>40370.723611111054</c:v>
                </c:pt>
                <c:pt idx="15443">
                  <c:v>40370.72430555553</c:v>
                </c:pt>
                <c:pt idx="15444">
                  <c:v>40370.724999999999</c:v>
                </c:pt>
                <c:pt idx="15445">
                  <c:v>40370.725694444445</c:v>
                </c:pt>
                <c:pt idx="15446">
                  <c:v>40370.726388888885</c:v>
                </c:pt>
                <c:pt idx="15447">
                  <c:v>40370.727083333273</c:v>
                </c:pt>
                <c:pt idx="15448">
                  <c:v>40370.727777777749</c:v>
                </c:pt>
                <c:pt idx="15449">
                  <c:v>40370.728472222225</c:v>
                </c:pt>
                <c:pt idx="15450">
                  <c:v>40370.729166666606</c:v>
                </c:pt>
                <c:pt idx="15451">
                  <c:v>40370.729861111053</c:v>
                </c:pt>
                <c:pt idx="15452">
                  <c:v>40370.730555555558</c:v>
                </c:pt>
                <c:pt idx="15453">
                  <c:v>40370.731249999997</c:v>
                </c:pt>
                <c:pt idx="15454">
                  <c:v>40370.731944444444</c:v>
                </c:pt>
                <c:pt idx="15455">
                  <c:v>40370.732638888891</c:v>
                </c:pt>
                <c:pt idx="15456">
                  <c:v>40370.733333333301</c:v>
                </c:pt>
                <c:pt idx="15457">
                  <c:v>40370.734027777777</c:v>
                </c:pt>
                <c:pt idx="15458">
                  <c:v>40370.734722222194</c:v>
                </c:pt>
                <c:pt idx="15459">
                  <c:v>40370.735416666626</c:v>
                </c:pt>
                <c:pt idx="15460">
                  <c:v>40370.73611111108</c:v>
                </c:pt>
                <c:pt idx="15461">
                  <c:v>40370.736805555556</c:v>
                </c:pt>
                <c:pt idx="15462">
                  <c:v>40370.737499999996</c:v>
                </c:pt>
                <c:pt idx="15463">
                  <c:v>40370.738194444442</c:v>
                </c:pt>
                <c:pt idx="15464">
                  <c:v>40370.738888888889</c:v>
                </c:pt>
                <c:pt idx="15465">
                  <c:v>40370.739583333307</c:v>
                </c:pt>
                <c:pt idx="15466">
                  <c:v>40370.740277777782</c:v>
                </c:pt>
                <c:pt idx="15467">
                  <c:v>40370.740972222222</c:v>
                </c:pt>
                <c:pt idx="15468">
                  <c:v>40370.741666666618</c:v>
                </c:pt>
                <c:pt idx="15469">
                  <c:v>40370.742361111072</c:v>
                </c:pt>
                <c:pt idx="15470">
                  <c:v>40370.743055555555</c:v>
                </c:pt>
                <c:pt idx="15471">
                  <c:v>40370.743749999994</c:v>
                </c:pt>
                <c:pt idx="15472">
                  <c:v>40370.744444444441</c:v>
                </c:pt>
                <c:pt idx="15473">
                  <c:v>40370.745138888888</c:v>
                </c:pt>
                <c:pt idx="15474">
                  <c:v>40370.745833333334</c:v>
                </c:pt>
                <c:pt idx="15475">
                  <c:v>40370.746527777781</c:v>
                </c:pt>
                <c:pt idx="15476">
                  <c:v>40370.74722222222</c:v>
                </c:pt>
                <c:pt idx="15477">
                  <c:v>40370.747916666638</c:v>
                </c:pt>
                <c:pt idx="15478">
                  <c:v>40370.748611111114</c:v>
                </c:pt>
                <c:pt idx="15479">
                  <c:v>40370.749305555524</c:v>
                </c:pt>
                <c:pt idx="15480">
                  <c:v>40370.75</c:v>
                </c:pt>
                <c:pt idx="15481">
                  <c:v>40370.75069444449</c:v>
                </c:pt>
                <c:pt idx="15482">
                  <c:v>40370.751388888886</c:v>
                </c:pt>
                <c:pt idx="15483">
                  <c:v>40370.752083333326</c:v>
                </c:pt>
                <c:pt idx="15484">
                  <c:v>40370.75277777778</c:v>
                </c:pt>
                <c:pt idx="15485">
                  <c:v>40370.753472222204</c:v>
                </c:pt>
                <c:pt idx="15486">
                  <c:v>40370.754166666637</c:v>
                </c:pt>
                <c:pt idx="15487">
                  <c:v>40370.754861111105</c:v>
                </c:pt>
                <c:pt idx="15488">
                  <c:v>40370.755555555559</c:v>
                </c:pt>
                <c:pt idx="15489">
                  <c:v>40370.756250000013</c:v>
                </c:pt>
                <c:pt idx="15490">
                  <c:v>40370.756944444474</c:v>
                </c:pt>
                <c:pt idx="15491">
                  <c:v>40370.757638888892</c:v>
                </c:pt>
                <c:pt idx="15492">
                  <c:v>40370.758333333331</c:v>
                </c:pt>
                <c:pt idx="15493">
                  <c:v>40370.759027777778</c:v>
                </c:pt>
                <c:pt idx="15494">
                  <c:v>40370.759722222225</c:v>
                </c:pt>
                <c:pt idx="15495">
                  <c:v>40370.760416666628</c:v>
                </c:pt>
                <c:pt idx="15496">
                  <c:v>40370.761111111053</c:v>
                </c:pt>
                <c:pt idx="15497">
                  <c:v>40370.761805555521</c:v>
                </c:pt>
                <c:pt idx="15498">
                  <c:v>40370.762499999997</c:v>
                </c:pt>
                <c:pt idx="15499">
                  <c:v>40370.763194444444</c:v>
                </c:pt>
                <c:pt idx="15500">
                  <c:v>40370.763888888876</c:v>
                </c:pt>
                <c:pt idx="15501">
                  <c:v>40370.764583333301</c:v>
                </c:pt>
                <c:pt idx="15502">
                  <c:v>40370.765277777777</c:v>
                </c:pt>
                <c:pt idx="15503">
                  <c:v>40370.765972222194</c:v>
                </c:pt>
                <c:pt idx="15504">
                  <c:v>40370.766666666626</c:v>
                </c:pt>
                <c:pt idx="15505">
                  <c:v>40370.767361111051</c:v>
                </c:pt>
                <c:pt idx="15506">
                  <c:v>40370.768055555556</c:v>
                </c:pt>
                <c:pt idx="15507">
                  <c:v>40370.768749999996</c:v>
                </c:pt>
                <c:pt idx="15508">
                  <c:v>40370.769444444435</c:v>
                </c:pt>
                <c:pt idx="15509">
                  <c:v>40370.770138888889</c:v>
                </c:pt>
                <c:pt idx="15510">
                  <c:v>40370.770833333336</c:v>
                </c:pt>
                <c:pt idx="15511">
                  <c:v>40370.771527777775</c:v>
                </c:pt>
                <c:pt idx="15512">
                  <c:v>40370.772222222222</c:v>
                </c:pt>
                <c:pt idx="15513">
                  <c:v>40370.772916666654</c:v>
                </c:pt>
                <c:pt idx="15514">
                  <c:v>40370.773611111072</c:v>
                </c:pt>
                <c:pt idx="15515">
                  <c:v>40370.774305555555</c:v>
                </c:pt>
                <c:pt idx="15516">
                  <c:v>40370.775000000001</c:v>
                </c:pt>
                <c:pt idx="15517">
                  <c:v>40370.775694444441</c:v>
                </c:pt>
                <c:pt idx="15518">
                  <c:v>40370.776388888888</c:v>
                </c:pt>
                <c:pt idx="15519">
                  <c:v>40370.777083333298</c:v>
                </c:pt>
                <c:pt idx="15520">
                  <c:v>40370.777777777774</c:v>
                </c:pt>
                <c:pt idx="15521">
                  <c:v>40370.77847222222</c:v>
                </c:pt>
                <c:pt idx="15522">
                  <c:v>40370.779166666609</c:v>
                </c:pt>
                <c:pt idx="15523">
                  <c:v>40370.779861111077</c:v>
                </c:pt>
                <c:pt idx="15524">
                  <c:v>40370.780555555553</c:v>
                </c:pt>
                <c:pt idx="15525">
                  <c:v>40370.78125</c:v>
                </c:pt>
                <c:pt idx="15526">
                  <c:v>40370.781944444447</c:v>
                </c:pt>
                <c:pt idx="15527">
                  <c:v>40370.782638888893</c:v>
                </c:pt>
                <c:pt idx="15528">
                  <c:v>40370.783333333326</c:v>
                </c:pt>
                <c:pt idx="15529">
                  <c:v>40370.78402777778</c:v>
                </c:pt>
                <c:pt idx="15530">
                  <c:v>40370.784722222204</c:v>
                </c:pt>
                <c:pt idx="15531">
                  <c:v>40370.785416666637</c:v>
                </c:pt>
                <c:pt idx="15532">
                  <c:v>40370.786111111105</c:v>
                </c:pt>
                <c:pt idx="15533">
                  <c:v>40370.786805555559</c:v>
                </c:pt>
                <c:pt idx="15534">
                  <c:v>40370.787499999999</c:v>
                </c:pt>
                <c:pt idx="15535">
                  <c:v>40370.788194444474</c:v>
                </c:pt>
                <c:pt idx="15536">
                  <c:v>40370.788888888892</c:v>
                </c:pt>
                <c:pt idx="15537">
                  <c:v>40370.789583333324</c:v>
                </c:pt>
                <c:pt idx="15538">
                  <c:v>40370.790277777778</c:v>
                </c:pt>
                <c:pt idx="15539">
                  <c:v>40370.790972222225</c:v>
                </c:pt>
                <c:pt idx="15540">
                  <c:v>40370.791666666606</c:v>
                </c:pt>
                <c:pt idx="15541">
                  <c:v>40370.792361111053</c:v>
                </c:pt>
                <c:pt idx="15542">
                  <c:v>40370.793055555521</c:v>
                </c:pt>
                <c:pt idx="15543">
                  <c:v>40370.793749999975</c:v>
                </c:pt>
                <c:pt idx="15544">
                  <c:v>40370.794444444444</c:v>
                </c:pt>
                <c:pt idx="15545">
                  <c:v>40370.795138888876</c:v>
                </c:pt>
                <c:pt idx="15546">
                  <c:v>40370.795833333301</c:v>
                </c:pt>
                <c:pt idx="15547">
                  <c:v>40370.796527777777</c:v>
                </c:pt>
                <c:pt idx="15548">
                  <c:v>40370.797222222194</c:v>
                </c:pt>
                <c:pt idx="15549">
                  <c:v>40370.797916666626</c:v>
                </c:pt>
                <c:pt idx="15550">
                  <c:v>40370.79861111108</c:v>
                </c:pt>
                <c:pt idx="15551">
                  <c:v>40370.79930555552</c:v>
                </c:pt>
                <c:pt idx="15552">
                  <c:v>40370.800000000003</c:v>
                </c:pt>
                <c:pt idx="15553">
                  <c:v>40370.800694444493</c:v>
                </c:pt>
                <c:pt idx="15554">
                  <c:v>40370.801388888889</c:v>
                </c:pt>
                <c:pt idx="15555">
                  <c:v>40370.802083333336</c:v>
                </c:pt>
                <c:pt idx="15556">
                  <c:v>40370.802777777782</c:v>
                </c:pt>
                <c:pt idx="15557">
                  <c:v>40370.803472222222</c:v>
                </c:pt>
                <c:pt idx="15558">
                  <c:v>40370.804166666654</c:v>
                </c:pt>
                <c:pt idx="15559">
                  <c:v>40370.804861111108</c:v>
                </c:pt>
                <c:pt idx="15560">
                  <c:v>40370.805555555562</c:v>
                </c:pt>
                <c:pt idx="15561">
                  <c:v>40370.806250000031</c:v>
                </c:pt>
                <c:pt idx="15562">
                  <c:v>40370.806944444485</c:v>
                </c:pt>
                <c:pt idx="15563">
                  <c:v>40370.807638888917</c:v>
                </c:pt>
                <c:pt idx="15564">
                  <c:v>40370.808333333342</c:v>
                </c:pt>
                <c:pt idx="15565">
                  <c:v>40370.809027777781</c:v>
                </c:pt>
                <c:pt idx="15566">
                  <c:v>40370.80972222222</c:v>
                </c:pt>
                <c:pt idx="15567">
                  <c:v>40370.810416666667</c:v>
                </c:pt>
                <c:pt idx="15568">
                  <c:v>40370.811111111114</c:v>
                </c:pt>
                <c:pt idx="15569">
                  <c:v>40370.811805555553</c:v>
                </c:pt>
                <c:pt idx="15570">
                  <c:v>40370.812500000029</c:v>
                </c:pt>
                <c:pt idx="15571">
                  <c:v>40370.81319444449</c:v>
                </c:pt>
                <c:pt idx="15572">
                  <c:v>40370.813888888893</c:v>
                </c:pt>
                <c:pt idx="15573">
                  <c:v>40370.814583333333</c:v>
                </c:pt>
                <c:pt idx="15574">
                  <c:v>40370.815277777809</c:v>
                </c:pt>
                <c:pt idx="15575">
                  <c:v>40370.815972222219</c:v>
                </c:pt>
                <c:pt idx="15576">
                  <c:v>40370.816666666666</c:v>
                </c:pt>
                <c:pt idx="15577">
                  <c:v>40370.817361111105</c:v>
                </c:pt>
                <c:pt idx="15578">
                  <c:v>40370.818055555595</c:v>
                </c:pt>
                <c:pt idx="15579">
                  <c:v>40370.818750000013</c:v>
                </c:pt>
                <c:pt idx="15580">
                  <c:v>40370.819444444474</c:v>
                </c:pt>
                <c:pt idx="15581">
                  <c:v>40370.820138888892</c:v>
                </c:pt>
                <c:pt idx="15582">
                  <c:v>40370.820833333331</c:v>
                </c:pt>
                <c:pt idx="15583">
                  <c:v>40370.821527777778</c:v>
                </c:pt>
                <c:pt idx="15584">
                  <c:v>40370.822222222232</c:v>
                </c:pt>
                <c:pt idx="15585">
                  <c:v>40370.822916666664</c:v>
                </c:pt>
                <c:pt idx="15586">
                  <c:v>40370.823611111104</c:v>
                </c:pt>
                <c:pt idx="15587">
                  <c:v>40370.824305555558</c:v>
                </c:pt>
                <c:pt idx="15588">
                  <c:v>40370.825000000004</c:v>
                </c:pt>
                <c:pt idx="15589">
                  <c:v>40370.825694444473</c:v>
                </c:pt>
                <c:pt idx="15590">
                  <c:v>40370.826388888891</c:v>
                </c:pt>
                <c:pt idx="15591">
                  <c:v>40370.827083333301</c:v>
                </c:pt>
                <c:pt idx="15592">
                  <c:v>40370.827777777777</c:v>
                </c:pt>
                <c:pt idx="15593">
                  <c:v>40370.828472222223</c:v>
                </c:pt>
                <c:pt idx="15594">
                  <c:v>40370.829166666626</c:v>
                </c:pt>
                <c:pt idx="15595">
                  <c:v>40370.82986111108</c:v>
                </c:pt>
                <c:pt idx="15596">
                  <c:v>40370.830555555563</c:v>
                </c:pt>
                <c:pt idx="15597">
                  <c:v>40370.831250000003</c:v>
                </c:pt>
                <c:pt idx="15598">
                  <c:v>40370.831944444442</c:v>
                </c:pt>
                <c:pt idx="15599">
                  <c:v>40370.832638888925</c:v>
                </c:pt>
                <c:pt idx="15600">
                  <c:v>40370.833333333336</c:v>
                </c:pt>
                <c:pt idx="15601">
                  <c:v>40370.834027777782</c:v>
                </c:pt>
                <c:pt idx="15602">
                  <c:v>40370.834722222222</c:v>
                </c:pt>
                <c:pt idx="15603">
                  <c:v>40370.835416666654</c:v>
                </c:pt>
                <c:pt idx="15604">
                  <c:v>40370.836111111108</c:v>
                </c:pt>
                <c:pt idx="15605">
                  <c:v>40370.836805555562</c:v>
                </c:pt>
                <c:pt idx="15606">
                  <c:v>40370.837500000001</c:v>
                </c:pt>
                <c:pt idx="15607">
                  <c:v>40370.838194444485</c:v>
                </c:pt>
                <c:pt idx="15608">
                  <c:v>40370.838888888917</c:v>
                </c:pt>
                <c:pt idx="15609">
                  <c:v>40370.839583333334</c:v>
                </c:pt>
                <c:pt idx="15610">
                  <c:v>40370.84027777781</c:v>
                </c:pt>
                <c:pt idx="15611">
                  <c:v>40370.840972222242</c:v>
                </c:pt>
                <c:pt idx="15612">
                  <c:v>40370.841666666638</c:v>
                </c:pt>
                <c:pt idx="15613">
                  <c:v>40370.842361111114</c:v>
                </c:pt>
                <c:pt idx="15614">
                  <c:v>40370.843055555553</c:v>
                </c:pt>
                <c:pt idx="15615">
                  <c:v>40370.84375</c:v>
                </c:pt>
                <c:pt idx="15616">
                  <c:v>40370.84444444449</c:v>
                </c:pt>
                <c:pt idx="15617">
                  <c:v>40370.845138888893</c:v>
                </c:pt>
                <c:pt idx="15618">
                  <c:v>40370.845833333333</c:v>
                </c:pt>
                <c:pt idx="15619">
                  <c:v>40370.846527777809</c:v>
                </c:pt>
                <c:pt idx="15620">
                  <c:v>40370.847222222219</c:v>
                </c:pt>
                <c:pt idx="15621">
                  <c:v>40370.847916666666</c:v>
                </c:pt>
                <c:pt idx="15622">
                  <c:v>40370.848611111112</c:v>
                </c:pt>
                <c:pt idx="15623">
                  <c:v>40370.849305555559</c:v>
                </c:pt>
                <c:pt idx="15624">
                  <c:v>40370.850000000013</c:v>
                </c:pt>
                <c:pt idx="15625">
                  <c:v>40370.850694444511</c:v>
                </c:pt>
                <c:pt idx="15626">
                  <c:v>40370.851388888892</c:v>
                </c:pt>
                <c:pt idx="15627">
                  <c:v>40370.852083333331</c:v>
                </c:pt>
                <c:pt idx="15628">
                  <c:v>40370.852777777793</c:v>
                </c:pt>
                <c:pt idx="15629">
                  <c:v>40370.853472222232</c:v>
                </c:pt>
                <c:pt idx="15630">
                  <c:v>40370.854166666664</c:v>
                </c:pt>
                <c:pt idx="15631">
                  <c:v>40370.854861111111</c:v>
                </c:pt>
                <c:pt idx="15632">
                  <c:v>40370.855555555587</c:v>
                </c:pt>
                <c:pt idx="15633">
                  <c:v>40370.856250000041</c:v>
                </c:pt>
                <c:pt idx="15634">
                  <c:v>40370.856944444502</c:v>
                </c:pt>
                <c:pt idx="15635">
                  <c:v>40370.857638888934</c:v>
                </c:pt>
                <c:pt idx="15636">
                  <c:v>40370.858333333359</c:v>
                </c:pt>
                <c:pt idx="15637">
                  <c:v>40370.859027777791</c:v>
                </c:pt>
                <c:pt idx="15638">
                  <c:v>40370.859722222223</c:v>
                </c:pt>
                <c:pt idx="15639">
                  <c:v>40370.86041666667</c:v>
                </c:pt>
                <c:pt idx="15640">
                  <c:v>40370.86111111108</c:v>
                </c:pt>
                <c:pt idx="15641">
                  <c:v>40370.861805555556</c:v>
                </c:pt>
                <c:pt idx="15642">
                  <c:v>40370.862500000003</c:v>
                </c:pt>
                <c:pt idx="15643">
                  <c:v>40370.863194444442</c:v>
                </c:pt>
                <c:pt idx="15644">
                  <c:v>40370.863888888889</c:v>
                </c:pt>
                <c:pt idx="15645">
                  <c:v>40370.864583333336</c:v>
                </c:pt>
                <c:pt idx="15646">
                  <c:v>40370.865277777782</c:v>
                </c:pt>
                <c:pt idx="15647">
                  <c:v>40370.865972222222</c:v>
                </c:pt>
                <c:pt idx="15648">
                  <c:v>40370.866666666654</c:v>
                </c:pt>
                <c:pt idx="15649">
                  <c:v>40370.867361111072</c:v>
                </c:pt>
                <c:pt idx="15650">
                  <c:v>40370.868055555562</c:v>
                </c:pt>
                <c:pt idx="15651">
                  <c:v>40370.868750000001</c:v>
                </c:pt>
                <c:pt idx="15652">
                  <c:v>40370.869444444441</c:v>
                </c:pt>
                <c:pt idx="15653">
                  <c:v>40370.870138888917</c:v>
                </c:pt>
                <c:pt idx="15654">
                  <c:v>40370.870833333342</c:v>
                </c:pt>
                <c:pt idx="15655">
                  <c:v>40370.871527777781</c:v>
                </c:pt>
                <c:pt idx="15656">
                  <c:v>40370.872222222242</c:v>
                </c:pt>
                <c:pt idx="15657">
                  <c:v>40370.872916666667</c:v>
                </c:pt>
                <c:pt idx="15658">
                  <c:v>40370.873611111114</c:v>
                </c:pt>
                <c:pt idx="15659">
                  <c:v>40370.874305555553</c:v>
                </c:pt>
                <c:pt idx="15660">
                  <c:v>40370.875</c:v>
                </c:pt>
                <c:pt idx="15661">
                  <c:v>40370.87569444449</c:v>
                </c:pt>
                <c:pt idx="15662">
                  <c:v>40370.876388888893</c:v>
                </c:pt>
                <c:pt idx="15663">
                  <c:v>40370.877083333326</c:v>
                </c:pt>
                <c:pt idx="15664">
                  <c:v>40370.87777777778</c:v>
                </c:pt>
                <c:pt idx="15665">
                  <c:v>40370.878472222219</c:v>
                </c:pt>
                <c:pt idx="15666">
                  <c:v>40370.879166666637</c:v>
                </c:pt>
                <c:pt idx="15667">
                  <c:v>40370.879861111105</c:v>
                </c:pt>
                <c:pt idx="15668">
                  <c:v>40370.880555555595</c:v>
                </c:pt>
                <c:pt idx="15669">
                  <c:v>40370.881250000013</c:v>
                </c:pt>
                <c:pt idx="15670">
                  <c:v>40370.881944444474</c:v>
                </c:pt>
                <c:pt idx="15671">
                  <c:v>40370.882638888936</c:v>
                </c:pt>
                <c:pt idx="15672">
                  <c:v>40370.883333333331</c:v>
                </c:pt>
                <c:pt idx="15673">
                  <c:v>40370.884027777793</c:v>
                </c:pt>
                <c:pt idx="15674">
                  <c:v>40370.884722222232</c:v>
                </c:pt>
                <c:pt idx="15675">
                  <c:v>40370.885416666664</c:v>
                </c:pt>
                <c:pt idx="15676">
                  <c:v>40370.886111111111</c:v>
                </c:pt>
                <c:pt idx="15677">
                  <c:v>40370.886805555587</c:v>
                </c:pt>
                <c:pt idx="15678">
                  <c:v>40370.887500000012</c:v>
                </c:pt>
                <c:pt idx="15679">
                  <c:v>40370.888194444502</c:v>
                </c:pt>
                <c:pt idx="15680">
                  <c:v>40370.888888888934</c:v>
                </c:pt>
                <c:pt idx="15681">
                  <c:v>40370.88958333333</c:v>
                </c:pt>
                <c:pt idx="15682">
                  <c:v>40370.890277777791</c:v>
                </c:pt>
                <c:pt idx="15683">
                  <c:v>40370.890972222223</c:v>
                </c:pt>
                <c:pt idx="15684">
                  <c:v>40370.891666666626</c:v>
                </c:pt>
                <c:pt idx="15685">
                  <c:v>40370.89236111108</c:v>
                </c:pt>
                <c:pt idx="15686">
                  <c:v>40370.893055555556</c:v>
                </c:pt>
                <c:pt idx="15687">
                  <c:v>40370.893749999996</c:v>
                </c:pt>
                <c:pt idx="15688">
                  <c:v>40370.894444444442</c:v>
                </c:pt>
                <c:pt idx="15689">
                  <c:v>40370.895138888889</c:v>
                </c:pt>
                <c:pt idx="15690">
                  <c:v>40370.895833333336</c:v>
                </c:pt>
                <c:pt idx="15691">
                  <c:v>40370.896527777782</c:v>
                </c:pt>
                <c:pt idx="15692">
                  <c:v>40370.897222222222</c:v>
                </c:pt>
                <c:pt idx="15693">
                  <c:v>40370.897916666654</c:v>
                </c:pt>
                <c:pt idx="15694">
                  <c:v>40370.898611111108</c:v>
                </c:pt>
                <c:pt idx="15695">
                  <c:v>40370.899305555555</c:v>
                </c:pt>
                <c:pt idx="15696">
                  <c:v>40370.9</c:v>
                </c:pt>
                <c:pt idx="15697">
                  <c:v>40370.900694444485</c:v>
                </c:pt>
                <c:pt idx="15698">
                  <c:v>40370.901388888888</c:v>
                </c:pt>
                <c:pt idx="15699">
                  <c:v>40370.902083333334</c:v>
                </c:pt>
                <c:pt idx="15700">
                  <c:v>40370.902777777781</c:v>
                </c:pt>
                <c:pt idx="15701">
                  <c:v>40370.90347222222</c:v>
                </c:pt>
                <c:pt idx="15702">
                  <c:v>40370.904166666638</c:v>
                </c:pt>
                <c:pt idx="15703">
                  <c:v>40370.904861111114</c:v>
                </c:pt>
                <c:pt idx="15704">
                  <c:v>40370.905555555553</c:v>
                </c:pt>
                <c:pt idx="15705">
                  <c:v>40370.906250000029</c:v>
                </c:pt>
                <c:pt idx="15706">
                  <c:v>40370.90694444449</c:v>
                </c:pt>
                <c:pt idx="15707">
                  <c:v>40370.907638888893</c:v>
                </c:pt>
                <c:pt idx="15708">
                  <c:v>40370.908333333333</c:v>
                </c:pt>
                <c:pt idx="15709">
                  <c:v>40370.90902777778</c:v>
                </c:pt>
                <c:pt idx="15710">
                  <c:v>40370.909722222204</c:v>
                </c:pt>
                <c:pt idx="15711">
                  <c:v>40370.910416666666</c:v>
                </c:pt>
                <c:pt idx="15712">
                  <c:v>40370.911111111105</c:v>
                </c:pt>
                <c:pt idx="15713">
                  <c:v>40370.911805555559</c:v>
                </c:pt>
                <c:pt idx="15714">
                  <c:v>40370.912500000013</c:v>
                </c:pt>
                <c:pt idx="15715">
                  <c:v>40370.913194444474</c:v>
                </c:pt>
                <c:pt idx="15716">
                  <c:v>40370.913888888892</c:v>
                </c:pt>
                <c:pt idx="15717">
                  <c:v>40370.914583333331</c:v>
                </c:pt>
                <c:pt idx="15718">
                  <c:v>40370.915277777793</c:v>
                </c:pt>
                <c:pt idx="15719">
                  <c:v>40370.915972222232</c:v>
                </c:pt>
                <c:pt idx="15720">
                  <c:v>40370.916666666664</c:v>
                </c:pt>
                <c:pt idx="15721">
                  <c:v>40370.917361111104</c:v>
                </c:pt>
                <c:pt idx="15722">
                  <c:v>40370.918055555587</c:v>
                </c:pt>
                <c:pt idx="15723">
                  <c:v>40370.918750000012</c:v>
                </c:pt>
                <c:pt idx="15724">
                  <c:v>40370.919444444473</c:v>
                </c:pt>
                <c:pt idx="15725">
                  <c:v>40370.920138888891</c:v>
                </c:pt>
                <c:pt idx="15726">
                  <c:v>40370.92083333333</c:v>
                </c:pt>
                <c:pt idx="15727">
                  <c:v>40370.921527777777</c:v>
                </c:pt>
                <c:pt idx="15728">
                  <c:v>40370.922222222223</c:v>
                </c:pt>
                <c:pt idx="15729">
                  <c:v>40370.92291666667</c:v>
                </c:pt>
                <c:pt idx="15730">
                  <c:v>40370.92361111108</c:v>
                </c:pt>
                <c:pt idx="15731">
                  <c:v>40370.924305555556</c:v>
                </c:pt>
                <c:pt idx="15732">
                  <c:v>40370.925000000003</c:v>
                </c:pt>
                <c:pt idx="15733">
                  <c:v>40370.925694444442</c:v>
                </c:pt>
                <c:pt idx="15734">
                  <c:v>40370.926388888889</c:v>
                </c:pt>
                <c:pt idx="15735">
                  <c:v>40370.927083333307</c:v>
                </c:pt>
                <c:pt idx="15736">
                  <c:v>40370.927777777775</c:v>
                </c:pt>
                <c:pt idx="15737">
                  <c:v>40370.928472222222</c:v>
                </c:pt>
                <c:pt idx="15738">
                  <c:v>40370.929166666618</c:v>
                </c:pt>
                <c:pt idx="15739">
                  <c:v>40370.929861111072</c:v>
                </c:pt>
                <c:pt idx="15740">
                  <c:v>40370.930555555562</c:v>
                </c:pt>
                <c:pt idx="15741">
                  <c:v>40370.931250000001</c:v>
                </c:pt>
                <c:pt idx="15742">
                  <c:v>40370.931944444441</c:v>
                </c:pt>
                <c:pt idx="15743">
                  <c:v>40370.932638888917</c:v>
                </c:pt>
                <c:pt idx="15744">
                  <c:v>40370.933333333334</c:v>
                </c:pt>
                <c:pt idx="15745">
                  <c:v>40370.934027777781</c:v>
                </c:pt>
                <c:pt idx="15746">
                  <c:v>40370.93472222222</c:v>
                </c:pt>
                <c:pt idx="15747">
                  <c:v>40370.935416666638</c:v>
                </c:pt>
                <c:pt idx="15748">
                  <c:v>40370.936111111114</c:v>
                </c:pt>
                <c:pt idx="15749">
                  <c:v>40370.936805555553</c:v>
                </c:pt>
                <c:pt idx="15750">
                  <c:v>40370.9375</c:v>
                </c:pt>
                <c:pt idx="15751">
                  <c:v>40370.93819444449</c:v>
                </c:pt>
                <c:pt idx="15752">
                  <c:v>40370.938888888893</c:v>
                </c:pt>
                <c:pt idx="15753">
                  <c:v>40370.939583333326</c:v>
                </c:pt>
                <c:pt idx="15754">
                  <c:v>40370.940277777809</c:v>
                </c:pt>
                <c:pt idx="15755">
                  <c:v>40370.940972222219</c:v>
                </c:pt>
                <c:pt idx="15756">
                  <c:v>40370.941666666637</c:v>
                </c:pt>
                <c:pt idx="15757">
                  <c:v>40370.942361111105</c:v>
                </c:pt>
                <c:pt idx="15758">
                  <c:v>40370.943055555559</c:v>
                </c:pt>
                <c:pt idx="15759">
                  <c:v>40370.943749999999</c:v>
                </c:pt>
                <c:pt idx="15760">
                  <c:v>40370.944444444474</c:v>
                </c:pt>
                <c:pt idx="15761">
                  <c:v>40370.945138888892</c:v>
                </c:pt>
                <c:pt idx="15762">
                  <c:v>40370.945833333331</c:v>
                </c:pt>
                <c:pt idx="15763">
                  <c:v>40370.946527777793</c:v>
                </c:pt>
                <c:pt idx="15764">
                  <c:v>40370.947222222232</c:v>
                </c:pt>
                <c:pt idx="15765">
                  <c:v>40370.947916666664</c:v>
                </c:pt>
                <c:pt idx="15766">
                  <c:v>40370.948611111111</c:v>
                </c:pt>
                <c:pt idx="15767">
                  <c:v>40370.949305555558</c:v>
                </c:pt>
                <c:pt idx="15768">
                  <c:v>40370.950000000012</c:v>
                </c:pt>
                <c:pt idx="15769">
                  <c:v>40370.950694444502</c:v>
                </c:pt>
                <c:pt idx="15770">
                  <c:v>40370.951388888891</c:v>
                </c:pt>
                <c:pt idx="15771">
                  <c:v>40370.95208333333</c:v>
                </c:pt>
                <c:pt idx="15772">
                  <c:v>40370.952777777791</c:v>
                </c:pt>
                <c:pt idx="15773">
                  <c:v>40370.953472222223</c:v>
                </c:pt>
                <c:pt idx="15774">
                  <c:v>40370.95416666667</c:v>
                </c:pt>
                <c:pt idx="15775">
                  <c:v>40370.954861111109</c:v>
                </c:pt>
                <c:pt idx="15776">
                  <c:v>40370.955555555563</c:v>
                </c:pt>
                <c:pt idx="15777">
                  <c:v>40370.956250000039</c:v>
                </c:pt>
                <c:pt idx="15778">
                  <c:v>40370.956944444493</c:v>
                </c:pt>
                <c:pt idx="15779">
                  <c:v>40370.957638888925</c:v>
                </c:pt>
                <c:pt idx="15780">
                  <c:v>40370.958333333343</c:v>
                </c:pt>
                <c:pt idx="15781">
                  <c:v>40370.959027777782</c:v>
                </c:pt>
                <c:pt idx="15782">
                  <c:v>40370.959722222222</c:v>
                </c:pt>
                <c:pt idx="15783">
                  <c:v>40370.960416666654</c:v>
                </c:pt>
                <c:pt idx="15784">
                  <c:v>40370.961111111072</c:v>
                </c:pt>
                <c:pt idx="15785">
                  <c:v>40370.961805555555</c:v>
                </c:pt>
                <c:pt idx="15786">
                  <c:v>40370.962500000001</c:v>
                </c:pt>
                <c:pt idx="15787">
                  <c:v>40370.963194444441</c:v>
                </c:pt>
                <c:pt idx="15788">
                  <c:v>40370.963888888888</c:v>
                </c:pt>
                <c:pt idx="15789">
                  <c:v>40370.964583333334</c:v>
                </c:pt>
                <c:pt idx="15790">
                  <c:v>40370.965277777781</c:v>
                </c:pt>
                <c:pt idx="15791">
                  <c:v>40370.96597222222</c:v>
                </c:pt>
                <c:pt idx="15792">
                  <c:v>40370.966666666638</c:v>
                </c:pt>
                <c:pt idx="15793">
                  <c:v>40370.967361111077</c:v>
                </c:pt>
                <c:pt idx="15794">
                  <c:v>40370.968055555553</c:v>
                </c:pt>
                <c:pt idx="15795">
                  <c:v>40370.96875</c:v>
                </c:pt>
                <c:pt idx="15796">
                  <c:v>40370.969444444447</c:v>
                </c:pt>
                <c:pt idx="15797">
                  <c:v>40370.970138888893</c:v>
                </c:pt>
                <c:pt idx="15798">
                  <c:v>40370.970833333333</c:v>
                </c:pt>
                <c:pt idx="15799">
                  <c:v>40370.97152777778</c:v>
                </c:pt>
                <c:pt idx="15800">
                  <c:v>40370.972222222219</c:v>
                </c:pt>
                <c:pt idx="15801">
                  <c:v>40370.972916666666</c:v>
                </c:pt>
                <c:pt idx="15802">
                  <c:v>40370.973611111105</c:v>
                </c:pt>
                <c:pt idx="15803">
                  <c:v>40370.974305555559</c:v>
                </c:pt>
                <c:pt idx="15804">
                  <c:v>40370.975000000006</c:v>
                </c:pt>
                <c:pt idx="15805">
                  <c:v>40370.975694444474</c:v>
                </c:pt>
                <c:pt idx="15806">
                  <c:v>40370.976388888892</c:v>
                </c:pt>
                <c:pt idx="15807">
                  <c:v>40370.977083333324</c:v>
                </c:pt>
                <c:pt idx="15808">
                  <c:v>40370.977777777778</c:v>
                </c:pt>
                <c:pt idx="15809">
                  <c:v>40370.978472222232</c:v>
                </c:pt>
                <c:pt idx="15810">
                  <c:v>40370.979166666628</c:v>
                </c:pt>
                <c:pt idx="15811">
                  <c:v>40370.979861111104</c:v>
                </c:pt>
                <c:pt idx="15812">
                  <c:v>40370.980555555587</c:v>
                </c:pt>
                <c:pt idx="15813">
                  <c:v>40370.981250000012</c:v>
                </c:pt>
                <c:pt idx="15814">
                  <c:v>40370.981944444473</c:v>
                </c:pt>
                <c:pt idx="15815">
                  <c:v>40370.982638888934</c:v>
                </c:pt>
                <c:pt idx="15816">
                  <c:v>40370.98333333333</c:v>
                </c:pt>
                <c:pt idx="15817">
                  <c:v>40370.984027777791</c:v>
                </c:pt>
                <c:pt idx="15818">
                  <c:v>40370.984722222223</c:v>
                </c:pt>
                <c:pt idx="15819">
                  <c:v>40370.98541666667</c:v>
                </c:pt>
                <c:pt idx="15820">
                  <c:v>40370.986111111109</c:v>
                </c:pt>
                <c:pt idx="15821">
                  <c:v>40370.986805555563</c:v>
                </c:pt>
                <c:pt idx="15822">
                  <c:v>40370.987500000003</c:v>
                </c:pt>
                <c:pt idx="15823">
                  <c:v>40370.988194444493</c:v>
                </c:pt>
                <c:pt idx="15824">
                  <c:v>40370.988888888925</c:v>
                </c:pt>
                <c:pt idx="15825">
                  <c:v>40370.989583333336</c:v>
                </c:pt>
                <c:pt idx="15826">
                  <c:v>40370.990277777782</c:v>
                </c:pt>
                <c:pt idx="15827">
                  <c:v>40370.990972222222</c:v>
                </c:pt>
                <c:pt idx="15828">
                  <c:v>40370.991666666618</c:v>
                </c:pt>
                <c:pt idx="15829">
                  <c:v>40370.992361111072</c:v>
                </c:pt>
                <c:pt idx="15830">
                  <c:v>40370.993055555555</c:v>
                </c:pt>
                <c:pt idx="15831">
                  <c:v>40370.993749999994</c:v>
                </c:pt>
                <c:pt idx="15832">
                  <c:v>40370.994444444441</c:v>
                </c:pt>
                <c:pt idx="15833">
                  <c:v>40370.995138888888</c:v>
                </c:pt>
                <c:pt idx="15834">
                  <c:v>40370.995833333334</c:v>
                </c:pt>
                <c:pt idx="15835">
                  <c:v>40370.996527777781</c:v>
                </c:pt>
                <c:pt idx="15836">
                  <c:v>40370.99722222222</c:v>
                </c:pt>
                <c:pt idx="15837">
                  <c:v>40370.997916666638</c:v>
                </c:pt>
                <c:pt idx="15838">
                  <c:v>40370.998611111114</c:v>
                </c:pt>
                <c:pt idx="15839">
                  <c:v>40370.999305555524</c:v>
                </c:pt>
                <c:pt idx="15840">
                  <c:v>40371</c:v>
                </c:pt>
                <c:pt idx="15841">
                  <c:v>40371.00069444449</c:v>
                </c:pt>
                <c:pt idx="15842">
                  <c:v>40371.001388888886</c:v>
                </c:pt>
                <c:pt idx="15843">
                  <c:v>40371.002083333326</c:v>
                </c:pt>
                <c:pt idx="15844">
                  <c:v>40371.00277777778</c:v>
                </c:pt>
                <c:pt idx="15845">
                  <c:v>40371.003472222204</c:v>
                </c:pt>
                <c:pt idx="15846">
                  <c:v>40371.004166666637</c:v>
                </c:pt>
                <c:pt idx="15847">
                  <c:v>40371.004861111105</c:v>
                </c:pt>
                <c:pt idx="15848">
                  <c:v>40371.005555555559</c:v>
                </c:pt>
                <c:pt idx="15849">
                  <c:v>40371.006250000013</c:v>
                </c:pt>
                <c:pt idx="15850">
                  <c:v>40371.006944444474</c:v>
                </c:pt>
                <c:pt idx="15851">
                  <c:v>40371.007638888892</c:v>
                </c:pt>
                <c:pt idx="15852">
                  <c:v>40371.008333333331</c:v>
                </c:pt>
                <c:pt idx="15853">
                  <c:v>40371.009027777778</c:v>
                </c:pt>
                <c:pt idx="15854">
                  <c:v>40371.009722222225</c:v>
                </c:pt>
                <c:pt idx="15855">
                  <c:v>40371.010416666664</c:v>
                </c:pt>
                <c:pt idx="15856">
                  <c:v>40371.011111111104</c:v>
                </c:pt>
                <c:pt idx="15857">
                  <c:v>40371.011805555558</c:v>
                </c:pt>
                <c:pt idx="15858">
                  <c:v>40371.012500000012</c:v>
                </c:pt>
                <c:pt idx="15859">
                  <c:v>40371.013194444473</c:v>
                </c:pt>
                <c:pt idx="15860">
                  <c:v>40371.013888888891</c:v>
                </c:pt>
                <c:pt idx="15861">
                  <c:v>40371.01458333333</c:v>
                </c:pt>
                <c:pt idx="15862">
                  <c:v>40371.015277777791</c:v>
                </c:pt>
                <c:pt idx="15863">
                  <c:v>40371.015972222223</c:v>
                </c:pt>
                <c:pt idx="15864">
                  <c:v>40371.01666666667</c:v>
                </c:pt>
                <c:pt idx="15865">
                  <c:v>40371.01736111108</c:v>
                </c:pt>
                <c:pt idx="15866">
                  <c:v>40371.018055555563</c:v>
                </c:pt>
                <c:pt idx="15867">
                  <c:v>40371.018750000003</c:v>
                </c:pt>
                <c:pt idx="15868">
                  <c:v>40371.019444444442</c:v>
                </c:pt>
                <c:pt idx="15869">
                  <c:v>40371.020138888889</c:v>
                </c:pt>
                <c:pt idx="15870">
                  <c:v>40371.020833333336</c:v>
                </c:pt>
                <c:pt idx="15871">
                  <c:v>40371.021527777775</c:v>
                </c:pt>
                <c:pt idx="15872">
                  <c:v>40371.022222222222</c:v>
                </c:pt>
                <c:pt idx="15873">
                  <c:v>40371.022916666654</c:v>
                </c:pt>
                <c:pt idx="15874">
                  <c:v>40371.023611111072</c:v>
                </c:pt>
                <c:pt idx="15875">
                  <c:v>40371.024305555555</c:v>
                </c:pt>
                <c:pt idx="15876">
                  <c:v>40371.025000000001</c:v>
                </c:pt>
                <c:pt idx="15877">
                  <c:v>40371.025694444441</c:v>
                </c:pt>
                <c:pt idx="15878">
                  <c:v>40371.026388888888</c:v>
                </c:pt>
                <c:pt idx="15879">
                  <c:v>40371.027083333298</c:v>
                </c:pt>
                <c:pt idx="15880">
                  <c:v>40371.027777777774</c:v>
                </c:pt>
                <c:pt idx="15881">
                  <c:v>40371.02847222222</c:v>
                </c:pt>
                <c:pt idx="15882">
                  <c:v>40371.029166666609</c:v>
                </c:pt>
                <c:pt idx="15883">
                  <c:v>40371.029861111077</c:v>
                </c:pt>
                <c:pt idx="15884">
                  <c:v>40371.030555555553</c:v>
                </c:pt>
                <c:pt idx="15885">
                  <c:v>40371.03125</c:v>
                </c:pt>
                <c:pt idx="15886">
                  <c:v>40371.031944444447</c:v>
                </c:pt>
                <c:pt idx="15887">
                  <c:v>40371.032638888893</c:v>
                </c:pt>
                <c:pt idx="15888">
                  <c:v>40371.033333333326</c:v>
                </c:pt>
                <c:pt idx="15889">
                  <c:v>40371.03402777778</c:v>
                </c:pt>
                <c:pt idx="15890">
                  <c:v>40371.034722222204</c:v>
                </c:pt>
                <c:pt idx="15891">
                  <c:v>40371.035416666637</c:v>
                </c:pt>
                <c:pt idx="15892">
                  <c:v>40371.036111111105</c:v>
                </c:pt>
                <c:pt idx="15893">
                  <c:v>40371.036805555559</c:v>
                </c:pt>
                <c:pt idx="15894">
                  <c:v>40371.037499999999</c:v>
                </c:pt>
                <c:pt idx="15895">
                  <c:v>40371.038194444474</c:v>
                </c:pt>
                <c:pt idx="15896">
                  <c:v>40371.038888888892</c:v>
                </c:pt>
                <c:pt idx="15897">
                  <c:v>40371.039583333324</c:v>
                </c:pt>
                <c:pt idx="15898">
                  <c:v>40371.040277777793</c:v>
                </c:pt>
                <c:pt idx="15899">
                  <c:v>40371.040972222232</c:v>
                </c:pt>
                <c:pt idx="15900">
                  <c:v>40371.041666666628</c:v>
                </c:pt>
                <c:pt idx="15901">
                  <c:v>40371.042361111104</c:v>
                </c:pt>
                <c:pt idx="15902">
                  <c:v>40371.043055555558</c:v>
                </c:pt>
                <c:pt idx="15903">
                  <c:v>40371.043749999997</c:v>
                </c:pt>
                <c:pt idx="15904">
                  <c:v>40371.044444444473</c:v>
                </c:pt>
                <c:pt idx="15905">
                  <c:v>40371.045138888891</c:v>
                </c:pt>
                <c:pt idx="15906">
                  <c:v>40371.04583333333</c:v>
                </c:pt>
                <c:pt idx="15907">
                  <c:v>40371.046527777791</c:v>
                </c:pt>
                <c:pt idx="15908">
                  <c:v>40371.047222222223</c:v>
                </c:pt>
                <c:pt idx="15909">
                  <c:v>40371.04791666667</c:v>
                </c:pt>
                <c:pt idx="15910">
                  <c:v>40371.048611111109</c:v>
                </c:pt>
                <c:pt idx="15911">
                  <c:v>40371.049305555556</c:v>
                </c:pt>
                <c:pt idx="15912">
                  <c:v>40371.050000000003</c:v>
                </c:pt>
                <c:pt idx="15913">
                  <c:v>40371.050694444493</c:v>
                </c:pt>
                <c:pt idx="15914">
                  <c:v>40371.051388888889</c:v>
                </c:pt>
                <c:pt idx="15915">
                  <c:v>40371.052083333336</c:v>
                </c:pt>
                <c:pt idx="15916">
                  <c:v>40371.052777777782</c:v>
                </c:pt>
                <c:pt idx="15917">
                  <c:v>40371.053472222222</c:v>
                </c:pt>
                <c:pt idx="15918">
                  <c:v>40371.054166666654</c:v>
                </c:pt>
                <c:pt idx="15919">
                  <c:v>40371.054861111108</c:v>
                </c:pt>
                <c:pt idx="15920">
                  <c:v>40371.055555555562</c:v>
                </c:pt>
                <c:pt idx="15921">
                  <c:v>40371.056250000031</c:v>
                </c:pt>
                <c:pt idx="15922">
                  <c:v>40371.056944444485</c:v>
                </c:pt>
                <c:pt idx="15923">
                  <c:v>40371.057638888917</c:v>
                </c:pt>
                <c:pt idx="15924">
                  <c:v>40371.058333333342</c:v>
                </c:pt>
                <c:pt idx="15925">
                  <c:v>40371.059027777781</c:v>
                </c:pt>
                <c:pt idx="15926">
                  <c:v>40371.05972222222</c:v>
                </c:pt>
                <c:pt idx="15927">
                  <c:v>40371.060416666638</c:v>
                </c:pt>
                <c:pt idx="15928">
                  <c:v>40371.061111111077</c:v>
                </c:pt>
                <c:pt idx="15929">
                  <c:v>40371.061805555524</c:v>
                </c:pt>
                <c:pt idx="15930">
                  <c:v>40371.0625</c:v>
                </c:pt>
                <c:pt idx="15931">
                  <c:v>40371.063194444447</c:v>
                </c:pt>
                <c:pt idx="15932">
                  <c:v>40371.063888888886</c:v>
                </c:pt>
                <c:pt idx="15933">
                  <c:v>40371.064583333326</c:v>
                </c:pt>
                <c:pt idx="15934">
                  <c:v>40371.06527777778</c:v>
                </c:pt>
                <c:pt idx="15935">
                  <c:v>40371.065972222204</c:v>
                </c:pt>
                <c:pt idx="15936">
                  <c:v>40371.066666666637</c:v>
                </c:pt>
                <c:pt idx="15937">
                  <c:v>40371.067361111054</c:v>
                </c:pt>
                <c:pt idx="15938">
                  <c:v>40371.068055555559</c:v>
                </c:pt>
                <c:pt idx="15939">
                  <c:v>40371.068749999999</c:v>
                </c:pt>
                <c:pt idx="15940">
                  <c:v>40371.069444444445</c:v>
                </c:pt>
                <c:pt idx="15941">
                  <c:v>40371.070138888892</c:v>
                </c:pt>
                <c:pt idx="15942">
                  <c:v>40371.070833333331</c:v>
                </c:pt>
                <c:pt idx="15943">
                  <c:v>40371.071527777778</c:v>
                </c:pt>
                <c:pt idx="15944">
                  <c:v>40371.072222222232</c:v>
                </c:pt>
                <c:pt idx="15945">
                  <c:v>40371.072916666664</c:v>
                </c:pt>
                <c:pt idx="15946">
                  <c:v>40371.073611111104</c:v>
                </c:pt>
                <c:pt idx="15947">
                  <c:v>40371.074305555558</c:v>
                </c:pt>
                <c:pt idx="15948">
                  <c:v>40371.075000000004</c:v>
                </c:pt>
                <c:pt idx="15949">
                  <c:v>40371.075694444473</c:v>
                </c:pt>
                <c:pt idx="15950">
                  <c:v>40371.076388888891</c:v>
                </c:pt>
                <c:pt idx="15951">
                  <c:v>40371.077083333301</c:v>
                </c:pt>
                <c:pt idx="15952">
                  <c:v>40371.077777777777</c:v>
                </c:pt>
                <c:pt idx="15953">
                  <c:v>40371.078472222223</c:v>
                </c:pt>
                <c:pt idx="15954">
                  <c:v>40371.079166666626</c:v>
                </c:pt>
                <c:pt idx="15955">
                  <c:v>40371.07986111108</c:v>
                </c:pt>
                <c:pt idx="15956">
                  <c:v>40371.080555555563</c:v>
                </c:pt>
                <c:pt idx="15957">
                  <c:v>40371.081250000003</c:v>
                </c:pt>
                <c:pt idx="15958">
                  <c:v>40371.081944444442</c:v>
                </c:pt>
                <c:pt idx="15959">
                  <c:v>40371.082638888925</c:v>
                </c:pt>
                <c:pt idx="15960">
                  <c:v>40371.083333333336</c:v>
                </c:pt>
                <c:pt idx="15961">
                  <c:v>40371.084027777782</c:v>
                </c:pt>
                <c:pt idx="15962">
                  <c:v>40371.084722222222</c:v>
                </c:pt>
                <c:pt idx="15963">
                  <c:v>40371.085416666654</c:v>
                </c:pt>
                <c:pt idx="15964">
                  <c:v>40371.086111111108</c:v>
                </c:pt>
                <c:pt idx="15965">
                  <c:v>40371.086805555562</c:v>
                </c:pt>
                <c:pt idx="15966">
                  <c:v>40371.087500000001</c:v>
                </c:pt>
                <c:pt idx="15967">
                  <c:v>40371.088194444485</c:v>
                </c:pt>
                <c:pt idx="15968">
                  <c:v>40371.088888888917</c:v>
                </c:pt>
                <c:pt idx="15969">
                  <c:v>40371.089583333334</c:v>
                </c:pt>
                <c:pt idx="15970">
                  <c:v>40371.090277777781</c:v>
                </c:pt>
                <c:pt idx="15971">
                  <c:v>40371.09097222222</c:v>
                </c:pt>
                <c:pt idx="15972">
                  <c:v>40371.091666666609</c:v>
                </c:pt>
                <c:pt idx="15973">
                  <c:v>40371.092361111077</c:v>
                </c:pt>
                <c:pt idx="15974">
                  <c:v>40371.093055555524</c:v>
                </c:pt>
                <c:pt idx="15975">
                  <c:v>40371.093749999985</c:v>
                </c:pt>
                <c:pt idx="15976">
                  <c:v>40371.094444444447</c:v>
                </c:pt>
                <c:pt idx="15977">
                  <c:v>40371.095138888886</c:v>
                </c:pt>
                <c:pt idx="15978">
                  <c:v>40371.095833333326</c:v>
                </c:pt>
                <c:pt idx="15979">
                  <c:v>40371.09652777778</c:v>
                </c:pt>
                <c:pt idx="15980">
                  <c:v>40371.097222222204</c:v>
                </c:pt>
                <c:pt idx="15981">
                  <c:v>40371.097916666637</c:v>
                </c:pt>
                <c:pt idx="15982">
                  <c:v>40371.098611111105</c:v>
                </c:pt>
                <c:pt idx="15983">
                  <c:v>40371.09930555553</c:v>
                </c:pt>
                <c:pt idx="15984">
                  <c:v>40371.1</c:v>
                </c:pt>
                <c:pt idx="15985">
                  <c:v>40371.100694444474</c:v>
                </c:pt>
                <c:pt idx="15986">
                  <c:v>40371.101388888885</c:v>
                </c:pt>
                <c:pt idx="15987">
                  <c:v>40371.102083333324</c:v>
                </c:pt>
                <c:pt idx="15988">
                  <c:v>40371.102777777778</c:v>
                </c:pt>
                <c:pt idx="15989">
                  <c:v>40371.103472222225</c:v>
                </c:pt>
                <c:pt idx="15990">
                  <c:v>40371.104166666628</c:v>
                </c:pt>
                <c:pt idx="15991">
                  <c:v>40371.104861111104</c:v>
                </c:pt>
                <c:pt idx="15992">
                  <c:v>40371.105555555558</c:v>
                </c:pt>
                <c:pt idx="15993">
                  <c:v>40371.106250000012</c:v>
                </c:pt>
                <c:pt idx="15994">
                  <c:v>40371.106944444473</c:v>
                </c:pt>
                <c:pt idx="15995">
                  <c:v>40371.107638888891</c:v>
                </c:pt>
                <c:pt idx="15996">
                  <c:v>40371.10833333333</c:v>
                </c:pt>
                <c:pt idx="15997">
                  <c:v>40371.109027777777</c:v>
                </c:pt>
                <c:pt idx="15998">
                  <c:v>40371.109722222194</c:v>
                </c:pt>
                <c:pt idx="15999">
                  <c:v>40371.11041666667</c:v>
                </c:pt>
                <c:pt idx="16000">
                  <c:v>40371.11111111108</c:v>
                </c:pt>
                <c:pt idx="16001">
                  <c:v>40371.111805555556</c:v>
                </c:pt>
                <c:pt idx="16002">
                  <c:v>40371.112500000003</c:v>
                </c:pt>
                <c:pt idx="16003">
                  <c:v>40371.113194444442</c:v>
                </c:pt>
                <c:pt idx="16004">
                  <c:v>40371.113888888889</c:v>
                </c:pt>
                <c:pt idx="16005">
                  <c:v>40371.114583333336</c:v>
                </c:pt>
                <c:pt idx="16006">
                  <c:v>40371.115277777782</c:v>
                </c:pt>
                <c:pt idx="16007">
                  <c:v>40371.115972222222</c:v>
                </c:pt>
                <c:pt idx="16008">
                  <c:v>40371.116666666654</c:v>
                </c:pt>
                <c:pt idx="16009">
                  <c:v>40371.117361111072</c:v>
                </c:pt>
                <c:pt idx="16010">
                  <c:v>40371.118055555562</c:v>
                </c:pt>
                <c:pt idx="16011">
                  <c:v>40371.118750000001</c:v>
                </c:pt>
                <c:pt idx="16012">
                  <c:v>40371.119444444441</c:v>
                </c:pt>
                <c:pt idx="16013">
                  <c:v>40371.120138888888</c:v>
                </c:pt>
                <c:pt idx="16014">
                  <c:v>40371.120833333334</c:v>
                </c:pt>
                <c:pt idx="16015">
                  <c:v>40371.121527777774</c:v>
                </c:pt>
                <c:pt idx="16016">
                  <c:v>40371.12222222222</c:v>
                </c:pt>
                <c:pt idx="16017">
                  <c:v>40371.122916666638</c:v>
                </c:pt>
                <c:pt idx="16018">
                  <c:v>40371.123611111077</c:v>
                </c:pt>
                <c:pt idx="16019">
                  <c:v>40371.124305555524</c:v>
                </c:pt>
                <c:pt idx="16020">
                  <c:v>40371.124999999993</c:v>
                </c:pt>
                <c:pt idx="16021">
                  <c:v>40371.125694444447</c:v>
                </c:pt>
                <c:pt idx="16022">
                  <c:v>40371.126388888886</c:v>
                </c:pt>
                <c:pt idx="16023">
                  <c:v>40371.127083333282</c:v>
                </c:pt>
                <c:pt idx="16024">
                  <c:v>40371.12777777775</c:v>
                </c:pt>
                <c:pt idx="16025">
                  <c:v>40371.128472222204</c:v>
                </c:pt>
                <c:pt idx="16026">
                  <c:v>40371.129166666607</c:v>
                </c:pt>
                <c:pt idx="16027">
                  <c:v>40371.129861111054</c:v>
                </c:pt>
                <c:pt idx="16028">
                  <c:v>40371.130555555559</c:v>
                </c:pt>
                <c:pt idx="16029">
                  <c:v>40371.131249999999</c:v>
                </c:pt>
                <c:pt idx="16030">
                  <c:v>40371.131944444445</c:v>
                </c:pt>
                <c:pt idx="16031">
                  <c:v>40371.132638888892</c:v>
                </c:pt>
                <c:pt idx="16032">
                  <c:v>40371.133333333324</c:v>
                </c:pt>
                <c:pt idx="16033">
                  <c:v>40371.134027777778</c:v>
                </c:pt>
                <c:pt idx="16034">
                  <c:v>40371.134722222225</c:v>
                </c:pt>
                <c:pt idx="16035">
                  <c:v>40371.135416666628</c:v>
                </c:pt>
                <c:pt idx="16036">
                  <c:v>40371.136111111104</c:v>
                </c:pt>
                <c:pt idx="16037">
                  <c:v>40371.136805555558</c:v>
                </c:pt>
                <c:pt idx="16038">
                  <c:v>40371.137499999997</c:v>
                </c:pt>
                <c:pt idx="16039">
                  <c:v>40371.138194444473</c:v>
                </c:pt>
                <c:pt idx="16040">
                  <c:v>40371.138888888891</c:v>
                </c:pt>
                <c:pt idx="16041">
                  <c:v>40371.139583333301</c:v>
                </c:pt>
                <c:pt idx="16042">
                  <c:v>40371.140277777791</c:v>
                </c:pt>
                <c:pt idx="16043">
                  <c:v>40371.140972222223</c:v>
                </c:pt>
                <c:pt idx="16044">
                  <c:v>40371.141666666626</c:v>
                </c:pt>
                <c:pt idx="16045">
                  <c:v>40371.14236111108</c:v>
                </c:pt>
                <c:pt idx="16046">
                  <c:v>40371.143055555556</c:v>
                </c:pt>
                <c:pt idx="16047">
                  <c:v>40371.143749999996</c:v>
                </c:pt>
                <c:pt idx="16048">
                  <c:v>40371.144444444442</c:v>
                </c:pt>
                <c:pt idx="16049">
                  <c:v>40371.145138888889</c:v>
                </c:pt>
                <c:pt idx="16050">
                  <c:v>40371.145833333336</c:v>
                </c:pt>
                <c:pt idx="16051">
                  <c:v>40371.146527777782</c:v>
                </c:pt>
                <c:pt idx="16052">
                  <c:v>40371.147222222222</c:v>
                </c:pt>
                <c:pt idx="16053">
                  <c:v>40371.147916666654</c:v>
                </c:pt>
                <c:pt idx="16054">
                  <c:v>40371.148611111108</c:v>
                </c:pt>
                <c:pt idx="16055">
                  <c:v>40371.149305555555</c:v>
                </c:pt>
                <c:pt idx="16056">
                  <c:v>40371.15</c:v>
                </c:pt>
                <c:pt idx="16057">
                  <c:v>40371.150694444485</c:v>
                </c:pt>
                <c:pt idx="16058">
                  <c:v>40371.151388888888</c:v>
                </c:pt>
                <c:pt idx="16059">
                  <c:v>40371.152083333334</c:v>
                </c:pt>
                <c:pt idx="16060">
                  <c:v>40371.152777777781</c:v>
                </c:pt>
                <c:pt idx="16061">
                  <c:v>40371.15347222222</c:v>
                </c:pt>
                <c:pt idx="16062">
                  <c:v>40371.154166666638</c:v>
                </c:pt>
                <c:pt idx="16063">
                  <c:v>40371.154861111114</c:v>
                </c:pt>
                <c:pt idx="16064">
                  <c:v>40371.155555555553</c:v>
                </c:pt>
                <c:pt idx="16065">
                  <c:v>40371.156250000029</c:v>
                </c:pt>
                <c:pt idx="16066">
                  <c:v>40371.15694444449</c:v>
                </c:pt>
                <c:pt idx="16067">
                  <c:v>40371.157638888893</c:v>
                </c:pt>
                <c:pt idx="16068">
                  <c:v>40371.158333333333</c:v>
                </c:pt>
                <c:pt idx="16069">
                  <c:v>40371.15902777778</c:v>
                </c:pt>
                <c:pt idx="16070">
                  <c:v>40371.159722222204</c:v>
                </c:pt>
                <c:pt idx="16071">
                  <c:v>40371.160416666637</c:v>
                </c:pt>
                <c:pt idx="16072">
                  <c:v>40371.161111111054</c:v>
                </c:pt>
                <c:pt idx="16073">
                  <c:v>40371.16180555553</c:v>
                </c:pt>
                <c:pt idx="16074">
                  <c:v>40371.162499999999</c:v>
                </c:pt>
                <c:pt idx="16075">
                  <c:v>40371.163194444445</c:v>
                </c:pt>
                <c:pt idx="16076">
                  <c:v>40371.163888888885</c:v>
                </c:pt>
                <c:pt idx="16077">
                  <c:v>40371.164583333324</c:v>
                </c:pt>
                <c:pt idx="16078">
                  <c:v>40371.165277777778</c:v>
                </c:pt>
                <c:pt idx="16079">
                  <c:v>40371.165972222225</c:v>
                </c:pt>
                <c:pt idx="16080">
                  <c:v>40371.166666666628</c:v>
                </c:pt>
                <c:pt idx="16081">
                  <c:v>40371.167361111053</c:v>
                </c:pt>
                <c:pt idx="16082">
                  <c:v>40371.168055555558</c:v>
                </c:pt>
                <c:pt idx="16083">
                  <c:v>40371.168749999997</c:v>
                </c:pt>
                <c:pt idx="16084">
                  <c:v>40371.169444444444</c:v>
                </c:pt>
                <c:pt idx="16085">
                  <c:v>40371.170138888891</c:v>
                </c:pt>
                <c:pt idx="16086">
                  <c:v>40371.17083333333</c:v>
                </c:pt>
                <c:pt idx="16087">
                  <c:v>40371.171527777777</c:v>
                </c:pt>
                <c:pt idx="16088">
                  <c:v>40371.172222222223</c:v>
                </c:pt>
                <c:pt idx="16089">
                  <c:v>40371.17291666667</c:v>
                </c:pt>
                <c:pt idx="16090">
                  <c:v>40371.17361111108</c:v>
                </c:pt>
                <c:pt idx="16091">
                  <c:v>40371.174305555556</c:v>
                </c:pt>
                <c:pt idx="16092">
                  <c:v>40371.175000000003</c:v>
                </c:pt>
                <c:pt idx="16093">
                  <c:v>40371.175694444442</c:v>
                </c:pt>
                <c:pt idx="16094">
                  <c:v>40371.176388888889</c:v>
                </c:pt>
                <c:pt idx="16095">
                  <c:v>40371.177083333307</c:v>
                </c:pt>
                <c:pt idx="16096">
                  <c:v>40371.177777777775</c:v>
                </c:pt>
                <c:pt idx="16097">
                  <c:v>40371.178472222222</c:v>
                </c:pt>
                <c:pt idx="16098">
                  <c:v>40371.179166666618</c:v>
                </c:pt>
                <c:pt idx="16099">
                  <c:v>40371.179861111072</c:v>
                </c:pt>
                <c:pt idx="16100">
                  <c:v>40371.180555555562</c:v>
                </c:pt>
                <c:pt idx="16101">
                  <c:v>40371.181250000001</c:v>
                </c:pt>
                <c:pt idx="16102">
                  <c:v>40371.181944444441</c:v>
                </c:pt>
                <c:pt idx="16103">
                  <c:v>40371.182638888917</c:v>
                </c:pt>
                <c:pt idx="16104">
                  <c:v>40371.183333333334</c:v>
                </c:pt>
                <c:pt idx="16105">
                  <c:v>40371.184027777781</c:v>
                </c:pt>
                <c:pt idx="16106">
                  <c:v>40371.18472222222</c:v>
                </c:pt>
                <c:pt idx="16107">
                  <c:v>40371.185416666638</c:v>
                </c:pt>
                <c:pt idx="16108">
                  <c:v>40371.186111111114</c:v>
                </c:pt>
                <c:pt idx="16109">
                  <c:v>40371.186805555553</c:v>
                </c:pt>
                <c:pt idx="16110">
                  <c:v>40371.1875</c:v>
                </c:pt>
                <c:pt idx="16111">
                  <c:v>40371.18819444449</c:v>
                </c:pt>
                <c:pt idx="16112">
                  <c:v>40371.188888888893</c:v>
                </c:pt>
                <c:pt idx="16113">
                  <c:v>40371.189583333326</c:v>
                </c:pt>
                <c:pt idx="16114">
                  <c:v>40371.19027777778</c:v>
                </c:pt>
                <c:pt idx="16115">
                  <c:v>40371.190972222204</c:v>
                </c:pt>
                <c:pt idx="16116">
                  <c:v>40371.191666666607</c:v>
                </c:pt>
                <c:pt idx="16117">
                  <c:v>40371.192361111054</c:v>
                </c:pt>
                <c:pt idx="16118">
                  <c:v>40371.19305555553</c:v>
                </c:pt>
                <c:pt idx="16119">
                  <c:v>40371.193749999984</c:v>
                </c:pt>
                <c:pt idx="16120">
                  <c:v>40371.194444444445</c:v>
                </c:pt>
                <c:pt idx="16121">
                  <c:v>40371.195138888885</c:v>
                </c:pt>
                <c:pt idx="16122">
                  <c:v>40371.195833333324</c:v>
                </c:pt>
                <c:pt idx="16123">
                  <c:v>40371.196527777778</c:v>
                </c:pt>
                <c:pt idx="16124">
                  <c:v>40371.197222222225</c:v>
                </c:pt>
                <c:pt idx="16125">
                  <c:v>40371.197916666628</c:v>
                </c:pt>
                <c:pt idx="16126">
                  <c:v>40371.198611111104</c:v>
                </c:pt>
                <c:pt idx="16127">
                  <c:v>40371.199305555521</c:v>
                </c:pt>
                <c:pt idx="16128">
                  <c:v>40371.199999999997</c:v>
                </c:pt>
                <c:pt idx="16129">
                  <c:v>40371.200694444473</c:v>
                </c:pt>
                <c:pt idx="16130">
                  <c:v>40371.201388888876</c:v>
                </c:pt>
                <c:pt idx="16131">
                  <c:v>40371.202083333301</c:v>
                </c:pt>
                <c:pt idx="16132">
                  <c:v>40371.202777777777</c:v>
                </c:pt>
                <c:pt idx="16133">
                  <c:v>40371.203472222194</c:v>
                </c:pt>
                <c:pt idx="16134">
                  <c:v>40371.204166666626</c:v>
                </c:pt>
                <c:pt idx="16135">
                  <c:v>40371.20486111108</c:v>
                </c:pt>
                <c:pt idx="16136">
                  <c:v>40371.205555555556</c:v>
                </c:pt>
                <c:pt idx="16137">
                  <c:v>40371.206250000003</c:v>
                </c:pt>
                <c:pt idx="16138">
                  <c:v>40371.206944444442</c:v>
                </c:pt>
                <c:pt idx="16139">
                  <c:v>40371.207638888889</c:v>
                </c:pt>
                <c:pt idx="16140">
                  <c:v>40371.208333333336</c:v>
                </c:pt>
                <c:pt idx="16141">
                  <c:v>40371.209027777775</c:v>
                </c:pt>
                <c:pt idx="16142">
                  <c:v>40371.209722222193</c:v>
                </c:pt>
                <c:pt idx="16143">
                  <c:v>40371.210416666654</c:v>
                </c:pt>
                <c:pt idx="16144">
                  <c:v>40371.211111111072</c:v>
                </c:pt>
                <c:pt idx="16145">
                  <c:v>40371.211805555555</c:v>
                </c:pt>
                <c:pt idx="16146">
                  <c:v>40371.212500000001</c:v>
                </c:pt>
                <c:pt idx="16147">
                  <c:v>40371.213194444441</c:v>
                </c:pt>
                <c:pt idx="16148">
                  <c:v>40371.213888888888</c:v>
                </c:pt>
                <c:pt idx="16149">
                  <c:v>40371.214583333334</c:v>
                </c:pt>
                <c:pt idx="16150">
                  <c:v>40371.215277777781</c:v>
                </c:pt>
                <c:pt idx="16151">
                  <c:v>40371.21597222222</c:v>
                </c:pt>
                <c:pt idx="16152">
                  <c:v>40371.216666666638</c:v>
                </c:pt>
                <c:pt idx="16153">
                  <c:v>40371.217361111077</c:v>
                </c:pt>
                <c:pt idx="16154">
                  <c:v>40371.218055555553</c:v>
                </c:pt>
                <c:pt idx="16155">
                  <c:v>40371.21875</c:v>
                </c:pt>
                <c:pt idx="16156">
                  <c:v>40371.219444444447</c:v>
                </c:pt>
                <c:pt idx="16157">
                  <c:v>40371.220138888886</c:v>
                </c:pt>
                <c:pt idx="16158">
                  <c:v>40371.220833333326</c:v>
                </c:pt>
                <c:pt idx="16159">
                  <c:v>40371.22152777775</c:v>
                </c:pt>
                <c:pt idx="16160">
                  <c:v>40371.222222222204</c:v>
                </c:pt>
                <c:pt idx="16161">
                  <c:v>40371.222916666637</c:v>
                </c:pt>
                <c:pt idx="16162">
                  <c:v>40371.223611111054</c:v>
                </c:pt>
                <c:pt idx="16163">
                  <c:v>40371.22430555553</c:v>
                </c:pt>
                <c:pt idx="16164">
                  <c:v>40371.224999999999</c:v>
                </c:pt>
                <c:pt idx="16165">
                  <c:v>40371.225694444445</c:v>
                </c:pt>
                <c:pt idx="16166">
                  <c:v>40371.226388888885</c:v>
                </c:pt>
                <c:pt idx="16167">
                  <c:v>40371.227083333273</c:v>
                </c:pt>
                <c:pt idx="16168">
                  <c:v>40371.227777777749</c:v>
                </c:pt>
                <c:pt idx="16169">
                  <c:v>40371.228472222225</c:v>
                </c:pt>
                <c:pt idx="16170">
                  <c:v>40371.229166666606</c:v>
                </c:pt>
                <c:pt idx="16171">
                  <c:v>40371.229861111053</c:v>
                </c:pt>
                <c:pt idx="16172">
                  <c:v>40371.230555555558</c:v>
                </c:pt>
                <c:pt idx="16173">
                  <c:v>40371.231249999997</c:v>
                </c:pt>
                <c:pt idx="16174">
                  <c:v>40371.231944444444</c:v>
                </c:pt>
                <c:pt idx="16175">
                  <c:v>40371.232638888891</c:v>
                </c:pt>
                <c:pt idx="16176">
                  <c:v>40371.233333333301</c:v>
                </c:pt>
                <c:pt idx="16177">
                  <c:v>40371.234027777777</c:v>
                </c:pt>
                <c:pt idx="16178">
                  <c:v>40371.234722222194</c:v>
                </c:pt>
                <c:pt idx="16179">
                  <c:v>40371.235416666626</c:v>
                </c:pt>
                <c:pt idx="16180">
                  <c:v>40371.23611111108</c:v>
                </c:pt>
                <c:pt idx="16181">
                  <c:v>40371.236805555556</c:v>
                </c:pt>
                <c:pt idx="16182">
                  <c:v>40371.237499999996</c:v>
                </c:pt>
                <c:pt idx="16183">
                  <c:v>40371.238194444442</c:v>
                </c:pt>
                <c:pt idx="16184">
                  <c:v>40371.238888888889</c:v>
                </c:pt>
                <c:pt idx="16185">
                  <c:v>40371.239583333307</c:v>
                </c:pt>
                <c:pt idx="16186">
                  <c:v>40371.240277777782</c:v>
                </c:pt>
                <c:pt idx="16187">
                  <c:v>40371.240972222222</c:v>
                </c:pt>
                <c:pt idx="16188">
                  <c:v>40371.241666666618</c:v>
                </c:pt>
                <c:pt idx="16189">
                  <c:v>40371.242361111072</c:v>
                </c:pt>
                <c:pt idx="16190">
                  <c:v>40371.243055555555</c:v>
                </c:pt>
                <c:pt idx="16191">
                  <c:v>40371.243749999994</c:v>
                </c:pt>
                <c:pt idx="16192">
                  <c:v>40371.244444444441</c:v>
                </c:pt>
                <c:pt idx="16193">
                  <c:v>40371.245138888888</c:v>
                </c:pt>
                <c:pt idx="16194">
                  <c:v>40371.245833333334</c:v>
                </c:pt>
                <c:pt idx="16195">
                  <c:v>40371.246527777781</c:v>
                </c:pt>
                <c:pt idx="16196">
                  <c:v>40371.24722222222</c:v>
                </c:pt>
                <c:pt idx="16197">
                  <c:v>40371.247916666638</c:v>
                </c:pt>
                <c:pt idx="16198">
                  <c:v>40371.248611111114</c:v>
                </c:pt>
                <c:pt idx="16199">
                  <c:v>40371.249305555524</c:v>
                </c:pt>
                <c:pt idx="16200">
                  <c:v>40371.25</c:v>
                </c:pt>
                <c:pt idx="16201">
                  <c:v>40371.25069444449</c:v>
                </c:pt>
                <c:pt idx="16202">
                  <c:v>40371.251388888886</c:v>
                </c:pt>
                <c:pt idx="16203">
                  <c:v>40371.252083333326</c:v>
                </c:pt>
                <c:pt idx="16204">
                  <c:v>40371.25277777778</c:v>
                </c:pt>
                <c:pt idx="16205">
                  <c:v>40371.253472222204</c:v>
                </c:pt>
                <c:pt idx="16206">
                  <c:v>40371.254166666637</c:v>
                </c:pt>
                <c:pt idx="16207">
                  <c:v>40371.254861111105</c:v>
                </c:pt>
                <c:pt idx="16208">
                  <c:v>40371.255555555559</c:v>
                </c:pt>
                <c:pt idx="16209">
                  <c:v>40371.256250000013</c:v>
                </c:pt>
                <c:pt idx="16210">
                  <c:v>40371.256944444474</c:v>
                </c:pt>
                <c:pt idx="16211">
                  <c:v>40371.257638888892</c:v>
                </c:pt>
                <c:pt idx="16212">
                  <c:v>40371.258333333331</c:v>
                </c:pt>
                <c:pt idx="16213">
                  <c:v>40371.259027777778</c:v>
                </c:pt>
                <c:pt idx="16214">
                  <c:v>40371.259722222225</c:v>
                </c:pt>
                <c:pt idx="16215">
                  <c:v>40371.260416666628</c:v>
                </c:pt>
                <c:pt idx="16216">
                  <c:v>40371.261111111053</c:v>
                </c:pt>
                <c:pt idx="16217">
                  <c:v>40371.261805555521</c:v>
                </c:pt>
                <c:pt idx="16218">
                  <c:v>40371.262499999997</c:v>
                </c:pt>
                <c:pt idx="16219">
                  <c:v>40371.263194444444</c:v>
                </c:pt>
                <c:pt idx="16220">
                  <c:v>40371.263888888876</c:v>
                </c:pt>
                <c:pt idx="16221">
                  <c:v>40371.264583333301</c:v>
                </c:pt>
                <c:pt idx="16222">
                  <c:v>40371.265277777777</c:v>
                </c:pt>
                <c:pt idx="16223">
                  <c:v>40371.265972222194</c:v>
                </c:pt>
                <c:pt idx="16224">
                  <c:v>40371.266666666626</c:v>
                </c:pt>
                <c:pt idx="16225">
                  <c:v>40371.267361111051</c:v>
                </c:pt>
                <c:pt idx="16226">
                  <c:v>40371.268055555556</c:v>
                </c:pt>
                <c:pt idx="16227">
                  <c:v>40371.268749999996</c:v>
                </c:pt>
                <c:pt idx="16228">
                  <c:v>40371.269444444435</c:v>
                </c:pt>
                <c:pt idx="16229">
                  <c:v>40371.270138888889</c:v>
                </c:pt>
                <c:pt idx="16230">
                  <c:v>40371.270833333336</c:v>
                </c:pt>
                <c:pt idx="16231">
                  <c:v>40371.271527777775</c:v>
                </c:pt>
                <c:pt idx="16232">
                  <c:v>40371.272222222222</c:v>
                </c:pt>
                <c:pt idx="16233">
                  <c:v>40371.272916666654</c:v>
                </c:pt>
                <c:pt idx="16234">
                  <c:v>40371.273611111072</c:v>
                </c:pt>
                <c:pt idx="16235">
                  <c:v>40371.274305555555</c:v>
                </c:pt>
                <c:pt idx="16236">
                  <c:v>40371.275000000001</c:v>
                </c:pt>
                <c:pt idx="16237">
                  <c:v>40371.275694444441</c:v>
                </c:pt>
                <c:pt idx="16238">
                  <c:v>40371.276388888888</c:v>
                </c:pt>
                <c:pt idx="16239">
                  <c:v>40371.277083333298</c:v>
                </c:pt>
                <c:pt idx="16240">
                  <c:v>40371.277777777774</c:v>
                </c:pt>
                <c:pt idx="16241">
                  <c:v>40371.27847222222</c:v>
                </c:pt>
                <c:pt idx="16242">
                  <c:v>40371.279166666609</c:v>
                </c:pt>
                <c:pt idx="16243">
                  <c:v>40371.279861111077</c:v>
                </c:pt>
                <c:pt idx="16244">
                  <c:v>40371.280555555553</c:v>
                </c:pt>
                <c:pt idx="16245">
                  <c:v>40371.28125</c:v>
                </c:pt>
                <c:pt idx="16246">
                  <c:v>40371.281944444447</c:v>
                </c:pt>
                <c:pt idx="16247">
                  <c:v>40371.282638888893</c:v>
                </c:pt>
                <c:pt idx="16248">
                  <c:v>40371.283333333326</c:v>
                </c:pt>
                <c:pt idx="16249">
                  <c:v>40371.28402777778</c:v>
                </c:pt>
                <c:pt idx="16250">
                  <c:v>40371.284722222204</c:v>
                </c:pt>
                <c:pt idx="16251">
                  <c:v>40371.285416666637</c:v>
                </c:pt>
                <c:pt idx="16252">
                  <c:v>40371.286111111105</c:v>
                </c:pt>
                <c:pt idx="16253">
                  <c:v>40371.286805555559</c:v>
                </c:pt>
                <c:pt idx="16254">
                  <c:v>40371.287499999999</c:v>
                </c:pt>
                <c:pt idx="16255">
                  <c:v>40371.288194444474</c:v>
                </c:pt>
                <c:pt idx="16256">
                  <c:v>40371.288888888892</c:v>
                </c:pt>
                <c:pt idx="16257">
                  <c:v>40371.289583333324</c:v>
                </c:pt>
                <c:pt idx="16258">
                  <c:v>40371.290277777778</c:v>
                </c:pt>
                <c:pt idx="16259">
                  <c:v>40371.290972222225</c:v>
                </c:pt>
                <c:pt idx="16260">
                  <c:v>40371.291666666606</c:v>
                </c:pt>
                <c:pt idx="16261">
                  <c:v>40371.292361111053</c:v>
                </c:pt>
                <c:pt idx="16262">
                  <c:v>40371.293055555521</c:v>
                </c:pt>
                <c:pt idx="16263">
                  <c:v>40371.293749999975</c:v>
                </c:pt>
                <c:pt idx="16264">
                  <c:v>40371.294444444444</c:v>
                </c:pt>
                <c:pt idx="16265">
                  <c:v>40371.295138888876</c:v>
                </c:pt>
                <c:pt idx="16266">
                  <c:v>40371.295833333301</c:v>
                </c:pt>
                <c:pt idx="16267">
                  <c:v>40371.296527777777</c:v>
                </c:pt>
                <c:pt idx="16268">
                  <c:v>40371.297222222194</c:v>
                </c:pt>
                <c:pt idx="16269">
                  <c:v>40371.297916666626</c:v>
                </c:pt>
                <c:pt idx="16270">
                  <c:v>40371.29861111108</c:v>
                </c:pt>
                <c:pt idx="16271">
                  <c:v>40371.29930555552</c:v>
                </c:pt>
                <c:pt idx="16272">
                  <c:v>40371.300000000003</c:v>
                </c:pt>
                <c:pt idx="16273">
                  <c:v>40371.300694444493</c:v>
                </c:pt>
                <c:pt idx="16274">
                  <c:v>40371.301388888889</c:v>
                </c:pt>
                <c:pt idx="16275">
                  <c:v>40371.302083333336</c:v>
                </c:pt>
                <c:pt idx="16276">
                  <c:v>40371.302777777782</c:v>
                </c:pt>
                <c:pt idx="16277">
                  <c:v>40371.303472222222</c:v>
                </c:pt>
                <c:pt idx="16278">
                  <c:v>40371.304166666654</c:v>
                </c:pt>
                <c:pt idx="16279">
                  <c:v>40371.304861111108</c:v>
                </c:pt>
                <c:pt idx="16280">
                  <c:v>40371.305555555562</c:v>
                </c:pt>
                <c:pt idx="16281">
                  <c:v>40371.306250000031</c:v>
                </c:pt>
                <c:pt idx="16282">
                  <c:v>40371.306944444485</c:v>
                </c:pt>
                <c:pt idx="16283">
                  <c:v>40371.307638888917</c:v>
                </c:pt>
                <c:pt idx="16284">
                  <c:v>40371.308333333342</c:v>
                </c:pt>
                <c:pt idx="16285">
                  <c:v>40371.309027777781</c:v>
                </c:pt>
                <c:pt idx="16286">
                  <c:v>40371.30972222222</c:v>
                </c:pt>
                <c:pt idx="16287">
                  <c:v>40371.310416666667</c:v>
                </c:pt>
                <c:pt idx="16288">
                  <c:v>40371.311111111114</c:v>
                </c:pt>
                <c:pt idx="16289">
                  <c:v>40371.311805555553</c:v>
                </c:pt>
                <c:pt idx="16290">
                  <c:v>40371.312500000029</c:v>
                </c:pt>
                <c:pt idx="16291">
                  <c:v>40371.31319444449</c:v>
                </c:pt>
                <c:pt idx="16292">
                  <c:v>40371.313888888893</c:v>
                </c:pt>
                <c:pt idx="16293">
                  <c:v>40371.314583333333</c:v>
                </c:pt>
                <c:pt idx="16294">
                  <c:v>40371.315277777809</c:v>
                </c:pt>
                <c:pt idx="16295">
                  <c:v>40371.315972222219</c:v>
                </c:pt>
                <c:pt idx="16296">
                  <c:v>40371.316666666666</c:v>
                </c:pt>
                <c:pt idx="16297">
                  <c:v>40371.317361111105</c:v>
                </c:pt>
                <c:pt idx="16298">
                  <c:v>40371.318055555595</c:v>
                </c:pt>
                <c:pt idx="16299">
                  <c:v>40371.318750000013</c:v>
                </c:pt>
                <c:pt idx="16300">
                  <c:v>40371.319444444474</c:v>
                </c:pt>
                <c:pt idx="16301">
                  <c:v>40371.320138888892</c:v>
                </c:pt>
                <c:pt idx="16302">
                  <c:v>40371.320833333331</c:v>
                </c:pt>
                <c:pt idx="16303">
                  <c:v>40371.321527777778</c:v>
                </c:pt>
                <c:pt idx="16304">
                  <c:v>40371.322222222232</c:v>
                </c:pt>
                <c:pt idx="16305">
                  <c:v>40371.322916666664</c:v>
                </c:pt>
                <c:pt idx="16306">
                  <c:v>40371.323611111104</c:v>
                </c:pt>
                <c:pt idx="16307">
                  <c:v>40371.324305555558</c:v>
                </c:pt>
                <c:pt idx="16308">
                  <c:v>40371.325000000004</c:v>
                </c:pt>
                <c:pt idx="16309">
                  <c:v>40371.325694444473</c:v>
                </c:pt>
                <c:pt idx="16310">
                  <c:v>40371.326388888891</c:v>
                </c:pt>
                <c:pt idx="16311">
                  <c:v>40371.327083333301</c:v>
                </c:pt>
                <c:pt idx="16312">
                  <c:v>40371.327777777777</c:v>
                </c:pt>
                <c:pt idx="16313">
                  <c:v>40371.328472222223</c:v>
                </c:pt>
                <c:pt idx="16314">
                  <c:v>40371.329166666626</c:v>
                </c:pt>
                <c:pt idx="16315">
                  <c:v>40371.32986111108</c:v>
                </c:pt>
                <c:pt idx="16316">
                  <c:v>40371.330555555563</c:v>
                </c:pt>
                <c:pt idx="16317">
                  <c:v>40371.331250000003</c:v>
                </c:pt>
                <c:pt idx="16318">
                  <c:v>40371.331944444442</c:v>
                </c:pt>
                <c:pt idx="16319">
                  <c:v>40371.332638888925</c:v>
                </c:pt>
                <c:pt idx="16320">
                  <c:v>40371.333333333336</c:v>
                </c:pt>
                <c:pt idx="16321">
                  <c:v>40371.334027777782</c:v>
                </c:pt>
                <c:pt idx="16322">
                  <c:v>40371.334722222222</c:v>
                </c:pt>
                <c:pt idx="16323">
                  <c:v>40371.335416666654</c:v>
                </c:pt>
                <c:pt idx="16324">
                  <c:v>40371.336111111108</c:v>
                </c:pt>
                <c:pt idx="16325">
                  <c:v>40371.336805555562</c:v>
                </c:pt>
                <c:pt idx="16326">
                  <c:v>40371.337500000001</c:v>
                </c:pt>
                <c:pt idx="16327">
                  <c:v>40371.338194444485</c:v>
                </c:pt>
                <c:pt idx="16328">
                  <c:v>40371.338888888917</c:v>
                </c:pt>
                <c:pt idx="16329">
                  <c:v>40371.339583333334</c:v>
                </c:pt>
                <c:pt idx="16330">
                  <c:v>40371.34027777781</c:v>
                </c:pt>
                <c:pt idx="16331">
                  <c:v>40371.340972222242</c:v>
                </c:pt>
                <c:pt idx="16332">
                  <c:v>40371.341666666638</c:v>
                </c:pt>
                <c:pt idx="16333">
                  <c:v>40371.342361111114</c:v>
                </c:pt>
                <c:pt idx="16334">
                  <c:v>40371.343055555553</c:v>
                </c:pt>
                <c:pt idx="16335">
                  <c:v>40371.34375</c:v>
                </c:pt>
                <c:pt idx="16336">
                  <c:v>40371.34444444449</c:v>
                </c:pt>
                <c:pt idx="16337">
                  <c:v>40371.345138888893</c:v>
                </c:pt>
                <c:pt idx="16338">
                  <c:v>40371.345833333333</c:v>
                </c:pt>
                <c:pt idx="16339">
                  <c:v>40371.346527777809</c:v>
                </c:pt>
                <c:pt idx="16340">
                  <c:v>40371.347222222219</c:v>
                </c:pt>
                <c:pt idx="16341">
                  <c:v>40371.347916666666</c:v>
                </c:pt>
                <c:pt idx="16342">
                  <c:v>40371.348611111112</c:v>
                </c:pt>
                <c:pt idx="16343">
                  <c:v>40371.349305555559</c:v>
                </c:pt>
                <c:pt idx="16344">
                  <c:v>40371.350000000013</c:v>
                </c:pt>
                <c:pt idx="16345">
                  <c:v>40371.350694444511</c:v>
                </c:pt>
                <c:pt idx="16346">
                  <c:v>40371.351388888892</c:v>
                </c:pt>
                <c:pt idx="16347">
                  <c:v>40371.352083333331</c:v>
                </c:pt>
                <c:pt idx="16348">
                  <c:v>40371.352777777793</c:v>
                </c:pt>
                <c:pt idx="16349">
                  <c:v>40371.353472222232</c:v>
                </c:pt>
                <c:pt idx="16350">
                  <c:v>40371.354166666664</c:v>
                </c:pt>
                <c:pt idx="16351">
                  <c:v>40371.354861111111</c:v>
                </c:pt>
                <c:pt idx="16352">
                  <c:v>40371.355555555587</c:v>
                </c:pt>
                <c:pt idx="16353">
                  <c:v>40371.356250000041</c:v>
                </c:pt>
                <c:pt idx="16354">
                  <c:v>40371.356944444502</c:v>
                </c:pt>
                <c:pt idx="16355">
                  <c:v>40371.357638888934</c:v>
                </c:pt>
                <c:pt idx="16356">
                  <c:v>40371.358333333359</c:v>
                </c:pt>
                <c:pt idx="16357">
                  <c:v>40371.359027777791</c:v>
                </c:pt>
                <c:pt idx="16358">
                  <c:v>40371.359722222223</c:v>
                </c:pt>
                <c:pt idx="16359">
                  <c:v>40371.36041666667</c:v>
                </c:pt>
                <c:pt idx="16360">
                  <c:v>40371.36111111108</c:v>
                </c:pt>
                <c:pt idx="16361">
                  <c:v>40371.361805555556</c:v>
                </c:pt>
                <c:pt idx="16362">
                  <c:v>40371.362500000003</c:v>
                </c:pt>
                <c:pt idx="16363">
                  <c:v>40371.363194444442</c:v>
                </c:pt>
                <c:pt idx="16364">
                  <c:v>40371.363888888889</c:v>
                </c:pt>
                <c:pt idx="16365">
                  <c:v>40371.364583333336</c:v>
                </c:pt>
                <c:pt idx="16366">
                  <c:v>40371.365277777782</c:v>
                </c:pt>
                <c:pt idx="16367">
                  <c:v>40371.365972222222</c:v>
                </c:pt>
                <c:pt idx="16368">
                  <c:v>40371.366666666654</c:v>
                </c:pt>
                <c:pt idx="16369">
                  <c:v>40371.367361111072</c:v>
                </c:pt>
                <c:pt idx="16370">
                  <c:v>40371.368055555562</c:v>
                </c:pt>
                <c:pt idx="16371">
                  <c:v>40371.368750000001</c:v>
                </c:pt>
                <c:pt idx="16372">
                  <c:v>40371.369444444441</c:v>
                </c:pt>
                <c:pt idx="16373">
                  <c:v>40371.370138888917</c:v>
                </c:pt>
                <c:pt idx="16374">
                  <c:v>40371.370833333342</c:v>
                </c:pt>
                <c:pt idx="16375">
                  <c:v>40371.371527777781</c:v>
                </c:pt>
                <c:pt idx="16376">
                  <c:v>40371.372222222242</c:v>
                </c:pt>
                <c:pt idx="16377">
                  <c:v>40371.372916666667</c:v>
                </c:pt>
                <c:pt idx="16378">
                  <c:v>40371.373611111114</c:v>
                </c:pt>
                <c:pt idx="16379">
                  <c:v>40371.374305555553</c:v>
                </c:pt>
                <c:pt idx="16380">
                  <c:v>40371.375</c:v>
                </c:pt>
                <c:pt idx="16381">
                  <c:v>40371.37569444449</c:v>
                </c:pt>
                <c:pt idx="16382">
                  <c:v>40371.376388888893</c:v>
                </c:pt>
                <c:pt idx="16383">
                  <c:v>40371.377083333326</c:v>
                </c:pt>
                <c:pt idx="16384">
                  <c:v>40371.37777777778</c:v>
                </c:pt>
                <c:pt idx="16385">
                  <c:v>40371.378472222219</c:v>
                </c:pt>
                <c:pt idx="16386">
                  <c:v>40371.379166666637</c:v>
                </c:pt>
                <c:pt idx="16387">
                  <c:v>40371.379861111105</c:v>
                </c:pt>
                <c:pt idx="16388">
                  <c:v>40371.380555555595</c:v>
                </c:pt>
                <c:pt idx="16389">
                  <c:v>40371.381250000013</c:v>
                </c:pt>
                <c:pt idx="16390">
                  <c:v>40371.381944444474</c:v>
                </c:pt>
                <c:pt idx="16391">
                  <c:v>40371.382638888936</c:v>
                </c:pt>
                <c:pt idx="16392">
                  <c:v>40371.383333333331</c:v>
                </c:pt>
                <c:pt idx="16393">
                  <c:v>40371.384027777793</c:v>
                </c:pt>
                <c:pt idx="16394">
                  <c:v>40371.384722222232</c:v>
                </c:pt>
                <c:pt idx="16395">
                  <c:v>40371.385416666664</c:v>
                </c:pt>
                <c:pt idx="16396">
                  <c:v>40371.386111111111</c:v>
                </c:pt>
                <c:pt idx="16397">
                  <c:v>40371.386805555587</c:v>
                </c:pt>
                <c:pt idx="16398">
                  <c:v>40371.387500000012</c:v>
                </c:pt>
                <c:pt idx="16399">
                  <c:v>40371.388194444502</c:v>
                </c:pt>
                <c:pt idx="16400">
                  <c:v>40371.388888888934</c:v>
                </c:pt>
                <c:pt idx="16401">
                  <c:v>40371.38958333333</c:v>
                </c:pt>
                <c:pt idx="16402">
                  <c:v>40371.390277777791</c:v>
                </c:pt>
                <c:pt idx="16403">
                  <c:v>40371.390972222223</c:v>
                </c:pt>
                <c:pt idx="16404">
                  <c:v>40371.391666666626</c:v>
                </c:pt>
                <c:pt idx="16405">
                  <c:v>40371.39236111108</c:v>
                </c:pt>
                <c:pt idx="16406">
                  <c:v>40371.393055555556</c:v>
                </c:pt>
                <c:pt idx="16407">
                  <c:v>40371.393749999996</c:v>
                </c:pt>
                <c:pt idx="16408">
                  <c:v>40371.394444444442</c:v>
                </c:pt>
                <c:pt idx="16409">
                  <c:v>40371.395138888889</c:v>
                </c:pt>
                <c:pt idx="16410">
                  <c:v>40371.395833333336</c:v>
                </c:pt>
                <c:pt idx="16411">
                  <c:v>40371.396527777782</c:v>
                </c:pt>
                <c:pt idx="16412">
                  <c:v>40371.397222222222</c:v>
                </c:pt>
                <c:pt idx="16413">
                  <c:v>40371.397916666654</c:v>
                </c:pt>
                <c:pt idx="16414">
                  <c:v>40371.398611111108</c:v>
                </c:pt>
                <c:pt idx="16415">
                  <c:v>40371.399305555555</c:v>
                </c:pt>
                <c:pt idx="16416">
                  <c:v>40371.4</c:v>
                </c:pt>
                <c:pt idx="16417">
                  <c:v>40371.400694444485</c:v>
                </c:pt>
                <c:pt idx="16418">
                  <c:v>40371.401388888888</c:v>
                </c:pt>
                <c:pt idx="16419">
                  <c:v>40371.402083333334</c:v>
                </c:pt>
                <c:pt idx="16420">
                  <c:v>40371.402777777781</c:v>
                </c:pt>
                <c:pt idx="16421">
                  <c:v>40371.40347222222</c:v>
                </c:pt>
                <c:pt idx="16422">
                  <c:v>40371.404166666638</c:v>
                </c:pt>
                <c:pt idx="16423">
                  <c:v>40371.404861111114</c:v>
                </c:pt>
                <c:pt idx="16424">
                  <c:v>40371.405555555553</c:v>
                </c:pt>
                <c:pt idx="16425">
                  <c:v>40371.406250000029</c:v>
                </c:pt>
                <c:pt idx="16426">
                  <c:v>40371.40694444449</c:v>
                </c:pt>
                <c:pt idx="16427">
                  <c:v>40371.407638888893</c:v>
                </c:pt>
                <c:pt idx="16428">
                  <c:v>40371.408333333333</c:v>
                </c:pt>
                <c:pt idx="16429">
                  <c:v>40371.40902777778</c:v>
                </c:pt>
                <c:pt idx="16430">
                  <c:v>40371.409722222204</c:v>
                </c:pt>
                <c:pt idx="16431">
                  <c:v>40371.410416666666</c:v>
                </c:pt>
                <c:pt idx="16432">
                  <c:v>40371.411111111105</c:v>
                </c:pt>
                <c:pt idx="16433">
                  <c:v>40371.411805555559</c:v>
                </c:pt>
                <c:pt idx="16434">
                  <c:v>40371.412500000013</c:v>
                </c:pt>
                <c:pt idx="16435">
                  <c:v>40371.413194444474</c:v>
                </c:pt>
                <c:pt idx="16436">
                  <c:v>40371.413888888892</c:v>
                </c:pt>
                <c:pt idx="16437">
                  <c:v>40371.414583333331</c:v>
                </c:pt>
                <c:pt idx="16438">
                  <c:v>40371.415277777793</c:v>
                </c:pt>
                <c:pt idx="16439">
                  <c:v>40371.415972222232</c:v>
                </c:pt>
                <c:pt idx="16440">
                  <c:v>40371.416666666664</c:v>
                </c:pt>
                <c:pt idx="16441">
                  <c:v>40371.417361111104</c:v>
                </c:pt>
                <c:pt idx="16442">
                  <c:v>40371.418055555587</c:v>
                </c:pt>
                <c:pt idx="16443">
                  <c:v>40371.418750000012</c:v>
                </c:pt>
                <c:pt idx="16444">
                  <c:v>40371.419444444473</c:v>
                </c:pt>
                <c:pt idx="16445">
                  <c:v>40371.420138888891</c:v>
                </c:pt>
                <c:pt idx="16446">
                  <c:v>40371.42083333333</c:v>
                </c:pt>
                <c:pt idx="16447">
                  <c:v>40371.421527777777</c:v>
                </c:pt>
                <c:pt idx="16448">
                  <c:v>40371.422222222223</c:v>
                </c:pt>
                <c:pt idx="16449">
                  <c:v>40371.42291666667</c:v>
                </c:pt>
                <c:pt idx="16450">
                  <c:v>40371.42361111108</c:v>
                </c:pt>
                <c:pt idx="16451">
                  <c:v>40371.424305555556</c:v>
                </c:pt>
                <c:pt idx="16452">
                  <c:v>40371.425000000003</c:v>
                </c:pt>
                <c:pt idx="16453">
                  <c:v>40371.425694444442</c:v>
                </c:pt>
                <c:pt idx="16454">
                  <c:v>40371.426388888889</c:v>
                </c:pt>
                <c:pt idx="16455">
                  <c:v>40371.427083333307</c:v>
                </c:pt>
                <c:pt idx="16456">
                  <c:v>40371.427777777775</c:v>
                </c:pt>
                <c:pt idx="16457">
                  <c:v>40371.428472222222</c:v>
                </c:pt>
                <c:pt idx="16458">
                  <c:v>40371.429166666618</c:v>
                </c:pt>
                <c:pt idx="16459">
                  <c:v>40371.429861111072</c:v>
                </c:pt>
                <c:pt idx="16460">
                  <c:v>40371.430555555562</c:v>
                </c:pt>
                <c:pt idx="16461">
                  <c:v>40371.431250000001</c:v>
                </c:pt>
                <c:pt idx="16462">
                  <c:v>40371.431944444441</c:v>
                </c:pt>
                <c:pt idx="16463">
                  <c:v>40371.432638888917</c:v>
                </c:pt>
                <c:pt idx="16464">
                  <c:v>40371.433333333334</c:v>
                </c:pt>
                <c:pt idx="16465">
                  <c:v>40371.434027777781</c:v>
                </c:pt>
                <c:pt idx="16466">
                  <c:v>40371.43472222222</c:v>
                </c:pt>
                <c:pt idx="16467">
                  <c:v>40371.435416666638</c:v>
                </c:pt>
                <c:pt idx="16468">
                  <c:v>40371.436111111114</c:v>
                </c:pt>
                <c:pt idx="16469">
                  <c:v>40371.436805555553</c:v>
                </c:pt>
                <c:pt idx="16470">
                  <c:v>40371.4375</c:v>
                </c:pt>
                <c:pt idx="16471">
                  <c:v>40371.43819444449</c:v>
                </c:pt>
                <c:pt idx="16472">
                  <c:v>40371.438888888893</c:v>
                </c:pt>
                <c:pt idx="16473">
                  <c:v>40371.439583333326</c:v>
                </c:pt>
                <c:pt idx="16474">
                  <c:v>40371.440277777809</c:v>
                </c:pt>
                <c:pt idx="16475">
                  <c:v>40371.440972222219</c:v>
                </c:pt>
                <c:pt idx="16476">
                  <c:v>40371.441666666637</c:v>
                </c:pt>
                <c:pt idx="16477">
                  <c:v>40371.442361111105</c:v>
                </c:pt>
                <c:pt idx="16478">
                  <c:v>40371.443055555559</c:v>
                </c:pt>
                <c:pt idx="16479">
                  <c:v>40371.443749999999</c:v>
                </c:pt>
                <c:pt idx="16480">
                  <c:v>40371.444444444474</c:v>
                </c:pt>
                <c:pt idx="16481">
                  <c:v>40371.445138888892</c:v>
                </c:pt>
                <c:pt idx="16482">
                  <c:v>40371.445833333331</c:v>
                </c:pt>
                <c:pt idx="16483">
                  <c:v>40371.446527777793</c:v>
                </c:pt>
                <c:pt idx="16484">
                  <c:v>40371.447222222232</c:v>
                </c:pt>
                <c:pt idx="16485">
                  <c:v>40371.447916666664</c:v>
                </c:pt>
                <c:pt idx="16486">
                  <c:v>40371.448611111111</c:v>
                </c:pt>
                <c:pt idx="16487">
                  <c:v>40371.449305555558</c:v>
                </c:pt>
                <c:pt idx="16488">
                  <c:v>40371.450000000012</c:v>
                </c:pt>
                <c:pt idx="16489">
                  <c:v>40371.450694444502</c:v>
                </c:pt>
                <c:pt idx="16490">
                  <c:v>40371.451388888891</c:v>
                </c:pt>
                <c:pt idx="16491">
                  <c:v>40371.45208333333</c:v>
                </c:pt>
                <c:pt idx="16492">
                  <c:v>40371.452777777791</c:v>
                </c:pt>
                <c:pt idx="16493">
                  <c:v>40371.453472222223</c:v>
                </c:pt>
                <c:pt idx="16494">
                  <c:v>40371.45416666667</c:v>
                </c:pt>
                <c:pt idx="16495">
                  <c:v>40371.454861111109</c:v>
                </c:pt>
                <c:pt idx="16496">
                  <c:v>40371.455555555563</c:v>
                </c:pt>
                <c:pt idx="16497">
                  <c:v>40371.456250000039</c:v>
                </c:pt>
                <c:pt idx="16498">
                  <c:v>40371.456944444493</c:v>
                </c:pt>
                <c:pt idx="16499">
                  <c:v>40371.457638888925</c:v>
                </c:pt>
                <c:pt idx="16500">
                  <c:v>40371.458333333343</c:v>
                </c:pt>
                <c:pt idx="16501">
                  <c:v>40371.459027777782</c:v>
                </c:pt>
                <c:pt idx="16502">
                  <c:v>40371.459722222222</c:v>
                </c:pt>
                <c:pt idx="16503">
                  <c:v>40371.460416666654</c:v>
                </c:pt>
                <c:pt idx="16504">
                  <c:v>40371.461111111072</c:v>
                </c:pt>
                <c:pt idx="16505">
                  <c:v>40371.461805555555</c:v>
                </c:pt>
                <c:pt idx="16506">
                  <c:v>40371.462500000001</c:v>
                </c:pt>
                <c:pt idx="16507">
                  <c:v>40371.463194444441</c:v>
                </c:pt>
                <c:pt idx="16508">
                  <c:v>40371.463888888888</c:v>
                </c:pt>
                <c:pt idx="16509">
                  <c:v>40371.464583333334</c:v>
                </c:pt>
                <c:pt idx="16510">
                  <c:v>40371.465277777781</c:v>
                </c:pt>
                <c:pt idx="16511">
                  <c:v>40371.46597222222</c:v>
                </c:pt>
                <c:pt idx="16512">
                  <c:v>40371.466666666638</c:v>
                </c:pt>
                <c:pt idx="16513">
                  <c:v>40371.467361111077</c:v>
                </c:pt>
                <c:pt idx="16514">
                  <c:v>40371.468055555553</c:v>
                </c:pt>
                <c:pt idx="16515">
                  <c:v>40371.46875</c:v>
                </c:pt>
                <c:pt idx="16516">
                  <c:v>40371.469444444447</c:v>
                </c:pt>
                <c:pt idx="16517">
                  <c:v>40371.470138888893</c:v>
                </c:pt>
                <c:pt idx="16518">
                  <c:v>40371.470833333333</c:v>
                </c:pt>
                <c:pt idx="16519">
                  <c:v>40371.47152777778</c:v>
                </c:pt>
                <c:pt idx="16520">
                  <c:v>40371.472222222219</c:v>
                </c:pt>
                <c:pt idx="16521">
                  <c:v>40371.472916666666</c:v>
                </c:pt>
                <c:pt idx="16522">
                  <c:v>40371.473611111105</c:v>
                </c:pt>
                <c:pt idx="16523">
                  <c:v>40371.474305555559</c:v>
                </c:pt>
                <c:pt idx="16524">
                  <c:v>40371.475000000006</c:v>
                </c:pt>
                <c:pt idx="16525">
                  <c:v>40371.475694444474</c:v>
                </c:pt>
                <c:pt idx="16526">
                  <c:v>40371.476388888892</c:v>
                </c:pt>
                <c:pt idx="16527">
                  <c:v>40371.477083333324</c:v>
                </c:pt>
                <c:pt idx="16528">
                  <c:v>40371.477777777778</c:v>
                </c:pt>
                <c:pt idx="16529">
                  <c:v>40371.478472222232</c:v>
                </c:pt>
                <c:pt idx="16530">
                  <c:v>40371.479166666628</c:v>
                </c:pt>
                <c:pt idx="16531">
                  <c:v>40371.479861111104</c:v>
                </c:pt>
                <c:pt idx="16532">
                  <c:v>40371.480555555587</c:v>
                </c:pt>
                <c:pt idx="16533">
                  <c:v>40371.481250000012</c:v>
                </c:pt>
                <c:pt idx="16534">
                  <c:v>40371.481944444473</c:v>
                </c:pt>
                <c:pt idx="16535">
                  <c:v>40371.482638888934</c:v>
                </c:pt>
                <c:pt idx="16536">
                  <c:v>40371.48333333333</c:v>
                </c:pt>
                <c:pt idx="16537">
                  <c:v>40371.484027777791</c:v>
                </c:pt>
                <c:pt idx="16538">
                  <c:v>40371.484722222223</c:v>
                </c:pt>
                <c:pt idx="16539">
                  <c:v>40371.48541666667</c:v>
                </c:pt>
                <c:pt idx="16540">
                  <c:v>40371.486111111109</c:v>
                </c:pt>
                <c:pt idx="16541">
                  <c:v>40371.486805555563</c:v>
                </c:pt>
                <c:pt idx="16542">
                  <c:v>40371.487500000003</c:v>
                </c:pt>
                <c:pt idx="16543">
                  <c:v>40371.488194444493</c:v>
                </c:pt>
                <c:pt idx="16544">
                  <c:v>40371.488888888925</c:v>
                </c:pt>
                <c:pt idx="16545">
                  <c:v>40371.489583333336</c:v>
                </c:pt>
                <c:pt idx="16546">
                  <c:v>40371.490277777782</c:v>
                </c:pt>
                <c:pt idx="16547">
                  <c:v>40371.490972222222</c:v>
                </c:pt>
                <c:pt idx="16548">
                  <c:v>40371.491666666618</c:v>
                </c:pt>
                <c:pt idx="16549">
                  <c:v>40371.492361111072</c:v>
                </c:pt>
                <c:pt idx="16550">
                  <c:v>40371.493055555555</c:v>
                </c:pt>
                <c:pt idx="16551">
                  <c:v>40371.493749999994</c:v>
                </c:pt>
                <c:pt idx="16552">
                  <c:v>40371.494444444441</c:v>
                </c:pt>
                <c:pt idx="16553">
                  <c:v>40371.495138888888</c:v>
                </c:pt>
                <c:pt idx="16554">
                  <c:v>40371.495833333334</c:v>
                </c:pt>
                <c:pt idx="16555">
                  <c:v>40371.496527777781</c:v>
                </c:pt>
                <c:pt idx="16556">
                  <c:v>40371.49722222222</c:v>
                </c:pt>
                <c:pt idx="16557">
                  <c:v>40371.497916666638</c:v>
                </c:pt>
                <c:pt idx="16558">
                  <c:v>40371.498611111114</c:v>
                </c:pt>
                <c:pt idx="16559">
                  <c:v>40371.499305555524</c:v>
                </c:pt>
                <c:pt idx="16560">
                  <c:v>40371.5</c:v>
                </c:pt>
                <c:pt idx="16561">
                  <c:v>40371.50069444449</c:v>
                </c:pt>
                <c:pt idx="16562">
                  <c:v>40371.501388888886</c:v>
                </c:pt>
                <c:pt idx="16563">
                  <c:v>40371.502083333326</c:v>
                </c:pt>
                <c:pt idx="16564">
                  <c:v>40371.50277777778</c:v>
                </c:pt>
                <c:pt idx="16565">
                  <c:v>40371.503472222204</c:v>
                </c:pt>
                <c:pt idx="16566">
                  <c:v>40371.504166666637</c:v>
                </c:pt>
                <c:pt idx="16567">
                  <c:v>40371.504861111105</c:v>
                </c:pt>
                <c:pt idx="16568">
                  <c:v>40371.505555555559</c:v>
                </c:pt>
                <c:pt idx="16569">
                  <c:v>40371.506250000013</c:v>
                </c:pt>
                <c:pt idx="16570">
                  <c:v>40371.506944444474</c:v>
                </c:pt>
                <c:pt idx="16571">
                  <c:v>40371.507638888892</c:v>
                </c:pt>
                <c:pt idx="16572">
                  <c:v>40371.508333333331</c:v>
                </c:pt>
                <c:pt idx="16573">
                  <c:v>40371.509027777778</c:v>
                </c:pt>
                <c:pt idx="16574">
                  <c:v>40371.509722222225</c:v>
                </c:pt>
                <c:pt idx="16575">
                  <c:v>40371.510416666664</c:v>
                </c:pt>
                <c:pt idx="16576">
                  <c:v>40371.511111111104</c:v>
                </c:pt>
                <c:pt idx="16577">
                  <c:v>40371.511805555558</c:v>
                </c:pt>
                <c:pt idx="16578">
                  <c:v>40371.512500000012</c:v>
                </c:pt>
                <c:pt idx="16579">
                  <c:v>40371.513194444473</c:v>
                </c:pt>
                <c:pt idx="16580">
                  <c:v>40371.513888888891</c:v>
                </c:pt>
                <c:pt idx="16581">
                  <c:v>40371.51458333333</c:v>
                </c:pt>
                <c:pt idx="16582">
                  <c:v>40371.515277777791</c:v>
                </c:pt>
                <c:pt idx="16583">
                  <c:v>40371.515972222223</c:v>
                </c:pt>
                <c:pt idx="16584">
                  <c:v>40371.51666666667</c:v>
                </c:pt>
                <c:pt idx="16585">
                  <c:v>40371.51736111108</c:v>
                </c:pt>
                <c:pt idx="16586">
                  <c:v>40371.518055555563</c:v>
                </c:pt>
                <c:pt idx="16587">
                  <c:v>40371.518750000003</c:v>
                </c:pt>
                <c:pt idx="16588">
                  <c:v>40371.519444444442</c:v>
                </c:pt>
                <c:pt idx="16589">
                  <c:v>40371.520138888889</c:v>
                </c:pt>
                <c:pt idx="16590">
                  <c:v>40371.520833333336</c:v>
                </c:pt>
                <c:pt idx="16591">
                  <c:v>40371.521527777775</c:v>
                </c:pt>
                <c:pt idx="16592">
                  <c:v>40371.522222222222</c:v>
                </c:pt>
                <c:pt idx="16593">
                  <c:v>40371.522916666654</c:v>
                </c:pt>
                <c:pt idx="16594">
                  <c:v>40371.523611111072</c:v>
                </c:pt>
                <c:pt idx="16595">
                  <c:v>40371.524305555555</c:v>
                </c:pt>
                <c:pt idx="16596">
                  <c:v>40371.525000000001</c:v>
                </c:pt>
                <c:pt idx="16597">
                  <c:v>40371.525694444441</c:v>
                </c:pt>
                <c:pt idx="16598">
                  <c:v>40371.526388888888</c:v>
                </c:pt>
                <c:pt idx="16599">
                  <c:v>40371.527083333298</c:v>
                </c:pt>
                <c:pt idx="16600">
                  <c:v>40371.527777777774</c:v>
                </c:pt>
                <c:pt idx="16601">
                  <c:v>40371.52847222222</c:v>
                </c:pt>
                <c:pt idx="16602">
                  <c:v>40371.529166666609</c:v>
                </c:pt>
                <c:pt idx="16603">
                  <c:v>40371.529861111077</c:v>
                </c:pt>
                <c:pt idx="16604">
                  <c:v>40371.530555555553</c:v>
                </c:pt>
                <c:pt idx="16605">
                  <c:v>40371.53125</c:v>
                </c:pt>
                <c:pt idx="16606">
                  <c:v>40371.531944444447</c:v>
                </c:pt>
                <c:pt idx="16607">
                  <c:v>40371.532638888893</c:v>
                </c:pt>
                <c:pt idx="16608">
                  <c:v>40371.533333333326</c:v>
                </c:pt>
                <c:pt idx="16609">
                  <c:v>40371.53402777778</c:v>
                </c:pt>
                <c:pt idx="16610">
                  <c:v>40371.534722222204</c:v>
                </c:pt>
                <c:pt idx="16611">
                  <c:v>40371.535416666637</c:v>
                </c:pt>
                <c:pt idx="16612">
                  <c:v>40371.536111111105</c:v>
                </c:pt>
                <c:pt idx="16613">
                  <c:v>40371.536805555559</c:v>
                </c:pt>
                <c:pt idx="16614">
                  <c:v>40371.537499999999</c:v>
                </c:pt>
                <c:pt idx="16615">
                  <c:v>40371.538194444474</c:v>
                </c:pt>
                <c:pt idx="16616">
                  <c:v>40371.538888888892</c:v>
                </c:pt>
                <c:pt idx="16617">
                  <c:v>40371.539583333324</c:v>
                </c:pt>
                <c:pt idx="16618">
                  <c:v>40371.540277777793</c:v>
                </c:pt>
                <c:pt idx="16619">
                  <c:v>40371.540972222232</c:v>
                </c:pt>
                <c:pt idx="16620">
                  <c:v>40371.541666666628</c:v>
                </c:pt>
                <c:pt idx="16621">
                  <c:v>40371.542361111104</c:v>
                </c:pt>
                <c:pt idx="16622">
                  <c:v>40371.543055555558</c:v>
                </c:pt>
                <c:pt idx="16623">
                  <c:v>40371.543749999997</c:v>
                </c:pt>
                <c:pt idx="16624">
                  <c:v>40371.544444444473</c:v>
                </c:pt>
                <c:pt idx="16625">
                  <c:v>40371.545138888891</c:v>
                </c:pt>
                <c:pt idx="16626">
                  <c:v>40371.54583333333</c:v>
                </c:pt>
                <c:pt idx="16627">
                  <c:v>40371.546527777791</c:v>
                </c:pt>
                <c:pt idx="16628">
                  <c:v>40371.547222222223</c:v>
                </c:pt>
                <c:pt idx="16629">
                  <c:v>40371.54791666667</c:v>
                </c:pt>
                <c:pt idx="16630">
                  <c:v>40371.548611111109</c:v>
                </c:pt>
                <c:pt idx="16631">
                  <c:v>40371.549305555556</c:v>
                </c:pt>
                <c:pt idx="16632">
                  <c:v>40371.550000000003</c:v>
                </c:pt>
                <c:pt idx="16633">
                  <c:v>40371.550694444493</c:v>
                </c:pt>
                <c:pt idx="16634">
                  <c:v>40371.551388888889</c:v>
                </c:pt>
                <c:pt idx="16635">
                  <c:v>40371.552083333336</c:v>
                </c:pt>
                <c:pt idx="16636">
                  <c:v>40371.552777777782</c:v>
                </c:pt>
                <c:pt idx="16637">
                  <c:v>40371.553472222222</c:v>
                </c:pt>
                <c:pt idx="16638">
                  <c:v>40371.554166666654</c:v>
                </c:pt>
                <c:pt idx="16639">
                  <c:v>40371.554861111108</c:v>
                </c:pt>
                <c:pt idx="16640">
                  <c:v>40371.555555555562</c:v>
                </c:pt>
                <c:pt idx="16641">
                  <c:v>40371.556250000031</c:v>
                </c:pt>
                <c:pt idx="16642">
                  <c:v>40371.556944444485</c:v>
                </c:pt>
                <c:pt idx="16643">
                  <c:v>40371.557638888917</c:v>
                </c:pt>
                <c:pt idx="16644">
                  <c:v>40371.558333333342</c:v>
                </c:pt>
                <c:pt idx="16645">
                  <c:v>40371.559027777781</c:v>
                </c:pt>
                <c:pt idx="16646">
                  <c:v>40371.55972222222</c:v>
                </c:pt>
                <c:pt idx="16647">
                  <c:v>40371.560416666638</c:v>
                </c:pt>
                <c:pt idx="16648">
                  <c:v>40371.561111111077</c:v>
                </c:pt>
                <c:pt idx="16649">
                  <c:v>40371.561805555524</c:v>
                </c:pt>
                <c:pt idx="16650">
                  <c:v>40371.5625</c:v>
                </c:pt>
                <c:pt idx="16651">
                  <c:v>40371.563194444447</c:v>
                </c:pt>
                <c:pt idx="16652">
                  <c:v>40371.563888888886</c:v>
                </c:pt>
                <c:pt idx="16653">
                  <c:v>40371.564583333326</c:v>
                </c:pt>
                <c:pt idx="16654">
                  <c:v>40371.56527777778</c:v>
                </c:pt>
                <c:pt idx="16655">
                  <c:v>40371.565972222204</c:v>
                </c:pt>
                <c:pt idx="16656">
                  <c:v>40371.566666666637</c:v>
                </c:pt>
                <c:pt idx="16657">
                  <c:v>40371.567361111054</c:v>
                </c:pt>
                <c:pt idx="16658">
                  <c:v>40371.568055555559</c:v>
                </c:pt>
                <c:pt idx="16659">
                  <c:v>40371.568749999999</c:v>
                </c:pt>
                <c:pt idx="16660">
                  <c:v>40371.569444444445</c:v>
                </c:pt>
                <c:pt idx="16661">
                  <c:v>40371.570138888892</c:v>
                </c:pt>
                <c:pt idx="16662">
                  <c:v>40371.570833333331</c:v>
                </c:pt>
                <c:pt idx="16663">
                  <c:v>40371.571527777778</c:v>
                </c:pt>
                <c:pt idx="16664">
                  <c:v>40371.572222222232</c:v>
                </c:pt>
                <c:pt idx="16665">
                  <c:v>40371.572916666664</c:v>
                </c:pt>
                <c:pt idx="16666">
                  <c:v>40371.573611111104</c:v>
                </c:pt>
                <c:pt idx="16667">
                  <c:v>40371.574305555558</c:v>
                </c:pt>
                <c:pt idx="16668">
                  <c:v>40371.575000000004</c:v>
                </c:pt>
                <c:pt idx="16669">
                  <c:v>40371.575694444473</c:v>
                </c:pt>
                <c:pt idx="16670">
                  <c:v>40371.576388888891</c:v>
                </c:pt>
                <c:pt idx="16671">
                  <c:v>40371.577083333301</c:v>
                </c:pt>
                <c:pt idx="16672">
                  <c:v>40371.577777777777</c:v>
                </c:pt>
                <c:pt idx="16673">
                  <c:v>40371.578472222223</c:v>
                </c:pt>
                <c:pt idx="16674">
                  <c:v>40371.579166666626</c:v>
                </c:pt>
                <c:pt idx="16675">
                  <c:v>40371.57986111108</c:v>
                </c:pt>
                <c:pt idx="16676">
                  <c:v>40371.580555555563</c:v>
                </c:pt>
                <c:pt idx="16677">
                  <c:v>40371.581250000003</c:v>
                </c:pt>
                <c:pt idx="16678">
                  <c:v>40371.581944444442</c:v>
                </c:pt>
                <c:pt idx="16679">
                  <c:v>40371.582638888925</c:v>
                </c:pt>
                <c:pt idx="16680">
                  <c:v>40371.583333333336</c:v>
                </c:pt>
              </c:numCache>
            </c:numRef>
          </c:xVal>
          <c:yVal>
            <c:numRef>
              <c:f>Data!$O$7:$O$16687</c:f>
              <c:numCache>
                <c:formatCode>0.0</c:formatCode>
                <c:ptCount val="16681"/>
                <c:pt idx="0">
                  <c:v>8019.8980000000001</c:v>
                </c:pt>
                <c:pt idx="1">
                  <c:v>8019.84</c:v>
                </c:pt>
                <c:pt idx="2">
                  <c:v>8019.8879999999999</c:v>
                </c:pt>
                <c:pt idx="3">
                  <c:v>8019.8540000000003</c:v>
                </c:pt>
                <c:pt idx="4">
                  <c:v>8019.8040000000001</c:v>
                </c:pt>
                <c:pt idx="5">
                  <c:v>8019.8740000000007</c:v>
                </c:pt>
                <c:pt idx="6">
                  <c:v>8019.8450000000003</c:v>
                </c:pt>
                <c:pt idx="7">
                  <c:v>8019.8430000000017</c:v>
                </c:pt>
                <c:pt idx="8">
                  <c:v>8019.8390000000009</c:v>
                </c:pt>
                <c:pt idx="9">
                  <c:v>8019.8650000000034</c:v>
                </c:pt>
                <c:pt idx="10">
                  <c:v>8019.8879999999999</c:v>
                </c:pt>
                <c:pt idx="11">
                  <c:v>8019.8360000000002</c:v>
                </c:pt>
                <c:pt idx="12">
                  <c:v>8019.8130000000001</c:v>
                </c:pt>
                <c:pt idx="13">
                  <c:v>8019.8200000000024</c:v>
                </c:pt>
                <c:pt idx="14">
                  <c:v>8019.8200000000024</c:v>
                </c:pt>
                <c:pt idx="15">
                  <c:v>8019.8380000000006</c:v>
                </c:pt>
                <c:pt idx="16">
                  <c:v>8019.8</c:v>
                </c:pt>
                <c:pt idx="17">
                  <c:v>8019.7950000000001</c:v>
                </c:pt>
                <c:pt idx="18">
                  <c:v>8019.7820000000002</c:v>
                </c:pt>
                <c:pt idx="19">
                  <c:v>8019.8110000000024</c:v>
                </c:pt>
                <c:pt idx="20">
                  <c:v>8019.7490000000007</c:v>
                </c:pt>
                <c:pt idx="21">
                  <c:v>8019.8670000000002</c:v>
                </c:pt>
                <c:pt idx="22">
                  <c:v>8019.7480000000005</c:v>
                </c:pt>
                <c:pt idx="23">
                  <c:v>8019.7920000000004</c:v>
                </c:pt>
                <c:pt idx="24">
                  <c:v>8019.808</c:v>
                </c:pt>
                <c:pt idx="25">
                  <c:v>8019.7250000000004</c:v>
                </c:pt>
                <c:pt idx="26">
                  <c:v>8019.8180000000002</c:v>
                </c:pt>
                <c:pt idx="27">
                  <c:v>8019.7950000000001</c:v>
                </c:pt>
                <c:pt idx="28">
                  <c:v>8019.7510000000002</c:v>
                </c:pt>
                <c:pt idx="29">
                  <c:v>8019.8060000000014</c:v>
                </c:pt>
                <c:pt idx="30">
                  <c:v>8019.7970000000005</c:v>
                </c:pt>
                <c:pt idx="31">
                  <c:v>8019.7270000000017</c:v>
                </c:pt>
                <c:pt idx="32">
                  <c:v>8019.8420000000024</c:v>
                </c:pt>
                <c:pt idx="33">
                  <c:v>8019.7790000000005</c:v>
                </c:pt>
                <c:pt idx="34">
                  <c:v>8019.7560000000003</c:v>
                </c:pt>
                <c:pt idx="35">
                  <c:v>8019.7860000000001</c:v>
                </c:pt>
                <c:pt idx="36">
                  <c:v>8019.7870000000003</c:v>
                </c:pt>
                <c:pt idx="37">
                  <c:v>8019.7110000000002</c:v>
                </c:pt>
                <c:pt idx="38">
                  <c:v>8019.7510000000002</c:v>
                </c:pt>
                <c:pt idx="39">
                  <c:v>8019.7079999999996</c:v>
                </c:pt>
                <c:pt idx="40">
                  <c:v>8019.7620000000024</c:v>
                </c:pt>
                <c:pt idx="41">
                  <c:v>8019.7420000000002</c:v>
                </c:pt>
                <c:pt idx="42">
                  <c:v>8019.7130000000006</c:v>
                </c:pt>
                <c:pt idx="43">
                  <c:v>8019.7539999999999</c:v>
                </c:pt>
                <c:pt idx="44">
                  <c:v>8019.7550000000001</c:v>
                </c:pt>
                <c:pt idx="45">
                  <c:v>8019.72</c:v>
                </c:pt>
                <c:pt idx="46">
                  <c:v>8019.6890000000003</c:v>
                </c:pt>
                <c:pt idx="47">
                  <c:v>8019.7079999999996</c:v>
                </c:pt>
                <c:pt idx="48">
                  <c:v>8019.7270000000017</c:v>
                </c:pt>
                <c:pt idx="49">
                  <c:v>8019.6920000000036</c:v>
                </c:pt>
                <c:pt idx="50">
                  <c:v>8019.7250000000004</c:v>
                </c:pt>
                <c:pt idx="51">
                  <c:v>8019.6870000000008</c:v>
                </c:pt>
                <c:pt idx="52">
                  <c:v>8019.6900000000014</c:v>
                </c:pt>
                <c:pt idx="53">
                  <c:v>8019.7429999999995</c:v>
                </c:pt>
                <c:pt idx="54">
                  <c:v>8019.7390000000005</c:v>
                </c:pt>
                <c:pt idx="55">
                  <c:v>8019.701</c:v>
                </c:pt>
                <c:pt idx="56">
                  <c:v>8019.7620000000024</c:v>
                </c:pt>
                <c:pt idx="57">
                  <c:v>8019.7179999999998</c:v>
                </c:pt>
                <c:pt idx="58">
                  <c:v>8019.7150000000001</c:v>
                </c:pt>
                <c:pt idx="59">
                  <c:v>8019.6860000000024</c:v>
                </c:pt>
                <c:pt idx="60">
                  <c:v>8019.7280000000001</c:v>
                </c:pt>
                <c:pt idx="61">
                  <c:v>8019.7089999999998</c:v>
                </c:pt>
                <c:pt idx="62">
                  <c:v>8019.7260000000024</c:v>
                </c:pt>
                <c:pt idx="63">
                  <c:v>8019.7210000000014</c:v>
                </c:pt>
                <c:pt idx="64">
                  <c:v>8019.7640000000001</c:v>
                </c:pt>
                <c:pt idx="65">
                  <c:v>8019.7110000000002</c:v>
                </c:pt>
                <c:pt idx="66">
                  <c:v>8019.701</c:v>
                </c:pt>
                <c:pt idx="67">
                  <c:v>8019.634</c:v>
                </c:pt>
                <c:pt idx="68">
                  <c:v>8019.674</c:v>
                </c:pt>
                <c:pt idx="69">
                  <c:v>8019.7260000000024</c:v>
                </c:pt>
                <c:pt idx="70">
                  <c:v>8019.68</c:v>
                </c:pt>
                <c:pt idx="71">
                  <c:v>8019.6920000000036</c:v>
                </c:pt>
                <c:pt idx="72">
                  <c:v>8019.6460000000034</c:v>
                </c:pt>
                <c:pt idx="73">
                  <c:v>8019.6640000000034</c:v>
                </c:pt>
                <c:pt idx="74">
                  <c:v>8019.7040000000006</c:v>
                </c:pt>
                <c:pt idx="75">
                  <c:v>8019.6930000000002</c:v>
                </c:pt>
                <c:pt idx="76">
                  <c:v>8019.6980000000003</c:v>
                </c:pt>
                <c:pt idx="77">
                  <c:v>8019.6670000000004</c:v>
                </c:pt>
                <c:pt idx="78">
                  <c:v>8019.7170000000015</c:v>
                </c:pt>
                <c:pt idx="79">
                  <c:v>8019.68</c:v>
                </c:pt>
                <c:pt idx="80">
                  <c:v>8019.6670000000004</c:v>
                </c:pt>
                <c:pt idx="81">
                  <c:v>8019.6460000000034</c:v>
                </c:pt>
                <c:pt idx="82">
                  <c:v>8019.6140000000014</c:v>
                </c:pt>
                <c:pt idx="83">
                  <c:v>8019.6890000000003</c:v>
                </c:pt>
                <c:pt idx="84">
                  <c:v>8019.68</c:v>
                </c:pt>
                <c:pt idx="85">
                  <c:v>8019.6640000000034</c:v>
                </c:pt>
                <c:pt idx="86">
                  <c:v>8019.6780000000008</c:v>
                </c:pt>
                <c:pt idx="87">
                  <c:v>8019.7290000000003</c:v>
                </c:pt>
                <c:pt idx="88">
                  <c:v>8019.6600000000035</c:v>
                </c:pt>
                <c:pt idx="89">
                  <c:v>8019.6040000000003</c:v>
                </c:pt>
                <c:pt idx="90">
                  <c:v>8019.5970000000007</c:v>
                </c:pt>
                <c:pt idx="91">
                  <c:v>8019.6360000000004</c:v>
                </c:pt>
                <c:pt idx="92">
                  <c:v>8019.6220000000039</c:v>
                </c:pt>
                <c:pt idx="93">
                  <c:v>8019.6540000000014</c:v>
                </c:pt>
                <c:pt idx="94">
                  <c:v>8019.6050000000014</c:v>
                </c:pt>
                <c:pt idx="95">
                  <c:v>8019.6310000000003</c:v>
                </c:pt>
                <c:pt idx="96">
                  <c:v>8019.5940000000001</c:v>
                </c:pt>
                <c:pt idx="97">
                  <c:v>8019.5749999999998</c:v>
                </c:pt>
                <c:pt idx="98">
                  <c:v>8019.607</c:v>
                </c:pt>
                <c:pt idx="99">
                  <c:v>8019.6220000000039</c:v>
                </c:pt>
                <c:pt idx="100">
                  <c:v>8019.5810000000001</c:v>
                </c:pt>
                <c:pt idx="101">
                  <c:v>8019.6060000000034</c:v>
                </c:pt>
                <c:pt idx="102">
                  <c:v>8019.6</c:v>
                </c:pt>
                <c:pt idx="103">
                  <c:v>8019.5920000000024</c:v>
                </c:pt>
                <c:pt idx="104">
                  <c:v>8019.634</c:v>
                </c:pt>
                <c:pt idx="105">
                  <c:v>8019.5680000000002</c:v>
                </c:pt>
                <c:pt idx="106">
                  <c:v>8019.5780000000004</c:v>
                </c:pt>
                <c:pt idx="107">
                  <c:v>8019.6260000000038</c:v>
                </c:pt>
                <c:pt idx="108">
                  <c:v>8019.5749999999998</c:v>
                </c:pt>
                <c:pt idx="109">
                  <c:v>8019.5960000000014</c:v>
                </c:pt>
                <c:pt idx="110">
                  <c:v>8019.6110000000044</c:v>
                </c:pt>
                <c:pt idx="111">
                  <c:v>8019.5960000000014</c:v>
                </c:pt>
                <c:pt idx="112">
                  <c:v>8019.5830000000005</c:v>
                </c:pt>
                <c:pt idx="113">
                  <c:v>8019.5930000000017</c:v>
                </c:pt>
                <c:pt idx="114">
                  <c:v>8019.6110000000044</c:v>
                </c:pt>
                <c:pt idx="115">
                  <c:v>8019.5930000000017</c:v>
                </c:pt>
                <c:pt idx="116">
                  <c:v>8019.5479999999998</c:v>
                </c:pt>
                <c:pt idx="117">
                  <c:v>8019.5570000000016</c:v>
                </c:pt>
                <c:pt idx="118">
                  <c:v>8019.56</c:v>
                </c:pt>
                <c:pt idx="119">
                  <c:v>8019.5340000000006</c:v>
                </c:pt>
                <c:pt idx="120">
                  <c:v>8019.5290000000014</c:v>
                </c:pt>
                <c:pt idx="121">
                  <c:v>8019.5520000000024</c:v>
                </c:pt>
                <c:pt idx="122">
                  <c:v>8019.5389999999998</c:v>
                </c:pt>
                <c:pt idx="123">
                  <c:v>8019.567</c:v>
                </c:pt>
                <c:pt idx="124">
                  <c:v>8019.5370000000003</c:v>
                </c:pt>
                <c:pt idx="125">
                  <c:v>8019.5329999999994</c:v>
                </c:pt>
                <c:pt idx="126">
                  <c:v>8019.5160000000014</c:v>
                </c:pt>
                <c:pt idx="127">
                  <c:v>8019.5620000000035</c:v>
                </c:pt>
                <c:pt idx="128">
                  <c:v>8019.5960000000014</c:v>
                </c:pt>
                <c:pt idx="129">
                  <c:v>8019.5280000000002</c:v>
                </c:pt>
                <c:pt idx="130">
                  <c:v>8019.5160000000014</c:v>
                </c:pt>
                <c:pt idx="131">
                  <c:v>8019.576</c:v>
                </c:pt>
                <c:pt idx="132">
                  <c:v>8019.5420000000004</c:v>
                </c:pt>
                <c:pt idx="133">
                  <c:v>8019.5590000000002</c:v>
                </c:pt>
                <c:pt idx="134">
                  <c:v>8019.5160000000014</c:v>
                </c:pt>
                <c:pt idx="135">
                  <c:v>8019.54</c:v>
                </c:pt>
                <c:pt idx="136">
                  <c:v>8019.5470000000005</c:v>
                </c:pt>
                <c:pt idx="137">
                  <c:v>8019.5309999999999</c:v>
                </c:pt>
                <c:pt idx="138">
                  <c:v>8019.5520000000024</c:v>
                </c:pt>
                <c:pt idx="139">
                  <c:v>8019.5379999999996</c:v>
                </c:pt>
                <c:pt idx="140">
                  <c:v>8019.4969999999994</c:v>
                </c:pt>
                <c:pt idx="141">
                  <c:v>8019.5240000000003</c:v>
                </c:pt>
                <c:pt idx="142">
                  <c:v>8019.5329999999994</c:v>
                </c:pt>
                <c:pt idx="143">
                  <c:v>8019.5440000000008</c:v>
                </c:pt>
                <c:pt idx="144">
                  <c:v>8019.4839999999995</c:v>
                </c:pt>
                <c:pt idx="145">
                  <c:v>8019.4329999999991</c:v>
                </c:pt>
                <c:pt idx="146">
                  <c:v>8019.5340000000006</c:v>
                </c:pt>
                <c:pt idx="147">
                  <c:v>8019.5120000000024</c:v>
                </c:pt>
                <c:pt idx="148">
                  <c:v>8019.4839999999995</c:v>
                </c:pt>
                <c:pt idx="149">
                  <c:v>8019.4579999999996</c:v>
                </c:pt>
                <c:pt idx="150">
                  <c:v>8019.4789999999994</c:v>
                </c:pt>
                <c:pt idx="151">
                  <c:v>8019.4810000000007</c:v>
                </c:pt>
                <c:pt idx="152">
                  <c:v>8019.4369999999999</c:v>
                </c:pt>
                <c:pt idx="153">
                  <c:v>8019.4690000000001</c:v>
                </c:pt>
                <c:pt idx="154">
                  <c:v>8019.4849999999997</c:v>
                </c:pt>
                <c:pt idx="155">
                  <c:v>8019.4699999999993</c:v>
                </c:pt>
                <c:pt idx="156">
                  <c:v>8019.4210000000003</c:v>
                </c:pt>
                <c:pt idx="157">
                  <c:v>8019.4789999999994</c:v>
                </c:pt>
                <c:pt idx="158">
                  <c:v>8019.4520000000002</c:v>
                </c:pt>
                <c:pt idx="159">
                  <c:v>8019.4670000000015</c:v>
                </c:pt>
                <c:pt idx="160">
                  <c:v>8019.482</c:v>
                </c:pt>
                <c:pt idx="161">
                  <c:v>8019.4579999999996</c:v>
                </c:pt>
                <c:pt idx="162">
                  <c:v>8019.4379999999965</c:v>
                </c:pt>
                <c:pt idx="163">
                  <c:v>8019.4210000000003</c:v>
                </c:pt>
                <c:pt idx="164">
                  <c:v>8019.4079999999994</c:v>
                </c:pt>
                <c:pt idx="165">
                  <c:v>8019.4040000000005</c:v>
                </c:pt>
                <c:pt idx="166">
                  <c:v>8019.4210000000003</c:v>
                </c:pt>
                <c:pt idx="167">
                  <c:v>8019.4319999999998</c:v>
                </c:pt>
                <c:pt idx="168">
                  <c:v>8019.4350000000004</c:v>
                </c:pt>
                <c:pt idx="169">
                  <c:v>8019.393</c:v>
                </c:pt>
                <c:pt idx="170">
                  <c:v>8019.43</c:v>
                </c:pt>
                <c:pt idx="171">
                  <c:v>8019.402</c:v>
                </c:pt>
                <c:pt idx="172">
                  <c:v>8019.4120000000003</c:v>
                </c:pt>
                <c:pt idx="173">
                  <c:v>8019.4030000000002</c:v>
                </c:pt>
                <c:pt idx="174">
                  <c:v>8019.3890000000001</c:v>
                </c:pt>
                <c:pt idx="175">
                  <c:v>8019.39</c:v>
                </c:pt>
                <c:pt idx="176">
                  <c:v>8019.4170000000004</c:v>
                </c:pt>
                <c:pt idx="177">
                  <c:v>8019.375</c:v>
                </c:pt>
                <c:pt idx="178">
                  <c:v>8019.424</c:v>
                </c:pt>
                <c:pt idx="179">
                  <c:v>8019.39</c:v>
                </c:pt>
                <c:pt idx="180">
                  <c:v>8019.3860000000004</c:v>
                </c:pt>
                <c:pt idx="181">
                  <c:v>8019.3980000000001</c:v>
                </c:pt>
                <c:pt idx="182">
                  <c:v>8019.38</c:v>
                </c:pt>
                <c:pt idx="183">
                  <c:v>8019.3690000000024</c:v>
                </c:pt>
                <c:pt idx="184">
                  <c:v>8019.3820000000014</c:v>
                </c:pt>
                <c:pt idx="185">
                  <c:v>8019.3779999999997</c:v>
                </c:pt>
                <c:pt idx="186">
                  <c:v>8019.39</c:v>
                </c:pt>
                <c:pt idx="187">
                  <c:v>8019.3920000000035</c:v>
                </c:pt>
                <c:pt idx="188">
                  <c:v>8019.3860000000004</c:v>
                </c:pt>
                <c:pt idx="189">
                  <c:v>8019.3640000000014</c:v>
                </c:pt>
                <c:pt idx="190">
                  <c:v>8019.335</c:v>
                </c:pt>
                <c:pt idx="191">
                  <c:v>8019.3580000000002</c:v>
                </c:pt>
                <c:pt idx="192">
                  <c:v>8019.3310000000001</c:v>
                </c:pt>
                <c:pt idx="193">
                  <c:v>8019.3830000000007</c:v>
                </c:pt>
                <c:pt idx="194">
                  <c:v>8019.2979999999998</c:v>
                </c:pt>
                <c:pt idx="195">
                  <c:v>8019.3390000000009</c:v>
                </c:pt>
                <c:pt idx="196">
                  <c:v>8019.3540000000003</c:v>
                </c:pt>
                <c:pt idx="197">
                  <c:v>8019.3050000000003</c:v>
                </c:pt>
                <c:pt idx="198">
                  <c:v>8019.3430000000017</c:v>
                </c:pt>
                <c:pt idx="199">
                  <c:v>8019.2950000000001</c:v>
                </c:pt>
                <c:pt idx="200">
                  <c:v>8019.3220000000038</c:v>
                </c:pt>
                <c:pt idx="201">
                  <c:v>8019.3280000000004</c:v>
                </c:pt>
                <c:pt idx="202">
                  <c:v>8019.3230000000003</c:v>
                </c:pt>
                <c:pt idx="203">
                  <c:v>8019.317</c:v>
                </c:pt>
                <c:pt idx="204">
                  <c:v>8019.317</c:v>
                </c:pt>
                <c:pt idx="205">
                  <c:v>8019.268</c:v>
                </c:pt>
                <c:pt idx="206">
                  <c:v>8019.2970000000005</c:v>
                </c:pt>
                <c:pt idx="207">
                  <c:v>8019.317</c:v>
                </c:pt>
                <c:pt idx="208">
                  <c:v>8019.3020000000024</c:v>
                </c:pt>
                <c:pt idx="209">
                  <c:v>8019.2390000000005</c:v>
                </c:pt>
                <c:pt idx="210">
                  <c:v>8019.2530000000015</c:v>
                </c:pt>
                <c:pt idx="211">
                  <c:v>8019.2570000000005</c:v>
                </c:pt>
                <c:pt idx="212">
                  <c:v>8019.28</c:v>
                </c:pt>
                <c:pt idx="213">
                  <c:v>8019.2570000000005</c:v>
                </c:pt>
                <c:pt idx="214">
                  <c:v>8019.2739999999994</c:v>
                </c:pt>
                <c:pt idx="215">
                  <c:v>8019.2570000000005</c:v>
                </c:pt>
                <c:pt idx="216">
                  <c:v>8019.2879999999996</c:v>
                </c:pt>
                <c:pt idx="217">
                  <c:v>8019.223</c:v>
                </c:pt>
                <c:pt idx="218">
                  <c:v>8019.299</c:v>
                </c:pt>
                <c:pt idx="219">
                  <c:v>8019.2439999999997</c:v>
                </c:pt>
                <c:pt idx="220">
                  <c:v>8019.2860000000001</c:v>
                </c:pt>
                <c:pt idx="221">
                  <c:v>8019.2790000000005</c:v>
                </c:pt>
                <c:pt idx="222">
                  <c:v>8019.2030000000004</c:v>
                </c:pt>
                <c:pt idx="223">
                  <c:v>8019.2220000000034</c:v>
                </c:pt>
                <c:pt idx="224">
                  <c:v>8019.2359999999999</c:v>
                </c:pt>
                <c:pt idx="225">
                  <c:v>8019.2250000000004</c:v>
                </c:pt>
                <c:pt idx="226">
                  <c:v>8019.2709999999997</c:v>
                </c:pt>
                <c:pt idx="227">
                  <c:v>8019.2079999999996</c:v>
                </c:pt>
                <c:pt idx="228">
                  <c:v>8019.1990000000014</c:v>
                </c:pt>
                <c:pt idx="229">
                  <c:v>8019.1870000000008</c:v>
                </c:pt>
                <c:pt idx="230">
                  <c:v>8019.1680000000024</c:v>
                </c:pt>
                <c:pt idx="231">
                  <c:v>8019.1710000000003</c:v>
                </c:pt>
                <c:pt idx="232">
                  <c:v>8019.1610000000037</c:v>
                </c:pt>
                <c:pt idx="233">
                  <c:v>8019.2110000000002</c:v>
                </c:pt>
                <c:pt idx="234">
                  <c:v>8019.1860000000024</c:v>
                </c:pt>
                <c:pt idx="235">
                  <c:v>8019.2140000000009</c:v>
                </c:pt>
                <c:pt idx="236">
                  <c:v>8019.1750000000002</c:v>
                </c:pt>
                <c:pt idx="237">
                  <c:v>8019.201</c:v>
                </c:pt>
                <c:pt idx="238">
                  <c:v>8019.1970000000001</c:v>
                </c:pt>
                <c:pt idx="239">
                  <c:v>8019.1170000000002</c:v>
                </c:pt>
                <c:pt idx="240">
                  <c:v>8019.1510000000035</c:v>
                </c:pt>
                <c:pt idx="241">
                  <c:v>8019.0990000000002</c:v>
                </c:pt>
                <c:pt idx="242">
                  <c:v>8019.1379999999999</c:v>
                </c:pt>
                <c:pt idx="243">
                  <c:v>8019.1670000000004</c:v>
                </c:pt>
                <c:pt idx="244">
                  <c:v>8019.1379999999999</c:v>
                </c:pt>
                <c:pt idx="245">
                  <c:v>8019.1090000000004</c:v>
                </c:pt>
                <c:pt idx="246">
                  <c:v>8019.1330000000007</c:v>
                </c:pt>
                <c:pt idx="247">
                  <c:v>8019.13</c:v>
                </c:pt>
                <c:pt idx="248">
                  <c:v>8019.1110000000044</c:v>
                </c:pt>
                <c:pt idx="249">
                  <c:v>8019.0839999999998</c:v>
                </c:pt>
                <c:pt idx="250">
                  <c:v>8019.0680000000002</c:v>
                </c:pt>
                <c:pt idx="251">
                  <c:v>8019.0710000000008</c:v>
                </c:pt>
                <c:pt idx="252">
                  <c:v>8019.0640000000003</c:v>
                </c:pt>
                <c:pt idx="253">
                  <c:v>8019.0640000000003</c:v>
                </c:pt>
                <c:pt idx="254">
                  <c:v>8019.0720000000001</c:v>
                </c:pt>
                <c:pt idx="255">
                  <c:v>8019.0690000000004</c:v>
                </c:pt>
                <c:pt idx="256">
                  <c:v>8019.1530000000002</c:v>
                </c:pt>
                <c:pt idx="257">
                  <c:v>8019.1010000000024</c:v>
                </c:pt>
                <c:pt idx="258">
                  <c:v>8019.0479999999998</c:v>
                </c:pt>
                <c:pt idx="259">
                  <c:v>8019.0830000000005</c:v>
                </c:pt>
                <c:pt idx="260">
                  <c:v>8019.0810000000001</c:v>
                </c:pt>
                <c:pt idx="261">
                  <c:v>8019.058</c:v>
                </c:pt>
                <c:pt idx="262">
                  <c:v>8019.0290000000014</c:v>
                </c:pt>
                <c:pt idx="263">
                  <c:v>8019.0680000000002</c:v>
                </c:pt>
                <c:pt idx="264">
                  <c:v>8019.0470000000005</c:v>
                </c:pt>
                <c:pt idx="265">
                  <c:v>8018.9849999999997</c:v>
                </c:pt>
                <c:pt idx="266">
                  <c:v>8018.9859999999999</c:v>
                </c:pt>
                <c:pt idx="267">
                  <c:v>8018.9869999999992</c:v>
                </c:pt>
                <c:pt idx="268">
                  <c:v>8019.0360000000001</c:v>
                </c:pt>
                <c:pt idx="269">
                  <c:v>8018.9839999999995</c:v>
                </c:pt>
                <c:pt idx="270">
                  <c:v>8019.0220000000045</c:v>
                </c:pt>
                <c:pt idx="271">
                  <c:v>8018.9360000000006</c:v>
                </c:pt>
                <c:pt idx="272">
                  <c:v>8018.9530000000004</c:v>
                </c:pt>
                <c:pt idx="273">
                  <c:v>8018.9230000000016</c:v>
                </c:pt>
                <c:pt idx="274">
                  <c:v>8018.9739999999965</c:v>
                </c:pt>
                <c:pt idx="275">
                  <c:v>8018.9939999999997</c:v>
                </c:pt>
                <c:pt idx="276">
                  <c:v>8018.9749999999995</c:v>
                </c:pt>
                <c:pt idx="277">
                  <c:v>8018.9920000000002</c:v>
                </c:pt>
                <c:pt idx="278">
                  <c:v>8018.9579999999996</c:v>
                </c:pt>
                <c:pt idx="279">
                  <c:v>8018.9379999999965</c:v>
                </c:pt>
                <c:pt idx="280">
                  <c:v>8019.01</c:v>
                </c:pt>
                <c:pt idx="281">
                  <c:v>8018.951</c:v>
                </c:pt>
                <c:pt idx="282">
                  <c:v>8018.99</c:v>
                </c:pt>
                <c:pt idx="283">
                  <c:v>8018.92</c:v>
                </c:pt>
                <c:pt idx="284">
                  <c:v>8018.9230000000016</c:v>
                </c:pt>
                <c:pt idx="285">
                  <c:v>8018.9749999999995</c:v>
                </c:pt>
                <c:pt idx="286">
                  <c:v>8018.9749999999995</c:v>
                </c:pt>
                <c:pt idx="287">
                  <c:v>8018.9670000000015</c:v>
                </c:pt>
                <c:pt idx="288">
                  <c:v>8018.9210000000003</c:v>
                </c:pt>
                <c:pt idx="289">
                  <c:v>8018.9489999999996</c:v>
                </c:pt>
                <c:pt idx="290">
                  <c:v>8018.9589999999998</c:v>
                </c:pt>
                <c:pt idx="291">
                  <c:v>8018.9550000000008</c:v>
                </c:pt>
                <c:pt idx="292">
                  <c:v>8018.9379999999965</c:v>
                </c:pt>
                <c:pt idx="293">
                  <c:v>8018.8470000000007</c:v>
                </c:pt>
                <c:pt idx="294">
                  <c:v>8018.9710000000005</c:v>
                </c:pt>
                <c:pt idx="295">
                  <c:v>8018.9250000000002</c:v>
                </c:pt>
                <c:pt idx="296">
                  <c:v>8018.9210000000003</c:v>
                </c:pt>
                <c:pt idx="297">
                  <c:v>8018.902</c:v>
                </c:pt>
                <c:pt idx="298">
                  <c:v>8018.9210000000003</c:v>
                </c:pt>
                <c:pt idx="299">
                  <c:v>8018.9190000000008</c:v>
                </c:pt>
                <c:pt idx="300">
                  <c:v>8018.8990000000003</c:v>
                </c:pt>
                <c:pt idx="301">
                  <c:v>8018.8610000000044</c:v>
                </c:pt>
                <c:pt idx="302">
                  <c:v>8018.8980000000001</c:v>
                </c:pt>
                <c:pt idx="303">
                  <c:v>8018.8850000000002</c:v>
                </c:pt>
                <c:pt idx="304">
                  <c:v>8018.8670000000002</c:v>
                </c:pt>
                <c:pt idx="305">
                  <c:v>8018.8510000000024</c:v>
                </c:pt>
                <c:pt idx="306">
                  <c:v>8018.85</c:v>
                </c:pt>
                <c:pt idx="307">
                  <c:v>8018.8640000000014</c:v>
                </c:pt>
                <c:pt idx="308">
                  <c:v>8018.8760000000002</c:v>
                </c:pt>
                <c:pt idx="309">
                  <c:v>8018.8530000000001</c:v>
                </c:pt>
                <c:pt idx="310">
                  <c:v>8018.8680000000004</c:v>
                </c:pt>
                <c:pt idx="311">
                  <c:v>8018.8390000000009</c:v>
                </c:pt>
                <c:pt idx="312">
                  <c:v>8018.8610000000044</c:v>
                </c:pt>
                <c:pt idx="313">
                  <c:v>8018.8410000000003</c:v>
                </c:pt>
                <c:pt idx="314">
                  <c:v>8018.8180000000002</c:v>
                </c:pt>
                <c:pt idx="315">
                  <c:v>8018.7940000000008</c:v>
                </c:pt>
                <c:pt idx="316">
                  <c:v>8018.8290000000034</c:v>
                </c:pt>
                <c:pt idx="317">
                  <c:v>8018.7950000000001</c:v>
                </c:pt>
                <c:pt idx="318">
                  <c:v>8018.8280000000004</c:v>
                </c:pt>
                <c:pt idx="319">
                  <c:v>8018.8620000000037</c:v>
                </c:pt>
                <c:pt idx="320">
                  <c:v>8018.7729999999992</c:v>
                </c:pt>
                <c:pt idx="321">
                  <c:v>8018.7809999999999</c:v>
                </c:pt>
                <c:pt idx="322">
                  <c:v>8018.8160000000034</c:v>
                </c:pt>
                <c:pt idx="323">
                  <c:v>8018.8339999999998</c:v>
                </c:pt>
                <c:pt idx="324">
                  <c:v>8018.8120000000035</c:v>
                </c:pt>
                <c:pt idx="325">
                  <c:v>8018.8030000000008</c:v>
                </c:pt>
                <c:pt idx="326">
                  <c:v>8018.79</c:v>
                </c:pt>
                <c:pt idx="327">
                  <c:v>8018.8</c:v>
                </c:pt>
                <c:pt idx="328">
                  <c:v>8018.8150000000014</c:v>
                </c:pt>
                <c:pt idx="329">
                  <c:v>8018.76</c:v>
                </c:pt>
                <c:pt idx="330">
                  <c:v>8018.7850000000008</c:v>
                </c:pt>
                <c:pt idx="331">
                  <c:v>8018.7699999999995</c:v>
                </c:pt>
                <c:pt idx="332">
                  <c:v>8018.759</c:v>
                </c:pt>
                <c:pt idx="333">
                  <c:v>8018.7610000000004</c:v>
                </c:pt>
                <c:pt idx="334">
                  <c:v>8018.7330000000002</c:v>
                </c:pt>
                <c:pt idx="335">
                  <c:v>8018.7790000000005</c:v>
                </c:pt>
                <c:pt idx="336">
                  <c:v>8018.7140000000009</c:v>
                </c:pt>
                <c:pt idx="337">
                  <c:v>8018.7330000000002</c:v>
                </c:pt>
                <c:pt idx="338">
                  <c:v>8018.759</c:v>
                </c:pt>
                <c:pt idx="339">
                  <c:v>8018.7240000000002</c:v>
                </c:pt>
                <c:pt idx="340">
                  <c:v>8018.7640000000001</c:v>
                </c:pt>
                <c:pt idx="341">
                  <c:v>8018.6770000000006</c:v>
                </c:pt>
                <c:pt idx="342">
                  <c:v>8018.7330000000002</c:v>
                </c:pt>
                <c:pt idx="343">
                  <c:v>8018.723</c:v>
                </c:pt>
                <c:pt idx="344">
                  <c:v>8018.7070000000003</c:v>
                </c:pt>
                <c:pt idx="345">
                  <c:v>8018.74</c:v>
                </c:pt>
                <c:pt idx="346">
                  <c:v>8018.7160000000003</c:v>
                </c:pt>
                <c:pt idx="347">
                  <c:v>8018.71</c:v>
                </c:pt>
                <c:pt idx="348">
                  <c:v>8018.6980000000003</c:v>
                </c:pt>
                <c:pt idx="349">
                  <c:v>8018.6880000000001</c:v>
                </c:pt>
                <c:pt idx="350">
                  <c:v>8018.6820000000034</c:v>
                </c:pt>
                <c:pt idx="351">
                  <c:v>8018.6460000000034</c:v>
                </c:pt>
                <c:pt idx="352">
                  <c:v>8018.6580000000004</c:v>
                </c:pt>
                <c:pt idx="353">
                  <c:v>8018.683</c:v>
                </c:pt>
                <c:pt idx="354">
                  <c:v>8018.7030000000004</c:v>
                </c:pt>
                <c:pt idx="355">
                  <c:v>8018.6250000000036</c:v>
                </c:pt>
                <c:pt idx="356">
                  <c:v>8018.674</c:v>
                </c:pt>
                <c:pt idx="357">
                  <c:v>8018.6640000000034</c:v>
                </c:pt>
                <c:pt idx="358">
                  <c:v>8018.6570000000002</c:v>
                </c:pt>
                <c:pt idx="359">
                  <c:v>8018.6590000000024</c:v>
                </c:pt>
                <c:pt idx="360">
                  <c:v>8018.6590000000024</c:v>
                </c:pt>
                <c:pt idx="361">
                  <c:v>8018.6030000000001</c:v>
                </c:pt>
                <c:pt idx="362">
                  <c:v>8018.674</c:v>
                </c:pt>
                <c:pt idx="363">
                  <c:v>8018.6220000000039</c:v>
                </c:pt>
                <c:pt idx="364">
                  <c:v>8018.5920000000024</c:v>
                </c:pt>
                <c:pt idx="365">
                  <c:v>8018.63</c:v>
                </c:pt>
                <c:pt idx="366">
                  <c:v>8018.6630000000014</c:v>
                </c:pt>
                <c:pt idx="367">
                  <c:v>8018.5839999999998</c:v>
                </c:pt>
                <c:pt idx="368">
                  <c:v>8018.6379999999999</c:v>
                </c:pt>
                <c:pt idx="369">
                  <c:v>8018.5860000000002</c:v>
                </c:pt>
                <c:pt idx="370">
                  <c:v>8018.558</c:v>
                </c:pt>
                <c:pt idx="371">
                  <c:v>8018.5690000000004</c:v>
                </c:pt>
                <c:pt idx="372">
                  <c:v>8018.5360000000001</c:v>
                </c:pt>
                <c:pt idx="373">
                  <c:v>8018.51</c:v>
                </c:pt>
                <c:pt idx="374">
                  <c:v>8018.5329999999994</c:v>
                </c:pt>
                <c:pt idx="375">
                  <c:v>8018.5410000000002</c:v>
                </c:pt>
                <c:pt idx="376">
                  <c:v>8018.5610000000024</c:v>
                </c:pt>
                <c:pt idx="377">
                  <c:v>8018.5140000000001</c:v>
                </c:pt>
                <c:pt idx="378">
                  <c:v>8018.5430000000006</c:v>
                </c:pt>
                <c:pt idx="379">
                  <c:v>8018.5920000000024</c:v>
                </c:pt>
                <c:pt idx="380">
                  <c:v>8018.5640000000003</c:v>
                </c:pt>
                <c:pt idx="381">
                  <c:v>8018.5570000000016</c:v>
                </c:pt>
                <c:pt idx="382">
                  <c:v>8018.5320000000002</c:v>
                </c:pt>
                <c:pt idx="383">
                  <c:v>8018.5080000000007</c:v>
                </c:pt>
                <c:pt idx="384">
                  <c:v>8018.5460000000003</c:v>
                </c:pt>
                <c:pt idx="385">
                  <c:v>8018.54</c:v>
                </c:pt>
                <c:pt idx="386">
                  <c:v>8018.5450000000001</c:v>
                </c:pt>
                <c:pt idx="387">
                  <c:v>8018.52</c:v>
                </c:pt>
                <c:pt idx="388">
                  <c:v>8018.4960000000001</c:v>
                </c:pt>
                <c:pt idx="389">
                  <c:v>8018.5280000000002</c:v>
                </c:pt>
                <c:pt idx="390">
                  <c:v>8018.4869999999992</c:v>
                </c:pt>
                <c:pt idx="391">
                  <c:v>8018.5370000000003</c:v>
                </c:pt>
                <c:pt idx="392">
                  <c:v>8018.5010000000002</c:v>
                </c:pt>
                <c:pt idx="393">
                  <c:v>8018.5720000000001</c:v>
                </c:pt>
                <c:pt idx="394">
                  <c:v>8018.5060000000003</c:v>
                </c:pt>
                <c:pt idx="395">
                  <c:v>8018.4939999999997</c:v>
                </c:pt>
                <c:pt idx="396">
                  <c:v>8018.491</c:v>
                </c:pt>
                <c:pt idx="397">
                  <c:v>8018.4939999999997</c:v>
                </c:pt>
                <c:pt idx="398">
                  <c:v>8018.4579999999996</c:v>
                </c:pt>
                <c:pt idx="399">
                  <c:v>8018.5060000000003</c:v>
                </c:pt>
                <c:pt idx="400">
                  <c:v>8018.4980000000005</c:v>
                </c:pt>
                <c:pt idx="401">
                  <c:v>8018.5130000000017</c:v>
                </c:pt>
                <c:pt idx="402">
                  <c:v>8018.49</c:v>
                </c:pt>
                <c:pt idx="403">
                  <c:v>8018.4980000000005</c:v>
                </c:pt>
                <c:pt idx="404">
                  <c:v>8018.5130000000017</c:v>
                </c:pt>
                <c:pt idx="405">
                  <c:v>8018.4839999999995</c:v>
                </c:pt>
                <c:pt idx="406">
                  <c:v>8018.5160000000014</c:v>
                </c:pt>
                <c:pt idx="407">
                  <c:v>8018.5360000000001</c:v>
                </c:pt>
                <c:pt idx="408">
                  <c:v>8018.4440000000004</c:v>
                </c:pt>
                <c:pt idx="409">
                  <c:v>8018.4650000000001</c:v>
                </c:pt>
                <c:pt idx="410">
                  <c:v>8018.509</c:v>
                </c:pt>
                <c:pt idx="411">
                  <c:v>8018.4460000000008</c:v>
                </c:pt>
                <c:pt idx="412">
                  <c:v>8018.45</c:v>
                </c:pt>
                <c:pt idx="413">
                  <c:v>8018.5020000000004</c:v>
                </c:pt>
                <c:pt idx="414">
                  <c:v>8018.4540000000006</c:v>
                </c:pt>
                <c:pt idx="415">
                  <c:v>8018.473</c:v>
                </c:pt>
                <c:pt idx="416">
                  <c:v>8018.4360000000006</c:v>
                </c:pt>
                <c:pt idx="417">
                  <c:v>8018.4369999999999</c:v>
                </c:pt>
                <c:pt idx="418">
                  <c:v>8018.4589999999998</c:v>
                </c:pt>
                <c:pt idx="419">
                  <c:v>8018.4290000000001</c:v>
                </c:pt>
                <c:pt idx="420">
                  <c:v>8018.4530000000004</c:v>
                </c:pt>
                <c:pt idx="421">
                  <c:v>8018.4699999999993</c:v>
                </c:pt>
                <c:pt idx="422">
                  <c:v>8018.4789999999994</c:v>
                </c:pt>
                <c:pt idx="423">
                  <c:v>8018.4440000000004</c:v>
                </c:pt>
                <c:pt idx="424">
                  <c:v>8018.415</c:v>
                </c:pt>
                <c:pt idx="425">
                  <c:v>8018.4339999999993</c:v>
                </c:pt>
                <c:pt idx="426">
                  <c:v>8018.4329999999991</c:v>
                </c:pt>
                <c:pt idx="427">
                  <c:v>8018.3970000000018</c:v>
                </c:pt>
                <c:pt idx="428">
                  <c:v>8018.4309999999996</c:v>
                </c:pt>
                <c:pt idx="429">
                  <c:v>8018.4779999999992</c:v>
                </c:pt>
                <c:pt idx="430">
                  <c:v>8018.42</c:v>
                </c:pt>
                <c:pt idx="431">
                  <c:v>8018.4379999999965</c:v>
                </c:pt>
                <c:pt idx="432">
                  <c:v>8018.4139999999998</c:v>
                </c:pt>
                <c:pt idx="433">
                  <c:v>8018.4329999999991</c:v>
                </c:pt>
                <c:pt idx="434">
                  <c:v>8018.4230000000016</c:v>
                </c:pt>
                <c:pt idx="435">
                  <c:v>8018.4130000000005</c:v>
                </c:pt>
                <c:pt idx="436">
                  <c:v>8018.415</c:v>
                </c:pt>
                <c:pt idx="437">
                  <c:v>8018.3730000000005</c:v>
                </c:pt>
                <c:pt idx="438">
                  <c:v>8018.4270000000006</c:v>
                </c:pt>
                <c:pt idx="439">
                  <c:v>8018.4059999999999</c:v>
                </c:pt>
                <c:pt idx="440">
                  <c:v>8018.4379999999965</c:v>
                </c:pt>
                <c:pt idx="441">
                  <c:v>8018.4069999999992</c:v>
                </c:pt>
                <c:pt idx="442">
                  <c:v>8018.4170000000004</c:v>
                </c:pt>
                <c:pt idx="443">
                  <c:v>8018.4090000000006</c:v>
                </c:pt>
                <c:pt idx="444">
                  <c:v>8018.4270000000006</c:v>
                </c:pt>
                <c:pt idx="445">
                  <c:v>8018.4079999999994</c:v>
                </c:pt>
                <c:pt idx="446">
                  <c:v>8018.3990000000003</c:v>
                </c:pt>
                <c:pt idx="447">
                  <c:v>8018.4620000000004</c:v>
                </c:pt>
                <c:pt idx="448">
                  <c:v>8018.4010000000007</c:v>
                </c:pt>
                <c:pt idx="449">
                  <c:v>8018.4660000000003</c:v>
                </c:pt>
                <c:pt idx="450">
                  <c:v>8018.49</c:v>
                </c:pt>
                <c:pt idx="451">
                  <c:v>8018.39</c:v>
                </c:pt>
                <c:pt idx="452">
                  <c:v>8018.4460000000008</c:v>
                </c:pt>
                <c:pt idx="453">
                  <c:v>8018.4210000000003</c:v>
                </c:pt>
                <c:pt idx="454">
                  <c:v>8018.3850000000002</c:v>
                </c:pt>
                <c:pt idx="455">
                  <c:v>8018.4339999999993</c:v>
                </c:pt>
                <c:pt idx="456">
                  <c:v>8018.3910000000014</c:v>
                </c:pt>
                <c:pt idx="457">
                  <c:v>8018.4339999999993</c:v>
                </c:pt>
                <c:pt idx="458">
                  <c:v>8018.4369999999999</c:v>
                </c:pt>
                <c:pt idx="459">
                  <c:v>8018.3810000000003</c:v>
                </c:pt>
                <c:pt idx="460">
                  <c:v>8018.45</c:v>
                </c:pt>
                <c:pt idx="461">
                  <c:v>8018.4280000000008</c:v>
                </c:pt>
                <c:pt idx="462">
                  <c:v>8018.4309999999996</c:v>
                </c:pt>
                <c:pt idx="463">
                  <c:v>8018.44</c:v>
                </c:pt>
                <c:pt idx="464">
                  <c:v>8018.4550000000008</c:v>
                </c:pt>
                <c:pt idx="465">
                  <c:v>8018.4450000000006</c:v>
                </c:pt>
                <c:pt idx="466">
                  <c:v>8018.4440000000004</c:v>
                </c:pt>
                <c:pt idx="467">
                  <c:v>8018.4560000000001</c:v>
                </c:pt>
                <c:pt idx="468">
                  <c:v>8018.4749999999995</c:v>
                </c:pt>
                <c:pt idx="469">
                  <c:v>8018.4230000000016</c:v>
                </c:pt>
                <c:pt idx="470">
                  <c:v>8018.4450000000006</c:v>
                </c:pt>
                <c:pt idx="471">
                  <c:v>8018.4660000000003</c:v>
                </c:pt>
                <c:pt idx="472">
                  <c:v>8018.4530000000004</c:v>
                </c:pt>
                <c:pt idx="473">
                  <c:v>8018.4640000000009</c:v>
                </c:pt>
                <c:pt idx="474">
                  <c:v>8018.5350000000008</c:v>
                </c:pt>
                <c:pt idx="475">
                  <c:v>8018.4949999999999</c:v>
                </c:pt>
                <c:pt idx="476">
                  <c:v>8018.49</c:v>
                </c:pt>
                <c:pt idx="477">
                  <c:v>8018.4869999999992</c:v>
                </c:pt>
                <c:pt idx="478">
                  <c:v>8018.4789999999994</c:v>
                </c:pt>
                <c:pt idx="479">
                  <c:v>8018.4939999999997</c:v>
                </c:pt>
                <c:pt idx="480">
                  <c:v>8018.51</c:v>
                </c:pt>
                <c:pt idx="481">
                  <c:v>8018.473</c:v>
                </c:pt>
                <c:pt idx="482">
                  <c:v>8018.5010000000002</c:v>
                </c:pt>
                <c:pt idx="483">
                  <c:v>8018.5420000000004</c:v>
                </c:pt>
                <c:pt idx="484">
                  <c:v>8018.5450000000001</c:v>
                </c:pt>
                <c:pt idx="485">
                  <c:v>8018.4929999999995</c:v>
                </c:pt>
                <c:pt idx="486">
                  <c:v>8018.5290000000014</c:v>
                </c:pt>
                <c:pt idx="487">
                  <c:v>8018.5370000000003</c:v>
                </c:pt>
                <c:pt idx="488">
                  <c:v>8018.5440000000008</c:v>
                </c:pt>
                <c:pt idx="489">
                  <c:v>8018.5540000000001</c:v>
                </c:pt>
                <c:pt idx="490">
                  <c:v>8018.5520000000024</c:v>
                </c:pt>
                <c:pt idx="491">
                  <c:v>8018.5410000000002</c:v>
                </c:pt>
                <c:pt idx="492">
                  <c:v>8018.558</c:v>
                </c:pt>
                <c:pt idx="493">
                  <c:v>8018.5610000000024</c:v>
                </c:pt>
                <c:pt idx="494">
                  <c:v>8018.5749999999998</c:v>
                </c:pt>
                <c:pt idx="495">
                  <c:v>8018.5070000000005</c:v>
                </c:pt>
                <c:pt idx="496">
                  <c:v>8018.5420000000004</c:v>
                </c:pt>
                <c:pt idx="497">
                  <c:v>8018.5590000000002</c:v>
                </c:pt>
                <c:pt idx="498">
                  <c:v>8018.6320000000014</c:v>
                </c:pt>
                <c:pt idx="499">
                  <c:v>8018.5930000000017</c:v>
                </c:pt>
                <c:pt idx="500">
                  <c:v>8018.6140000000014</c:v>
                </c:pt>
                <c:pt idx="501">
                  <c:v>8018.6260000000038</c:v>
                </c:pt>
                <c:pt idx="502">
                  <c:v>8018.6030000000001</c:v>
                </c:pt>
                <c:pt idx="503">
                  <c:v>8018.607</c:v>
                </c:pt>
                <c:pt idx="504">
                  <c:v>8018.5720000000001</c:v>
                </c:pt>
                <c:pt idx="505">
                  <c:v>8018.5860000000002</c:v>
                </c:pt>
                <c:pt idx="506">
                  <c:v>8018.558</c:v>
                </c:pt>
                <c:pt idx="507">
                  <c:v>8018.5650000000014</c:v>
                </c:pt>
                <c:pt idx="508">
                  <c:v>8018.5540000000001</c:v>
                </c:pt>
                <c:pt idx="509">
                  <c:v>8018.57</c:v>
                </c:pt>
                <c:pt idx="510">
                  <c:v>8018.6250000000036</c:v>
                </c:pt>
                <c:pt idx="511">
                  <c:v>8018.6500000000024</c:v>
                </c:pt>
                <c:pt idx="512">
                  <c:v>8018.6420000000035</c:v>
                </c:pt>
                <c:pt idx="513">
                  <c:v>8018.6470000000018</c:v>
                </c:pt>
                <c:pt idx="514">
                  <c:v>8018.6240000000034</c:v>
                </c:pt>
                <c:pt idx="515">
                  <c:v>8018.6550000000034</c:v>
                </c:pt>
                <c:pt idx="516">
                  <c:v>8018.6460000000034</c:v>
                </c:pt>
                <c:pt idx="517">
                  <c:v>8018.6420000000035</c:v>
                </c:pt>
                <c:pt idx="518">
                  <c:v>8018.6620000000039</c:v>
                </c:pt>
                <c:pt idx="519">
                  <c:v>8018.6660000000038</c:v>
                </c:pt>
                <c:pt idx="520">
                  <c:v>8018.6720000000014</c:v>
                </c:pt>
                <c:pt idx="521">
                  <c:v>8018.6310000000003</c:v>
                </c:pt>
                <c:pt idx="522">
                  <c:v>8018.6890000000003</c:v>
                </c:pt>
                <c:pt idx="523">
                  <c:v>8018.6720000000014</c:v>
                </c:pt>
                <c:pt idx="524">
                  <c:v>8018.7079999999996</c:v>
                </c:pt>
                <c:pt idx="525">
                  <c:v>8018.7</c:v>
                </c:pt>
                <c:pt idx="526">
                  <c:v>8018.6850000000004</c:v>
                </c:pt>
                <c:pt idx="527">
                  <c:v>8018.7449999999999</c:v>
                </c:pt>
                <c:pt idx="528">
                  <c:v>8018.6880000000001</c:v>
                </c:pt>
                <c:pt idx="529">
                  <c:v>8018.6410000000014</c:v>
                </c:pt>
                <c:pt idx="530">
                  <c:v>8018.7290000000003</c:v>
                </c:pt>
                <c:pt idx="531">
                  <c:v>8018.7130000000006</c:v>
                </c:pt>
                <c:pt idx="532">
                  <c:v>8018.71</c:v>
                </c:pt>
                <c:pt idx="533">
                  <c:v>8018.7140000000009</c:v>
                </c:pt>
                <c:pt idx="534">
                  <c:v>8018.7610000000004</c:v>
                </c:pt>
                <c:pt idx="535">
                  <c:v>8018.7660000000014</c:v>
                </c:pt>
                <c:pt idx="536">
                  <c:v>8018.8490000000002</c:v>
                </c:pt>
                <c:pt idx="537">
                  <c:v>8018.8680000000004</c:v>
                </c:pt>
                <c:pt idx="538">
                  <c:v>8018.84</c:v>
                </c:pt>
                <c:pt idx="539">
                  <c:v>8018.7889999999998</c:v>
                </c:pt>
                <c:pt idx="540">
                  <c:v>8018.8620000000037</c:v>
                </c:pt>
                <c:pt idx="541">
                  <c:v>8018.875</c:v>
                </c:pt>
                <c:pt idx="542">
                  <c:v>8018.8730000000005</c:v>
                </c:pt>
                <c:pt idx="543">
                  <c:v>8018.8180000000002</c:v>
                </c:pt>
                <c:pt idx="544">
                  <c:v>8018.8190000000004</c:v>
                </c:pt>
                <c:pt idx="545">
                  <c:v>8018.7820000000002</c:v>
                </c:pt>
                <c:pt idx="546">
                  <c:v>8018.7790000000005</c:v>
                </c:pt>
                <c:pt idx="547">
                  <c:v>8018.8200000000024</c:v>
                </c:pt>
                <c:pt idx="548">
                  <c:v>8018.8330000000005</c:v>
                </c:pt>
                <c:pt idx="549">
                  <c:v>8018.7870000000003</c:v>
                </c:pt>
                <c:pt idx="550">
                  <c:v>8018.8410000000003</c:v>
                </c:pt>
                <c:pt idx="551">
                  <c:v>8018.7709999999997</c:v>
                </c:pt>
                <c:pt idx="552">
                  <c:v>8018.7920000000004</c:v>
                </c:pt>
                <c:pt idx="553">
                  <c:v>8018.7760000000007</c:v>
                </c:pt>
                <c:pt idx="554">
                  <c:v>8018.8220000000038</c:v>
                </c:pt>
                <c:pt idx="555">
                  <c:v>8018.8530000000001</c:v>
                </c:pt>
                <c:pt idx="556">
                  <c:v>8018.8190000000004</c:v>
                </c:pt>
                <c:pt idx="557">
                  <c:v>8018.8460000000014</c:v>
                </c:pt>
                <c:pt idx="558">
                  <c:v>8018.7970000000005</c:v>
                </c:pt>
                <c:pt idx="559">
                  <c:v>8018.8060000000014</c:v>
                </c:pt>
                <c:pt idx="560">
                  <c:v>8018.7750000000005</c:v>
                </c:pt>
                <c:pt idx="561">
                  <c:v>8018.8110000000024</c:v>
                </c:pt>
                <c:pt idx="562">
                  <c:v>8018.8430000000017</c:v>
                </c:pt>
                <c:pt idx="563">
                  <c:v>8018.8410000000003</c:v>
                </c:pt>
                <c:pt idx="564">
                  <c:v>8018.8240000000014</c:v>
                </c:pt>
                <c:pt idx="565">
                  <c:v>8018.8180000000002</c:v>
                </c:pt>
                <c:pt idx="566">
                  <c:v>8018.8330000000005</c:v>
                </c:pt>
                <c:pt idx="567">
                  <c:v>8018.8280000000004</c:v>
                </c:pt>
                <c:pt idx="568">
                  <c:v>8018.8440000000001</c:v>
                </c:pt>
                <c:pt idx="569">
                  <c:v>8018.8540000000003</c:v>
                </c:pt>
                <c:pt idx="570">
                  <c:v>8018.83</c:v>
                </c:pt>
                <c:pt idx="571">
                  <c:v>8018.835</c:v>
                </c:pt>
                <c:pt idx="572">
                  <c:v>8018.8410000000003</c:v>
                </c:pt>
                <c:pt idx="573">
                  <c:v>8018.8830000000007</c:v>
                </c:pt>
                <c:pt idx="574">
                  <c:v>8018.8430000000017</c:v>
                </c:pt>
                <c:pt idx="575">
                  <c:v>8018.8710000000001</c:v>
                </c:pt>
                <c:pt idx="576">
                  <c:v>8018.8850000000002</c:v>
                </c:pt>
                <c:pt idx="577">
                  <c:v>8018.8920000000035</c:v>
                </c:pt>
                <c:pt idx="578">
                  <c:v>8018.9049999999997</c:v>
                </c:pt>
                <c:pt idx="579">
                  <c:v>8018.9270000000006</c:v>
                </c:pt>
                <c:pt idx="580">
                  <c:v>8018.8530000000001</c:v>
                </c:pt>
                <c:pt idx="581">
                  <c:v>8018.8580000000002</c:v>
                </c:pt>
                <c:pt idx="582">
                  <c:v>8018.8580000000002</c:v>
                </c:pt>
                <c:pt idx="583">
                  <c:v>8018.9560000000001</c:v>
                </c:pt>
                <c:pt idx="584">
                  <c:v>8018.9429999999993</c:v>
                </c:pt>
                <c:pt idx="585">
                  <c:v>8018.8960000000034</c:v>
                </c:pt>
                <c:pt idx="586">
                  <c:v>8018.9640000000009</c:v>
                </c:pt>
                <c:pt idx="587">
                  <c:v>8018.9360000000006</c:v>
                </c:pt>
                <c:pt idx="588">
                  <c:v>8018.9360000000006</c:v>
                </c:pt>
                <c:pt idx="589">
                  <c:v>8018.973</c:v>
                </c:pt>
                <c:pt idx="590">
                  <c:v>8018.9389999999985</c:v>
                </c:pt>
                <c:pt idx="591">
                  <c:v>8018.9170000000004</c:v>
                </c:pt>
                <c:pt idx="592">
                  <c:v>8018.9010000000007</c:v>
                </c:pt>
                <c:pt idx="593">
                  <c:v>8018.9470000000001</c:v>
                </c:pt>
                <c:pt idx="594">
                  <c:v>8018.9479999999985</c:v>
                </c:pt>
                <c:pt idx="595">
                  <c:v>8018.9389999999985</c:v>
                </c:pt>
                <c:pt idx="596">
                  <c:v>8018.9739999999965</c:v>
                </c:pt>
                <c:pt idx="597">
                  <c:v>8018.9929999999995</c:v>
                </c:pt>
                <c:pt idx="598">
                  <c:v>8018.9670000000015</c:v>
                </c:pt>
                <c:pt idx="599">
                  <c:v>8018.9560000000001</c:v>
                </c:pt>
                <c:pt idx="600">
                  <c:v>8018.9759999999997</c:v>
                </c:pt>
                <c:pt idx="601">
                  <c:v>8018.9710000000005</c:v>
                </c:pt>
                <c:pt idx="602">
                  <c:v>8019.03</c:v>
                </c:pt>
                <c:pt idx="603">
                  <c:v>8019.0230000000001</c:v>
                </c:pt>
                <c:pt idx="604">
                  <c:v>8019.0280000000002</c:v>
                </c:pt>
                <c:pt idx="605">
                  <c:v>8019</c:v>
                </c:pt>
                <c:pt idx="606">
                  <c:v>8019.009</c:v>
                </c:pt>
                <c:pt idx="607">
                  <c:v>8019.0420000000004</c:v>
                </c:pt>
                <c:pt idx="608">
                  <c:v>8019.0170000000007</c:v>
                </c:pt>
                <c:pt idx="609">
                  <c:v>8019.0430000000006</c:v>
                </c:pt>
                <c:pt idx="610">
                  <c:v>8018.9859999999999</c:v>
                </c:pt>
                <c:pt idx="611">
                  <c:v>8019.0280000000002</c:v>
                </c:pt>
                <c:pt idx="612">
                  <c:v>8019.0280000000002</c:v>
                </c:pt>
                <c:pt idx="613">
                  <c:v>8019.0210000000034</c:v>
                </c:pt>
                <c:pt idx="614">
                  <c:v>8019.06</c:v>
                </c:pt>
                <c:pt idx="615">
                  <c:v>8019.0739999999996</c:v>
                </c:pt>
                <c:pt idx="616">
                  <c:v>8019.0460000000003</c:v>
                </c:pt>
                <c:pt idx="617">
                  <c:v>8019.0810000000001</c:v>
                </c:pt>
                <c:pt idx="618">
                  <c:v>8019.0790000000006</c:v>
                </c:pt>
                <c:pt idx="619">
                  <c:v>8019.0730000000003</c:v>
                </c:pt>
                <c:pt idx="620">
                  <c:v>8019.1360000000004</c:v>
                </c:pt>
                <c:pt idx="621">
                  <c:v>8019.0680000000002</c:v>
                </c:pt>
                <c:pt idx="622">
                  <c:v>8019.107</c:v>
                </c:pt>
                <c:pt idx="623">
                  <c:v>8019.0379999999996</c:v>
                </c:pt>
                <c:pt idx="624">
                  <c:v>8019.0769999999993</c:v>
                </c:pt>
                <c:pt idx="625">
                  <c:v>8019.0210000000034</c:v>
                </c:pt>
                <c:pt idx="626">
                  <c:v>8019.0230000000001</c:v>
                </c:pt>
                <c:pt idx="627">
                  <c:v>8019.0830000000005</c:v>
                </c:pt>
                <c:pt idx="628">
                  <c:v>8019.0870000000004</c:v>
                </c:pt>
                <c:pt idx="629">
                  <c:v>8019.0780000000004</c:v>
                </c:pt>
                <c:pt idx="630">
                  <c:v>8019.0870000000004</c:v>
                </c:pt>
                <c:pt idx="631">
                  <c:v>8019.0379999999996</c:v>
                </c:pt>
                <c:pt idx="632">
                  <c:v>8019.0520000000024</c:v>
                </c:pt>
                <c:pt idx="633">
                  <c:v>8019.0920000000024</c:v>
                </c:pt>
                <c:pt idx="634">
                  <c:v>8019.1250000000036</c:v>
                </c:pt>
                <c:pt idx="635">
                  <c:v>8019.0880000000006</c:v>
                </c:pt>
                <c:pt idx="636">
                  <c:v>8019.1420000000035</c:v>
                </c:pt>
                <c:pt idx="637">
                  <c:v>8019.1250000000036</c:v>
                </c:pt>
                <c:pt idx="638">
                  <c:v>8019.0920000000024</c:v>
                </c:pt>
                <c:pt idx="639">
                  <c:v>8019.0780000000004</c:v>
                </c:pt>
                <c:pt idx="640">
                  <c:v>8019.1020000000044</c:v>
                </c:pt>
                <c:pt idx="641">
                  <c:v>8019.0610000000024</c:v>
                </c:pt>
                <c:pt idx="642">
                  <c:v>8019.0960000000014</c:v>
                </c:pt>
                <c:pt idx="643">
                  <c:v>8019.0450000000001</c:v>
                </c:pt>
                <c:pt idx="644">
                  <c:v>8019.0730000000003</c:v>
                </c:pt>
                <c:pt idx="645">
                  <c:v>8019.0450000000001</c:v>
                </c:pt>
                <c:pt idx="646">
                  <c:v>8019.07</c:v>
                </c:pt>
                <c:pt idx="647">
                  <c:v>8019.1200000000035</c:v>
                </c:pt>
                <c:pt idx="648">
                  <c:v>8019.1280000000024</c:v>
                </c:pt>
                <c:pt idx="649">
                  <c:v>8019.0810000000001</c:v>
                </c:pt>
                <c:pt idx="650">
                  <c:v>8019.1270000000004</c:v>
                </c:pt>
                <c:pt idx="651">
                  <c:v>8019.1100000000024</c:v>
                </c:pt>
                <c:pt idx="652">
                  <c:v>8019.0610000000024</c:v>
                </c:pt>
                <c:pt idx="653">
                  <c:v>8019.1040000000003</c:v>
                </c:pt>
                <c:pt idx="654">
                  <c:v>8019.1080000000002</c:v>
                </c:pt>
                <c:pt idx="655">
                  <c:v>8019.0810000000001</c:v>
                </c:pt>
                <c:pt idx="656">
                  <c:v>8019.0960000000014</c:v>
                </c:pt>
                <c:pt idx="657">
                  <c:v>8019.0769999999993</c:v>
                </c:pt>
                <c:pt idx="658">
                  <c:v>8019.0990000000002</c:v>
                </c:pt>
                <c:pt idx="659">
                  <c:v>8019.134</c:v>
                </c:pt>
                <c:pt idx="660">
                  <c:v>8019.1660000000038</c:v>
                </c:pt>
                <c:pt idx="661">
                  <c:v>8019.1490000000003</c:v>
                </c:pt>
                <c:pt idx="662">
                  <c:v>8019.0990000000002</c:v>
                </c:pt>
                <c:pt idx="663">
                  <c:v>8019.1560000000045</c:v>
                </c:pt>
                <c:pt idx="664">
                  <c:v>8019.1180000000004</c:v>
                </c:pt>
                <c:pt idx="665">
                  <c:v>8019.1250000000036</c:v>
                </c:pt>
                <c:pt idx="666">
                  <c:v>8019.1190000000024</c:v>
                </c:pt>
                <c:pt idx="667">
                  <c:v>8019.1420000000035</c:v>
                </c:pt>
                <c:pt idx="668">
                  <c:v>8019.0830000000005</c:v>
                </c:pt>
                <c:pt idx="669">
                  <c:v>8019.1210000000037</c:v>
                </c:pt>
                <c:pt idx="670">
                  <c:v>8019.1280000000024</c:v>
                </c:pt>
                <c:pt idx="671">
                  <c:v>8019.1530000000002</c:v>
                </c:pt>
                <c:pt idx="672">
                  <c:v>8019.1370000000015</c:v>
                </c:pt>
                <c:pt idx="673">
                  <c:v>8019.1120000000037</c:v>
                </c:pt>
                <c:pt idx="674">
                  <c:v>8019.2020000000002</c:v>
                </c:pt>
                <c:pt idx="675">
                  <c:v>8019.1270000000004</c:v>
                </c:pt>
                <c:pt idx="676">
                  <c:v>8019.1790000000001</c:v>
                </c:pt>
                <c:pt idx="677">
                  <c:v>8019.1650000000036</c:v>
                </c:pt>
                <c:pt idx="678">
                  <c:v>8019.1790000000001</c:v>
                </c:pt>
                <c:pt idx="679">
                  <c:v>8019.18</c:v>
                </c:pt>
                <c:pt idx="680">
                  <c:v>8019.1940000000004</c:v>
                </c:pt>
                <c:pt idx="681">
                  <c:v>8019.14</c:v>
                </c:pt>
                <c:pt idx="682">
                  <c:v>8019.18</c:v>
                </c:pt>
                <c:pt idx="683">
                  <c:v>8019.1930000000002</c:v>
                </c:pt>
                <c:pt idx="684">
                  <c:v>8019.2</c:v>
                </c:pt>
                <c:pt idx="685">
                  <c:v>8019.1850000000004</c:v>
                </c:pt>
                <c:pt idx="686">
                  <c:v>8019.1770000000006</c:v>
                </c:pt>
                <c:pt idx="687">
                  <c:v>8019.2270000000017</c:v>
                </c:pt>
                <c:pt idx="688">
                  <c:v>8019.2030000000004</c:v>
                </c:pt>
                <c:pt idx="689">
                  <c:v>8019.1770000000006</c:v>
                </c:pt>
                <c:pt idx="690">
                  <c:v>8019.201</c:v>
                </c:pt>
                <c:pt idx="691">
                  <c:v>8019.1970000000001</c:v>
                </c:pt>
                <c:pt idx="692">
                  <c:v>8019.1660000000038</c:v>
                </c:pt>
                <c:pt idx="693">
                  <c:v>8019.1620000000039</c:v>
                </c:pt>
                <c:pt idx="694">
                  <c:v>8019.2310000000007</c:v>
                </c:pt>
                <c:pt idx="695">
                  <c:v>8019.2089999999998</c:v>
                </c:pt>
                <c:pt idx="696">
                  <c:v>8019.2260000000024</c:v>
                </c:pt>
                <c:pt idx="697">
                  <c:v>8019.2520000000004</c:v>
                </c:pt>
                <c:pt idx="698">
                  <c:v>8019.1730000000016</c:v>
                </c:pt>
                <c:pt idx="699">
                  <c:v>8019.2079999999996</c:v>
                </c:pt>
                <c:pt idx="700">
                  <c:v>8019.183</c:v>
                </c:pt>
                <c:pt idx="701">
                  <c:v>8019.1990000000014</c:v>
                </c:pt>
                <c:pt idx="702">
                  <c:v>8019.2060000000001</c:v>
                </c:pt>
                <c:pt idx="703">
                  <c:v>8019.2020000000002</c:v>
                </c:pt>
                <c:pt idx="704">
                  <c:v>8019.2150000000001</c:v>
                </c:pt>
                <c:pt idx="705">
                  <c:v>8019.1540000000014</c:v>
                </c:pt>
                <c:pt idx="706">
                  <c:v>8019.1620000000039</c:v>
                </c:pt>
                <c:pt idx="707">
                  <c:v>8019.1650000000036</c:v>
                </c:pt>
                <c:pt idx="708">
                  <c:v>8019.2190000000001</c:v>
                </c:pt>
                <c:pt idx="709">
                  <c:v>8019.2050000000008</c:v>
                </c:pt>
                <c:pt idx="710">
                  <c:v>8019.2439999999997</c:v>
                </c:pt>
                <c:pt idx="711">
                  <c:v>8019.1950000000024</c:v>
                </c:pt>
                <c:pt idx="712">
                  <c:v>8019.25</c:v>
                </c:pt>
                <c:pt idx="713">
                  <c:v>8019.2699999999995</c:v>
                </c:pt>
                <c:pt idx="714">
                  <c:v>8019.2699999999995</c:v>
                </c:pt>
                <c:pt idx="715">
                  <c:v>8019.2570000000005</c:v>
                </c:pt>
                <c:pt idx="716">
                  <c:v>8019.2359999999999</c:v>
                </c:pt>
                <c:pt idx="717">
                  <c:v>8019.2520000000004</c:v>
                </c:pt>
                <c:pt idx="718">
                  <c:v>8019.2339999999995</c:v>
                </c:pt>
                <c:pt idx="719">
                  <c:v>8019.259</c:v>
                </c:pt>
                <c:pt idx="720">
                  <c:v>8019.2699999999995</c:v>
                </c:pt>
                <c:pt idx="721">
                  <c:v>8019.2930000000006</c:v>
                </c:pt>
                <c:pt idx="722">
                  <c:v>8019.2260000000024</c:v>
                </c:pt>
                <c:pt idx="723">
                  <c:v>8019.31</c:v>
                </c:pt>
                <c:pt idx="724">
                  <c:v>8019.241</c:v>
                </c:pt>
                <c:pt idx="725">
                  <c:v>8019.2469999999994</c:v>
                </c:pt>
                <c:pt idx="726">
                  <c:v>8019.2790000000005</c:v>
                </c:pt>
                <c:pt idx="727">
                  <c:v>8019.2960000000003</c:v>
                </c:pt>
                <c:pt idx="728">
                  <c:v>8019.2910000000002</c:v>
                </c:pt>
                <c:pt idx="729">
                  <c:v>8019.2739999999994</c:v>
                </c:pt>
                <c:pt idx="730">
                  <c:v>8019.2920000000004</c:v>
                </c:pt>
                <c:pt idx="731">
                  <c:v>8019.259</c:v>
                </c:pt>
                <c:pt idx="732">
                  <c:v>8019.35</c:v>
                </c:pt>
                <c:pt idx="733">
                  <c:v>8019.2930000000006</c:v>
                </c:pt>
                <c:pt idx="734">
                  <c:v>8019.3190000000004</c:v>
                </c:pt>
                <c:pt idx="735">
                  <c:v>8019.259</c:v>
                </c:pt>
                <c:pt idx="736">
                  <c:v>8019.2930000000006</c:v>
                </c:pt>
                <c:pt idx="737">
                  <c:v>8019.2940000000008</c:v>
                </c:pt>
                <c:pt idx="738">
                  <c:v>8019.317</c:v>
                </c:pt>
                <c:pt idx="739">
                  <c:v>8019.3360000000002</c:v>
                </c:pt>
                <c:pt idx="740">
                  <c:v>8019.2820000000002</c:v>
                </c:pt>
                <c:pt idx="741">
                  <c:v>8019.384</c:v>
                </c:pt>
                <c:pt idx="742">
                  <c:v>8019.3150000000014</c:v>
                </c:pt>
                <c:pt idx="743">
                  <c:v>8019.3210000000036</c:v>
                </c:pt>
                <c:pt idx="744">
                  <c:v>8019.2779999999975</c:v>
                </c:pt>
                <c:pt idx="745">
                  <c:v>8019.3160000000034</c:v>
                </c:pt>
                <c:pt idx="746">
                  <c:v>8019.3460000000014</c:v>
                </c:pt>
                <c:pt idx="747">
                  <c:v>8019.31</c:v>
                </c:pt>
                <c:pt idx="748">
                  <c:v>8019.2650000000003</c:v>
                </c:pt>
                <c:pt idx="749">
                  <c:v>8019.34</c:v>
                </c:pt>
                <c:pt idx="750">
                  <c:v>8019.3720000000003</c:v>
                </c:pt>
                <c:pt idx="751">
                  <c:v>8019.3150000000014</c:v>
                </c:pt>
                <c:pt idx="752">
                  <c:v>8019.3280000000004</c:v>
                </c:pt>
                <c:pt idx="753">
                  <c:v>8019.3410000000003</c:v>
                </c:pt>
                <c:pt idx="754">
                  <c:v>8019.3270000000002</c:v>
                </c:pt>
                <c:pt idx="755">
                  <c:v>8019.3339999999998</c:v>
                </c:pt>
                <c:pt idx="756">
                  <c:v>8019.4230000000016</c:v>
                </c:pt>
                <c:pt idx="757">
                  <c:v>8019.3660000000036</c:v>
                </c:pt>
                <c:pt idx="758">
                  <c:v>8019.3550000000014</c:v>
                </c:pt>
                <c:pt idx="759">
                  <c:v>8019.3460000000014</c:v>
                </c:pt>
                <c:pt idx="760">
                  <c:v>8019.3690000000024</c:v>
                </c:pt>
                <c:pt idx="761">
                  <c:v>8019.3450000000003</c:v>
                </c:pt>
                <c:pt idx="762">
                  <c:v>8019.3520000000044</c:v>
                </c:pt>
                <c:pt idx="763">
                  <c:v>8019.3789999999999</c:v>
                </c:pt>
                <c:pt idx="764">
                  <c:v>8019.3540000000003</c:v>
                </c:pt>
                <c:pt idx="765">
                  <c:v>8019.3870000000015</c:v>
                </c:pt>
                <c:pt idx="766">
                  <c:v>8019.4190000000008</c:v>
                </c:pt>
                <c:pt idx="767">
                  <c:v>8019.4079999999994</c:v>
                </c:pt>
                <c:pt idx="768">
                  <c:v>8019.3260000000037</c:v>
                </c:pt>
                <c:pt idx="769">
                  <c:v>8019.3430000000017</c:v>
                </c:pt>
                <c:pt idx="770">
                  <c:v>8019.3330000000005</c:v>
                </c:pt>
                <c:pt idx="771">
                  <c:v>8019.2709999999997</c:v>
                </c:pt>
                <c:pt idx="772">
                  <c:v>8019.3440000000001</c:v>
                </c:pt>
                <c:pt idx="773">
                  <c:v>8019.3530000000001</c:v>
                </c:pt>
                <c:pt idx="774">
                  <c:v>8019.3390000000009</c:v>
                </c:pt>
                <c:pt idx="775">
                  <c:v>8019.3290000000034</c:v>
                </c:pt>
                <c:pt idx="776">
                  <c:v>8019.2970000000005</c:v>
                </c:pt>
                <c:pt idx="777">
                  <c:v>8019.3560000000034</c:v>
                </c:pt>
                <c:pt idx="778">
                  <c:v>8019.3450000000003</c:v>
                </c:pt>
                <c:pt idx="779">
                  <c:v>8019.3769999999995</c:v>
                </c:pt>
                <c:pt idx="780">
                  <c:v>8019.4329999999991</c:v>
                </c:pt>
                <c:pt idx="781">
                  <c:v>8019.3910000000014</c:v>
                </c:pt>
                <c:pt idx="782">
                  <c:v>8019.3740000000007</c:v>
                </c:pt>
                <c:pt idx="783">
                  <c:v>8019.3640000000014</c:v>
                </c:pt>
                <c:pt idx="784">
                  <c:v>8019.3769999999995</c:v>
                </c:pt>
                <c:pt idx="785">
                  <c:v>8019.3460000000014</c:v>
                </c:pt>
                <c:pt idx="786">
                  <c:v>8019.3610000000044</c:v>
                </c:pt>
                <c:pt idx="787">
                  <c:v>8019.3440000000001</c:v>
                </c:pt>
                <c:pt idx="788">
                  <c:v>8019.3610000000044</c:v>
                </c:pt>
                <c:pt idx="789">
                  <c:v>8019.3490000000002</c:v>
                </c:pt>
                <c:pt idx="790">
                  <c:v>8019.3130000000001</c:v>
                </c:pt>
                <c:pt idx="791">
                  <c:v>8019.3180000000002</c:v>
                </c:pt>
                <c:pt idx="792">
                  <c:v>8019.3060000000014</c:v>
                </c:pt>
                <c:pt idx="793">
                  <c:v>8019.335</c:v>
                </c:pt>
                <c:pt idx="794">
                  <c:v>8019.3430000000017</c:v>
                </c:pt>
                <c:pt idx="795">
                  <c:v>8019.3330000000005</c:v>
                </c:pt>
                <c:pt idx="796">
                  <c:v>8019.3440000000001</c:v>
                </c:pt>
                <c:pt idx="797">
                  <c:v>8019.3590000000004</c:v>
                </c:pt>
                <c:pt idx="798">
                  <c:v>8019.3210000000036</c:v>
                </c:pt>
                <c:pt idx="799">
                  <c:v>8019.3550000000014</c:v>
                </c:pt>
                <c:pt idx="800">
                  <c:v>8019.3760000000002</c:v>
                </c:pt>
                <c:pt idx="801">
                  <c:v>8019.3360000000002</c:v>
                </c:pt>
                <c:pt idx="802">
                  <c:v>8019.384</c:v>
                </c:pt>
                <c:pt idx="803">
                  <c:v>8019.3769999999995</c:v>
                </c:pt>
                <c:pt idx="804">
                  <c:v>8019.3430000000017</c:v>
                </c:pt>
                <c:pt idx="805">
                  <c:v>8019.3850000000002</c:v>
                </c:pt>
                <c:pt idx="806">
                  <c:v>8019.4180000000006</c:v>
                </c:pt>
                <c:pt idx="807">
                  <c:v>8019.3920000000035</c:v>
                </c:pt>
                <c:pt idx="808">
                  <c:v>8019.402</c:v>
                </c:pt>
                <c:pt idx="809">
                  <c:v>8019.3520000000044</c:v>
                </c:pt>
                <c:pt idx="810">
                  <c:v>8019.3490000000002</c:v>
                </c:pt>
                <c:pt idx="811">
                  <c:v>8019.3710000000001</c:v>
                </c:pt>
                <c:pt idx="812">
                  <c:v>8019.3560000000034</c:v>
                </c:pt>
                <c:pt idx="813">
                  <c:v>8019.3940000000002</c:v>
                </c:pt>
                <c:pt idx="814">
                  <c:v>8019.4049999999997</c:v>
                </c:pt>
                <c:pt idx="815">
                  <c:v>8019.3810000000003</c:v>
                </c:pt>
                <c:pt idx="816">
                  <c:v>8019.3530000000001</c:v>
                </c:pt>
                <c:pt idx="817">
                  <c:v>8019.39</c:v>
                </c:pt>
                <c:pt idx="818">
                  <c:v>8019.4049999999997</c:v>
                </c:pt>
                <c:pt idx="819">
                  <c:v>8019.3720000000003</c:v>
                </c:pt>
                <c:pt idx="820">
                  <c:v>8019.4270000000006</c:v>
                </c:pt>
                <c:pt idx="821">
                  <c:v>8019.4369999999999</c:v>
                </c:pt>
                <c:pt idx="822">
                  <c:v>8019.4040000000005</c:v>
                </c:pt>
                <c:pt idx="823">
                  <c:v>8019.4280000000008</c:v>
                </c:pt>
                <c:pt idx="824">
                  <c:v>8019.4230000000016</c:v>
                </c:pt>
                <c:pt idx="825">
                  <c:v>8019.4040000000005</c:v>
                </c:pt>
                <c:pt idx="826">
                  <c:v>8019.3910000000014</c:v>
                </c:pt>
                <c:pt idx="827">
                  <c:v>8019.4560000000001</c:v>
                </c:pt>
                <c:pt idx="828">
                  <c:v>8019.43</c:v>
                </c:pt>
                <c:pt idx="829">
                  <c:v>8019.4120000000003</c:v>
                </c:pt>
                <c:pt idx="830">
                  <c:v>8019.4849999999997</c:v>
                </c:pt>
                <c:pt idx="831">
                  <c:v>8019.4049999999997</c:v>
                </c:pt>
                <c:pt idx="832">
                  <c:v>8019.4379999999965</c:v>
                </c:pt>
                <c:pt idx="833">
                  <c:v>8019.4460000000008</c:v>
                </c:pt>
                <c:pt idx="834">
                  <c:v>8019.451</c:v>
                </c:pt>
                <c:pt idx="835">
                  <c:v>8019.44</c:v>
                </c:pt>
                <c:pt idx="836">
                  <c:v>8019.4489999999996</c:v>
                </c:pt>
                <c:pt idx="837">
                  <c:v>8019.402</c:v>
                </c:pt>
                <c:pt idx="838">
                  <c:v>8019.4079999999994</c:v>
                </c:pt>
                <c:pt idx="839">
                  <c:v>8019.4620000000004</c:v>
                </c:pt>
                <c:pt idx="840">
                  <c:v>8019.4579999999996</c:v>
                </c:pt>
                <c:pt idx="841">
                  <c:v>8019.4429999999993</c:v>
                </c:pt>
                <c:pt idx="842">
                  <c:v>8019.4160000000002</c:v>
                </c:pt>
                <c:pt idx="843">
                  <c:v>8019.4690000000001</c:v>
                </c:pt>
                <c:pt idx="844">
                  <c:v>8019.4710000000005</c:v>
                </c:pt>
                <c:pt idx="845">
                  <c:v>8019.4319999999998</c:v>
                </c:pt>
                <c:pt idx="846">
                  <c:v>8019.45</c:v>
                </c:pt>
                <c:pt idx="847">
                  <c:v>8019.5030000000015</c:v>
                </c:pt>
                <c:pt idx="848">
                  <c:v>8019.4980000000005</c:v>
                </c:pt>
                <c:pt idx="849">
                  <c:v>8019.4869999999992</c:v>
                </c:pt>
                <c:pt idx="850">
                  <c:v>8019.48</c:v>
                </c:pt>
                <c:pt idx="851">
                  <c:v>8019.4620000000004</c:v>
                </c:pt>
                <c:pt idx="852">
                  <c:v>8019.424</c:v>
                </c:pt>
                <c:pt idx="853">
                  <c:v>8019.5010000000002</c:v>
                </c:pt>
                <c:pt idx="854">
                  <c:v>8019.4939999999997</c:v>
                </c:pt>
                <c:pt idx="855">
                  <c:v>8019.4920000000002</c:v>
                </c:pt>
                <c:pt idx="856">
                  <c:v>8019.4879999999994</c:v>
                </c:pt>
                <c:pt idx="857">
                  <c:v>8019.5410000000002</c:v>
                </c:pt>
                <c:pt idx="858">
                  <c:v>8019.5410000000002</c:v>
                </c:pt>
                <c:pt idx="859">
                  <c:v>8019.4739999999965</c:v>
                </c:pt>
                <c:pt idx="860">
                  <c:v>8019.49</c:v>
                </c:pt>
                <c:pt idx="861">
                  <c:v>8019.4610000000002</c:v>
                </c:pt>
                <c:pt idx="862">
                  <c:v>8019.5170000000007</c:v>
                </c:pt>
                <c:pt idx="863">
                  <c:v>8019.5070000000005</c:v>
                </c:pt>
                <c:pt idx="864">
                  <c:v>8019.4550000000008</c:v>
                </c:pt>
                <c:pt idx="865">
                  <c:v>8019.4869999999992</c:v>
                </c:pt>
                <c:pt idx="866">
                  <c:v>8019.53</c:v>
                </c:pt>
                <c:pt idx="867">
                  <c:v>8019.5460000000003</c:v>
                </c:pt>
                <c:pt idx="868">
                  <c:v>8019.4690000000001</c:v>
                </c:pt>
                <c:pt idx="869">
                  <c:v>8019.5050000000001</c:v>
                </c:pt>
                <c:pt idx="870">
                  <c:v>8019.5560000000014</c:v>
                </c:pt>
                <c:pt idx="871">
                  <c:v>8019.5150000000003</c:v>
                </c:pt>
                <c:pt idx="872">
                  <c:v>8019.4869999999992</c:v>
                </c:pt>
                <c:pt idx="873">
                  <c:v>8019.5630000000001</c:v>
                </c:pt>
                <c:pt idx="874">
                  <c:v>8019.5290000000014</c:v>
                </c:pt>
                <c:pt idx="875">
                  <c:v>8019.5410000000002</c:v>
                </c:pt>
                <c:pt idx="876">
                  <c:v>8019.5470000000005</c:v>
                </c:pt>
                <c:pt idx="877">
                  <c:v>8019.5150000000003</c:v>
                </c:pt>
                <c:pt idx="878">
                  <c:v>8019.5329999999994</c:v>
                </c:pt>
                <c:pt idx="879">
                  <c:v>8019.5379999999996</c:v>
                </c:pt>
                <c:pt idx="880">
                  <c:v>8019.53</c:v>
                </c:pt>
                <c:pt idx="881">
                  <c:v>8019.5570000000016</c:v>
                </c:pt>
                <c:pt idx="882">
                  <c:v>8019.54</c:v>
                </c:pt>
                <c:pt idx="883">
                  <c:v>8019.57</c:v>
                </c:pt>
                <c:pt idx="884">
                  <c:v>8019.576</c:v>
                </c:pt>
                <c:pt idx="885">
                  <c:v>8019.5440000000008</c:v>
                </c:pt>
                <c:pt idx="886">
                  <c:v>8019.56</c:v>
                </c:pt>
                <c:pt idx="887">
                  <c:v>8019.5970000000007</c:v>
                </c:pt>
                <c:pt idx="888">
                  <c:v>8019.5790000000006</c:v>
                </c:pt>
                <c:pt idx="889">
                  <c:v>8019.5990000000002</c:v>
                </c:pt>
                <c:pt idx="890">
                  <c:v>8019.5450000000001</c:v>
                </c:pt>
                <c:pt idx="891">
                  <c:v>8019.5830000000005</c:v>
                </c:pt>
                <c:pt idx="892">
                  <c:v>8019.6260000000038</c:v>
                </c:pt>
                <c:pt idx="893">
                  <c:v>8019.607</c:v>
                </c:pt>
                <c:pt idx="894">
                  <c:v>8019.6200000000035</c:v>
                </c:pt>
                <c:pt idx="895">
                  <c:v>8019.6040000000003</c:v>
                </c:pt>
                <c:pt idx="896">
                  <c:v>8019.5730000000003</c:v>
                </c:pt>
                <c:pt idx="897">
                  <c:v>8019.5870000000004</c:v>
                </c:pt>
                <c:pt idx="898">
                  <c:v>8019.5720000000001</c:v>
                </c:pt>
                <c:pt idx="899">
                  <c:v>8019.5540000000001</c:v>
                </c:pt>
                <c:pt idx="900">
                  <c:v>8019.634</c:v>
                </c:pt>
                <c:pt idx="901">
                  <c:v>8019.6490000000003</c:v>
                </c:pt>
                <c:pt idx="902">
                  <c:v>8019.6140000000014</c:v>
                </c:pt>
                <c:pt idx="903">
                  <c:v>8019.6190000000024</c:v>
                </c:pt>
                <c:pt idx="904">
                  <c:v>8019.5730000000003</c:v>
                </c:pt>
                <c:pt idx="905">
                  <c:v>8019.6850000000004</c:v>
                </c:pt>
                <c:pt idx="906">
                  <c:v>8019.6580000000004</c:v>
                </c:pt>
                <c:pt idx="907">
                  <c:v>8019.6640000000034</c:v>
                </c:pt>
                <c:pt idx="908">
                  <c:v>8019.6620000000039</c:v>
                </c:pt>
                <c:pt idx="909">
                  <c:v>8019.6110000000044</c:v>
                </c:pt>
                <c:pt idx="910">
                  <c:v>8019.6240000000034</c:v>
                </c:pt>
                <c:pt idx="911">
                  <c:v>8019.6510000000035</c:v>
                </c:pt>
                <c:pt idx="912">
                  <c:v>8019.6420000000035</c:v>
                </c:pt>
                <c:pt idx="913">
                  <c:v>8019.6320000000014</c:v>
                </c:pt>
                <c:pt idx="914">
                  <c:v>8019.7140000000009</c:v>
                </c:pt>
                <c:pt idx="915">
                  <c:v>8019.7179999999998</c:v>
                </c:pt>
                <c:pt idx="916">
                  <c:v>8019.6920000000036</c:v>
                </c:pt>
                <c:pt idx="917">
                  <c:v>8019.6730000000016</c:v>
                </c:pt>
                <c:pt idx="918">
                  <c:v>8019.6880000000001</c:v>
                </c:pt>
                <c:pt idx="919">
                  <c:v>8019.6790000000001</c:v>
                </c:pt>
                <c:pt idx="920">
                  <c:v>8019.6810000000014</c:v>
                </c:pt>
                <c:pt idx="921">
                  <c:v>8019.6350000000002</c:v>
                </c:pt>
                <c:pt idx="922">
                  <c:v>8019.6590000000024</c:v>
                </c:pt>
                <c:pt idx="923">
                  <c:v>8019.6820000000034</c:v>
                </c:pt>
                <c:pt idx="924">
                  <c:v>8019.6770000000006</c:v>
                </c:pt>
                <c:pt idx="925">
                  <c:v>8019.6900000000014</c:v>
                </c:pt>
                <c:pt idx="926">
                  <c:v>8019.6610000000037</c:v>
                </c:pt>
                <c:pt idx="927">
                  <c:v>8019.7310000000007</c:v>
                </c:pt>
                <c:pt idx="928">
                  <c:v>8019.7110000000002</c:v>
                </c:pt>
                <c:pt idx="929">
                  <c:v>8019.6910000000034</c:v>
                </c:pt>
                <c:pt idx="930">
                  <c:v>8019.6860000000024</c:v>
                </c:pt>
                <c:pt idx="931">
                  <c:v>8019.7490000000007</c:v>
                </c:pt>
                <c:pt idx="932">
                  <c:v>8019.7640000000001</c:v>
                </c:pt>
                <c:pt idx="933">
                  <c:v>8019.7290000000003</c:v>
                </c:pt>
                <c:pt idx="934">
                  <c:v>8019.7260000000024</c:v>
                </c:pt>
                <c:pt idx="935">
                  <c:v>8019.7310000000007</c:v>
                </c:pt>
                <c:pt idx="936">
                  <c:v>8019.7779999999975</c:v>
                </c:pt>
                <c:pt idx="937">
                  <c:v>8019.7660000000014</c:v>
                </c:pt>
                <c:pt idx="938">
                  <c:v>8019.71</c:v>
                </c:pt>
                <c:pt idx="939">
                  <c:v>8019.7390000000005</c:v>
                </c:pt>
                <c:pt idx="940">
                  <c:v>8019.7620000000024</c:v>
                </c:pt>
                <c:pt idx="941">
                  <c:v>8019.7920000000004</c:v>
                </c:pt>
                <c:pt idx="942">
                  <c:v>8019.7550000000001</c:v>
                </c:pt>
                <c:pt idx="943">
                  <c:v>8019.7570000000005</c:v>
                </c:pt>
                <c:pt idx="944">
                  <c:v>8019.7739999999994</c:v>
                </c:pt>
                <c:pt idx="945">
                  <c:v>8019.79</c:v>
                </c:pt>
                <c:pt idx="946">
                  <c:v>8019.7820000000002</c:v>
                </c:pt>
                <c:pt idx="947">
                  <c:v>8019.8260000000037</c:v>
                </c:pt>
                <c:pt idx="948">
                  <c:v>8019.759</c:v>
                </c:pt>
                <c:pt idx="949">
                  <c:v>8019.7779999999975</c:v>
                </c:pt>
                <c:pt idx="950">
                  <c:v>8019.7920000000004</c:v>
                </c:pt>
                <c:pt idx="951">
                  <c:v>8019.7950000000001</c:v>
                </c:pt>
                <c:pt idx="952">
                  <c:v>8019.7940000000008</c:v>
                </c:pt>
                <c:pt idx="953">
                  <c:v>8019.7660000000014</c:v>
                </c:pt>
                <c:pt idx="954">
                  <c:v>8019.8440000000001</c:v>
                </c:pt>
                <c:pt idx="955">
                  <c:v>8019.9139999999998</c:v>
                </c:pt>
                <c:pt idx="956">
                  <c:v>8019.9130000000005</c:v>
                </c:pt>
                <c:pt idx="957">
                  <c:v>8019.9290000000001</c:v>
                </c:pt>
                <c:pt idx="958">
                  <c:v>8019.9329999999991</c:v>
                </c:pt>
                <c:pt idx="959">
                  <c:v>8019.8940000000002</c:v>
                </c:pt>
                <c:pt idx="960">
                  <c:v>8019.9059999999999</c:v>
                </c:pt>
                <c:pt idx="961">
                  <c:v>8019.9350000000004</c:v>
                </c:pt>
                <c:pt idx="962">
                  <c:v>8019.8330000000005</c:v>
                </c:pt>
                <c:pt idx="963">
                  <c:v>8019.8339999999998</c:v>
                </c:pt>
                <c:pt idx="964">
                  <c:v>8019.9120000000003</c:v>
                </c:pt>
                <c:pt idx="965">
                  <c:v>8019.9010000000007</c:v>
                </c:pt>
                <c:pt idx="966">
                  <c:v>8019.8720000000003</c:v>
                </c:pt>
                <c:pt idx="967">
                  <c:v>8019.9220000000014</c:v>
                </c:pt>
                <c:pt idx="968">
                  <c:v>8019.884</c:v>
                </c:pt>
                <c:pt idx="969">
                  <c:v>8019.9160000000002</c:v>
                </c:pt>
                <c:pt idx="970">
                  <c:v>8019.8879999999999</c:v>
                </c:pt>
                <c:pt idx="971">
                  <c:v>8019.8870000000015</c:v>
                </c:pt>
                <c:pt idx="972">
                  <c:v>8019.8740000000007</c:v>
                </c:pt>
                <c:pt idx="973">
                  <c:v>8019.9030000000002</c:v>
                </c:pt>
                <c:pt idx="974">
                  <c:v>8019.9329999999991</c:v>
                </c:pt>
                <c:pt idx="975">
                  <c:v>8019.9290000000001</c:v>
                </c:pt>
                <c:pt idx="976">
                  <c:v>8019.9280000000008</c:v>
                </c:pt>
                <c:pt idx="977">
                  <c:v>8019.9230000000016</c:v>
                </c:pt>
                <c:pt idx="978">
                  <c:v>8019.9230000000016</c:v>
                </c:pt>
                <c:pt idx="979">
                  <c:v>8019.9280000000008</c:v>
                </c:pt>
                <c:pt idx="980">
                  <c:v>8019.9460000000008</c:v>
                </c:pt>
                <c:pt idx="981">
                  <c:v>8019.9610000000002</c:v>
                </c:pt>
                <c:pt idx="982">
                  <c:v>8019.9550000000008</c:v>
                </c:pt>
                <c:pt idx="983">
                  <c:v>8019.9789999999994</c:v>
                </c:pt>
                <c:pt idx="984">
                  <c:v>8019.9350000000004</c:v>
                </c:pt>
                <c:pt idx="985">
                  <c:v>8019.924</c:v>
                </c:pt>
                <c:pt idx="986">
                  <c:v>8019.9789999999994</c:v>
                </c:pt>
                <c:pt idx="987">
                  <c:v>8019.9560000000001</c:v>
                </c:pt>
                <c:pt idx="988">
                  <c:v>8019.9560000000001</c:v>
                </c:pt>
                <c:pt idx="989">
                  <c:v>8019.9929999999995</c:v>
                </c:pt>
                <c:pt idx="990">
                  <c:v>8020.0340000000006</c:v>
                </c:pt>
                <c:pt idx="991">
                  <c:v>8019.9810000000007</c:v>
                </c:pt>
                <c:pt idx="992">
                  <c:v>8019.9839999999995</c:v>
                </c:pt>
                <c:pt idx="993">
                  <c:v>8019.9890000000005</c:v>
                </c:pt>
                <c:pt idx="994">
                  <c:v>8020.0610000000024</c:v>
                </c:pt>
                <c:pt idx="995">
                  <c:v>8020.02</c:v>
                </c:pt>
                <c:pt idx="996">
                  <c:v>8020.0240000000003</c:v>
                </c:pt>
                <c:pt idx="997">
                  <c:v>8020.0329999999994</c:v>
                </c:pt>
                <c:pt idx="998">
                  <c:v>8019.9869999999992</c:v>
                </c:pt>
                <c:pt idx="999">
                  <c:v>8020.06</c:v>
                </c:pt>
                <c:pt idx="1000">
                  <c:v>8020.03</c:v>
                </c:pt>
                <c:pt idx="1001">
                  <c:v>8020</c:v>
                </c:pt>
                <c:pt idx="1002">
                  <c:v>8020.0080000000007</c:v>
                </c:pt>
                <c:pt idx="1003">
                  <c:v>8020.0710000000008</c:v>
                </c:pt>
                <c:pt idx="1004">
                  <c:v>8020.0810000000001</c:v>
                </c:pt>
                <c:pt idx="1005">
                  <c:v>8020.067</c:v>
                </c:pt>
                <c:pt idx="1006">
                  <c:v>8020.0479999999998</c:v>
                </c:pt>
                <c:pt idx="1007">
                  <c:v>8020.067</c:v>
                </c:pt>
                <c:pt idx="1008">
                  <c:v>8020.0860000000002</c:v>
                </c:pt>
                <c:pt idx="1009">
                  <c:v>8020.1010000000024</c:v>
                </c:pt>
                <c:pt idx="1010">
                  <c:v>8020.0810000000001</c:v>
                </c:pt>
                <c:pt idx="1011">
                  <c:v>8020.0880000000006</c:v>
                </c:pt>
                <c:pt idx="1012">
                  <c:v>8020.0780000000004</c:v>
                </c:pt>
                <c:pt idx="1013">
                  <c:v>8020.1030000000001</c:v>
                </c:pt>
                <c:pt idx="1014">
                  <c:v>8020.1450000000004</c:v>
                </c:pt>
                <c:pt idx="1015">
                  <c:v>8020.1050000000014</c:v>
                </c:pt>
                <c:pt idx="1016">
                  <c:v>8020.14</c:v>
                </c:pt>
                <c:pt idx="1017">
                  <c:v>8020.1460000000034</c:v>
                </c:pt>
                <c:pt idx="1018">
                  <c:v>8020.134</c:v>
                </c:pt>
                <c:pt idx="1019">
                  <c:v>8020.1320000000014</c:v>
                </c:pt>
                <c:pt idx="1020">
                  <c:v>8020.1780000000008</c:v>
                </c:pt>
                <c:pt idx="1021">
                  <c:v>8020.201</c:v>
                </c:pt>
                <c:pt idx="1022">
                  <c:v>8020.1630000000014</c:v>
                </c:pt>
                <c:pt idx="1023">
                  <c:v>8020.1940000000004</c:v>
                </c:pt>
                <c:pt idx="1024">
                  <c:v>8020.2060000000001</c:v>
                </c:pt>
                <c:pt idx="1025">
                  <c:v>8020.1960000000036</c:v>
                </c:pt>
                <c:pt idx="1026">
                  <c:v>8020.1360000000004</c:v>
                </c:pt>
                <c:pt idx="1027">
                  <c:v>8020.2439999999997</c:v>
                </c:pt>
                <c:pt idx="1028">
                  <c:v>8020.2390000000005</c:v>
                </c:pt>
                <c:pt idx="1029">
                  <c:v>8020.2160000000003</c:v>
                </c:pt>
                <c:pt idx="1030">
                  <c:v>8020.1900000000014</c:v>
                </c:pt>
                <c:pt idx="1031">
                  <c:v>8020.1940000000004</c:v>
                </c:pt>
                <c:pt idx="1032">
                  <c:v>8020.2050000000008</c:v>
                </c:pt>
                <c:pt idx="1033">
                  <c:v>8020.2790000000005</c:v>
                </c:pt>
                <c:pt idx="1034">
                  <c:v>8020.29</c:v>
                </c:pt>
                <c:pt idx="1035">
                  <c:v>8020.2339999999995</c:v>
                </c:pt>
                <c:pt idx="1036">
                  <c:v>8020.268</c:v>
                </c:pt>
                <c:pt idx="1037">
                  <c:v>8020.2530000000015</c:v>
                </c:pt>
                <c:pt idx="1038">
                  <c:v>8020.232</c:v>
                </c:pt>
                <c:pt idx="1039">
                  <c:v>8020.2719999999999</c:v>
                </c:pt>
                <c:pt idx="1040">
                  <c:v>8020.2379999999994</c:v>
                </c:pt>
                <c:pt idx="1041">
                  <c:v>8020.2979999999998</c:v>
                </c:pt>
                <c:pt idx="1042">
                  <c:v>8020.2879999999996</c:v>
                </c:pt>
                <c:pt idx="1043">
                  <c:v>8020.2979999999998</c:v>
                </c:pt>
                <c:pt idx="1044">
                  <c:v>8020.2850000000008</c:v>
                </c:pt>
                <c:pt idx="1045">
                  <c:v>8020.3</c:v>
                </c:pt>
                <c:pt idx="1046">
                  <c:v>8020.299</c:v>
                </c:pt>
                <c:pt idx="1047">
                  <c:v>8020.3200000000024</c:v>
                </c:pt>
                <c:pt idx="1048">
                  <c:v>8020.3370000000004</c:v>
                </c:pt>
                <c:pt idx="1049">
                  <c:v>8020.3130000000001</c:v>
                </c:pt>
                <c:pt idx="1050">
                  <c:v>8020.3879999999999</c:v>
                </c:pt>
                <c:pt idx="1051">
                  <c:v>8020.3360000000002</c:v>
                </c:pt>
                <c:pt idx="1052">
                  <c:v>8020.317</c:v>
                </c:pt>
                <c:pt idx="1053">
                  <c:v>8020.3830000000007</c:v>
                </c:pt>
                <c:pt idx="1054">
                  <c:v>8020.3580000000002</c:v>
                </c:pt>
                <c:pt idx="1055">
                  <c:v>8020.3150000000014</c:v>
                </c:pt>
                <c:pt idx="1056">
                  <c:v>8020.3520000000044</c:v>
                </c:pt>
                <c:pt idx="1057">
                  <c:v>8020.38</c:v>
                </c:pt>
                <c:pt idx="1058">
                  <c:v>8020.4110000000001</c:v>
                </c:pt>
                <c:pt idx="1059">
                  <c:v>8020.3769999999995</c:v>
                </c:pt>
                <c:pt idx="1060">
                  <c:v>8020.4520000000002</c:v>
                </c:pt>
                <c:pt idx="1061">
                  <c:v>8020.3789999999999</c:v>
                </c:pt>
                <c:pt idx="1062">
                  <c:v>8020.3850000000002</c:v>
                </c:pt>
                <c:pt idx="1063">
                  <c:v>8020.4389999999985</c:v>
                </c:pt>
                <c:pt idx="1064">
                  <c:v>8020.4230000000016</c:v>
                </c:pt>
                <c:pt idx="1065">
                  <c:v>8020.3820000000014</c:v>
                </c:pt>
                <c:pt idx="1066">
                  <c:v>8020.424</c:v>
                </c:pt>
                <c:pt idx="1067">
                  <c:v>8020.4110000000001</c:v>
                </c:pt>
                <c:pt idx="1068">
                  <c:v>8020.4890000000005</c:v>
                </c:pt>
                <c:pt idx="1069">
                  <c:v>8020.4830000000002</c:v>
                </c:pt>
                <c:pt idx="1070">
                  <c:v>8020.4350000000004</c:v>
                </c:pt>
                <c:pt idx="1071">
                  <c:v>8020.4769999999999</c:v>
                </c:pt>
                <c:pt idx="1072">
                  <c:v>8020.4620000000004</c:v>
                </c:pt>
                <c:pt idx="1073">
                  <c:v>8020.4739999999965</c:v>
                </c:pt>
                <c:pt idx="1074">
                  <c:v>8020.51</c:v>
                </c:pt>
                <c:pt idx="1075">
                  <c:v>8020.5360000000001</c:v>
                </c:pt>
                <c:pt idx="1076">
                  <c:v>8020.5220000000045</c:v>
                </c:pt>
                <c:pt idx="1077">
                  <c:v>8020.5350000000008</c:v>
                </c:pt>
                <c:pt idx="1078">
                  <c:v>8020.5640000000003</c:v>
                </c:pt>
                <c:pt idx="1079">
                  <c:v>8020.5570000000016</c:v>
                </c:pt>
                <c:pt idx="1080">
                  <c:v>8020.5620000000035</c:v>
                </c:pt>
                <c:pt idx="1081">
                  <c:v>8020.6040000000003</c:v>
                </c:pt>
                <c:pt idx="1082">
                  <c:v>8020.5290000000014</c:v>
                </c:pt>
                <c:pt idx="1083">
                  <c:v>8020.5560000000014</c:v>
                </c:pt>
                <c:pt idx="1084">
                  <c:v>8020.6160000000036</c:v>
                </c:pt>
                <c:pt idx="1085">
                  <c:v>8020.5450000000001</c:v>
                </c:pt>
                <c:pt idx="1086">
                  <c:v>8020.5550000000003</c:v>
                </c:pt>
                <c:pt idx="1087">
                  <c:v>8020.6150000000034</c:v>
                </c:pt>
                <c:pt idx="1088">
                  <c:v>8020.6030000000001</c:v>
                </c:pt>
                <c:pt idx="1089">
                  <c:v>8020.6150000000034</c:v>
                </c:pt>
                <c:pt idx="1090">
                  <c:v>8020.6490000000003</c:v>
                </c:pt>
                <c:pt idx="1091">
                  <c:v>8020.6690000000035</c:v>
                </c:pt>
                <c:pt idx="1092">
                  <c:v>8020.6510000000035</c:v>
                </c:pt>
                <c:pt idx="1093">
                  <c:v>8020.6580000000004</c:v>
                </c:pt>
                <c:pt idx="1094">
                  <c:v>8020.6650000000036</c:v>
                </c:pt>
                <c:pt idx="1095">
                  <c:v>8020.6750000000002</c:v>
                </c:pt>
                <c:pt idx="1096">
                  <c:v>8020.6360000000004</c:v>
                </c:pt>
                <c:pt idx="1097">
                  <c:v>8020.6580000000004</c:v>
                </c:pt>
                <c:pt idx="1098">
                  <c:v>8020.7050000000008</c:v>
                </c:pt>
                <c:pt idx="1099">
                  <c:v>8020.7170000000015</c:v>
                </c:pt>
                <c:pt idx="1100">
                  <c:v>8020.7140000000009</c:v>
                </c:pt>
                <c:pt idx="1101">
                  <c:v>8020.6970000000001</c:v>
                </c:pt>
                <c:pt idx="1102">
                  <c:v>8020.7690000000002</c:v>
                </c:pt>
                <c:pt idx="1103">
                  <c:v>8020.7469999999994</c:v>
                </c:pt>
                <c:pt idx="1104">
                  <c:v>8020.72</c:v>
                </c:pt>
                <c:pt idx="1105">
                  <c:v>8020.7420000000002</c:v>
                </c:pt>
                <c:pt idx="1106">
                  <c:v>8020.768</c:v>
                </c:pt>
                <c:pt idx="1107">
                  <c:v>8020.7369999999992</c:v>
                </c:pt>
                <c:pt idx="1108">
                  <c:v>8020.7790000000005</c:v>
                </c:pt>
                <c:pt idx="1109">
                  <c:v>8020.78</c:v>
                </c:pt>
                <c:pt idx="1110">
                  <c:v>8020.75</c:v>
                </c:pt>
                <c:pt idx="1111">
                  <c:v>8020.8040000000001</c:v>
                </c:pt>
                <c:pt idx="1112">
                  <c:v>8020.7809999999999</c:v>
                </c:pt>
                <c:pt idx="1113">
                  <c:v>8020.8210000000036</c:v>
                </c:pt>
                <c:pt idx="1114">
                  <c:v>8020.7630000000017</c:v>
                </c:pt>
                <c:pt idx="1115">
                  <c:v>8020.7359999999999</c:v>
                </c:pt>
                <c:pt idx="1116">
                  <c:v>8020.8370000000004</c:v>
                </c:pt>
                <c:pt idx="1117">
                  <c:v>8020.8580000000002</c:v>
                </c:pt>
                <c:pt idx="1118">
                  <c:v>8020.8290000000034</c:v>
                </c:pt>
                <c:pt idx="1119">
                  <c:v>8020.7920000000004</c:v>
                </c:pt>
                <c:pt idx="1120">
                  <c:v>8020.79</c:v>
                </c:pt>
                <c:pt idx="1121">
                  <c:v>8020.8540000000003</c:v>
                </c:pt>
                <c:pt idx="1122">
                  <c:v>8020.7960000000003</c:v>
                </c:pt>
                <c:pt idx="1123">
                  <c:v>8020.7979999999998</c:v>
                </c:pt>
                <c:pt idx="1124">
                  <c:v>8020.8410000000003</c:v>
                </c:pt>
                <c:pt idx="1125">
                  <c:v>8020.8960000000034</c:v>
                </c:pt>
                <c:pt idx="1126">
                  <c:v>8020.8450000000003</c:v>
                </c:pt>
                <c:pt idx="1127">
                  <c:v>8020.924</c:v>
                </c:pt>
                <c:pt idx="1128">
                  <c:v>8020.8760000000002</c:v>
                </c:pt>
                <c:pt idx="1129">
                  <c:v>8020.89</c:v>
                </c:pt>
                <c:pt idx="1130">
                  <c:v>8020.9220000000014</c:v>
                </c:pt>
                <c:pt idx="1131">
                  <c:v>8020.9139999999998</c:v>
                </c:pt>
                <c:pt idx="1132">
                  <c:v>8020.9379999999965</c:v>
                </c:pt>
                <c:pt idx="1133">
                  <c:v>8020.9379999999965</c:v>
                </c:pt>
                <c:pt idx="1134">
                  <c:v>8020.9389999999985</c:v>
                </c:pt>
                <c:pt idx="1135">
                  <c:v>8020.96</c:v>
                </c:pt>
                <c:pt idx="1136">
                  <c:v>8020.9379999999965</c:v>
                </c:pt>
                <c:pt idx="1137">
                  <c:v>8020.9369999999999</c:v>
                </c:pt>
                <c:pt idx="1138">
                  <c:v>8020.9280000000008</c:v>
                </c:pt>
                <c:pt idx="1139">
                  <c:v>8020.9699999999993</c:v>
                </c:pt>
                <c:pt idx="1140">
                  <c:v>8021.0160000000014</c:v>
                </c:pt>
                <c:pt idx="1141">
                  <c:v>8020.9759999999997</c:v>
                </c:pt>
                <c:pt idx="1142">
                  <c:v>8020.9409999999998</c:v>
                </c:pt>
                <c:pt idx="1143">
                  <c:v>8020.982</c:v>
                </c:pt>
                <c:pt idx="1144">
                  <c:v>8021.03</c:v>
                </c:pt>
                <c:pt idx="1145">
                  <c:v>8021.0710000000008</c:v>
                </c:pt>
                <c:pt idx="1146">
                  <c:v>8020.9690000000001</c:v>
                </c:pt>
                <c:pt idx="1147">
                  <c:v>8021.0210000000034</c:v>
                </c:pt>
                <c:pt idx="1148">
                  <c:v>8021.0250000000024</c:v>
                </c:pt>
                <c:pt idx="1149">
                  <c:v>8021.0379999999996</c:v>
                </c:pt>
                <c:pt idx="1150">
                  <c:v>8021.0320000000002</c:v>
                </c:pt>
                <c:pt idx="1151">
                  <c:v>8021.0379999999996</c:v>
                </c:pt>
                <c:pt idx="1152">
                  <c:v>8021.03</c:v>
                </c:pt>
                <c:pt idx="1153">
                  <c:v>8021.0530000000008</c:v>
                </c:pt>
                <c:pt idx="1154">
                  <c:v>8021.0870000000004</c:v>
                </c:pt>
                <c:pt idx="1155">
                  <c:v>8021.0450000000001</c:v>
                </c:pt>
                <c:pt idx="1156">
                  <c:v>8021.0710000000008</c:v>
                </c:pt>
                <c:pt idx="1157">
                  <c:v>8021.0309999999999</c:v>
                </c:pt>
                <c:pt idx="1158">
                  <c:v>8021.0340000000006</c:v>
                </c:pt>
                <c:pt idx="1159">
                  <c:v>8020.9990000000007</c:v>
                </c:pt>
                <c:pt idx="1160">
                  <c:v>8021.0470000000005</c:v>
                </c:pt>
                <c:pt idx="1161">
                  <c:v>8021.0410000000002</c:v>
                </c:pt>
                <c:pt idx="1162">
                  <c:v>8021.0150000000003</c:v>
                </c:pt>
                <c:pt idx="1163">
                  <c:v>8021.1040000000003</c:v>
                </c:pt>
                <c:pt idx="1164">
                  <c:v>8021.0640000000003</c:v>
                </c:pt>
                <c:pt idx="1165">
                  <c:v>8021.1020000000044</c:v>
                </c:pt>
                <c:pt idx="1166">
                  <c:v>8021.0950000000003</c:v>
                </c:pt>
                <c:pt idx="1167">
                  <c:v>8021.098</c:v>
                </c:pt>
                <c:pt idx="1168">
                  <c:v>8021.0360000000001</c:v>
                </c:pt>
                <c:pt idx="1169">
                  <c:v>8021.1120000000037</c:v>
                </c:pt>
                <c:pt idx="1170">
                  <c:v>8021.1020000000044</c:v>
                </c:pt>
                <c:pt idx="1171">
                  <c:v>8021.1550000000034</c:v>
                </c:pt>
                <c:pt idx="1172">
                  <c:v>8021.1230000000023</c:v>
                </c:pt>
                <c:pt idx="1173">
                  <c:v>8021.1150000000034</c:v>
                </c:pt>
                <c:pt idx="1174">
                  <c:v>8021.143</c:v>
                </c:pt>
                <c:pt idx="1175">
                  <c:v>8021.1410000000014</c:v>
                </c:pt>
                <c:pt idx="1176">
                  <c:v>8021.1620000000039</c:v>
                </c:pt>
                <c:pt idx="1177">
                  <c:v>8021.1550000000034</c:v>
                </c:pt>
                <c:pt idx="1178">
                  <c:v>8021.1630000000014</c:v>
                </c:pt>
                <c:pt idx="1179">
                  <c:v>8021.134</c:v>
                </c:pt>
                <c:pt idx="1180">
                  <c:v>8021.1680000000024</c:v>
                </c:pt>
                <c:pt idx="1181">
                  <c:v>8021.0860000000002</c:v>
                </c:pt>
                <c:pt idx="1182">
                  <c:v>8021.1500000000024</c:v>
                </c:pt>
                <c:pt idx="1183">
                  <c:v>8021.1970000000001</c:v>
                </c:pt>
                <c:pt idx="1184">
                  <c:v>8021.2280000000001</c:v>
                </c:pt>
                <c:pt idx="1185">
                  <c:v>8021.2369999999992</c:v>
                </c:pt>
                <c:pt idx="1186">
                  <c:v>8021.2260000000024</c:v>
                </c:pt>
                <c:pt idx="1187">
                  <c:v>8021.2420000000002</c:v>
                </c:pt>
                <c:pt idx="1188">
                  <c:v>8021.2699999999995</c:v>
                </c:pt>
                <c:pt idx="1189">
                  <c:v>8021.2170000000015</c:v>
                </c:pt>
                <c:pt idx="1190">
                  <c:v>8021.2840000000006</c:v>
                </c:pt>
                <c:pt idx="1191">
                  <c:v>8021.2910000000002</c:v>
                </c:pt>
                <c:pt idx="1192">
                  <c:v>8021.2870000000003</c:v>
                </c:pt>
                <c:pt idx="1193">
                  <c:v>8021.3290000000034</c:v>
                </c:pt>
                <c:pt idx="1194">
                  <c:v>8021.3540000000003</c:v>
                </c:pt>
                <c:pt idx="1195">
                  <c:v>8021.33</c:v>
                </c:pt>
                <c:pt idx="1196">
                  <c:v>8021.3420000000024</c:v>
                </c:pt>
                <c:pt idx="1197">
                  <c:v>8021.335</c:v>
                </c:pt>
                <c:pt idx="1198">
                  <c:v>8021.3850000000002</c:v>
                </c:pt>
                <c:pt idx="1199">
                  <c:v>8021.3990000000003</c:v>
                </c:pt>
                <c:pt idx="1200">
                  <c:v>8021.3740000000007</c:v>
                </c:pt>
                <c:pt idx="1201">
                  <c:v>8021.4040000000005</c:v>
                </c:pt>
                <c:pt idx="1202">
                  <c:v>8021.4489999999996</c:v>
                </c:pt>
                <c:pt idx="1203">
                  <c:v>8021.4309999999996</c:v>
                </c:pt>
                <c:pt idx="1204">
                  <c:v>8021.3860000000004</c:v>
                </c:pt>
                <c:pt idx="1205">
                  <c:v>8021.4520000000002</c:v>
                </c:pt>
                <c:pt idx="1206">
                  <c:v>8021.44</c:v>
                </c:pt>
                <c:pt idx="1207">
                  <c:v>8021.4540000000006</c:v>
                </c:pt>
                <c:pt idx="1208">
                  <c:v>8021.4969999999994</c:v>
                </c:pt>
                <c:pt idx="1209">
                  <c:v>8021.4810000000007</c:v>
                </c:pt>
                <c:pt idx="1210">
                  <c:v>8021.5150000000003</c:v>
                </c:pt>
                <c:pt idx="1211">
                  <c:v>8021.4530000000004</c:v>
                </c:pt>
                <c:pt idx="1212">
                  <c:v>8021.5250000000024</c:v>
                </c:pt>
                <c:pt idx="1213">
                  <c:v>8021.4960000000001</c:v>
                </c:pt>
                <c:pt idx="1214">
                  <c:v>8021.5230000000001</c:v>
                </c:pt>
                <c:pt idx="1215">
                  <c:v>8021.4869999999992</c:v>
                </c:pt>
                <c:pt idx="1216">
                  <c:v>8021.5610000000024</c:v>
                </c:pt>
                <c:pt idx="1217">
                  <c:v>8021.5280000000002</c:v>
                </c:pt>
                <c:pt idx="1218">
                  <c:v>8021.5320000000002</c:v>
                </c:pt>
                <c:pt idx="1219">
                  <c:v>8021.5730000000003</c:v>
                </c:pt>
                <c:pt idx="1220">
                  <c:v>8021.5410000000002</c:v>
                </c:pt>
                <c:pt idx="1221">
                  <c:v>8021.5739999999996</c:v>
                </c:pt>
                <c:pt idx="1222">
                  <c:v>8021.5520000000024</c:v>
                </c:pt>
                <c:pt idx="1223">
                  <c:v>8021.6020000000044</c:v>
                </c:pt>
                <c:pt idx="1224">
                  <c:v>8021.5749999999998</c:v>
                </c:pt>
                <c:pt idx="1225">
                  <c:v>8021.5410000000002</c:v>
                </c:pt>
                <c:pt idx="1226">
                  <c:v>8021.6</c:v>
                </c:pt>
                <c:pt idx="1227">
                  <c:v>8021.5970000000007</c:v>
                </c:pt>
                <c:pt idx="1228">
                  <c:v>8021.6150000000034</c:v>
                </c:pt>
                <c:pt idx="1229">
                  <c:v>8021.5960000000014</c:v>
                </c:pt>
                <c:pt idx="1230">
                  <c:v>8021.6080000000002</c:v>
                </c:pt>
                <c:pt idx="1231">
                  <c:v>8021.6150000000034</c:v>
                </c:pt>
                <c:pt idx="1232">
                  <c:v>8021.5960000000014</c:v>
                </c:pt>
                <c:pt idx="1233">
                  <c:v>8021.6620000000039</c:v>
                </c:pt>
                <c:pt idx="1234">
                  <c:v>8021.598</c:v>
                </c:pt>
                <c:pt idx="1235">
                  <c:v>8021.5780000000004</c:v>
                </c:pt>
                <c:pt idx="1236">
                  <c:v>8021.6350000000002</c:v>
                </c:pt>
                <c:pt idx="1237">
                  <c:v>8021.643</c:v>
                </c:pt>
                <c:pt idx="1238">
                  <c:v>8021.5890000000009</c:v>
                </c:pt>
                <c:pt idx="1239">
                  <c:v>8021.6370000000015</c:v>
                </c:pt>
                <c:pt idx="1240">
                  <c:v>8021.5990000000002</c:v>
                </c:pt>
                <c:pt idx="1241">
                  <c:v>8021.6350000000002</c:v>
                </c:pt>
                <c:pt idx="1242">
                  <c:v>8021.6190000000024</c:v>
                </c:pt>
                <c:pt idx="1243">
                  <c:v>8021.6240000000034</c:v>
                </c:pt>
                <c:pt idx="1244">
                  <c:v>8021.6420000000035</c:v>
                </c:pt>
                <c:pt idx="1245">
                  <c:v>8021.6200000000035</c:v>
                </c:pt>
                <c:pt idx="1246">
                  <c:v>8021.6490000000003</c:v>
                </c:pt>
                <c:pt idx="1247">
                  <c:v>8021.6890000000003</c:v>
                </c:pt>
                <c:pt idx="1248">
                  <c:v>8021.634</c:v>
                </c:pt>
                <c:pt idx="1249">
                  <c:v>8021.6500000000024</c:v>
                </c:pt>
                <c:pt idx="1250">
                  <c:v>8021.6810000000014</c:v>
                </c:pt>
                <c:pt idx="1251">
                  <c:v>8021.6670000000004</c:v>
                </c:pt>
                <c:pt idx="1252">
                  <c:v>8021.6720000000014</c:v>
                </c:pt>
                <c:pt idx="1253">
                  <c:v>8021.6470000000018</c:v>
                </c:pt>
                <c:pt idx="1254">
                  <c:v>8021.6590000000024</c:v>
                </c:pt>
                <c:pt idx="1255">
                  <c:v>8021.6250000000036</c:v>
                </c:pt>
                <c:pt idx="1256">
                  <c:v>8021.6490000000003</c:v>
                </c:pt>
                <c:pt idx="1257">
                  <c:v>8021.6530000000002</c:v>
                </c:pt>
                <c:pt idx="1258">
                  <c:v>8021.6670000000004</c:v>
                </c:pt>
                <c:pt idx="1259">
                  <c:v>8021.723</c:v>
                </c:pt>
                <c:pt idx="1260">
                  <c:v>8021.6890000000003</c:v>
                </c:pt>
                <c:pt idx="1261">
                  <c:v>8021.6870000000008</c:v>
                </c:pt>
                <c:pt idx="1262">
                  <c:v>8021.67</c:v>
                </c:pt>
                <c:pt idx="1263">
                  <c:v>8021.6390000000001</c:v>
                </c:pt>
                <c:pt idx="1264">
                  <c:v>8021.6670000000004</c:v>
                </c:pt>
                <c:pt idx="1265">
                  <c:v>8021.6860000000024</c:v>
                </c:pt>
                <c:pt idx="1266">
                  <c:v>8021.6110000000044</c:v>
                </c:pt>
                <c:pt idx="1267">
                  <c:v>8021.6790000000001</c:v>
                </c:pt>
                <c:pt idx="1268">
                  <c:v>8021.6650000000036</c:v>
                </c:pt>
                <c:pt idx="1269">
                  <c:v>8021.7060000000001</c:v>
                </c:pt>
                <c:pt idx="1270">
                  <c:v>8021.7379999999994</c:v>
                </c:pt>
                <c:pt idx="1271">
                  <c:v>8021.6890000000003</c:v>
                </c:pt>
                <c:pt idx="1272">
                  <c:v>8021.67</c:v>
                </c:pt>
                <c:pt idx="1273">
                  <c:v>8021.6980000000003</c:v>
                </c:pt>
                <c:pt idx="1274">
                  <c:v>8021.6880000000001</c:v>
                </c:pt>
                <c:pt idx="1275">
                  <c:v>8021.6560000000045</c:v>
                </c:pt>
                <c:pt idx="1276">
                  <c:v>8021.6230000000023</c:v>
                </c:pt>
                <c:pt idx="1277">
                  <c:v>8021.6180000000004</c:v>
                </c:pt>
                <c:pt idx="1278">
                  <c:v>8021.64</c:v>
                </c:pt>
                <c:pt idx="1279">
                  <c:v>8021.6670000000004</c:v>
                </c:pt>
                <c:pt idx="1280">
                  <c:v>8021.6790000000001</c:v>
                </c:pt>
                <c:pt idx="1281">
                  <c:v>8021.6580000000004</c:v>
                </c:pt>
                <c:pt idx="1282">
                  <c:v>8021.6440000000002</c:v>
                </c:pt>
                <c:pt idx="1283">
                  <c:v>8021.6420000000035</c:v>
                </c:pt>
                <c:pt idx="1284">
                  <c:v>8021.63</c:v>
                </c:pt>
                <c:pt idx="1285">
                  <c:v>8021.6250000000036</c:v>
                </c:pt>
                <c:pt idx="1286">
                  <c:v>8021.6770000000006</c:v>
                </c:pt>
                <c:pt idx="1287">
                  <c:v>8021.6930000000002</c:v>
                </c:pt>
                <c:pt idx="1288">
                  <c:v>8021.67</c:v>
                </c:pt>
                <c:pt idx="1289">
                  <c:v>8021.6330000000007</c:v>
                </c:pt>
                <c:pt idx="1290">
                  <c:v>8021.6610000000037</c:v>
                </c:pt>
                <c:pt idx="1291">
                  <c:v>8021.6670000000004</c:v>
                </c:pt>
                <c:pt idx="1292">
                  <c:v>8021.6770000000006</c:v>
                </c:pt>
                <c:pt idx="1293">
                  <c:v>8021.6640000000034</c:v>
                </c:pt>
                <c:pt idx="1294">
                  <c:v>8021.6820000000034</c:v>
                </c:pt>
                <c:pt idx="1295">
                  <c:v>8021.6630000000014</c:v>
                </c:pt>
                <c:pt idx="1296">
                  <c:v>8021.6050000000014</c:v>
                </c:pt>
                <c:pt idx="1297">
                  <c:v>8021.6280000000024</c:v>
                </c:pt>
                <c:pt idx="1298">
                  <c:v>8021.6160000000036</c:v>
                </c:pt>
                <c:pt idx="1299">
                  <c:v>8021.6540000000014</c:v>
                </c:pt>
                <c:pt idx="1300">
                  <c:v>8021.6550000000034</c:v>
                </c:pt>
                <c:pt idx="1301">
                  <c:v>8021.6230000000023</c:v>
                </c:pt>
                <c:pt idx="1302">
                  <c:v>8021.6670000000004</c:v>
                </c:pt>
                <c:pt idx="1303">
                  <c:v>8021.6750000000002</c:v>
                </c:pt>
                <c:pt idx="1304">
                  <c:v>8021.6379999999999</c:v>
                </c:pt>
                <c:pt idx="1305">
                  <c:v>8021.6350000000002</c:v>
                </c:pt>
                <c:pt idx="1306">
                  <c:v>8021.6260000000038</c:v>
                </c:pt>
                <c:pt idx="1307">
                  <c:v>8021.6110000000044</c:v>
                </c:pt>
                <c:pt idx="1308">
                  <c:v>8021.6140000000014</c:v>
                </c:pt>
                <c:pt idx="1309">
                  <c:v>8021.6460000000034</c:v>
                </c:pt>
                <c:pt idx="1310">
                  <c:v>8021.6460000000034</c:v>
                </c:pt>
                <c:pt idx="1311">
                  <c:v>8021.6680000000024</c:v>
                </c:pt>
                <c:pt idx="1312">
                  <c:v>8021.6240000000034</c:v>
                </c:pt>
                <c:pt idx="1313">
                  <c:v>8021.6230000000023</c:v>
                </c:pt>
                <c:pt idx="1314">
                  <c:v>8021.6040000000003</c:v>
                </c:pt>
                <c:pt idx="1315">
                  <c:v>8021.5880000000006</c:v>
                </c:pt>
                <c:pt idx="1316">
                  <c:v>8021.6220000000039</c:v>
                </c:pt>
                <c:pt idx="1317">
                  <c:v>8021.6060000000034</c:v>
                </c:pt>
                <c:pt idx="1318">
                  <c:v>8021.6150000000034</c:v>
                </c:pt>
                <c:pt idx="1319">
                  <c:v>8021.6460000000034</c:v>
                </c:pt>
                <c:pt idx="1320">
                  <c:v>8021.6330000000007</c:v>
                </c:pt>
                <c:pt idx="1321">
                  <c:v>8021.6670000000004</c:v>
                </c:pt>
                <c:pt idx="1322">
                  <c:v>8021.6110000000044</c:v>
                </c:pt>
                <c:pt idx="1323">
                  <c:v>8021.6280000000024</c:v>
                </c:pt>
                <c:pt idx="1324">
                  <c:v>8021.5970000000007</c:v>
                </c:pt>
                <c:pt idx="1325">
                  <c:v>8021.6010000000024</c:v>
                </c:pt>
                <c:pt idx="1326">
                  <c:v>8021.6360000000004</c:v>
                </c:pt>
                <c:pt idx="1327">
                  <c:v>8021.6470000000018</c:v>
                </c:pt>
                <c:pt idx="1328">
                  <c:v>8021.6080000000002</c:v>
                </c:pt>
                <c:pt idx="1329">
                  <c:v>8021.6080000000002</c:v>
                </c:pt>
                <c:pt idx="1330">
                  <c:v>8021.6310000000003</c:v>
                </c:pt>
                <c:pt idx="1331">
                  <c:v>8021.6170000000002</c:v>
                </c:pt>
                <c:pt idx="1332">
                  <c:v>8021.6420000000035</c:v>
                </c:pt>
                <c:pt idx="1333">
                  <c:v>8021.6470000000018</c:v>
                </c:pt>
                <c:pt idx="1334">
                  <c:v>8021.5990000000002</c:v>
                </c:pt>
                <c:pt idx="1335">
                  <c:v>8021.6190000000024</c:v>
                </c:pt>
                <c:pt idx="1336">
                  <c:v>8021.5540000000001</c:v>
                </c:pt>
                <c:pt idx="1337">
                  <c:v>8021.5890000000009</c:v>
                </c:pt>
                <c:pt idx="1338">
                  <c:v>8021.5530000000008</c:v>
                </c:pt>
                <c:pt idx="1339">
                  <c:v>8021.6390000000001</c:v>
                </c:pt>
                <c:pt idx="1340">
                  <c:v>8021.6350000000002</c:v>
                </c:pt>
                <c:pt idx="1341">
                  <c:v>8021.5749999999998</c:v>
                </c:pt>
                <c:pt idx="1342">
                  <c:v>8021.5910000000003</c:v>
                </c:pt>
                <c:pt idx="1343">
                  <c:v>8021.6190000000024</c:v>
                </c:pt>
                <c:pt idx="1344">
                  <c:v>8021.6060000000034</c:v>
                </c:pt>
                <c:pt idx="1345">
                  <c:v>8021.5720000000001</c:v>
                </c:pt>
                <c:pt idx="1346">
                  <c:v>8021.5420000000004</c:v>
                </c:pt>
                <c:pt idx="1347">
                  <c:v>8021.5550000000003</c:v>
                </c:pt>
                <c:pt idx="1348">
                  <c:v>8021.6</c:v>
                </c:pt>
                <c:pt idx="1349">
                  <c:v>8021.6030000000001</c:v>
                </c:pt>
                <c:pt idx="1350">
                  <c:v>8021.6120000000037</c:v>
                </c:pt>
                <c:pt idx="1351">
                  <c:v>8021.5650000000014</c:v>
                </c:pt>
                <c:pt idx="1352">
                  <c:v>8021.5620000000035</c:v>
                </c:pt>
                <c:pt idx="1353">
                  <c:v>8021.5890000000009</c:v>
                </c:pt>
                <c:pt idx="1354">
                  <c:v>8021.5780000000004</c:v>
                </c:pt>
                <c:pt idx="1355">
                  <c:v>8021.5550000000003</c:v>
                </c:pt>
                <c:pt idx="1356">
                  <c:v>8021.5440000000008</c:v>
                </c:pt>
                <c:pt idx="1357">
                  <c:v>8021.5389999999998</c:v>
                </c:pt>
                <c:pt idx="1358">
                  <c:v>8021.6040000000003</c:v>
                </c:pt>
                <c:pt idx="1359">
                  <c:v>8021.518</c:v>
                </c:pt>
                <c:pt idx="1360">
                  <c:v>8021.55</c:v>
                </c:pt>
                <c:pt idx="1361">
                  <c:v>8021.5930000000017</c:v>
                </c:pt>
                <c:pt idx="1362">
                  <c:v>8021.5379999999996</c:v>
                </c:pt>
                <c:pt idx="1363">
                  <c:v>8021.5320000000002</c:v>
                </c:pt>
                <c:pt idx="1364">
                  <c:v>8021.58</c:v>
                </c:pt>
                <c:pt idx="1365">
                  <c:v>8021.5550000000003</c:v>
                </c:pt>
                <c:pt idx="1366">
                  <c:v>8021.5010000000002</c:v>
                </c:pt>
                <c:pt idx="1367">
                  <c:v>8021.5910000000003</c:v>
                </c:pt>
                <c:pt idx="1368">
                  <c:v>8021.5329999999994</c:v>
                </c:pt>
                <c:pt idx="1369">
                  <c:v>8021.5520000000024</c:v>
                </c:pt>
                <c:pt idx="1370">
                  <c:v>8021.5640000000003</c:v>
                </c:pt>
                <c:pt idx="1371">
                  <c:v>8021.5190000000002</c:v>
                </c:pt>
                <c:pt idx="1372">
                  <c:v>8021.5690000000004</c:v>
                </c:pt>
                <c:pt idx="1373">
                  <c:v>8021.4759999999997</c:v>
                </c:pt>
                <c:pt idx="1374">
                  <c:v>8021.5450000000001</c:v>
                </c:pt>
                <c:pt idx="1375">
                  <c:v>8021.5190000000002</c:v>
                </c:pt>
                <c:pt idx="1376">
                  <c:v>8021.53</c:v>
                </c:pt>
                <c:pt idx="1377">
                  <c:v>8021.5389999999998</c:v>
                </c:pt>
                <c:pt idx="1378">
                  <c:v>8021.5230000000001</c:v>
                </c:pt>
                <c:pt idx="1379">
                  <c:v>8021.5170000000007</c:v>
                </c:pt>
                <c:pt idx="1380">
                  <c:v>8021.51</c:v>
                </c:pt>
                <c:pt idx="1381">
                  <c:v>8021.5420000000004</c:v>
                </c:pt>
                <c:pt idx="1382">
                  <c:v>8021.5420000000004</c:v>
                </c:pt>
                <c:pt idx="1383">
                  <c:v>8021.5110000000004</c:v>
                </c:pt>
                <c:pt idx="1384">
                  <c:v>8021.5150000000003</c:v>
                </c:pt>
                <c:pt idx="1385">
                  <c:v>8021.5110000000004</c:v>
                </c:pt>
                <c:pt idx="1386">
                  <c:v>8021.4949999999999</c:v>
                </c:pt>
                <c:pt idx="1387">
                  <c:v>8021.5110000000004</c:v>
                </c:pt>
                <c:pt idx="1388">
                  <c:v>8021.4830000000002</c:v>
                </c:pt>
                <c:pt idx="1389">
                  <c:v>8021.5020000000004</c:v>
                </c:pt>
                <c:pt idx="1390">
                  <c:v>8021.4670000000015</c:v>
                </c:pt>
                <c:pt idx="1391">
                  <c:v>8021.5</c:v>
                </c:pt>
                <c:pt idx="1392">
                  <c:v>8021.5290000000014</c:v>
                </c:pt>
                <c:pt idx="1393">
                  <c:v>8021.4849999999997</c:v>
                </c:pt>
                <c:pt idx="1394">
                  <c:v>8021.5150000000003</c:v>
                </c:pt>
                <c:pt idx="1395">
                  <c:v>8021.4990000000007</c:v>
                </c:pt>
                <c:pt idx="1396">
                  <c:v>8021.5309999999999</c:v>
                </c:pt>
                <c:pt idx="1397">
                  <c:v>8021.5560000000014</c:v>
                </c:pt>
                <c:pt idx="1398">
                  <c:v>8021.4839999999995</c:v>
                </c:pt>
                <c:pt idx="1399">
                  <c:v>8021.4759999999997</c:v>
                </c:pt>
                <c:pt idx="1400">
                  <c:v>8021.5460000000003</c:v>
                </c:pt>
                <c:pt idx="1401">
                  <c:v>8021.5260000000035</c:v>
                </c:pt>
                <c:pt idx="1402">
                  <c:v>8021.5290000000014</c:v>
                </c:pt>
                <c:pt idx="1403">
                  <c:v>8021.5</c:v>
                </c:pt>
                <c:pt idx="1404">
                  <c:v>8021.5020000000004</c:v>
                </c:pt>
                <c:pt idx="1405">
                  <c:v>8021.5170000000007</c:v>
                </c:pt>
                <c:pt idx="1406">
                  <c:v>8021.5379999999996</c:v>
                </c:pt>
                <c:pt idx="1407">
                  <c:v>8021.4830000000002</c:v>
                </c:pt>
                <c:pt idx="1408">
                  <c:v>8021.4949999999999</c:v>
                </c:pt>
                <c:pt idx="1409">
                  <c:v>8021.5329999999994</c:v>
                </c:pt>
                <c:pt idx="1410">
                  <c:v>8021.4869999999992</c:v>
                </c:pt>
                <c:pt idx="1411">
                  <c:v>8021.4630000000006</c:v>
                </c:pt>
                <c:pt idx="1412">
                  <c:v>8021.5060000000003</c:v>
                </c:pt>
                <c:pt idx="1413">
                  <c:v>8021.5</c:v>
                </c:pt>
                <c:pt idx="1414">
                  <c:v>8021.4890000000005</c:v>
                </c:pt>
                <c:pt idx="1415">
                  <c:v>8021.4749999999995</c:v>
                </c:pt>
                <c:pt idx="1416">
                  <c:v>8021.473</c:v>
                </c:pt>
                <c:pt idx="1417">
                  <c:v>8021.4980000000005</c:v>
                </c:pt>
                <c:pt idx="1418">
                  <c:v>8021.4479999999985</c:v>
                </c:pt>
                <c:pt idx="1419">
                  <c:v>8021.4450000000006</c:v>
                </c:pt>
                <c:pt idx="1420">
                  <c:v>8021.4759999999997</c:v>
                </c:pt>
                <c:pt idx="1421">
                  <c:v>8021.4369999999999</c:v>
                </c:pt>
                <c:pt idx="1422">
                  <c:v>8021.4830000000002</c:v>
                </c:pt>
                <c:pt idx="1423">
                  <c:v>8021.4810000000007</c:v>
                </c:pt>
                <c:pt idx="1424">
                  <c:v>8021.4620000000004</c:v>
                </c:pt>
                <c:pt idx="1425">
                  <c:v>8021.4440000000004</c:v>
                </c:pt>
                <c:pt idx="1426">
                  <c:v>8021.4290000000001</c:v>
                </c:pt>
                <c:pt idx="1427">
                  <c:v>8021.43</c:v>
                </c:pt>
                <c:pt idx="1428">
                  <c:v>8021.4839999999995</c:v>
                </c:pt>
                <c:pt idx="1429">
                  <c:v>8021.4670000000015</c:v>
                </c:pt>
                <c:pt idx="1430">
                  <c:v>8021.4139999999998</c:v>
                </c:pt>
                <c:pt idx="1431">
                  <c:v>8021.4920000000002</c:v>
                </c:pt>
                <c:pt idx="1432">
                  <c:v>8021.4660000000003</c:v>
                </c:pt>
                <c:pt idx="1433">
                  <c:v>8021.4939999999997</c:v>
                </c:pt>
                <c:pt idx="1434">
                  <c:v>8021.4540000000006</c:v>
                </c:pt>
                <c:pt idx="1435">
                  <c:v>8021.45</c:v>
                </c:pt>
                <c:pt idx="1436">
                  <c:v>8021.4230000000016</c:v>
                </c:pt>
                <c:pt idx="1437">
                  <c:v>8021.4720000000007</c:v>
                </c:pt>
                <c:pt idx="1438">
                  <c:v>8021.4699999999993</c:v>
                </c:pt>
                <c:pt idx="1439">
                  <c:v>8021.473</c:v>
                </c:pt>
                <c:pt idx="1440">
                  <c:v>8021.4220000000014</c:v>
                </c:pt>
                <c:pt idx="1441">
                  <c:v>8021.4319999999998</c:v>
                </c:pt>
                <c:pt idx="1442">
                  <c:v>8021.4739999999965</c:v>
                </c:pt>
                <c:pt idx="1443">
                  <c:v>8021.4440000000004</c:v>
                </c:pt>
                <c:pt idx="1444">
                  <c:v>8021.4049999999997</c:v>
                </c:pt>
                <c:pt idx="1445">
                  <c:v>8021.4220000000014</c:v>
                </c:pt>
                <c:pt idx="1446">
                  <c:v>8021.4530000000004</c:v>
                </c:pt>
                <c:pt idx="1447">
                  <c:v>8021.4570000000003</c:v>
                </c:pt>
                <c:pt idx="1448">
                  <c:v>8021.3850000000002</c:v>
                </c:pt>
                <c:pt idx="1449">
                  <c:v>8021.4329999999991</c:v>
                </c:pt>
                <c:pt idx="1450">
                  <c:v>8021.4270000000006</c:v>
                </c:pt>
                <c:pt idx="1451">
                  <c:v>8021.4059999999999</c:v>
                </c:pt>
                <c:pt idx="1452">
                  <c:v>8021.4030000000002</c:v>
                </c:pt>
                <c:pt idx="1453">
                  <c:v>8021.44</c:v>
                </c:pt>
                <c:pt idx="1454">
                  <c:v>8021.44</c:v>
                </c:pt>
                <c:pt idx="1455">
                  <c:v>8021.4139999999998</c:v>
                </c:pt>
                <c:pt idx="1456">
                  <c:v>8021.4280000000008</c:v>
                </c:pt>
                <c:pt idx="1457">
                  <c:v>8021.4110000000001</c:v>
                </c:pt>
                <c:pt idx="1458">
                  <c:v>8021.3850000000002</c:v>
                </c:pt>
                <c:pt idx="1459">
                  <c:v>8021.3980000000001</c:v>
                </c:pt>
                <c:pt idx="1460">
                  <c:v>8021.3680000000004</c:v>
                </c:pt>
                <c:pt idx="1461">
                  <c:v>8021.3940000000002</c:v>
                </c:pt>
                <c:pt idx="1462">
                  <c:v>8021.3290000000034</c:v>
                </c:pt>
                <c:pt idx="1463">
                  <c:v>8021.3820000000014</c:v>
                </c:pt>
                <c:pt idx="1464">
                  <c:v>8021.3990000000003</c:v>
                </c:pt>
                <c:pt idx="1465">
                  <c:v>8021.3920000000035</c:v>
                </c:pt>
                <c:pt idx="1466">
                  <c:v>8021.3730000000005</c:v>
                </c:pt>
                <c:pt idx="1467">
                  <c:v>8021.4120000000003</c:v>
                </c:pt>
                <c:pt idx="1468">
                  <c:v>8021.4010000000007</c:v>
                </c:pt>
                <c:pt idx="1469">
                  <c:v>8021.3650000000034</c:v>
                </c:pt>
                <c:pt idx="1470">
                  <c:v>8021.375</c:v>
                </c:pt>
                <c:pt idx="1471">
                  <c:v>8021.3940000000002</c:v>
                </c:pt>
                <c:pt idx="1472">
                  <c:v>8021.3870000000015</c:v>
                </c:pt>
                <c:pt idx="1473">
                  <c:v>8021.3650000000034</c:v>
                </c:pt>
                <c:pt idx="1474">
                  <c:v>8021.3560000000034</c:v>
                </c:pt>
                <c:pt idx="1475">
                  <c:v>8021.3540000000003</c:v>
                </c:pt>
                <c:pt idx="1476">
                  <c:v>8021.3640000000014</c:v>
                </c:pt>
                <c:pt idx="1477">
                  <c:v>8021.3550000000014</c:v>
                </c:pt>
                <c:pt idx="1478">
                  <c:v>8021.39</c:v>
                </c:pt>
                <c:pt idx="1479">
                  <c:v>8021.3520000000044</c:v>
                </c:pt>
                <c:pt idx="1480">
                  <c:v>8021.3530000000001</c:v>
                </c:pt>
                <c:pt idx="1481">
                  <c:v>8021.3200000000024</c:v>
                </c:pt>
                <c:pt idx="1482">
                  <c:v>8021.3420000000024</c:v>
                </c:pt>
                <c:pt idx="1483">
                  <c:v>8021.2879999999996</c:v>
                </c:pt>
                <c:pt idx="1484">
                  <c:v>8021.3890000000001</c:v>
                </c:pt>
                <c:pt idx="1485">
                  <c:v>8021.33</c:v>
                </c:pt>
                <c:pt idx="1486">
                  <c:v>8021.3290000000034</c:v>
                </c:pt>
                <c:pt idx="1487">
                  <c:v>8021.3610000000044</c:v>
                </c:pt>
                <c:pt idx="1488">
                  <c:v>8021.2889999999998</c:v>
                </c:pt>
                <c:pt idx="1489">
                  <c:v>8021.3390000000009</c:v>
                </c:pt>
                <c:pt idx="1490">
                  <c:v>8021.2950000000001</c:v>
                </c:pt>
                <c:pt idx="1491">
                  <c:v>8021.3010000000004</c:v>
                </c:pt>
                <c:pt idx="1492">
                  <c:v>8021.2820000000002</c:v>
                </c:pt>
                <c:pt idx="1493">
                  <c:v>8021.3390000000009</c:v>
                </c:pt>
                <c:pt idx="1494">
                  <c:v>8021.2809999999999</c:v>
                </c:pt>
                <c:pt idx="1495">
                  <c:v>8021.2809999999999</c:v>
                </c:pt>
                <c:pt idx="1496">
                  <c:v>8021.3270000000002</c:v>
                </c:pt>
                <c:pt idx="1497">
                  <c:v>8021.33</c:v>
                </c:pt>
                <c:pt idx="1498">
                  <c:v>8021.3180000000002</c:v>
                </c:pt>
                <c:pt idx="1499">
                  <c:v>8021.3240000000014</c:v>
                </c:pt>
                <c:pt idx="1500">
                  <c:v>8021.31</c:v>
                </c:pt>
                <c:pt idx="1501">
                  <c:v>8021.2480000000005</c:v>
                </c:pt>
                <c:pt idx="1502">
                  <c:v>8021.2960000000003</c:v>
                </c:pt>
                <c:pt idx="1503">
                  <c:v>8021.2630000000017</c:v>
                </c:pt>
                <c:pt idx="1504">
                  <c:v>8021.25</c:v>
                </c:pt>
                <c:pt idx="1505">
                  <c:v>8021.2580000000007</c:v>
                </c:pt>
                <c:pt idx="1506">
                  <c:v>8021.2920000000004</c:v>
                </c:pt>
                <c:pt idx="1507">
                  <c:v>8021.2760000000007</c:v>
                </c:pt>
                <c:pt idx="1508">
                  <c:v>8021.2760000000007</c:v>
                </c:pt>
                <c:pt idx="1509">
                  <c:v>8021.2879999999996</c:v>
                </c:pt>
                <c:pt idx="1510">
                  <c:v>8021.2510000000002</c:v>
                </c:pt>
                <c:pt idx="1511">
                  <c:v>8021.2190000000001</c:v>
                </c:pt>
                <c:pt idx="1512">
                  <c:v>8021.2820000000002</c:v>
                </c:pt>
                <c:pt idx="1513">
                  <c:v>8021.2879999999996</c:v>
                </c:pt>
                <c:pt idx="1514">
                  <c:v>8021.1900000000014</c:v>
                </c:pt>
                <c:pt idx="1515">
                  <c:v>8021.25</c:v>
                </c:pt>
                <c:pt idx="1516">
                  <c:v>8021.2349999999997</c:v>
                </c:pt>
                <c:pt idx="1517">
                  <c:v>8021.2829999999994</c:v>
                </c:pt>
                <c:pt idx="1518">
                  <c:v>8021.2570000000005</c:v>
                </c:pt>
                <c:pt idx="1519">
                  <c:v>8021.2530000000015</c:v>
                </c:pt>
                <c:pt idx="1520">
                  <c:v>8021.2179999999998</c:v>
                </c:pt>
                <c:pt idx="1521">
                  <c:v>8021.2640000000001</c:v>
                </c:pt>
                <c:pt idx="1522">
                  <c:v>8021.1760000000004</c:v>
                </c:pt>
                <c:pt idx="1523">
                  <c:v>8021.2390000000005</c:v>
                </c:pt>
                <c:pt idx="1524">
                  <c:v>8021.2179999999998</c:v>
                </c:pt>
                <c:pt idx="1525">
                  <c:v>8021.2210000000014</c:v>
                </c:pt>
                <c:pt idx="1526">
                  <c:v>8021.24</c:v>
                </c:pt>
                <c:pt idx="1527">
                  <c:v>8021.24</c:v>
                </c:pt>
                <c:pt idx="1528">
                  <c:v>8021.2339999999995</c:v>
                </c:pt>
                <c:pt idx="1529">
                  <c:v>8021.2750000000005</c:v>
                </c:pt>
                <c:pt idx="1530">
                  <c:v>8021.2190000000001</c:v>
                </c:pt>
                <c:pt idx="1531">
                  <c:v>8021.1710000000003</c:v>
                </c:pt>
                <c:pt idx="1532">
                  <c:v>8021.223</c:v>
                </c:pt>
                <c:pt idx="1533">
                  <c:v>8021.2330000000002</c:v>
                </c:pt>
                <c:pt idx="1534">
                  <c:v>8021.2439999999997</c:v>
                </c:pt>
                <c:pt idx="1535">
                  <c:v>8021.2110000000002</c:v>
                </c:pt>
                <c:pt idx="1536">
                  <c:v>8021.1880000000001</c:v>
                </c:pt>
                <c:pt idx="1537">
                  <c:v>8021.1900000000014</c:v>
                </c:pt>
                <c:pt idx="1538">
                  <c:v>8021.2179999999998</c:v>
                </c:pt>
                <c:pt idx="1539">
                  <c:v>8021.2670000000007</c:v>
                </c:pt>
                <c:pt idx="1540">
                  <c:v>8021.22</c:v>
                </c:pt>
                <c:pt idx="1541">
                  <c:v>8021.2050000000008</c:v>
                </c:pt>
                <c:pt idx="1542">
                  <c:v>8021.183</c:v>
                </c:pt>
                <c:pt idx="1543">
                  <c:v>8021.1650000000036</c:v>
                </c:pt>
                <c:pt idx="1544">
                  <c:v>8021.2089999999998</c:v>
                </c:pt>
                <c:pt idx="1545">
                  <c:v>8021.1950000000024</c:v>
                </c:pt>
                <c:pt idx="1546">
                  <c:v>8021.2160000000003</c:v>
                </c:pt>
                <c:pt idx="1547">
                  <c:v>8021.1840000000002</c:v>
                </c:pt>
                <c:pt idx="1548">
                  <c:v>8021.1750000000002</c:v>
                </c:pt>
                <c:pt idx="1549">
                  <c:v>8021.201</c:v>
                </c:pt>
                <c:pt idx="1550">
                  <c:v>8021.2130000000006</c:v>
                </c:pt>
                <c:pt idx="1551">
                  <c:v>8021.1840000000002</c:v>
                </c:pt>
                <c:pt idx="1552">
                  <c:v>8021.1870000000008</c:v>
                </c:pt>
                <c:pt idx="1553">
                  <c:v>8021.1860000000024</c:v>
                </c:pt>
                <c:pt idx="1554">
                  <c:v>8021.1550000000034</c:v>
                </c:pt>
                <c:pt idx="1555">
                  <c:v>8021.1710000000003</c:v>
                </c:pt>
                <c:pt idx="1556">
                  <c:v>8021.1310000000003</c:v>
                </c:pt>
                <c:pt idx="1557">
                  <c:v>8021.1570000000002</c:v>
                </c:pt>
                <c:pt idx="1558">
                  <c:v>8021.1890000000003</c:v>
                </c:pt>
                <c:pt idx="1559">
                  <c:v>8021.22</c:v>
                </c:pt>
                <c:pt idx="1560">
                  <c:v>8021.1460000000034</c:v>
                </c:pt>
                <c:pt idx="1561">
                  <c:v>8021.1660000000038</c:v>
                </c:pt>
                <c:pt idx="1562">
                  <c:v>8021.1930000000002</c:v>
                </c:pt>
                <c:pt idx="1563">
                  <c:v>8021.1540000000014</c:v>
                </c:pt>
                <c:pt idx="1564">
                  <c:v>8021.1410000000014</c:v>
                </c:pt>
                <c:pt idx="1565">
                  <c:v>8021.1640000000034</c:v>
                </c:pt>
                <c:pt idx="1566">
                  <c:v>8021.1630000000014</c:v>
                </c:pt>
                <c:pt idx="1567">
                  <c:v>8021.143</c:v>
                </c:pt>
                <c:pt idx="1568">
                  <c:v>8021.1170000000002</c:v>
                </c:pt>
                <c:pt idx="1569">
                  <c:v>8021.1630000000014</c:v>
                </c:pt>
                <c:pt idx="1570">
                  <c:v>8021.1570000000002</c:v>
                </c:pt>
                <c:pt idx="1571">
                  <c:v>8021.1860000000024</c:v>
                </c:pt>
                <c:pt idx="1572">
                  <c:v>8021.1480000000001</c:v>
                </c:pt>
                <c:pt idx="1573">
                  <c:v>8021.1630000000014</c:v>
                </c:pt>
                <c:pt idx="1574">
                  <c:v>8021.1310000000003</c:v>
                </c:pt>
                <c:pt idx="1575">
                  <c:v>8021.1860000000024</c:v>
                </c:pt>
                <c:pt idx="1576">
                  <c:v>8021.1770000000006</c:v>
                </c:pt>
                <c:pt idx="1577">
                  <c:v>8021.1370000000015</c:v>
                </c:pt>
                <c:pt idx="1578">
                  <c:v>8021.1520000000037</c:v>
                </c:pt>
                <c:pt idx="1579">
                  <c:v>8021.1640000000034</c:v>
                </c:pt>
                <c:pt idx="1580">
                  <c:v>8021.1100000000024</c:v>
                </c:pt>
                <c:pt idx="1581">
                  <c:v>8021.2040000000006</c:v>
                </c:pt>
                <c:pt idx="1582">
                  <c:v>8021.14</c:v>
                </c:pt>
                <c:pt idx="1583">
                  <c:v>8021.1370000000015</c:v>
                </c:pt>
                <c:pt idx="1584">
                  <c:v>8021.1410000000014</c:v>
                </c:pt>
                <c:pt idx="1585">
                  <c:v>8021.1220000000039</c:v>
                </c:pt>
                <c:pt idx="1586">
                  <c:v>8021.1220000000039</c:v>
                </c:pt>
                <c:pt idx="1587">
                  <c:v>8021.1370000000015</c:v>
                </c:pt>
                <c:pt idx="1588">
                  <c:v>8021.1570000000002</c:v>
                </c:pt>
                <c:pt idx="1589">
                  <c:v>8021.1250000000036</c:v>
                </c:pt>
                <c:pt idx="1590">
                  <c:v>8021.1080000000002</c:v>
                </c:pt>
                <c:pt idx="1591">
                  <c:v>8021.1450000000004</c:v>
                </c:pt>
                <c:pt idx="1592">
                  <c:v>8021.0839999999998</c:v>
                </c:pt>
                <c:pt idx="1593">
                  <c:v>8021.1150000000034</c:v>
                </c:pt>
                <c:pt idx="1594">
                  <c:v>8021.107</c:v>
                </c:pt>
                <c:pt idx="1595">
                  <c:v>8021.1060000000034</c:v>
                </c:pt>
                <c:pt idx="1596">
                  <c:v>8021.0930000000017</c:v>
                </c:pt>
                <c:pt idx="1597">
                  <c:v>8021.085</c:v>
                </c:pt>
                <c:pt idx="1598">
                  <c:v>8021.1160000000036</c:v>
                </c:pt>
                <c:pt idx="1599">
                  <c:v>8021.0820000000003</c:v>
                </c:pt>
                <c:pt idx="1600">
                  <c:v>8021.1080000000002</c:v>
                </c:pt>
                <c:pt idx="1601">
                  <c:v>8021.0620000000035</c:v>
                </c:pt>
                <c:pt idx="1602">
                  <c:v>8021.0540000000001</c:v>
                </c:pt>
                <c:pt idx="1603">
                  <c:v>8021.0940000000001</c:v>
                </c:pt>
                <c:pt idx="1604">
                  <c:v>8021.03</c:v>
                </c:pt>
                <c:pt idx="1605">
                  <c:v>8021.0650000000014</c:v>
                </c:pt>
                <c:pt idx="1606">
                  <c:v>8021.1160000000036</c:v>
                </c:pt>
                <c:pt idx="1607">
                  <c:v>8021.1100000000024</c:v>
                </c:pt>
                <c:pt idx="1608">
                  <c:v>8021.0960000000014</c:v>
                </c:pt>
                <c:pt idx="1609">
                  <c:v>8021.1110000000044</c:v>
                </c:pt>
                <c:pt idx="1610">
                  <c:v>8021.1220000000039</c:v>
                </c:pt>
                <c:pt idx="1611">
                  <c:v>8021.0830000000005</c:v>
                </c:pt>
                <c:pt idx="1612">
                  <c:v>8021.0650000000014</c:v>
                </c:pt>
                <c:pt idx="1613">
                  <c:v>8021.0660000000034</c:v>
                </c:pt>
                <c:pt idx="1614">
                  <c:v>8021.058</c:v>
                </c:pt>
                <c:pt idx="1615">
                  <c:v>8021.0410000000002</c:v>
                </c:pt>
                <c:pt idx="1616">
                  <c:v>8021.0630000000001</c:v>
                </c:pt>
                <c:pt idx="1617">
                  <c:v>8021.0440000000008</c:v>
                </c:pt>
                <c:pt idx="1618">
                  <c:v>8021.0460000000003</c:v>
                </c:pt>
                <c:pt idx="1619">
                  <c:v>8021.0430000000006</c:v>
                </c:pt>
                <c:pt idx="1620">
                  <c:v>8021.0680000000002</c:v>
                </c:pt>
                <c:pt idx="1621">
                  <c:v>8021.0570000000016</c:v>
                </c:pt>
                <c:pt idx="1622">
                  <c:v>8021.0150000000003</c:v>
                </c:pt>
                <c:pt idx="1623">
                  <c:v>8021.01</c:v>
                </c:pt>
                <c:pt idx="1624">
                  <c:v>8021.058</c:v>
                </c:pt>
                <c:pt idx="1625">
                  <c:v>8021.0389999999998</c:v>
                </c:pt>
                <c:pt idx="1626">
                  <c:v>8021.018</c:v>
                </c:pt>
                <c:pt idx="1627">
                  <c:v>8020.9980000000005</c:v>
                </c:pt>
                <c:pt idx="1628">
                  <c:v>8021.0360000000001</c:v>
                </c:pt>
                <c:pt idx="1629">
                  <c:v>8021.0350000000008</c:v>
                </c:pt>
                <c:pt idx="1630">
                  <c:v>8021.01</c:v>
                </c:pt>
                <c:pt idx="1631">
                  <c:v>8021.05</c:v>
                </c:pt>
                <c:pt idx="1632">
                  <c:v>8021.0220000000045</c:v>
                </c:pt>
                <c:pt idx="1633">
                  <c:v>8021.1</c:v>
                </c:pt>
                <c:pt idx="1634">
                  <c:v>8021.0290000000014</c:v>
                </c:pt>
                <c:pt idx="1635">
                  <c:v>8020.9670000000015</c:v>
                </c:pt>
                <c:pt idx="1636">
                  <c:v>8021.0350000000008</c:v>
                </c:pt>
                <c:pt idx="1637">
                  <c:v>8021.01</c:v>
                </c:pt>
                <c:pt idx="1638">
                  <c:v>8021.0170000000007</c:v>
                </c:pt>
                <c:pt idx="1639">
                  <c:v>8020.96</c:v>
                </c:pt>
                <c:pt idx="1640">
                  <c:v>8020.9720000000007</c:v>
                </c:pt>
                <c:pt idx="1641">
                  <c:v>8021</c:v>
                </c:pt>
                <c:pt idx="1642">
                  <c:v>8020.9670000000015</c:v>
                </c:pt>
                <c:pt idx="1643">
                  <c:v>8020.9869999999992</c:v>
                </c:pt>
                <c:pt idx="1644">
                  <c:v>8020.9990000000007</c:v>
                </c:pt>
                <c:pt idx="1645">
                  <c:v>8020.9769999999999</c:v>
                </c:pt>
                <c:pt idx="1646">
                  <c:v>8021.01</c:v>
                </c:pt>
                <c:pt idx="1647">
                  <c:v>8020.9929999999995</c:v>
                </c:pt>
                <c:pt idx="1648">
                  <c:v>8020.9429999999993</c:v>
                </c:pt>
                <c:pt idx="1649">
                  <c:v>8020.973</c:v>
                </c:pt>
                <c:pt idx="1650">
                  <c:v>8020.9379999999965</c:v>
                </c:pt>
                <c:pt idx="1651">
                  <c:v>8020.9679999999998</c:v>
                </c:pt>
                <c:pt idx="1652">
                  <c:v>8020.9040000000005</c:v>
                </c:pt>
                <c:pt idx="1653">
                  <c:v>8020.9339999999993</c:v>
                </c:pt>
                <c:pt idx="1654">
                  <c:v>8020.8690000000024</c:v>
                </c:pt>
                <c:pt idx="1655">
                  <c:v>8020.8890000000001</c:v>
                </c:pt>
                <c:pt idx="1656">
                  <c:v>8020.9369999999999</c:v>
                </c:pt>
                <c:pt idx="1657">
                  <c:v>8020.848</c:v>
                </c:pt>
                <c:pt idx="1658">
                  <c:v>8020.942</c:v>
                </c:pt>
                <c:pt idx="1659">
                  <c:v>8020.8830000000007</c:v>
                </c:pt>
                <c:pt idx="1660">
                  <c:v>8020.8890000000001</c:v>
                </c:pt>
                <c:pt idx="1661">
                  <c:v>8020.9049999999997</c:v>
                </c:pt>
                <c:pt idx="1662">
                  <c:v>8020.8590000000004</c:v>
                </c:pt>
                <c:pt idx="1663">
                  <c:v>8020.7979999999998</c:v>
                </c:pt>
                <c:pt idx="1664">
                  <c:v>8020.8460000000014</c:v>
                </c:pt>
                <c:pt idx="1665">
                  <c:v>8020.8520000000044</c:v>
                </c:pt>
                <c:pt idx="1666">
                  <c:v>8020.8020000000024</c:v>
                </c:pt>
                <c:pt idx="1667">
                  <c:v>8020.8330000000005</c:v>
                </c:pt>
                <c:pt idx="1668">
                  <c:v>8020.8150000000014</c:v>
                </c:pt>
                <c:pt idx="1669">
                  <c:v>8020.8120000000035</c:v>
                </c:pt>
                <c:pt idx="1670">
                  <c:v>8020.7930000000006</c:v>
                </c:pt>
                <c:pt idx="1671">
                  <c:v>8020.7620000000024</c:v>
                </c:pt>
                <c:pt idx="1672">
                  <c:v>8020.7870000000003</c:v>
                </c:pt>
                <c:pt idx="1673">
                  <c:v>8020.7709999999997</c:v>
                </c:pt>
                <c:pt idx="1674">
                  <c:v>8020.7580000000007</c:v>
                </c:pt>
                <c:pt idx="1675">
                  <c:v>8020.7640000000001</c:v>
                </c:pt>
                <c:pt idx="1676">
                  <c:v>8020.7690000000002</c:v>
                </c:pt>
                <c:pt idx="1677">
                  <c:v>8020.7429999999995</c:v>
                </c:pt>
                <c:pt idx="1678">
                  <c:v>8020.7560000000003</c:v>
                </c:pt>
                <c:pt idx="1679">
                  <c:v>8020.7580000000007</c:v>
                </c:pt>
                <c:pt idx="1680">
                  <c:v>8020.7539999999999</c:v>
                </c:pt>
                <c:pt idx="1681">
                  <c:v>8020.7260000000024</c:v>
                </c:pt>
                <c:pt idx="1682">
                  <c:v>8020.7570000000005</c:v>
                </c:pt>
                <c:pt idx="1683">
                  <c:v>8020.732</c:v>
                </c:pt>
                <c:pt idx="1684">
                  <c:v>8020.7349999999997</c:v>
                </c:pt>
                <c:pt idx="1685">
                  <c:v>8020.75</c:v>
                </c:pt>
                <c:pt idx="1686">
                  <c:v>8020.7439999999997</c:v>
                </c:pt>
                <c:pt idx="1687">
                  <c:v>8020.7510000000002</c:v>
                </c:pt>
                <c:pt idx="1688">
                  <c:v>8020.7690000000002</c:v>
                </c:pt>
                <c:pt idx="1689">
                  <c:v>8020.7650000000003</c:v>
                </c:pt>
                <c:pt idx="1690">
                  <c:v>8020.7490000000007</c:v>
                </c:pt>
                <c:pt idx="1691">
                  <c:v>8020.6940000000004</c:v>
                </c:pt>
                <c:pt idx="1692">
                  <c:v>8020.6840000000002</c:v>
                </c:pt>
                <c:pt idx="1693">
                  <c:v>8020.6890000000003</c:v>
                </c:pt>
                <c:pt idx="1694">
                  <c:v>8020.7690000000002</c:v>
                </c:pt>
                <c:pt idx="1695">
                  <c:v>8020.7630000000017</c:v>
                </c:pt>
                <c:pt idx="1696">
                  <c:v>8020.7160000000003</c:v>
                </c:pt>
                <c:pt idx="1697">
                  <c:v>8020.7240000000002</c:v>
                </c:pt>
                <c:pt idx="1698">
                  <c:v>8020.6820000000034</c:v>
                </c:pt>
                <c:pt idx="1699">
                  <c:v>8020.7460000000001</c:v>
                </c:pt>
                <c:pt idx="1700">
                  <c:v>8020.7040000000006</c:v>
                </c:pt>
                <c:pt idx="1701">
                  <c:v>8020.701</c:v>
                </c:pt>
                <c:pt idx="1702">
                  <c:v>8020.6950000000024</c:v>
                </c:pt>
                <c:pt idx="1703">
                  <c:v>8020.6950000000024</c:v>
                </c:pt>
                <c:pt idx="1704">
                  <c:v>8020.6950000000024</c:v>
                </c:pt>
                <c:pt idx="1705">
                  <c:v>8020.6880000000001</c:v>
                </c:pt>
                <c:pt idx="1706">
                  <c:v>8020.7040000000006</c:v>
                </c:pt>
                <c:pt idx="1707">
                  <c:v>8020.7040000000006</c:v>
                </c:pt>
                <c:pt idx="1708">
                  <c:v>8020.6520000000037</c:v>
                </c:pt>
                <c:pt idx="1709">
                  <c:v>8020.6560000000045</c:v>
                </c:pt>
                <c:pt idx="1710">
                  <c:v>8020.7050000000008</c:v>
                </c:pt>
                <c:pt idx="1711">
                  <c:v>8020.6730000000016</c:v>
                </c:pt>
                <c:pt idx="1712">
                  <c:v>8020.6990000000014</c:v>
                </c:pt>
                <c:pt idx="1713">
                  <c:v>8020.6820000000034</c:v>
                </c:pt>
                <c:pt idx="1714">
                  <c:v>8020.7</c:v>
                </c:pt>
                <c:pt idx="1715">
                  <c:v>8020.6900000000014</c:v>
                </c:pt>
                <c:pt idx="1716">
                  <c:v>8020.6530000000002</c:v>
                </c:pt>
                <c:pt idx="1717">
                  <c:v>8020.6780000000008</c:v>
                </c:pt>
                <c:pt idx="1718">
                  <c:v>8020.7260000000024</c:v>
                </c:pt>
                <c:pt idx="1719">
                  <c:v>8020.6980000000003</c:v>
                </c:pt>
                <c:pt idx="1720">
                  <c:v>8020.71</c:v>
                </c:pt>
                <c:pt idx="1721">
                  <c:v>8020.6780000000008</c:v>
                </c:pt>
                <c:pt idx="1722">
                  <c:v>8020.6720000000014</c:v>
                </c:pt>
                <c:pt idx="1723">
                  <c:v>8020.7060000000001</c:v>
                </c:pt>
                <c:pt idx="1724">
                  <c:v>8020.7079999999996</c:v>
                </c:pt>
                <c:pt idx="1725">
                  <c:v>8020.6530000000002</c:v>
                </c:pt>
                <c:pt idx="1726">
                  <c:v>8020.7240000000002</c:v>
                </c:pt>
                <c:pt idx="1727">
                  <c:v>8020.7140000000009</c:v>
                </c:pt>
                <c:pt idx="1728">
                  <c:v>8020.6720000000014</c:v>
                </c:pt>
                <c:pt idx="1729">
                  <c:v>8020.6980000000003</c:v>
                </c:pt>
                <c:pt idx="1730">
                  <c:v>8020.6980000000003</c:v>
                </c:pt>
                <c:pt idx="1731">
                  <c:v>8020.6470000000018</c:v>
                </c:pt>
                <c:pt idx="1732">
                  <c:v>8020.6870000000008</c:v>
                </c:pt>
                <c:pt idx="1733">
                  <c:v>8020.6530000000002</c:v>
                </c:pt>
                <c:pt idx="1734">
                  <c:v>8020.6530000000002</c:v>
                </c:pt>
                <c:pt idx="1735">
                  <c:v>8020.6580000000004</c:v>
                </c:pt>
                <c:pt idx="1736">
                  <c:v>8020.6540000000014</c:v>
                </c:pt>
                <c:pt idx="1737">
                  <c:v>8020.6730000000016</c:v>
                </c:pt>
                <c:pt idx="1738">
                  <c:v>8020.6780000000008</c:v>
                </c:pt>
                <c:pt idx="1739">
                  <c:v>8020.6030000000001</c:v>
                </c:pt>
                <c:pt idx="1740">
                  <c:v>8020.6620000000039</c:v>
                </c:pt>
                <c:pt idx="1741">
                  <c:v>8020.6630000000014</c:v>
                </c:pt>
                <c:pt idx="1742">
                  <c:v>8020.6220000000039</c:v>
                </c:pt>
                <c:pt idx="1743">
                  <c:v>8020.6890000000003</c:v>
                </c:pt>
                <c:pt idx="1744">
                  <c:v>8020.6850000000004</c:v>
                </c:pt>
                <c:pt idx="1745">
                  <c:v>8020.6390000000001</c:v>
                </c:pt>
                <c:pt idx="1746">
                  <c:v>8020.634</c:v>
                </c:pt>
                <c:pt idx="1747">
                  <c:v>8020.634</c:v>
                </c:pt>
                <c:pt idx="1748">
                  <c:v>8020.6520000000037</c:v>
                </c:pt>
                <c:pt idx="1749">
                  <c:v>8020.6080000000002</c:v>
                </c:pt>
                <c:pt idx="1750">
                  <c:v>8020.6610000000037</c:v>
                </c:pt>
                <c:pt idx="1751">
                  <c:v>8020.6650000000036</c:v>
                </c:pt>
                <c:pt idx="1752">
                  <c:v>8020.585</c:v>
                </c:pt>
                <c:pt idx="1753">
                  <c:v>8020.6630000000014</c:v>
                </c:pt>
                <c:pt idx="1754">
                  <c:v>8020.6270000000004</c:v>
                </c:pt>
                <c:pt idx="1755">
                  <c:v>8020.6330000000007</c:v>
                </c:pt>
                <c:pt idx="1756">
                  <c:v>8020.6590000000024</c:v>
                </c:pt>
                <c:pt idx="1757">
                  <c:v>8020.6450000000004</c:v>
                </c:pt>
                <c:pt idx="1758">
                  <c:v>8020.6230000000023</c:v>
                </c:pt>
                <c:pt idx="1759">
                  <c:v>8020.6460000000034</c:v>
                </c:pt>
                <c:pt idx="1760">
                  <c:v>8020.6090000000004</c:v>
                </c:pt>
                <c:pt idx="1761">
                  <c:v>8020.6200000000035</c:v>
                </c:pt>
                <c:pt idx="1762">
                  <c:v>8020.6100000000024</c:v>
                </c:pt>
                <c:pt idx="1763">
                  <c:v>8020.63</c:v>
                </c:pt>
                <c:pt idx="1764">
                  <c:v>8020.6390000000001</c:v>
                </c:pt>
                <c:pt idx="1765">
                  <c:v>8020.64</c:v>
                </c:pt>
                <c:pt idx="1766">
                  <c:v>8020.6250000000036</c:v>
                </c:pt>
                <c:pt idx="1767">
                  <c:v>8020.6120000000037</c:v>
                </c:pt>
                <c:pt idx="1768">
                  <c:v>8020.6510000000035</c:v>
                </c:pt>
                <c:pt idx="1769">
                  <c:v>8020.6350000000002</c:v>
                </c:pt>
                <c:pt idx="1770">
                  <c:v>8020.6460000000034</c:v>
                </c:pt>
                <c:pt idx="1771">
                  <c:v>8020.6420000000035</c:v>
                </c:pt>
                <c:pt idx="1772">
                  <c:v>8020.6110000000044</c:v>
                </c:pt>
                <c:pt idx="1773">
                  <c:v>8020.6330000000007</c:v>
                </c:pt>
                <c:pt idx="1774">
                  <c:v>8020.5920000000024</c:v>
                </c:pt>
                <c:pt idx="1775">
                  <c:v>8020.6200000000035</c:v>
                </c:pt>
                <c:pt idx="1776">
                  <c:v>8020.6360000000004</c:v>
                </c:pt>
                <c:pt idx="1777">
                  <c:v>8020.6320000000014</c:v>
                </c:pt>
                <c:pt idx="1778">
                  <c:v>8020.607</c:v>
                </c:pt>
                <c:pt idx="1779">
                  <c:v>8020.6120000000037</c:v>
                </c:pt>
                <c:pt idx="1780">
                  <c:v>8020.6350000000002</c:v>
                </c:pt>
                <c:pt idx="1781">
                  <c:v>8020.5749999999998</c:v>
                </c:pt>
                <c:pt idx="1782">
                  <c:v>8020.6100000000024</c:v>
                </c:pt>
                <c:pt idx="1783">
                  <c:v>8020.643</c:v>
                </c:pt>
                <c:pt idx="1784">
                  <c:v>8020.6080000000002</c:v>
                </c:pt>
                <c:pt idx="1785">
                  <c:v>8020.6100000000024</c:v>
                </c:pt>
                <c:pt idx="1786">
                  <c:v>8020.6140000000014</c:v>
                </c:pt>
                <c:pt idx="1787">
                  <c:v>8020.6210000000037</c:v>
                </c:pt>
                <c:pt idx="1788">
                  <c:v>8020.6460000000034</c:v>
                </c:pt>
                <c:pt idx="1789">
                  <c:v>8020.6</c:v>
                </c:pt>
                <c:pt idx="1790">
                  <c:v>8020.5950000000003</c:v>
                </c:pt>
                <c:pt idx="1791">
                  <c:v>8020.6</c:v>
                </c:pt>
                <c:pt idx="1792">
                  <c:v>8020.6050000000014</c:v>
                </c:pt>
                <c:pt idx="1793">
                  <c:v>8020.5940000000001</c:v>
                </c:pt>
                <c:pt idx="1794">
                  <c:v>8020.6060000000034</c:v>
                </c:pt>
                <c:pt idx="1795">
                  <c:v>8020.5630000000001</c:v>
                </c:pt>
                <c:pt idx="1796">
                  <c:v>8020.5540000000001</c:v>
                </c:pt>
                <c:pt idx="1797">
                  <c:v>8020.5940000000001</c:v>
                </c:pt>
                <c:pt idx="1798">
                  <c:v>8020.6250000000036</c:v>
                </c:pt>
                <c:pt idx="1799">
                  <c:v>8020.5479999999998</c:v>
                </c:pt>
                <c:pt idx="1800">
                  <c:v>8020.57</c:v>
                </c:pt>
                <c:pt idx="1801">
                  <c:v>8020.5790000000006</c:v>
                </c:pt>
                <c:pt idx="1802">
                  <c:v>8020.5440000000008</c:v>
                </c:pt>
                <c:pt idx="1803">
                  <c:v>8020.5640000000003</c:v>
                </c:pt>
                <c:pt idx="1804">
                  <c:v>8020.5910000000003</c:v>
                </c:pt>
                <c:pt idx="1805">
                  <c:v>8020.5550000000003</c:v>
                </c:pt>
                <c:pt idx="1806">
                  <c:v>8020.5920000000024</c:v>
                </c:pt>
                <c:pt idx="1807">
                  <c:v>8020.6</c:v>
                </c:pt>
                <c:pt idx="1808">
                  <c:v>8020.509</c:v>
                </c:pt>
                <c:pt idx="1809">
                  <c:v>8020.5680000000002</c:v>
                </c:pt>
                <c:pt idx="1810">
                  <c:v>8020.558</c:v>
                </c:pt>
                <c:pt idx="1811">
                  <c:v>8020.5769999999993</c:v>
                </c:pt>
                <c:pt idx="1812">
                  <c:v>8020.5590000000002</c:v>
                </c:pt>
                <c:pt idx="1813">
                  <c:v>8020.5120000000024</c:v>
                </c:pt>
                <c:pt idx="1814">
                  <c:v>8020.5680000000002</c:v>
                </c:pt>
                <c:pt idx="1815">
                  <c:v>8020.5930000000017</c:v>
                </c:pt>
                <c:pt idx="1816">
                  <c:v>8020.5360000000001</c:v>
                </c:pt>
                <c:pt idx="1817">
                  <c:v>8020.5620000000035</c:v>
                </c:pt>
                <c:pt idx="1818">
                  <c:v>8020.5389999999998</c:v>
                </c:pt>
                <c:pt idx="1819">
                  <c:v>8020.5650000000014</c:v>
                </c:pt>
                <c:pt idx="1820">
                  <c:v>8020.5280000000002</c:v>
                </c:pt>
                <c:pt idx="1821">
                  <c:v>8020.5360000000001</c:v>
                </c:pt>
                <c:pt idx="1822">
                  <c:v>8020.5360000000001</c:v>
                </c:pt>
                <c:pt idx="1823">
                  <c:v>8020.54</c:v>
                </c:pt>
                <c:pt idx="1824">
                  <c:v>8020.5360000000001</c:v>
                </c:pt>
                <c:pt idx="1825">
                  <c:v>8020.473</c:v>
                </c:pt>
                <c:pt idx="1826">
                  <c:v>8020.5140000000001</c:v>
                </c:pt>
                <c:pt idx="1827">
                  <c:v>8020.5190000000002</c:v>
                </c:pt>
                <c:pt idx="1828">
                  <c:v>8020.52</c:v>
                </c:pt>
                <c:pt idx="1829">
                  <c:v>8020.5210000000034</c:v>
                </c:pt>
                <c:pt idx="1830">
                  <c:v>8020.5030000000015</c:v>
                </c:pt>
                <c:pt idx="1831">
                  <c:v>8020.5150000000003</c:v>
                </c:pt>
                <c:pt idx="1832">
                  <c:v>8020.5590000000002</c:v>
                </c:pt>
                <c:pt idx="1833">
                  <c:v>8020.5039999999999</c:v>
                </c:pt>
                <c:pt idx="1834">
                  <c:v>8020.5170000000007</c:v>
                </c:pt>
                <c:pt idx="1835">
                  <c:v>8020.52</c:v>
                </c:pt>
                <c:pt idx="1836">
                  <c:v>8020.5070000000005</c:v>
                </c:pt>
                <c:pt idx="1837">
                  <c:v>8020.5130000000017</c:v>
                </c:pt>
                <c:pt idx="1838">
                  <c:v>8020.4980000000005</c:v>
                </c:pt>
                <c:pt idx="1839">
                  <c:v>8020.5030000000015</c:v>
                </c:pt>
                <c:pt idx="1840">
                  <c:v>8020.4890000000005</c:v>
                </c:pt>
                <c:pt idx="1841">
                  <c:v>8020.4560000000001</c:v>
                </c:pt>
                <c:pt idx="1842">
                  <c:v>8020.5240000000003</c:v>
                </c:pt>
                <c:pt idx="1843">
                  <c:v>8020.5350000000008</c:v>
                </c:pt>
                <c:pt idx="1844">
                  <c:v>8020.5230000000001</c:v>
                </c:pt>
                <c:pt idx="1845">
                  <c:v>8020.4779999999992</c:v>
                </c:pt>
                <c:pt idx="1846">
                  <c:v>8020.5080000000007</c:v>
                </c:pt>
                <c:pt idx="1847">
                  <c:v>8020.5210000000034</c:v>
                </c:pt>
                <c:pt idx="1848">
                  <c:v>8020.4810000000007</c:v>
                </c:pt>
                <c:pt idx="1849">
                  <c:v>8020.5110000000004</c:v>
                </c:pt>
                <c:pt idx="1850">
                  <c:v>8020.4879999999994</c:v>
                </c:pt>
                <c:pt idx="1851">
                  <c:v>8020.5110000000004</c:v>
                </c:pt>
                <c:pt idx="1852">
                  <c:v>8020.4769999999999</c:v>
                </c:pt>
                <c:pt idx="1853">
                  <c:v>8020.4980000000005</c:v>
                </c:pt>
                <c:pt idx="1854">
                  <c:v>8020.5</c:v>
                </c:pt>
                <c:pt idx="1855">
                  <c:v>8020.4350000000004</c:v>
                </c:pt>
                <c:pt idx="1856">
                  <c:v>8020.5070000000005</c:v>
                </c:pt>
                <c:pt idx="1857">
                  <c:v>8020.5130000000017</c:v>
                </c:pt>
                <c:pt idx="1858">
                  <c:v>8020.4929999999995</c:v>
                </c:pt>
                <c:pt idx="1859">
                  <c:v>8020.5060000000003</c:v>
                </c:pt>
                <c:pt idx="1860">
                  <c:v>8020.5130000000017</c:v>
                </c:pt>
                <c:pt idx="1861">
                  <c:v>8020.5220000000045</c:v>
                </c:pt>
                <c:pt idx="1862">
                  <c:v>8020.5540000000001</c:v>
                </c:pt>
                <c:pt idx="1863">
                  <c:v>8020.5230000000001</c:v>
                </c:pt>
                <c:pt idx="1864">
                  <c:v>8020.491</c:v>
                </c:pt>
                <c:pt idx="1865">
                  <c:v>8020.4769999999999</c:v>
                </c:pt>
                <c:pt idx="1866">
                  <c:v>8020.5280000000002</c:v>
                </c:pt>
                <c:pt idx="1867">
                  <c:v>8020.5379999999996</c:v>
                </c:pt>
                <c:pt idx="1868">
                  <c:v>8020.4960000000001</c:v>
                </c:pt>
                <c:pt idx="1869">
                  <c:v>8020.5120000000024</c:v>
                </c:pt>
                <c:pt idx="1870">
                  <c:v>8020.5</c:v>
                </c:pt>
                <c:pt idx="1871">
                  <c:v>8020.48</c:v>
                </c:pt>
                <c:pt idx="1872">
                  <c:v>8020.4699999999993</c:v>
                </c:pt>
                <c:pt idx="1873">
                  <c:v>8020.5070000000005</c:v>
                </c:pt>
                <c:pt idx="1874">
                  <c:v>8020.4929999999995</c:v>
                </c:pt>
                <c:pt idx="1875">
                  <c:v>8020.527</c:v>
                </c:pt>
                <c:pt idx="1876">
                  <c:v>8020.5170000000007</c:v>
                </c:pt>
                <c:pt idx="1877">
                  <c:v>8020.4789999999994</c:v>
                </c:pt>
                <c:pt idx="1878">
                  <c:v>8020.5160000000014</c:v>
                </c:pt>
                <c:pt idx="1879">
                  <c:v>8020.5440000000008</c:v>
                </c:pt>
                <c:pt idx="1880">
                  <c:v>8020.5309999999999</c:v>
                </c:pt>
                <c:pt idx="1881">
                  <c:v>8020.54</c:v>
                </c:pt>
                <c:pt idx="1882">
                  <c:v>8020.5030000000015</c:v>
                </c:pt>
                <c:pt idx="1883">
                  <c:v>8020.4540000000006</c:v>
                </c:pt>
                <c:pt idx="1884">
                  <c:v>8020.5070000000005</c:v>
                </c:pt>
                <c:pt idx="1885">
                  <c:v>8020.49</c:v>
                </c:pt>
                <c:pt idx="1886">
                  <c:v>8020.5329999999994</c:v>
                </c:pt>
                <c:pt idx="1887">
                  <c:v>8020.5280000000002</c:v>
                </c:pt>
                <c:pt idx="1888">
                  <c:v>8020.5130000000017</c:v>
                </c:pt>
                <c:pt idx="1889">
                  <c:v>8020.5260000000035</c:v>
                </c:pt>
                <c:pt idx="1890">
                  <c:v>8020.4660000000003</c:v>
                </c:pt>
                <c:pt idx="1891">
                  <c:v>8020.5039999999999</c:v>
                </c:pt>
                <c:pt idx="1892">
                  <c:v>8020.4699999999993</c:v>
                </c:pt>
                <c:pt idx="1893">
                  <c:v>8020.5160000000014</c:v>
                </c:pt>
                <c:pt idx="1894">
                  <c:v>8020.49</c:v>
                </c:pt>
                <c:pt idx="1895">
                  <c:v>8020.4720000000007</c:v>
                </c:pt>
                <c:pt idx="1896">
                  <c:v>8020.51</c:v>
                </c:pt>
                <c:pt idx="1897">
                  <c:v>8020.509</c:v>
                </c:pt>
                <c:pt idx="1898">
                  <c:v>8020.4540000000006</c:v>
                </c:pt>
                <c:pt idx="1899">
                  <c:v>8020.5150000000003</c:v>
                </c:pt>
                <c:pt idx="1900">
                  <c:v>8020.4980000000005</c:v>
                </c:pt>
                <c:pt idx="1901">
                  <c:v>8020.4939999999997</c:v>
                </c:pt>
                <c:pt idx="1902">
                  <c:v>8020.5329999999994</c:v>
                </c:pt>
                <c:pt idx="1903">
                  <c:v>8020.54</c:v>
                </c:pt>
                <c:pt idx="1904">
                  <c:v>8020.4890000000005</c:v>
                </c:pt>
                <c:pt idx="1905">
                  <c:v>8020.5280000000002</c:v>
                </c:pt>
                <c:pt idx="1906">
                  <c:v>8020.5360000000001</c:v>
                </c:pt>
                <c:pt idx="1907">
                  <c:v>8020.5320000000002</c:v>
                </c:pt>
                <c:pt idx="1908">
                  <c:v>8020.5210000000034</c:v>
                </c:pt>
                <c:pt idx="1909">
                  <c:v>8020.5060000000003</c:v>
                </c:pt>
                <c:pt idx="1910">
                  <c:v>8020.5260000000035</c:v>
                </c:pt>
                <c:pt idx="1911">
                  <c:v>8020.5</c:v>
                </c:pt>
                <c:pt idx="1912">
                  <c:v>8020.491</c:v>
                </c:pt>
                <c:pt idx="1913">
                  <c:v>8020.5410000000002</c:v>
                </c:pt>
                <c:pt idx="1914">
                  <c:v>8020.5160000000014</c:v>
                </c:pt>
                <c:pt idx="1915">
                  <c:v>8020.5350000000008</c:v>
                </c:pt>
                <c:pt idx="1916">
                  <c:v>8020.5230000000001</c:v>
                </c:pt>
                <c:pt idx="1917">
                  <c:v>8020.5520000000024</c:v>
                </c:pt>
                <c:pt idx="1918">
                  <c:v>8020.5340000000006</c:v>
                </c:pt>
                <c:pt idx="1919">
                  <c:v>8020.558</c:v>
                </c:pt>
                <c:pt idx="1920">
                  <c:v>8020.5389999999998</c:v>
                </c:pt>
                <c:pt idx="1921">
                  <c:v>8020.4849999999997</c:v>
                </c:pt>
                <c:pt idx="1922">
                  <c:v>8020.5210000000034</c:v>
                </c:pt>
                <c:pt idx="1923">
                  <c:v>8020.4859999999999</c:v>
                </c:pt>
                <c:pt idx="1924">
                  <c:v>8020.49</c:v>
                </c:pt>
                <c:pt idx="1925">
                  <c:v>8020.4969999999994</c:v>
                </c:pt>
                <c:pt idx="1926">
                  <c:v>8020.5160000000014</c:v>
                </c:pt>
                <c:pt idx="1927">
                  <c:v>8020.5020000000004</c:v>
                </c:pt>
                <c:pt idx="1928">
                  <c:v>8020.53</c:v>
                </c:pt>
                <c:pt idx="1929">
                  <c:v>8020.576</c:v>
                </c:pt>
                <c:pt idx="1930">
                  <c:v>8020.5370000000003</c:v>
                </c:pt>
                <c:pt idx="1931">
                  <c:v>8020.5</c:v>
                </c:pt>
                <c:pt idx="1932">
                  <c:v>8020.4990000000007</c:v>
                </c:pt>
                <c:pt idx="1933">
                  <c:v>8020.4579999999996</c:v>
                </c:pt>
                <c:pt idx="1934">
                  <c:v>8020.5070000000005</c:v>
                </c:pt>
                <c:pt idx="1935">
                  <c:v>8020.5120000000024</c:v>
                </c:pt>
                <c:pt idx="1936">
                  <c:v>8020.4990000000007</c:v>
                </c:pt>
                <c:pt idx="1937">
                  <c:v>8020.5460000000003</c:v>
                </c:pt>
                <c:pt idx="1938">
                  <c:v>8020.509</c:v>
                </c:pt>
                <c:pt idx="1939">
                  <c:v>8020.5560000000014</c:v>
                </c:pt>
                <c:pt idx="1940">
                  <c:v>8020.5340000000006</c:v>
                </c:pt>
                <c:pt idx="1941">
                  <c:v>8020.5110000000004</c:v>
                </c:pt>
                <c:pt idx="1942">
                  <c:v>8020.5830000000005</c:v>
                </c:pt>
                <c:pt idx="1943">
                  <c:v>8020.5320000000002</c:v>
                </c:pt>
                <c:pt idx="1944">
                  <c:v>8020.5530000000008</c:v>
                </c:pt>
                <c:pt idx="1945">
                  <c:v>8020.5660000000034</c:v>
                </c:pt>
                <c:pt idx="1946">
                  <c:v>8020.5379999999996</c:v>
                </c:pt>
                <c:pt idx="1947">
                  <c:v>8020.5379999999996</c:v>
                </c:pt>
                <c:pt idx="1948">
                  <c:v>8020.5360000000001</c:v>
                </c:pt>
                <c:pt idx="1949">
                  <c:v>8020.5230000000001</c:v>
                </c:pt>
                <c:pt idx="1950">
                  <c:v>8020.5780000000004</c:v>
                </c:pt>
                <c:pt idx="1951">
                  <c:v>8020.5890000000009</c:v>
                </c:pt>
                <c:pt idx="1952">
                  <c:v>8020.6090000000004</c:v>
                </c:pt>
                <c:pt idx="1953">
                  <c:v>8020.5780000000004</c:v>
                </c:pt>
                <c:pt idx="1954">
                  <c:v>8020.5290000000014</c:v>
                </c:pt>
                <c:pt idx="1955">
                  <c:v>8020.5570000000016</c:v>
                </c:pt>
                <c:pt idx="1956">
                  <c:v>8020.5610000000024</c:v>
                </c:pt>
                <c:pt idx="1957">
                  <c:v>8020.5960000000014</c:v>
                </c:pt>
                <c:pt idx="1958">
                  <c:v>8020.5560000000014</c:v>
                </c:pt>
                <c:pt idx="1959">
                  <c:v>8020.5630000000001</c:v>
                </c:pt>
                <c:pt idx="1960">
                  <c:v>8020.5990000000002</c:v>
                </c:pt>
                <c:pt idx="1961">
                  <c:v>8020.5720000000001</c:v>
                </c:pt>
                <c:pt idx="1962">
                  <c:v>8020.607</c:v>
                </c:pt>
                <c:pt idx="1963">
                  <c:v>8020.5510000000004</c:v>
                </c:pt>
                <c:pt idx="1964">
                  <c:v>8020.5720000000001</c:v>
                </c:pt>
                <c:pt idx="1965">
                  <c:v>8020.6110000000044</c:v>
                </c:pt>
                <c:pt idx="1966">
                  <c:v>8020.5920000000024</c:v>
                </c:pt>
                <c:pt idx="1967">
                  <c:v>8020.5860000000002</c:v>
                </c:pt>
                <c:pt idx="1968">
                  <c:v>8020.5910000000003</c:v>
                </c:pt>
                <c:pt idx="1969">
                  <c:v>8020.5870000000004</c:v>
                </c:pt>
                <c:pt idx="1970">
                  <c:v>8020.5920000000024</c:v>
                </c:pt>
                <c:pt idx="1971">
                  <c:v>8020.5749999999998</c:v>
                </c:pt>
                <c:pt idx="1972">
                  <c:v>8020.6410000000014</c:v>
                </c:pt>
                <c:pt idx="1973">
                  <c:v>8020.6630000000014</c:v>
                </c:pt>
                <c:pt idx="1974">
                  <c:v>8020.6379999999999</c:v>
                </c:pt>
                <c:pt idx="1975">
                  <c:v>8020.6360000000004</c:v>
                </c:pt>
                <c:pt idx="1976">
                  <c:v>8020.6390000000001</c:v>
                </c:pt>
                <c:pt idx="1977">
                  <c:v>8020.6540000000014</c:v>
                </c:pt>
                <c:pt idx="1978">
                  <c:v>8020.6230000000023</c:v>
                </c:pt>
                <c:pt idx="1979">
                  <c:v>8020.5880000000006</c:v>
                </c:pt>
                <c:pt idx="1980">
                  <c:v>8020.6280000000024</c:v>
                </c:pt>
                <c:pt idx="1981">
                  <c:v>8020.6090000000004</c:v>
                </c:pt>
                <c:pt idx="1982">
                  <c:v>8020.6120000000037</c:v>
                </c:pt>
                <c:pt idx="1983">
                  <c:v>8020.6610000000037</c:v>
                </c:pt>
                <c:pt idx="1984">
                  <c:v>8020.6460000000034</c:v>
                </c:pt>
                <c:pt idx="1985">
                  <c:v>8020.6840000000002</c:v>
                </c:pt>
                <c:pt idx="1986">
                  <c:v>8020.6810000000014</c:v>
                </c:pt>
                <c:pt idx="1987">
                  <c:v>8020.6760000000004</c:v>
                </c:pt>
                <c:pt idx="1988">
                  <c:v>8020.6450000000004</c:v>
                </c:pt>
                <c:pt idx="1989">
                  <c:v>8020.6470000000018</c:v>
                </c:pt>
                <c:pt idx="1990">
                  <c:v>8020.6850000000004</c:v>
                </c:pt>
                <c:pt idx="1991">
                  <c:v>8020.6580000000004</c:v>
                </c:pt>
                <c:pt idx="1992">
                  <c:v>8020.6490000000003</c:v>
                </c:pt>
                <c:pt idx="1993">
                  <c:v>8020.6580000000004</c:v>
                </c:pt>
                <c:pt idx="1994">
                  <c:v>8020.6970000000001</c:v>
                </c:pt>
                <c:pt idx="1995">
                  <c:v>8020.6950000000024</c:v>
                </c:pt>
                <c:pt idx="1996">
                  <c:v>8020.64</c:v>
                </c:pt>
                <c:pt idx="1997">
                  <c:v>8020.7240000000002</c:v>
                </c:pt>
                <c:pt idx="1998">
                  <c:v>8020.7630000000017</c:v>
                </c:pt>
                <c:pt idx="1999">
                  <c:v>8020.6850000000004</c:v>
                </c:pt>
                <c:pt idx="2000">
                  <c:v>8020.6540000000014</c:v>
                </c:pt>
                <c:pt idx="2001">
                  <c:v>8020.7089999999998</c:v>
                </c:pt>
                <c:pt idx="2002">
                  <c:v>8020.7060000000001</c:v>
                </c:pt>
                <c:pt idx="2003">
                  <c:v>8020.6690000000035</c:v>
                </c:pt>
                <c:pt idx="2004">
                  <c:v>8020.732</c:v>
                </c:pt>
                <c:pt idx="2005">
                  <c:v>8020.732</c:v>
                </c:pt>
                <c:pt idx="2006">
                  <c:v>8020.7</c:v>
                </c:pt>
                <c:pt idx="2007">
                  <c:v>8020.7220000000034</c:v>
                </c:pt>
                <c:pt idx="2008">
                  <c:v>8020.7310000000007</c:v>
                </c:pt>
                <c:pt idx="2009">
                  <c:v>8020.73</c:v>
                </c:pt>
                <c:pt idx="2010">
                  <c:v>8020.768</c:v>
                </c:pt>
                <c:pt idx="2011">
                  <c:v>8020.7469999999994</c:v>
                </c:pt>
                <c:pt idx="2012">
                  <c:v>8020.7490000000007</c:v>
                </c:pt>
                <c:pt idx="2013">
                  <c:v>8020.7060000000001</c:v>
                </c:pt>
                <c:pt idx="2014">
                  <c:v>8020.75</c:v>
                </c:pt>
                <c:pt idx="2015">
                  <c:v>8020.7709999999997</c:v>
                </c:pt>
                <c:pt idx="2016">
                  <c:v>8020.76</c:v>
                </c:pt>
                <c:pt idx="2017">
                  <c:v>8020.7270000000017</c:v>
                </c:pt>
                <c:pt idx="2018">
                  <c:v>8020.72</c:v>
                </c:pt>
                <c:pt idx="2019">
                  <c:v>8020.7820000000002</c:v>
                </c:pt>
                <c:pt idx="2020">
                  <c:v>8020.7429999999995</c:v>
                </c:pt>
                <c:pt idx="2021">
                  <c:v>8020.7779999999975</c:v>
                </c:pt>
                <c:pt idx="2022">
                  <c:v>8020.7580000000007</c:v>
                </c:pt>
                <c:pt idx="2023">
                  <c:v>8020.81</c:v>
                </c:pt>
                <c:pt idx="2024">
                  <c:v>8020.7449999999999</c:v>
                </c:pt>
                <c:pt idx="2025">
                  <c:v>8020.8020000000024</c:v>
                </c:pt>
                <c:pt idx="2026">
                  <c:v>8020.8160000000034</c:v>
                </c:pt>
                <c:pt idx="2027">
                  <c:v>8020.83</c:v>
                </c:pt>
                <c:pt idx="2028">
                  <c:v>8020.7970000000005</c:v>
                </c:pt>
                <c:pt idx="2029">
                  <c:v>8020.7630000000017</c:v>
                </c:pt>
                <c:pt idx="2030">
                  <c:v>8020.7829999999994</c:v>
                </c:pt>
                <c:pt idx="2031">
                  <c:v>8020.7889999999998</c:v>
                </c:pt>
                <c:pt idx="2032">
                  <c:v>8020.79</c:v>
                </c:pt>
                <c:pt idx="2033">
                  <c:v>8020.8110000000024</c:v>
                </c:pt>
                <c:pt idx="2034">
                  <c:v>8020.8220000000038</c:v>
                </c:pt>
                <c:pt idx="2035">
                  <c:v>8020.8420000000024</c:v>
                </c:pt>
                <c:pt idx="2036">
                  <c:v>8020.8220000000038</c:v>
                </c:pt>
                <c:pt idx="2037">
                  <c:v>8020.7930000000006</c:v>
                </c:pt>
                <c:pt idx="2038">
                  <c:v>8020.8120000000035</c:v>
                </c:pt>
                <c:pt idx="2039">
                  <c:v>8020.8120000000035</c:v>
                </c:pt>
                <c:pt idx="2040">
                  <c:v>8020.8670000000002</c:v>
                </c:pt>
                <c:pt idx="2041">
                  <c:v>8020.83</c:v>
                </c:pt>
                <c:pt idx="2042">
                  <c:v>8020.8140000000003</c:v>
                </c:pt>
                <c:pt idx="2043">
                  <c:v>8020.8520000000044</c:v>
                </c:pt>
                <c:pt idx="2044">
                  <c:v>8020.8290000000034</c:v>
                </c:pt>
                <c:pt idx="2045">
                  <c:v>8020.8370000000004</c:v>
                </c:pt>
                <c:pt idx="2046">
                  <c:v>8020.83</c:v>
                </c:pt>
                <c:pt idx="2047">
                  <c:v>8020.8640000000014</c:v>
                </c:pt>
                <c:pt idx="2048">
                  <c:v>8020.8030000000008</c:v>
                </c:pt>
                <c:pt idx="2049">
                  <c:v>8020.83</c:v>
                </c:pt>
                <c:pt idx="2050">
                  <c:v>8020.8470000000007</c:v>
                </c:pt>
                <c:pt idx="2051">
                  <c:v>8020.8640000000014</c:v>
                </c:pt>
                <c:pt idx="2052">
                  <c:v>8020.875</c:v>
                </c:pt>
                <c:pt idx="2053">
                  <c:v>8020.8640000000014</c:v>
                </c:pt>
                <c:pt idx="2054">
                  <c:v>8020.89</c:v>
                </c:pt>
                <c:pt idx="2055">
                  <c:v>8020.8290000000034</c:v>
                </c:pt>
                <c:pt idx="2056">
                  <c:v>8020.8540000000003</c:v>
                </c:pt>
                <c:pt idx="2057">
                  <c:v>8020.8260000000037</c:v>
                </c:pt>
                <c:pt idx="2058">
                  <c:v>8020.8360000000002</c:v>
                </c:pt>
                <c:pt idx="2059">
                  <c:v>8020.9079999999994</c:v>
                </c:pt>
                <c:pt idx="2060">
                  <c:v>8020.8650000000034</c:v>
                </c:pt>
                <c:pt idx="2061">
                  <c:v>8020.8779999999997</c:v>
                </c:pt>
                <c:pt idx="2062">
                  <c:v>8020.8680000000004</c:v>
                </c:pt>
                <c:pt idx="2063">
                  <c:v>8020.8470000000007</c:v>
                </c:pt>
                <c:pt idx="2064">
                  <c:v>8020.8650000000034</c:v>
                </c:pt>
                <c:pt idx="2065">
                  <c:v>8020.8980000000001</c:v>
                </c:pt>
                <c:pt idx="2066">
                  <c:v>8020.87</c:v>
                </c:pt>
                <c:pt idx="2067">
                  <c:v>8020.8960000000034</c:v>
                </c:pt>
                <c:pt idx="2068">
                  <c:v>8020.857</c:v>
                </c:pt>
                <c:pt idx="2069">
                  <c:v>8020.9030000000002</c:v>
                </c:pt>
                <c:pt idx="2070">
                  <c:v>8020.8810000000003</c:v>
                </c:pt>
                <c:pt idx="2071">
                  <c:v>8020.9270000000006</c:v>
                </c:pt>
                <c:pt idx="2072">
                  <c:v>8020.9250000000002</c:v>
                </c:pt>
                <c:pt idx="2073">
                  <c:v>8020.92</c:v>
                </c:pt>
                <c:pt idx="2074">
                  <c:v>8020.9040000000005</c:v>
                </c:pt>
                <c:pt idx="2075">
                  <c:v>8020.9090000000006</c:v>
                </c:pt>
                <c:pt idx="2076">
                  <c:v>8020.9069999999992</c:v>
                </c:pt>
                <c:pt idx="2077">
                  <c:v>8020.9620000000004</c:v>
                </c:pt>
                <c:pt idx="2078">
                  <c:v>8020.9859999999999</c:v>
                </c:pt>
                <c:pt idx="2079">
                  <c:v>8020.9560000000001</c:v>
                </c:pt>
                <c:pt idx="2080">
                  <c:v>8020.9230000000016</c:v>
                </c:pt>
                <c:pt idx="2081">
                  <c:v>8020.9460000000008</c:v>
                </c:pt>
                <c:pt idx="2082">
                  <c:v>8020.9350000000004</c:v>
                </c:pt>
                <c:pt idx="2083">
                  <c:v>8020.8980000000001</c:v>
                </c:pt>
                <c:pt idx="2084">
                  <c:v>8020.96</c:v>
                </c:pt>
                <c:pt idx="2085">
                  <c:v>8020.9360000000006</c:v>
                </c:pt>
                <c:pt idx="2086">
                  <c:v>8020.9489999999996</c:v>
                </c:pt>
                <c:pt idx="2087">
                  <c:v>8020.9579999999996</c:v>
                </c:pt>
                <c:pt idx="2088">
                  <c:v>8020.9720000000007</c:v>
                </c:pt>
                <c:pt idx="2089">
                  <c:v>8020.9720000000007</c:v>
                </c:pt>
                <c:pt idx="2090">
                  <c:v>8020.9699999999993</c:v>
                </c:pt>
                <c:pt idx="2091">
                  <c:v>8020.9589999999998</c:v>
                </c:pt>
                <c:pt idx="2092">
                  <c:v>8020.9489999999996</c:v>
                </c:pt>
                <c:pt idx="2093">
                  <c:v>8021.0060000000003</c:v>
                </c:pt>
                <c:pt idx="2094">
                  <c:v>8021.0020000000004</c:v>
                </c:pt>
                <c:pt idx="2095">
                  <c:v>8020.9670000000015</c:v>
                </c:pt>
                <c:pt idx="2096">
                  <c:v>8020.9810000000007</c:v>
                </c:pt>
                <c:pt idx="2097">
                  <c:v>8021.0210000000034</c:v>
                </c:pt>
                <c:pt idx="2098">
                  <c:v>8021.0210000000034</c:v>
                </c:pt>
                <c:pt idx="2099">
                  <c:v>8021.0080000000007</c:v>
                </c:pt>
                <c:pt idx="2100">
                  <c:v>8020.9890000000005</c:v>
                </c:pt>
                <c:pt idx="2101">
                  <c:v>8020.9920000000002</c:v>
                </c:pt>
                <c:pt idx="2102">
                  <c:v>8020.9720000000007</c:v>
                </c:pt>
                <c:pt idx="2103">
                  <c:v>8021.0540000000001</c:v>
                </c:pt>
                <c:pt idx="2104">
                  <c:v>8020.9859999999999</c:v>
                </c:pt>
                <c:pt idx="2105">
                  <c:v>8020.9710000000005</c:v>
                </c:pt>
                <c:pt idx="2106">
                  <c:v>8021.0240000000003</c:v>
                </c:pt>
                <c:pt idx="2107">
                  <c:v>8021.0470000000005</c:v>
                </c:pt>
                <c:pt idx="2108">
                  <c:v>8021.0379999999996</c:v>
                </c:pt>
                <c:pt idx="2109">
                  <c:v>8021.0410000000002</c:v>
                </c:pt>
                <c:pt idx="2110">
                  <c:v>8021.1</c:v>
                </c:pt>
                <c:pt idx="2111">
                  <c:v>8021.1210000000037</c:v>
                </c:pt>
                <c:pt idx="2112">
                  <c:v>8021.0410000000002</c:v>
                </c:pt>
                <c:pt idx="2113">
                  <c:v>8021.0410000000002</c:v>
                </c:pt>
                <c:pt idx="2114">
                  <c:v>8021.0630000000001</c:v>
                </c:pt>
                <c:pt idx="2115">
                  <c:v>8021.0940000000001</c:v>
                </c:pt>
                <c:pt idx="2116">
                  <c:v>8021.0470000000005</c:v>
                </c:pt>
                <c:pt idx="2117">
                  <c:v>8021.0860000000002</c:v>
                </c:pt>
                <c:pt idx="2118">
                  <c:v>8021.0720000000001</c:v>
                </c:pt>
                <c:pt idx="2119">
                  <c:v>8021.0960000000014</c:v>
                </c:pt>
                <c:pt idx="2120">
                  <c:v>8021.098</c:v>
                </c:pt>
                <c:pt idx="2121">
                  <c:v>8021.1050000000014</c:v>
                </c:pt>
                <c:pt idx="2122">
                  <c:v>8021.0340000000006</c:v>
                </c:pt>
                <c:pt idx="2123">
                  <c:v>8021.1560000000045</c:v>
                </c:pt>
                <c:pt idx="2124">
                  <c:v>8021.1260000000038</c:v>
                </c:pt>
                <c:pt idx="2125">
                  <c:v>8021.1030000000001</c:v>
                </c:pt>
                <c:pt idx="2126">
                  <c:v>8021.0880000000006</c:v>
                </c:pt>
                <c:pt idx="2127">
                  <c:v>8021.0950000000003</c:v>
                </c:pt>
                <c:pt idx="2128">
                  <c:v>8021.1470000000018</c:v>
                </c:pt>
                <c:pt idx="2129">
                  <c:v>8021.1160000000036</c:v>
                </c:pt>
                <c:pt idx="2130">
                  <c:v>8021.1170000000002</c:v>
                </c:pt>
                <c:pt idx="2131">
                  <c:v>8021.0930000000017</c:v>
                </c:pt>
                <c:pt idx="2132">
                  <c:v>8021.1250000000036</c:v>
                </c:pt>
                <c:pt idx="2133">
                  <c:v>8021.0960000000014</c:v>
                </c:pt>
                <c:pt idx="2134">
                  <c:v>8021.17</c:v>
                </c:pt>
                <c:pt idx="2135">
                  <c:v>8021.1530000000002</c:v>
                </c:pt>
                <c:pt idx="2136">
                  <c:v>8021.1550000000034</c:v>
                </c:pt>
                <c:pt idx="2137">
                  <c:v>8021.1770000000006</c:v>
                </c:pt>
                <c:pt idx="2138">
                  <c:v>8021.1290000000045</c:v>
                </c:pt>
                <c:pt idx="2139">
                  <c:v>8021.17</c:v>
                </c:pt>
                <c:pt idx="2140">
                  <c:v>8021.174</c:v>
                </c:pt>
                <c:pt idx="2141">
                  <c:v>8021.174</c:v>
                </c:pt>
                <c:pt idx="2142">
                  <c:v>8021.107</c:v>
                </c:pt>
                <c:pt idx="2143">
                  <c:v>8021.134</c:v>
                </c:pt>
                <c:pt idx="2144">
                  <c:v>8021.1510000000035</c:v>
                </c:pt>
                <c:pt idx="2145">
                  <c:v>8021.1780000000008</c:v>
                </c:pt>
                <c:pt idx="2146">
                  <c:v>8021.1630000000014</c:v>
                </c:pt>
                <c:pt idx="2147">
                  <c:v>8021.1390000000001</c:v>
                </c:pt>
                <c:pt idx="2148">
                  <c:v>8021.1900000000014</c:v>
                </c:pt>
                <c:pt idx="2149">
                  <c:v>8021.1500000000024</c:v>
                </c:pt>
                <c:pt idx="2150">
                  <c:v>8021.1640000000034</c:v>
                </c:pt>
                <c:pt idx="2151">
                  <c:v>8021.2390000000005</c:v>
                </c:pt>
                <c:pt idx="2152">
                  <c:v>8021.1470000000018</c:v>
                </c:pt>
                <c:pt idx="2153">
                  <c:v>8021.2179999999998</c:v>
                </c:pt>
                <c:pt idx="2154">
                  <c:v>8021.1660000000038</c:v>
                </c:pt>
                <c:pt idx="2155">
                  <c:v>8021.0940000000001</c:v>
                </c:pt>
                <c:pt idx="2156">
                  <c:v>8021.14</c:v>
                </c:pt>
                <c:pt idx="2157">
                  <c:v>8021.1640000000034</c:v>
                </c:pt>
                <c:pt idx="2158">
                  <c:v>8021.1770000000006</c:v>
                </c:pt>
                <c:pt idx="2159">
                  <c:v>8021.1550000000034</c:v>
                </c:pt>
                <c:pt idx="2160">
                  <c:v>8021.17</c:v>
                </c:pt>
                <c:pt idx="2161">
                  <c:v>8021.1660000000038</c:v>
                </c:pt>
                <c:pt idx="2162">
                  <c:v>8021.1920000000036</c:v>
                </c:pt>
                <c:pt idx="2163">
                  <c:v>8021.1630000000014</c:v>
                </c:pt>
                <c:pt idx="2164">
                  <c:v>8021.1950000000024</c:v>
                </c:pt>
                <c:pt idx="2165">
                  <c:v>8021.2420000000002</c:v>
                </c:pt>
                <c:pt idx="2166">
                  <c:v>8021.2729999999992</c:v>
                </c:pt>
                <c:pt idx="2167">
                  <c:v>8021.1870000000008</c:v>
                </c:pt>
                <c:pt idx="2168">
                  <c:v>8021.223</c:v>
                </c:pt>
                <c:pt idx="2169">
                  <c:v>8021.2260000000024</c:v>
                </c:pt>
                <c:pt idx="2170">
                  <c:v>8021.2179999999998</c:v>
                </c:pt>
                <c:pt idx="2171">
                  <c:v>8021.2709999999997</c:v>
                </c:pt>
                <c:pt idx="2172">
                  <c:v>8021.2050000000008</c:v>
                </c:pt>
                <c:pt idx="2173">
                  <c:v>8021.2110000000002</c:v>
                </c:pt>
                <c:pt idx="2174">
                  <c:v>8021.2260000000024</c:v>
                </c:pt>
                <c:pt idx="2175">
                  <c:v>8021.2240000000002</c:v>
                </c:pt>
                <c:pt idx="2176">
                  <c:v>8021.2330000000002</c:v>
                </c:pt>
                <c:pt idx="2177">
                  <c:v>8021.1970000000001</c:v>
                </c:pt>
                <c:pt idx="2178">
                  <c:v>8021.2179999999998</c:v>
                </c:pt>
                <c:pt idx="2179">
                  <c:v>8021.2349999999997</c:v>
                </c:pt>
                <c:pt idx="2180">
                  <c:v>8021.2570000000005</c:v>
                </c:pt>
                <c:pt idx="2181">
                  <c:v>8021.2179999999998</c:v>
                </c:pt>
                <c:pt idx="2182">
                  <c:v>8021.2290000000003</c:v>
                </c:pt>
                <c:pt idx="2183">
                  <c:v>8021.22</c:v>
                </c:pt>
                <c:pt idx="2184">
                  <c:v>8021.2620000000024</c:v>
                </c:pt>
                <c:pt idx="2185">
                  <c:v>8021.223</c:v>
                </c:pt>
                <c:pt idx="2186">
                  <c:v>8021.2170000000015</c:v>
                </c:pt>
                <c:pt idx="2187">
                  <c:v>8021.2940000000008</c:v>
                </c:pt>
                <c:pt idx="2188">
                  <c:v>8021.2630000000017</c:v>
                </c:pt>
                <c:pt idx="2189">
                  <c:v>8021.2290000000003</c:v>
                </c:pt>
                <c:pt idx="2190">
                  <c:v>8021.2709999999997</c:v>
                </c:pt>
                <c:pt idx="2191">
                  <c:v>8021.2610000000004</c:v>
                </c:pt>
                <c:pt idx="2192">
                  <c:v>8021.3060000000014</c:v>
                </c:pt>
                <c:pt idx="2193">
                  <c:v>8021.2739999999994</c:v>
                </c:pt>
                <c:pt idx="2194">
                  <c:v>8021.308</c:v>
                </c:pt>
                <c:pt idx="2195">
                  <c:v>8021.3070000000016</c:v>
                </c:pt>
                <c:pt idx="2196">
                  <c:v>8021.2829999999994</c:v>
                </c:pt>
                <c:pt idx="2197">
                  <c:v>8021.29</c:v>
                </c:pt>
                <c:pt idx="2198">
                  <c:v>8021.2889999999998</c:v>
                </c:pt>
                <c:pt idx="2199">
                  <c:v>8021.268</c:v>
                </c:pt>
                <c:pt idx="2200">
                  <c:v>8021.3310000000001</c:v>
                </c:pt>
                <c:pt idx="2201">
                  <c:v>8021.2420000000002</c:v>
                </c:pt>
                <c:pt idx="2202">
                  <c:v>8021.3150000000014</c:v>
                </c:pt>
                <c:pt idx="2203">
                  <c:v>8021.3310000000001</c:v>
                </c:pt>
                <c:pt idx="2204">
                  <c:v>8021.3010000000004</c:v>
                </c:pt>
                <c:pt idx="2205">
                  <c:v>8021.3450000000003</c:v>
                </c:pt>
                <c:pt idx="2206">
                  <c:v>8021.3200000000024</c:v>
                </c:pt>
                <c:pt idx="2207">
                  <c:v>8021.3230000000003</c:v>
                </c:pt>
                <c:pt idx="2208">
                  <c:v>8021.2820000000002</c:v>
                </c:pt>
                <c:pt idx="2209">
                  <c:v>8021.2809999999999</c:v>
                </c:pt>
                <c:pt idx="2210">
                  <c:v>8021.3240000000014</c:v>
                </c:pt>
                <c:pt idx="2211">
                  <c:v>8021.3030000000008</c:v>
                </c:pt>
                <c:pt idx="2212">
                  <c:v>8021.3590000000004</c:v>
                </c:pt>
                <c:pt idx="2213">
                  <c:v>8021.3210000000036</c:v>
                </c:pt>
                <c:pt idx="2214">
                  <c:v>8021.3470000000007</c:v>
                </c:pt>
                <c:pt idx="2215">
                  <c:v>8021.3330000000005</c:v>
                </c:pt>
                <c:pt idx="2216">
                  <c:v>8021.3200000000024</c:v>
                </c:pt>
                <c:pt idx="2217">
                  <c:v>8021.335</c:v>
                </c:pt>
                <c:pt idx="2218">
                  <c:v>8021.3590000000004</c:v>
                </c:pt>
                <c:pt idx="2219">
                  <c:v>8021.3890000000001</c:v>
                </c:pt>
                <c:pt idx="2220">
                  <c:v>8021.3630000000003</c:v>
                </c:pt>
                <c:pt idx="2221">
                  <c:v>8021.3779999999997</c:v>
                </c:pt>
                <c:pt idx="2222">
                  <c:v>8021.3690000000024</c:v>
                </c:pt>
                <c:pt idx="2223">
                  <c:v>8021.3680000000004</c:v>
                </c:pt>
                <c:pt idx="2224">
                  <c:v>8021.3660000000036</c:v>
                </c:pt>
                <c:pt idx="2225">
                  <c:v>8021.3820000000014</c:v>
                </c:pt>
                <c:pt idx="2226">
                  <c:v>8021.3310000000001</c:v>
                </c:pt>
                <c:pt idx="2227">
                  <c:v>8021.2190000000001</c:v>
                </c:pt>
                <c:pt idx="2228">
                  <c:v>8021.268</c:v>
                </c:pt>
                <c:pt idx="2229">
                  <c:v>8021.37</c:v>
                </c:pt>
                <c:pt idx="2230">
                  <c:v>8021.2950000000001</c:v>
                </c:pt>
                <c:pt idx="2231">
                  <c:v>8021.299</c:v>
                </c:pt>
                <c:pt idx="2232">
                  <c:v>8021.3070000000016</c:v>
                </c:pt>
                <c:pt idx="2233">
                  <c:v>8021.3339999999998</c:v>
                </c:pt>
                <c:pt idx="2234">
                  <c:v>8021.3390000000009</c:v>
                </c:pt>
                <c:pt idx="2235">
                  <c:v>8021.2920000000004</c:v>
                </c:pt>
                <c:pt idx="2236">
                  <c:v>8021.3540000000003</c:v>
                </c:pt>
                <c:pt idx="2237">
                  <c:v>8021.3200000000024</c:v>
                </c:pt>
                <c:pt idx="2238">
                  <c:v>8021.3260000000037</c:v>
                </c:pt>
                <c:pt idx="2239">
                  <c:v>8021.3760000000002</c:v>
                </c:pt>
                <c:pt idx="2240">
                  <c:v>8021.3250000000044</c:v>
                </c:pt>
                <c:pt idx="2241">
                  <c:v>8021.2970000000005</c:v>
                </c:pt>
                <c:pt idx="2242">
                  <c:v>8021.335</c:v>
                </c:pt>
                <c:pt idx="2243">
                  <c:v>8021.2960000000003</c:v>
                </c:pt>
                <c:pt idx="2244">
                  <c:v>8021.3040000000001</c:v>
                </c:pt>
                <c:pt idx="2245">
                  <c:v>8021.3020000000024</c:v>
                </c:pt>
                <c:pt idx="2246">
                  <c:v>8021.3030000000008</c:v>
                </c:pt>
                <c:pt idx="2247">
                  <c:v>8021.3160000000034</c:v>
                </c:pt>
                <c:pt idx="2248">
                  <c:v>8021.3390000000009</c:v>
                </c:pt>
                <c:pt idx="2249">
                  <c:v>8021.3150000000014</c:v>
                </c:pt>
                <c:pt idx="2250">
                  <c:v>8021.3520000000044</c:v>
                </c:pt>
                <c:pt idx="2251">
                  <c:v>8021.3310000000001</c:v>
                </c:pt>
                <c:pt idx="2252">
                  <c:v>8021.3640000000014</c:v>
                </c:pt>
                <c:pt idx="2253">
                  <c:v>8021.3420000000024</c:v>
                </c:pt>
                <c:pt idx="2254">
                  <c:v>8021.3</c:v>
                </c:pt>
                <c:pt idx="2255">
                  <c:v>8021.3200000000024</c:v>
                </c:pt>
                <c:pt idx="2256">
                  <c:v>8021.3220000000038</c:v>
                </c:pt>
                <c:pt idx="2257">
                  <c:v>8021.3290000000034</c:v>
                </c:pt>
                <c:pt idx="2258">
                  <c:v>8021.3640000000014</c:v>
                </c:pt>
                <c:pt idx="2259">
                  <c:v>8021.3960000000034</c:v>
                </c:pt>
                <c:pt idx="2260">
                  <c:v>8021.3010000000004</c:v>
                </c:pt>
                <c:pt idx="2261">
                  <c:v>8021.3730000000005</c:v>
                </c:pt>
                <c:pt idx="2262">
                  <c:v>8021.375</c:v>
                </c:pt>
                <c:pt idx="2263">
                  <c:v>8021.3420000000024</c:v>
                </c:pt>
                <c:pt idx="2264">
                  <c:v>8021.3020000000024</c:v>
                </c:pt>
                <c:pt idx="2265">
                  <c:v>8021.3620000000037</c:v>
                </c:pt>
                <c:pt idx="2266">
                  <c:v>8021.33</c:v>
                </c:pt>
                <c:pt idx="2267">
                  <c:v>8021.3940000000002</c:v>
                </c:pt>
                <c:pt idx="2268">
                  <c:v>8021.317</c:v>
                </c:pt>
                <c:pt idx="2269">
                  <c:v>8021.3990000000003</c:v>
                </c:pt>
                <c:pt idx="2270">
                  <c:v>8021.3860000000004</c:v>
                </c:pt>
                <c:pt idx="2271">
                  <c:v>8021.384</c:v>
                </c:pt>
                <c:pt idx="2272">
                  <c:v>8021.3760000000002</c:v>
                </c:pt>
                <c:pt idx="2273">
                  <c:v>8021.4</c:v>
                </c:pt>
                <c:pt idx="2274">
                  <c:v>8021.4220000000014</c:v>
                </c:pt>
                <c:pt idx="2275">
                  <c:v>8021.4059999999999</c:v>
                </c:pt>
                <c:pt idx="2276">
                  <c:v>8021.3640000000014</c:v>
                </c:pt>
                <c:pt idx="2277">
                  <c:v>8021.375</c:v>
                </c:pt>
                <c:pt idx="2278">
                  <c:v>8021.4</c:v>
                </c:pt>
                <c:pt idx="2279">
                  <c:v>8021.3390000000009</c:v>
                </c:pt>
                <c:pt idx="2280">
                  <c:v>8021.415</c:v>
                </c:pt>
                <c:pt idx="2281">
                  <c:v>8021.3980000000001</c:v>
                </c:pt>
                <c:pt idx="2282">
                  <c:v>8021.4220000000014</c:v>
                </c:pt>
                <c:pt idx="2283">
                  <c:v>8021.393</c:v>
                </c:pt>
                <c:pt idx="2284">
                  <c:v>8021.4579999999996</c:v>
                </c:pt>
                <c:pt idx="2285">
                  <c:v>8021.4110000000001</c:v>
                </c:pt>
                <c:pt idx="2286">
                  <c:v>8021.4579999999996</c:v>
                </c:pt>
                <c:pt idx="2287">
                  <c:v>8021.4470000000001</c:v>
                </c:pt>
                <c:pt idx="2288">
                  <c:v>8021.4030000000002</c:v>
                </c:pt>
                <c:pt idx="2289">
                  <c:v>8021.4779999999992</c:v>
                </c:pt>
                <c:pt idx="2290">
                  <c:v>8021.4720000000007</c:v>
                </c:pt>
                <c:pt idx="2291">
                  <c:v>8021.4739999999965</c:v>
                </c:pt>
                <c:pt idx="2292">
                  <c:v>8021.4690000000001</c:v>
                </c:pt>
                <c:pt idx="2293">
                  <c:v>8021.49</c:v>
                </c:pt>
                <c:pt idx="2294">
                  <c:v>8021.4120000000003</c:v>
                </c:pt>
                <c:pt idx="2295">
                  <c:v>8021.4360000000006</c:v>
                </c:pt>
                <c:pt idx="2296">
                  <c:v>8021.4939999999997</c:v>
                </c:pt>
                <c:pt idx="2297">
                  <c:v>8021.4710000000005</c:v>
                </c:pt>
                <c:pt idx="2298">
                  <c:v>8021.4470000000001</c:v>
                </c:pt>
                <c:pt idx="2299">
                  <c:v>8021.5240000000003</c:v>
                </c:pt>
                <c:pt idx="2300">
                  <c:v>8021.4540000000006</c:v>
                </c:pt>
                <c:pt idx="2301">
                  <c:v>8021.4470000000001</c:v>
                </c:pt>
                <c:pt idx="2302">
                  <c:v>8021.5190000000002</c:v>
                </c:pt>
                <c:pt idx="2303">
                  <c:v>8021.4550000000008</c:v>
                </c:pt>
                <c:pt idx="2304">
                  <c:v>8021.549</c:v>
                </c:pt>
                <c:pt idx="2305">
                  <c:v>8021.5160000000014</c:v>
                </c:pt>
                <c:pt idx="2306">
                  <c:v>8021.5110000000004</c:v>
                </c:pt>
                <c:pt idx="2307">
                  <c:v>8021.5210000000034</c:v>
                </c:pt>
                <c:pt idx="2308">
                  <c:v>8021.451</c:v>
                </c:pt>
                <c:pt idx="2309">
                  <c:v>8021.5250000000024</c:v>
                </c:pt>
                <c:pt idx="2310">
                  <c:v>8021.5050000000001</c:v>
                </c:pt>
                <c:pt idx="2311">
                  <c:v>8021.5320000000002</c:v>
                </c:pt>
                <c:pt idx="2312">
                  <c:v>8021.5450000000001</c:v>
                </c:pt>
                <c:pt idx="2313">
                  <c:v>8021.5420000000004</c:v>
                </c:pt>
                <c:pt idx="2314">
                  <c:v>8021.5190000000002</c:v>
                </c:pt>
                <c:pt idx="2315">
                  <c:v>8021.5360000000001</c:v>
                </c:pt>
                <c:pt idx="2316">
                  <c:v>8021.5810000000001</c:v>
                </c:pt>
                <c:pt idx="2317">
                  <c:v>8021.4939999999997</c:v>
                </c:pt>
                <c:pt idx="2318">
                  <c:v>8021.5030000000015</c:v>
                </c:pt>
                <c:pt idx="2319">
                  <c:v>8021.5410000000002</c:v>
                </c:pt>
                <c:pt idx="2320">
                  <c:v>8021.5560000000014</c:v>
                </c:pt>
                <c:pt idx="2321">
                  <c:v>8021.5479999999998</c:v>
                </c:pt>
                <c:pt idx="2322">
                  <c:v>8021.549</c:v>
                </c:pt>
                <c:pt idx="2323">
                  <c:v>8021.54</c:v>
                </c:pt>
                <c:pt idx="2324">
                  <c:v>8021.5610000000024</c:v>
                </c:pt>
                <c:pt idx="2325">
                  <c:v>8021.4990000000007</c:v>
                </c:pt>
                <c:pt idx="2326">
                  <c:v>8021.5550000000003</c:v>
                </c:pt>
                <c:pt idx="2327">
                  <c:v>8021.5250000000024</c:v>
                </c:pt>
                <c:pt idx="2328">
                  <c:v>8021.5520000000024</c:v>
                </c:pt>
                <c:pt idx="2329">
                  <c:v>8021.585</c:v>
                </c:pt>
                <c:pt idx="2330">
                  <c:v>8021.5960000000014</c:v>
                </c:pt>
                <c:pt idx="2331">
                  <c:v>8021.6170000000002</c:v>
                </c:pt>
                <c:pt idx="2332">
                  <c:v>8021.5620000000035</c:v>
                </c:pt>
                <c:pt idx="2333">
                  <c:v>8021.5309999999999</c:v>
                </c:pt>
                <c:pt idx="2334">
                  <c:v>8021.5610000000024</c:v>
                </c:pt>
                <c:pt idx="2335">
                  <c:v>8021.6270000000004</c:v>
                </c:pt>
                <c:pt idx="2336">
                  <c:v>8021.5510000000004</c:v>
                </c:pt>
                <c:pt idx="2337">
                  <c:v>8021.5870000000004</c:v>
                </c:pt>
                <c:pt idx="2338">
                  <c:v>8021.5790000000006</c:v>
                </c:pt>
                <c:pt idx="2339">
                  <c:v>8021.6170000000002</c:v>
                </c:pt>
                <c:pt idx="2340">
                  <c:v>8021.6590000000024</c:v>
                </c:pt>
                <c:pt idx="2341">
                  <c:v>8021.5839999999998</c:v>
                </c:pt>
                <c:pt idx="2342">
                  <c:v>8021.5710000000008</c:v>
                </c:pt>
                <c:pt idx="2343">
                  <c:v>8021.6110000000044</c:v>
                </c:pt>
                <c:pt idx="2344">
                  <c:v>8021.5990000000002</c:v>
                </c:pt>
                <c:pt idx="2345">
                  <c:v>8021.5620000000035</c:v>
                </c:pt>
                <c:pt idx="2346">
                  <c:v>8021.5910000000003</c:v>
                </c:pt>
                <c:pt idx="2347">
                  <c:v>8021.5960000000014</c:v>
                </c:pt>
                <c:pt idx="2348">
                  <c:v>8021.6680000000024</c:v>
                </c:pt>
                <c:pt idx="2349">
                  <c:v>8021.6180000000004</c:v>
                </c:pt>
                <c:pt idx="2350">
                  <c:v>8021.6040000000003</c:v>
                </c:pt>
                <c:pt idx="2351">
                  <c:v>8021.6410000000014</c:v>
                </c:pt>
                <c:pt idx="2352">
                  <c:v>8021.607</c:v>
                </c:pt>
                <c:pt idx="2353">
                  <c:v>8021.6670000000004</c:v>
                </c:pt>
                <c:pt idx="2354">
                  <c:v>8021.6410000000014</c:v>
                </c:pt>
                <c:pt idx="2355">
                  <c:v>8021.6150000000034</c:v>
                </c:pt>
                <c:pt idx="2356">
                  <c:v>8021.6370000000015</c:v>
                </c:pt>
                <c:pt idx="2357">
                  <c:v>8021.6570000000002</c:v>
                </c:pt>
                <c:pt idx="2358">
                  <c:v>8021.67</c:v>
                </c:pt>
                <c:pt idx="2359">
                  <c:v>8021.6640000000034</c:v>
                </c:pt>
                <c:pt idx="2360">
                  <c:v>8021.6590000000024</c:v>
                </c:pt>
                <c:pt idx="2361">
                  <c:v>8021.5970000000007</c:v>
                </c:pt>
                <c:pt idx="2362">
                  <c:v>8021.63</c:v>
                </c:pt>
                <c:pt idx="2363">
                  <c:v>8021.5870000000004</c:v>
                </c:pt>
                <c:pt idx="2364">
                  <c:v>8021.6640000000034</c:v>
                </c:pt>
                <c:pt idx="2365">
                  <c:v>8021.6470000000018</c:v>
                </c:pt>
                <c:pt idx="2366">
                  <c:v>8021.6120000000037</c:v>
                </c:pt>
                <c:pt idx="2367">
                  <c:v>8021.6540000000014</c:v>
                </c:pt>
                <c:pt idx="2368">
                  <c:v>8021.5940000000001</c:v>
                </c:pt>
                <c:pt idx="2369">
                  <c:v>8021.5950000000003</c:v>
                </c:pt>
                <c:pt idx="2370">
                  <c:v>8021.68</c:v>
                </c:pt>
                <c:pt idx="2371">
                  <c:v>8021.6310000000003</c:v>
                </c:pt>
                <c:pt idx="2372">
                  <c:v>8021.6610000000037</c:v>
                </c:pt>
                <c:pt idx="2373">
                  <c:v>8021.6120000000037</c:v>
                </c:pt>
                <c:pt idx="2374">
                  <c:v>8021.6520000000037</c:v>
                </c:pt>
                <c:pt idx="2375">
                  <c:v>8021.6500000000024</c:v>
                </c:pt>
                <c:pt idx="2376">
                  <c:v>8021.7110000000002</c:v>
                </c:pt>
                <c:pt idx="2377">
                  <c:v>8021.6720000000014</c:v>
                </c:pt>
                <c:pt idx="2378">
                  <c:v>8021.6790000000001</c:v>
                </c:pt>
                <c:pt idx="2379">
                  <c:v>8021.6920000000036</c:v>
                </c:pt>
                <c:pt idx="2380">
                  <c:v>8021.72</c:v>
                </c:pt>
                <c:pt idx="2381">
                  <c:v>8021.6720000000014</c:v>
                </c:pt>
                <c:pt idx="2382">
                  <c:v>8021.6530000000002</c:v>
                </c:pt>
                <c:pt idx="2383">
                  <c:v>8021.6750000000002</c:v>
                </c:pt>
                <c:pt idx="2384">
                  <c:v>8021.6660000000038</c:v>
                </c:pt>
                <c:pt idx="2385">
                  <c:v>8021.683</c:v>
                </c:pt>
                <c:pt idx="2386">
                  <c:v>8021.6790000000001</c:v>
                </c:pt>
                <c:pt idx="2387">
                  <c:v>8021.6500000000024</c:v>
                </c:pt>
                <c:pt idx="2388">
                  <c:v>8021.6880000000001</c:v>
                </c:pt>
                <c:pt idx="2389">
                  <c:v>8021.6580000000004</c:v>
                </c:pt>
                <c:pt idx="2390">
                  <c:v>8021.7439999999997</c:v>
                </c:pt>
                <c:pt idx="2391">
                  <c:v>8021.7390000000005</c:v>
                </c:pt>
                <c:pt idx="2392">
                  <c:v>8021.7110000000002</c:v>
                </c:pt>
                <c:pt idx="2393">
                  <c:v>8021.7390000000005</c:v>
                </c:pt>
                <c:pt idx="2394">
                  <c:v>8021.7240000000002</c:v>
                </c:pt>
                <c:pt idx="2395">
                  <c:v>8021.7110000000002</c:v>
                </c:pt>
                <c:pt idx="2396">
                  <c:v>8021.7750000000005</c:v>
                </c:pt>
                <c:pt idx="2397">
                  <c:v>8021.7130000000006</c:v>
                </c:pt>
                <c:pt idx="2398">
                  <c:v>8021.7460000000001</c:v>
                </c:pt>
                <c:pt idx="2399">
                  <c:v>8021.8020000000024</c:v>
                </c:pt>
                <c:pt idx="2400">
                  <c:v>8021.7739999999994</c:v>
                </c:pt>
                <c:pt idx="2401">
                  <c:v>8021.759</c:v>
                </c:pt>
                <c:pt idx="2402">
                  <c:v>8021.7750000000005</c:v>
                </c:pt>
                <c:pt idx="2403">
                  <c:v>8021.7860000000001</c:v>
                </c:pt>
                <c:pt idx="2404">
                  <c:v>8021.8160000000034</c:v>
                </c:pt>
                <c:pt idx="2405">
                  <c:v>8021.732</c:v>
                </c:pt>
                <c:pt idx="2406">
                  <c:v>8021.8</c:v>
                </c:pt>
                <c:pt idx="2407">
                  <c:v>8021.8140000000003</c:v>
                </c:pt>
                <c:pt idx="2408">
                  <c:v>8021.7390000000005</c:v>
                </c:pt>
                <c:pt idx="2409">
                  <c:v>8021.7699999999995</c:v>
                </c:pt>
                <c:pt idx="2410">
                  <c:v>8021.835</c:v>
                </c:pt>
                <c:pt idx="2411">
                  <c:v>8021.8390000000009</c:v>
                </c:pt>
                <c:pt idx="2412">
                  <c:v>8021.8280000000004</c:v>
                </c:pt>
                <c:pt idx="2413">
                  <c:v>8021.8120000000035</c:v>
                </c:pt>
                <c:pt idx="2414">
                  <c:v>8021.8720000000003</c:v>
                </c:pt>
                <c:pt idx="2415">
                  <c:v>8021.8530000000001</c:v>
                </c:pt>
                <c:pt idx="2416">
                  <c:v>8021.7970000000005</c:v>
                </c:pt>
                <c:pt idx="2417">
                  <c:v>8021.85</c:v>
                </c:pt>
                <c:pt idx="2418">
                  <c:v>8021.8410000000003</c:v>
                </c:pt>
                <c:pt idx="2419">
                  <c:v>8021.8789999999999</c:v>
                </c:pt>
                <c:pt idx="2420">
                  <c:v>8021.8590000000004</c:v>
                </c:pt>
                <c:pt idx="2421">
                  <c:v>8021.8530000000001</c:v>
                </c:pt>
                <c:pt idx="2422">
                  <c:v>8021.8760000000002</c:v>
                </c:pt>
                <c:pt idx="2423">
                  <c:v>8021.8290000000034</c:v>
                </c:pt>
                <c:pt idx="2424">
                  <c:v>8021.835</c:v>
                </c:pt>
                <c:pt idx="2425">
                  <c:v>8021.8450000000003</c:v>
                </c:pt>
                <c:pt idx="2426">
                  <c:v>8021.8460000000014</c:v>
                </c:pt>
                <c:pt idx="2427">
                  <c:v>8021.893</c:v>
                </c:pt>
                <c:pt idx="2428">
                  <c:v>8021.8990000000003</c:v>
                </c:pt>
                <c:pt idx="2429">
                  <c:v>8021.8530000000001</c:v>
                </c:pt>
                <c:pt idx="2430">
                  <c:v>8021.8640000000014</c:v>
                </c:pt>
                <c:pt idx="2431">
                  <c:v>8021.9170000000004</c:v>
                </c:pt>
                <c:pt idx="2432">
                  <c:v>8021.8980000000001</c:v>
                </c:pt>
                <c:pt idx="2433">
                  <c:v>8021.9030000000002</c:v>
                </c:pt>
                <c:pt idx="2434">
                  <c:v>8021.915</c:v>
                </c:pt>
                <c:pt idx="2435">
                  <c:v>8021.9679999999998</c:v>
                </c:pt>
                <c:pt idx="2436">
                  <c:v>8021.9190000000008</c:v>
                </c:pt>
                <c:pt idx="2437">
                  <c:v>8021.9290000000001</c:v>
                </c:pt>
                <c:pt idx="2438">
                  <c:v>8021.9589999999998</c:v>
                </c:pt>
                <c:pt idx="2439">
                  <c:v>8021.9640000000009</c:v>
                </c:pt>
                <c:pt idx="2440">
                  <c:v>8021.9369999999999</c:v>
                </c:pt>
                <c:pt idx="2441">
                  <c:v>8021.9550000000008</c:v>
                </c:pt>
                <c:pt idx="2442">
                  <c:v>8021.9409999999998</c:v>
                </c:pt>
                <c:pt idx="2443">
                  <c:v>8021.9250000000002</c:v>
                </c:pt>
                <c:pt idx="2444">
                  <c:v>8021.9859999999999</c:v>
                </c:pt>
                <c:pt idx="2445">
                  <c:v>8021.93</c:v>
                </c:pt>
                <c:pt idx="2446">
                  <c:v>8022.0340000000006</c:v>
                </c:pt>
                <c:pt idx="2447">
                  <c:v>8021.9929999999995</c:v>
                </c:pt>
                <c:pt idx="2448">
                  <c:v>8022.0020000000004</c:v>
                </c:pt>
                <c:pt idx="2449">
                  <c:v>8022.0350000000008</c:v>
                </c:pt>
                <c:pt idx="2450">
                  <c:v>8021.9810000000007</c:v>
                </c:pt>
                <c:pt idx="2451">
                  <c:v>8022.027</c:v>
                </c:pt>
                <c:pt idx="2452">
                  <c:v>8021.9749999999995</c:v>
                </c:pt>
                <c:pt idx="2453">
                  <c:v>8022.076</c:v>
                </c:pt>
                <c:pt idx="2454">
                  <c:v>8022.1020000000044</c:v>
                </c:pt>
                <c:pt idx="2455">
                  <c:v>8021.9949999999999</c:v>
                </c:pt>
                <c:pt idx="2456">
                  <c:v>8022.0370000000003</c:v>
                </c:pt>
                <c:pt idx="2457">
                  <c:v>8022.0360000000001</c:v>
                </c:pt>
                <c:pt idx="2458">
                  <c:v>8022.0560000000014</c:v>
                </c:pt>
                <c:pt idx="2459">
                  <c:v>8022.1060000000034</c:v>
                </c:pt>
                <c:pt idx="2460">
                  <c:v>8022.0070000000005</c:v>
                </c:pt>
                <c:pt idx="2461">
                  <c:v>8022.1090000000004</c:v>
                </c:pt>
                <c:pt idx="2462">
                  <c:v>8022.0379999999996</c:v>
                </c:pt>
                <c:pt idx="2463">
                  <c:v>8022.0309999999999</c:v>
                </c:pt>
                <c:pt idx="2464">
                  <c:v>8022.0690000000004</c:v>
                </c:pt>
                <c:pt idx="2465">
                  <c:v>8022.0970000000007</c:v>
                </c:pt>
                <c:pt idx="2466">
                  <c:v>8022.07</c:v>
                </c:pt>
                <c:pt idx="2467">
                  <c:v>8022.076</c:v>
                </c:pt>
                <c:pt idx="2468">
                  <c:v>8022.1190000000024</c:v>
                </c:pt>
                <c:pt idx="2469">
                  <c:v>8022.1040000000003</c:v>
                </c:pt>
                <c:pt idx="2470">
                  <c:v>8022.1500000000024</c:v>
                </c:pt>
                <c:pt idx="2471">
                  <c:v>8022.1390000000001</c:v>
                </c:pt>
                <c:pt idx="2472">
                  <c:v>8022.0920000000024</c:v>
                </c:pt>
                <c:pt idx="2473">
                  <c:v>8022.1660000000038</c:v>
                </c:pt>
                <c:pt idx="2474">
                  <c:v>8022.1060000000034</c:v>
                </c:pt>
                <c:pt idx="2475">
                  <c:v>8022.1230000000023</c:v>
                </c:pt>
                <c:pt idx="2476">
                  <c:v>8022.1510000000035</c:v>
                </c:pt>
                <c:pt idx="2477">
                  <c:v>8022.1640000000034</c:v>
                </c:pt>
                <c:pt idx="2478">
                  <c:v>8022.143</c:v>
                </c:pt>
                <c:pt idx="2479">
                  <c:v>8022.1870000000008</c:v>
                </c:pt>
                <c:pt idx="2480">
                  <c:v>8022.1470000000018</c:v>
                </c:pt>
                <c:pt idx="2481">
                  <c:v>8022.1730000000016</c:v>
                </c:pt>
                <c:pt idx="2482">
                  <c:v>8022.2020000000002</c:v>
                </c:pt>
                <c:pt idx="2483">
                  <c:v>8022.1950000000024</c:v>
                </c:pt>
                <c:pt idx="2484">
                  <c:v>8022.2240000000002</c:v>
                </c:pt>
                <c:pt idx="2485">
                  <c:v>8022.2539999999999</c:v>
                </c:pt>
                <c:pt idx="2486">
                  <c:v>8022.2610000000004</c:v>
                </c:pt>
                <c:pt idx="2487">
                  <c:v>8022.2750000000005</c:v>
                </c:pt>
                <c:pt idx="2488">
                  <c:v>8022.2140000000009</c:v>
                </c:pt>
                <c:pt idx="2489">
                  <c:v>8022.2739999999994</c:v>
                </c:pt>
                <c:pt idx="2490">
                  <c:v>8022.2490000000007</c:v>
                </c:pt>
                <c:pt idx="2491">
                  <c:v>8022.2270000000017</c:v>
                </c:pt>
                <c:pt idx="2492">
                  <c:v>8022.2359999999999</c:v>
                </c:pt>
                <c:pt idx="2493">
                  <c:v>8022.2250000000004</c:v>
                </c:pt>
                <c:pt idx="2494">
                  <c:v>8022.2580000000007</c:v>
                </c:pt>
                <c:pt idx="2495">
                  <c:v>8022.2889999999998</c:v>
                </c:pt>
                <c:pt idx="2496">
                  <c:v>8022.3250000000044</c:v>
                </c:pt>
                <c:pt idx="2497">
                  <c:v>8022.2660000000014</c:v>
                </c:pt>
                <c:pt idx="2498">
                  <c:v>8022.2739999999994</c:v>
                </c:pt>
                <c:pt idx="2499">
                  <c:v>8022.33</c:v>
                </c:pt>
                <c:pt idx="2500">
                  <c:v>8022.3190000000004</c:v>
                </c:pt>
                <c:pt idx="2501">
                  <c:v>8022.357</c:v>
                </c:pt>
                <c:pt idx="2502">
                  <c:v>8022.3050000000003</c:v>
                </c:pt>
                <c:pt idx="2503">
                  <c:v>8022.3640000000014</c:v>
                </c:pt>
                <c:pt idx="2504">
                  <c:v>8022.3520000000044</c:v>
                </c:pt>
                <c:pt idx="2505">
                  <c:v>8022.3380000000006</c:v>
                </c:pt>
                <c:pt idx="2506">
                  <c:v>8022.384</c:v>
                </c:pt>
                <c:pt idx="2507">
                  <c:v>8022.3990000000003</c:v>
                </c:pt>
                <c:pt idx="2508">
                  <c:v>8022.375</c:v>
                </c:pt>
                <c:pt idx="2509">
                  <c:v>8022.3710000000001</c:v>
                </c:pt>
                <c:pt idx="2510">
                  <c:v>8022.4040000000005</c:v>
                </c:pt>
                <c:pt idx="2511">
                  <c:v>8022.42</c:v>
                </c:pt>
                <c:pt idx="2512">
                  <c:v>8022.3970000000018</c:v>
                </c:pt>
                <c:pt idx="2513">
                  <c:v>8022.4579999999996</c:v>
                </c:pt>
                <c:pt idx="2514">
                  <c:v>8022.4890000000005</c:v>
                </c:pt>
                <c:pt idx="2515">
                  <c:v>8022.4079999999994</c:v>
                </c:pt>
                <c:pt idx="2516">
                  <c:v>8022.4849999999997</c:v>
                </c:pt>
                <c:pt idx="2517">
                  <c:v>8022.4610000000002</c:v>
                </c:pt>
                <c:pt idx="2518">
                  <c:v>8022.451</c:v>
                </c:pt>
                <c:pt idx="2519">
                  <c:v>8022.5020000000004</c:v>
                </c:pt>
                <c:pt idx="2520">
                  <c:v>8022.4540000000006</c:v>
                </c:pt>
                <c:pt idx="2521">
                  <c:v>8022.4650000000001</c:v>
                </c:pt>
                <c:pt idx="2522">
                  <c:v>8022.4470000000001</c:v>
                </c:pt>
                <c:pt idx="2523">
                  <c:v>8022.5309999999999</c:v>
                </c:pt>
                <c:pt idx="2524">
                  <c:v>8022.5340000000006</c:v>
                </c:pt>
                <c:pt idx="2525">
                  <c:v>8022.5290000000014</c:v>
                </c:pt>
                <c:pt idx="2526">
                  <c:v>8022.5880000000006</c:v>
                </c:pt>
                <c:pt idx="2527">
                  <c:v>8022.6670000000004</c:v>
                </c:pt>
                <c:pt idx="2528">
                  <c:v>8022.6540000000014</c:v>
                </c:pt>
                <c:pt idx="2529">
                  <c:v>8022.6870000000008</c:v>
                </c:pt>
                <c:pt idx="2530">
                  <c:v>8022.6379999999999</c:v>
                </c:pt>
                <c:pt idx="2531">
                  <c:v>8022.6540000000014</c:v>
                </c:pt>
                <c:pt idx="2532">
                  <c:v>8022.5870000000004</c:v>
                </c:pt>
                <c:pt idx="2533">
                  <c:v>8022.6120000000037</c:v>
                </c:pt>
                <c:pt idx="2534">
                  <c:v>8022.6550000000034</c:v>
                </c:pt>
                <c:pt idx="2535">
                  <c:v>8022.6379999999999</c:v>
                </c:pt>
                <c:pt idx="2536">
                  <c:v>8022.6140000000014</c:v>
                </c:pt>
                <c:pt idx="2537">
                  <c:v>8022.6420000000035</c:v>
                </c:pt>
                <c:pt idx="2538">
                  <c:v>8022.6120000000037</c:v>
                </c:pt>
                <c:pt idx="2539">
                  <c:v>8022.6720000000014</c:v>
                </c:pt>
                <c:pt idx="2540">
                  <c:v>8022.634</c:v>
                </c:pt>
                <c:pt idx="2541">
                  <c:v>8022.6460000000034</c:v>
                </c:pt>
                <c:pt idx="2542">
                  <c:v>8022.6570000000002</c:v>
                </c:pt>
                <c:pt idx="2543">
                  <c:v>8022.6840000000002</c:v>
                </c:pt>
                <c:pt idx="2544">
                  <c:v>8022.6660000000038</c:v>
                </c:pt>
                <c:pt idx="2545">
                  <c:v>8022.6590000000024</c:v>
                </c:pt>
                <c:pt idx="2546">
                  <c:v>8022.6980000000003</c:v>
                </c:pt>
                <c:pt idx="2547">
                  <c:v>8022.7079999999996</c:v>
                </c:pt>
                <c:pt idx="2548">
                  <c:v>8022.6870000000008</c:v>
                </c:pt>
                <c:pt idx="2549">
                  <c:v>8022.72</c:v>
                </c:pt>
                <c:pt idx="2550">
                  <c:v>8022.7120000000004</c:v>
                </c:pt>
                <c:pt idx="2551">
                  <c:v>8022.7280000000001</c:v>
                </c:pt>
                <c:pt idx="2552">
                  <c:v>8022.7460000000001</c:v>
                </c:pt>
                <c:pt idx="2553">
                  <c:v>8022.7970000000005</c:v>
                </c:pt>
                <c:pt idx="2554">
                  <c:v>8022.7790000000005</c:v>
                </c:pt>
                <c:pt idx="2555">
                  <c:v>8022.808</c:v>
                </c:pt>
                <c:pt idx="2556">
                  <c:v>8022.8</c:v>
                </c:pt>
                <c:pt idx="2557">
                  <c:v>8022.7809999999999</c:v>
                </c:pt>
                <c:pt idx="2558">
                  <c:v>8022.7530000000015</c:v>
                </c:pt>
                <c:pt idx="2559">
                  <c:v>8022.7920000000004</c:v>
                </c:pt>
                <c:pt idx="2560">
                  <c:v>8022.7660000000014</c:v>
                </c:pt>
                <c:pt idx="2561">
                  <c:v>8022.7790000000005</c:v>
                </c:pt>
                <c:pt idx="2562">
                  <c:v>8022.7739999999994</c:v>
                </c:pt>
                <c:pt idx="2563">
                  <c:v>8022.81</c:v>
                </c:pt>
                <c:pt idx="2564">
                  <c:v>8022.8260000000037</c:v>
                </c:pt>
                <c:pt idx="2565">
                  <c:v>8022.8140000000003</c:v>
                </c:pt>
                <c:pt idx="2566">
                  <c:v>8022.8680000000004</c:v>
                </c:pt>
                <c:pt idx="2567">
                  <c:v>8022.8040000000001</c:v>
                </c:pt>
                <c:pt idx="2568">
                  <c:v>8022.8240000000014</c:v>
                </c:pt>
                <c:pt idx="2569">
                  <c:v>8022.8550000000014</c:v>
                </c:pt>
                <c:pt idx="2570">
                  <c:v>8022.8390000000009</c:v>
                </c:pt>
                <c:pt idx="2571">
                  <c:v>8022.8910000000014</c:v>
                </c:pt>
                <c:pt idx="2572">
                  <c:v>8022.8290000000034</c:v>
                </c:pt>
                <c:pt idx="2573">
                  <c:v>8022.875</c:v>
                </c:pt>
                <c:pt idx="2574">
                  <c:v>8022.8339999999998</c:v>
                </c:pt>
                <c:pt idx="2575">
                  <c:v>8022.8779999999997</c:v>
                </c:pt>
                <c:pt idx="2576">
                  <c:v>8022.8380000000006</c:v>
                </c:pt>
                <c:pt idx="2577">
                  <c:v>8022.9059999999999</c:v>
                </c:pt>
                <c:pt idx="2578">
                  <c:v>8022.8380000000006</c:v>
                </c:pt>
                <c:pt idx="2579">
                  <c:v>8022.9139999999998</c:v>
                </c:pt>
                <c:pt idx="2580">
                  <c:v>8022.9369999999999</c:v>
                </c:pt>
                <c:pt idx="2581">
                  <c:v>8022.94</c:v>
                </c:pt>
                <c:pt idx="2582">
                  <c:v>8022.9130000000005</c:v>
                </c:pt>
                <c:pt idx="2583">
                  <c:v>8022.9329999999991</c:v>
                </c:pt>
                <c:pt idx="2584">
                  <c:v>8022.8779999999997</c:v>
                </c:pt>
                <c:pt idx="2585">
                  <c:v>8022.9250000000002</c:v>
                </c:pt>
                <c:pt idx="2586">
                  <c:v>8022.8950000000004</c:v>
                </c:pt>
                <c:pt idx="2587">
                  <c:v>8022.9389999999985</c:v>
                </c:pt>
                <c:pt idx="2588">
                  <c:v>8022.9220000000014</c:v>
                </c:pt>
                <c:pt idx="2589">
                  <c:v>8022.9589999999998</c:v>
                </c:pt>
                <c:pt idx="2590">
                  <c:v>8022.9759999999997</c:v>
                </c:pt>
                <c:pt idx="2591">
                  <c:v>8022.96</c:v>
                </c:pt>
                <c:pt idx="2592">
                  <c:v>8022.951</c:v>
                </c:pt>
                <c:pt idx="2593">
                  <c:v>8022.9769999999999</c:v>
                </c:pt>
                <c:pt idx="2594">
                  <c:v>8022.9690000000001</c:v>
                </c:pt>
                <c:pt idx="2595">
                  <c:v>8022.9830000000002</c:v>
                </c:pt>
                <c:pt idx="2596">
                  <c:v>8022.9720000000007</c:v>
                </c:pt>
                <c:pt idx="2597">
                  <c:v>8022.9849999999997</c:v>
                </c:pt>
                <c:pt idx="2598">
                  <c:v>8023.0050000000001</c:v>
                </c:pt>
                <c:pt idx="2599">
                  <c:v>8023.0520000000024</c:v>
                </c:pt>
                <c:pt idx="2600">
                  <c:v>8023.0280000000002</c:v>
                </c:pt>
                <c:pt idx="2601">
                  <c:v>8023.0320000000002</c:v>
                </c:pt>
                <c:pt idx="2602">
                  <c:v>8023.0440000000008</c:v>
                </c:pt>
                <c:pt idx="2603">
                  <c:v>8023.05</c:v>
                </c:pt>
                <c:pt idx="2604">
                  <c:v>8023.01</c:v>
                </c:pt>
                <c:pt idx="2605">
                  <c:v>8023.0570000000016</c:v>
                </c:pt>
                <c:pt idx="2606">
                  <c:v>8023.0830000000005</c:v>
                </c:pt>
                <c:pt idx="2607">
                  <c:v>8023.0790000000006</c:v>
                </c:pt>
                <c:pt idx="2608">
                  <c:v>8023.08</c:v>
                </c:pt>
                <c:pt idx="2609">
                  <c:v>8023.06</c:v>
                </c:pt>
                <c:pt idx="2610">
                  <c:v>8023.1</c:v>
                </c:pt>
                <c:pt idx="2611">
                  <c:v>8023.0730000000003</c:v>
                </c:pt>
                <c:pt idx="2612">
                  <c:v>8023.0749999999998</c:v>
                </c:pt>
                <c:pt idx="2613">
                  <c:v>8023.0910000000003</c:v>
                </c:pt>
                <c:pt idx="2614">
                  <c:v>8023.1090000000004</c:v>
                </c:pt>
                <c:pt idx="2615">
                  <c:v>8023.1150000000034</c:v>
                </c:pt>
                <c:pt idx="2616">
                  <c:v>8023.13</c:v>
                </c:pt>
                <c:pt idx="2617">
                  <c:v>8023.1040000000003</c:v>
                </c:pt>
                <c:pt idx="2618">
                  <c:v>8023.1190000000024</c:v>
                </c:pt>
                <c:pt idx="2619">
                  <c:v>8023.1190000000024</c:v>
                </c:pt>
                <c:pt idx="2620">
                  <c:v>8023.14</c:v>
                </c:pt>
                <c:pt idx="2621">
                  <c:v>8023.1500000000024</c:v>
                </c:pt>
                <c:pt idx="2622">
                  <c:v>8023.0910000000003</c:v>
                </c:pt>
                <c:pt idx="2623">
                  <c:v>8023.1710000000003</c:v>
                </c:pt>
                <c:pt idx="2624">
                  <c:v>8023.1900000000014</c:v>
                </c:pt>
                <c:pt idx="2625">
                  <c:v>8023.1450000000004</c:v>
                </c:pt>
                <c:pt idx="2626">
                  <c:v>8023.1600000000035</c:v>
                </c:pt>
                <c:pt idx="2627">
                  <c:v>8023.1840000000002</c:v>
                </c:pt>
                <c:pt idx="2628">
                  <c:v>8023.1580000000004</c:v>
                </c:pt>
                <c:pt idx="2629">
                  <c:v>8023.2089999999998</c:v>
                </c:pt>
                <c:pt idx="2630">
                  <c:v>8023.2469999999994</c:v>
                </c:pt>
                <c:pt idx="2631">
                  <c:v>8023.2539999999999</c:v>
                </c:pt>
                <c:pt idx="2632">
                  <c:v>8023.2739999999994</c:v>
                </c:pt>
                <c:pt idx="2633">
                  <c:v>8023.2630000000017</c:v>
                </c:pt>
                <c:pt idx="2634">
                  <c:v>8023.2889999999998</c:v>
                </c:pt>
                <c:pt idx="2635">
                  <c:v>8023.2420000000002</c:v>
                </c:pt>
                <c:pt idx="2636">
                  <c:v>8023.2840000000006</c:v>
                </c:pt>
                <c:pt idx="2637">
                  <c:v>8023.3070000000016</c:v>
                </c:pt>
                <c:pt idx="2638">
                  <c:v>8023.2840000000006</c:v>
                </c:pt>
                <c:pt idx="2639">
                  <c:v>8023.335</c:v>
                </c:pt>
                <c:pt idx="2640">
                  <c:v>8023.3050000000003</c:v>
                </c:pt>
                <c:pt idx="2641">
                  <c:v>8023.3320000000003</c:v>
                </c:pt>
                <c:pt idx="2642">
                  <c:v>8023.335</c:v>
                </c:pt>
                <c:pt idx="2643">
                  <c:v>8023.34</c:v>
                </c:pt>
                <c:pt idx="2644">
                  <c:v>8023.3690000000024</c:v>
                </c:pt>
                <c:pt idx="2645">
                  <c:v>8023.3510000000024</c:v>
                </c:pt>
                <c:pt idx="2646">
                  <c:v>8023.3230000000003</c:v>
                </c:pt>
                <c:pt idx="2647">
                  <c:v>8023.3970000000018</c:v>
                </c:pt>
                <c:pt idx="2648">
                  <c:v>8023.375</c:v>
                </c:pt>
                <c:pt idx="2649">
                  <c:v>8023.3510000000024</c:v>
                </c:pt>
                <c:pt idx="2650">
                  <c:v>8023.3540000000003</c:v>
                </c:pt>
                <c:pt idx="2651">
                  <c:v>8023.4110000000001</c:v>
                </c:pt>
                <c:pt idx="2652">
                  <c:v>8023.3920000000035</c:v>
                </c:pt>
                <c:pt idx="2653">
                  <c:v>8023.3730000000005</c:v>
                </c:pt>
                <c:pt idx="2654">
                  <c:v>8023.3670000000002</c:v>
                </c:pt>
                <c:pt idx="2655">
                  <c:v>8023.4220000000014</c:v>
                </c:pt>
                <c:pt idx="2656">
                  <c:v>8023.4369999999999</c:v>
                </c:pt>
                <c:pt idx="2657">
                  <c:v>8023.4309999999996</c:v>
                </c:pt>
                <c:pt idx="2658">
                  <c:v>8023.4379999999965</c:v>
                </c:pt>
                <c:pt idx="2659">
                  <c:v>8023.4630000000006</c:v>
                </c:pt>
                <c:pt idx="2660">
                  <c:v>8023.4319999999998</c:v>
                </c:pt>
                <c:pt idx="2661">
                  <c:v>8023.442</c:v>
                </c:pt>
                <c:pt idx="2662">
                  <c:v>8023.4190000000008</c:v>
                </c:pt>
                <c:pt idx="2663">
                  <c:v>8023.4090000000006</c:v>
                </c:pt>
                <c:pt idx="2664">
                  <c:v>8023.4630000000006</c:v>
                </c:pt>
                <c:pt idx="2665">
                  <c:v>8023.4679999999998</c:v>
                </c:pt>
                <c:pt idx="2666">
                  <c:v>8023.46</c:v>
                </c:pt>
                <c:pt idx="2667">
                  <c:v>8023.442</c:v>
                </c:pt>
                <c:pt idx="2668">
                  <c:v>8023.4620000000004</c:v>
                </c:pt>
                <c:pt idx="2669">
                  <c:v>8023.42</c:v>
                </c:pt>
                <c:pt idx="2670">
                  <c:v>8023.482</c:v>
                </c:pt>
                <c:pt idx="2671">
                  <c:v>8023.4610000000002</c:v>
                </c:pt>
                <c:pt idx="2672">
                  <c:v>8023.4710000000005</c:v>
                </c:pt>
                <c:pt idx="2673">
                  <c:v>8023.49</c:v>
                </c:pt>
                <c:pt idx="2674">
                  <c:v>8023.4579999999996</c:v>
                </c:pt>
                <c:pt idx="2675">
                  <c:v>8023.4620000000004</c:v>
                </c:pt>
                <c:pt idx="2676">
                  <c:v>8023.473</c:v>
                </c:pt>
                <c:pt idx="2677">
                  <c:v>8023.5220000000045</c:v>
                </c:pt>
                <c:pt idx="2678">
                  <c:v>8023.5340000000006</c:v>
                </c:pt>
                <c:pt idx="2679">
                  <c:v>8023.5020000000004</c:v>
                </c:pt>
                <c:pt idx="2680">
                  <c:v>8023.4839999999995</c:v>
                </c:pt>
                <c:pt idx="2681">
                  <c:v>8023.4929999999995</c:v>
                </c:pt>
                <c:pt idx="2682">
                  <c:v>8023.5470000000005</c:v>
                </c:pt>
                <c:pt idx="2683">
                  <c:v>8023.5220000000045</c:v>
                </c:pt>
                <c:pt idx="2684">
                  <c:v>8023.5360000000001</c:v>
                </c:pt>
                <c:pt idx="2685">
                  <c:v>8023.5540000000001</c:v>
                </c:pt>
                <c:pt idx="2686">
                  <c:v>8023.549</c:v>
                </c:pt>
                <c:pt idx="2687">
                  <c:v>8023.5290000000014</c:v>
                </c:pt>
                <c:pt idx="2688">
                  <c:v>8023.585</c:v>
                </c:pt>
                <c:pt idx="2689">
                  <c:v>8023.5360000000001</c:v>
                </c:pt>
                <c:pt idx="2690">
                  <c:v>8023.57</c:v>
                </c:pt>
                <c:pt idx="2691">
                  <c:v>8023.5730000000003</c:v>
                </c:pt>
                <c:pt idx="2692">
                  <c:v>8023.5410000000002</c:v>
                </c:pt>
                <c:pt idx="2693">
                  <c:v>8023.5710000000008</c:v>
                </c:pt>
                <c:pt idx="2694">
                  <c:v>8023.549</c:v>
                </c:pt>
                <c:pt idx="2695">
                  <c:v>8023.558</c:v>
                </c:pt>
                <c:pt idx="2696">
                  <c:v>8023.5690000000004</c:v>
                </c:pt>
                <c:pt idx="2697">
                  <c:v>8023.5470000000005</c:v>
                </c:pt>
                <c:pt idx="2698">
                  <c:v>8023.56</c:v>
                </c:pt>
                <c:pt idx="2699">
                  <c:v>8023.6120000000037</c:v>
                </c:pt>
                <c:pt idx="2700">
                  <c:v>8023.5739999999996</c:v>
                </c:pt>
                <c:pt idx="2701">
                  <c:v>8023.5860000000002</c:v>
                </c:pt>
                <c:pt idx="2702">
                  <c:v>8023.5680000000002</c:v>
                </c:pt>
                <c:pt idx="2703">
                  <c:v>8023.6030000000001</c:v>
                </c:pt>
                <c:pt idx="2704">
                  <c:v>8023.558</c:v>
                </c:pt>
                <c:pt idx="2705">
                  <c:v>8023.5890000000009</c:v>
                </c:pt>
                <c:pt idx="2706">
                  <c:v>8023.56</c:v>
                </c:pt>
                <c:pt idx="2707">
                  <c:v>8023.6190000000024</c:v>
                </c:pt>
                <c:pt idx="2708">
                  <c:v>8023.6110000000044</c:v>
                </c:pt>
                <c:pt idx="2709">
                  <c:v>8023.5610000000024</c:v>
                </c:pt>
                <c:pt idx="2710">
                  <c:v>8023.6420000000035</c:v>
                </c:pt>
                <c:pt idx="2711">
                  <c:v>8023.6240000000034</c:v>
                </c:pt>
                <c:pt idx="2712">
                  <c:v>8023.558</c:v>
                </c:pt>
                <c:pt idx="2713">
                  <c:v>8023.643</c:v>
                </c:pt>
                <c:pt idx="2714">
                  <c:v>8023.6379999999999</c:v>
                </c:pt>
                <c:pt idx="2715">
                  <c:v>8023.5660000000034</c:v>
                </c:pt>
                <c:pt idx="2716">
                  <c:v>8023.5690000000004</c:v>
                </c:pt>
                <c:pt idx="2717">
                  <c:v>8023.607</c:v>
                </c:pt>
                <c:pt idx="2718">
                  <c:v>8023.5950000000003</c:v>
                </c:pt>
                <c:pt idx="2719">
                  <c:v>8023.558</c:v>
                </c:pt>
                <c:pt idx="2720">
                  <c:v>8023.5860000000002</c:v>
                </c:pt>
                <c:pt idx="2721">
                  <c:v>8023.6180000000004</c:v>
                </c:pt>
                <c:pt idx="2722">
                  <c:v>8023.5810000000001</c:v>
                </c:pt>
                <c:pt idx="2723">
                  <c:v>8023.6460000000034</c:v>
                </c:pt>
                <c:pt idx="2724">
                  <c:v>8023.567</c:v>
                </c:pt>
                <c:pt idx="2725">
                  <c:v>8023.6</c:v>
                </c:pt>
                <c:pt idx="2726">
                  <c:v>8023.6470000000018</c:v>
                </c:pt>
                <c:pt idx="2727">
                  <c:v>8023.5940000000001</c:v>
                </c:pt>
                <c:pt idx="2728">
                  <c:v>8023.56</c:v>
                </c:pt>
                <c:pt idx="2729">
                  <c:v>8023.5410000000002</c:v>
                </c:pt>
                <c:pt idx="2730">
                  <c:v>8023.598</c:v>
                </c:pt>
                <c:pt idx="2731">
                  <c:v>8023.55</c:v>
                </c:pt>
                <c:pt idx="2732">
                  <c:v>8023.5769999999993</c:v>
                </c:pt>
                <c:pt idx="2733">
                  <c:v>8023.5309999999999</c:v>
                </c:pt>
                <c:pt idx="2734">
                  <c:v>8023.5610000000024</c:v>
                </c:pt>
                <c:pt idx="2735">
                  <c:v>8023.5420000000004</c:v>
                </c:pt>
                <c:pt idx="2736">
                  <c:v>8023.607</c:v>
                </c:pt>
                <c:pt idx="2737">
                  <c:v>8023.6180000000004</c:v>
                </c:pt>
                <c:pt idx="2738">
                  <c:v>8023.585</c:v>
                </c:pt>
                <c:pt idx="2739">
                  <c:v>8023.6360000000004</c:v>
                </c:pt>
                <c:pt idx="2740">
                  <c:v>8023.5880000000006</c:v>
                </c:pt>
                <c:pt idx="2741">
                  <c:v>8023.58</c:v>
                </c:pt>
                <c:pt idx="2742">
                  <c:v>8023.6030000000001</c:v>
                </c:pt>
                <c:pt idx="2743">
                  <c:v>8023.5790000000006</c:v>
                </c:pt>
                <c:pt idx="2744">
                  <c:v>8023.5820000000003</c:v>
                </c:pt>
                <c:pt idx="2745">
                  <c:v>8023.5830000000005</c:v>
                </c:pt>
                <c:pt idx="2746">
                  <c:v>8023.6060000000034</c:v>
                </c:pt>
                <c:pt idx="2747">
                  <c:v>8023.6250000000036</c:v>
                </c:pt>
                <c:pt idx="2748">
                  <c:v>8023.549</c:v>
                </c:pt>
                <c:pt idx="2749">
                  <c:v>8023.5990000000002</c:v>
                </c:pt>
                <c:pt idx="2750">
                  <c:v>8023.5560000000014</c:v>
                </c:pt>
                <c:pt idx="2751">
                  <c:v>8023.5810000000001</c:v>
                </c:pt>
                <c:pt idx="2752">
                  <c:v>8023.6080000000002</c:v>
                </c:pt>
                <c:pt idx="2753">
                  <c:v>8023.5460000000003</c:v>
                </c:pt>
                <c:pt idx="2754">
                  <c:v>8023.5769999999993</c:v>
                </c:pt>
                <c:pt idx="2755">
                  <c:v>8023.5610000000024</c:v>
                </c:pt>
                <c:pt idx="2756">
                  <c:v>8023.6360000000004</c:v>
                </c:pt>
                <c:pt idx="2757">
                  <c:v>8023.5710000000008</c:v>
                </c:pt>
                <c:pt idx="2758">
                  <c:v>8023.5220000000045</c:v>
                </c:pt>
                <c:pt idx="2759">
                  <c:v>8023.5970000000007</c:v>
                </c:pt>
                <c:pt idx="2760">
                  <c:v>8023.6200000000035</c:v>
                </c:pt>
                <c:pt idx="2761">
                  <c:v>8023.5720000000001</c:v>
                </c:pt>
                <c:pt idx="2762">
                  <c:v>8023.6190000000024</c:v>
                </c:pt>
                <c:pt idx="2763">
                  <c:v>8023.6040000000003</c:v>
                </c:pt>
                <c:pt idx="2764">
                  <c:v>8023.6020000000044</c:v>
                </c:pt>
                <c:pt idx="2765">
                  <c:v>8023.6020000000044</c:v>
                </c:pt>
                <c:pt idx="2766">
                  <c:v>8023.5710000000008</c:v>
                </c:pt>
                <c:pt idx="2767">
                  <c:v>8023.6410000000014</c:v>
                </c:pt>
                <c:pt idx="2768">
                  <c:v>8023.585</c:v>
                </c:pt>
                <c:pt idx="2769">
                  <c:v>8023.6330000000007</c:v>
                </c:pt>
                <c:pt idx="2770">
                  <c:v>8023.6110000000044</c:v>
                </c:pt>
                <c:pt idx="2771">
                  <c:v>8023.5710000000008</c:v>
                </c:pt>
                <c:pt idx="2772">
                  <c:v>8023.6010000000024</c:v>
                </c:pt>
                <c:pt idx="2773">
                  <c:v>8023.5930000000017</c:v>
                </c:pt>
                <c:pt idx="2774">
                  <c:v>8023.6040000000003</c:v>
                </c:pt>
                <c:pt idx="2775">
                  <c:v>8023.6580000000004</c:v>
                </c:pt>
                <c:pt idx="2776">
                  <c:v>8023.5769999999993</c:v>
                </c:pt>
                <c:pt idx="2777">
                  <c:v>8023.5749999999998</c:v>
                </c:pt>
                <c:pt idx="2778">
                  <c:v>8023.5910000000003</c:v>
                </c:pt>
                <c:pt idx="2779">
                  <c:v>8023.6350000000002</c:v>
                </c:pt>
                <c:pt idx="2780">
                  <c:v>8023.6</c:v>
                </c:pt>
                <c:pt idx="2781">
                  <c:v>8023.6060000000034</c:v>
                </c:pt>
                <c:pt idx="2782">
                  <c:v>8023.549</c:v>
                </c:pt>
                <c:pt idx="2783">
                  <c:v>8023.5970000000007</c:v>
                </c:pt>
                <c:pt idx="2784">
                  <c:v>8023.6320000000014</c:v>
                </c:pt>
                <c:pt idx="2785">
                  <c:v>8023.5660000000034</c:v>
                </c:pt>
                <c:pt idx="2786">
                  <c:v>8023.5970000000007</c:v>
                </c:pt>
                <c:pt idx="2787">
                  <c:v>8023.6080000000002</c:v>
                </c:pt>
                <c:pt idx="2788">
                  <c:v>8023.598</c:v>
                </c:pt>
                <c:pt idx="2789">
                  <c:v>8023.5860000000002</c:v>
                </c:pt>
                <c:pt idx="2790">
                  <c:v>8023.5970000000007</c:v>
                </c:pt>
                <c:pt idx="2791">
                  <c:v>8023.6160000000036</c:v>
                </c:pt>
                <c:pt idx="2792">
                  <c:v>8023.5830000000005</c:v>
                </c:pt>
                <c:pt idx="2793">
                  <c:v>8023.5479999999998</c:v>
                </c:pt>
                <c:pt idx="2794">
                  <c:v>8023.5720000000001</c:v>
                </c:pt>
                <c:pt idx="2795">
                  <c:v>8023.5960000000014</c:v>
                </c:pt>
                <c:pt idx="2796">
                  <c:v>8023.5379999999996</c:v>
                </c:pt>
                <c:pt idx="2797">
                  <c:v>8023.5790000000006</c:v>
                </c:pt>
                <c:pt idx="2798">
                  <c:v>8023.5830000000005</c:v>
                </c:pt>
                <c:pt idx="2799">
                  <c:v>8023.57</c:v>
                </c:pt>
                <c:pt idx="2800">
                  <c:v>8023.5710000000008</c:v>
                </c:pt>
                <c:pt idx="2801">
                  <c:v>8023.6260000000038</c:v>
                </c:pt>
                <c:pt idx="2802">
                  <c:v>8023.6150000000034</c:v>
                </c:pt>
                <c:pt idx="2803">
                  <c:v>8023.5790000000006</c:v>
                </c:pt>
                <c:pt idx="2804">
                  <c:v>8023.5530000000008</c:v>
                </c:pt>
                <c:pt idx="2805">
                  <c:v>8023.5769999999993</c:v>
                </c:pt>
                <c:pt idx="2806">
                  <c:v>8023.6560000000045</c:v>
                </c:pt>
                <c:pt idx="2807">
                  <c:v>8023.6460000000034</c:v>
                </c:pt>
                <c:pt idx="2808">
                  <c:v>8023.598</c:v>
                </c:pt>
                <c:pt idx="2809">
                  <c:v>8023.6140000000014</c:v>
                </c:pt>
                <c:pt idx="2810">
                  <c:v>8023.6</c:v>
                </c:pt>
                <c:pt idx="2811">
                  <c:v>8023.56</c:v>
                </c:pt>
                <c:pt idx="2812">
                  <c:v>8023.6030000000001</c:v>
                </c:pt>
                <c:pt idx="2813">
                  <c:v>8023.5749999999998</c:v>
                </c:pt>
                <c:pt idx="2814">
                  <c:v>8023.5690000000004</c:v>
                </c:pt>
                <c:pt idx="2815">
                  <c:v>8023.6190000000024</c:v>
                </c:pt>
                <c:pt idx="2816">
                  <c:v>8023.6120000000037</c:v>
                </c:pt>
                <c:pt idx="2817">
                  <c:v>8023.5940000000001</c:v>
                </c:pt>
                <c:pt idx="2818">
                  <c:v>8023.5880000000006</c:v>
                </c:pt>
                <c:pt idx="2819">
                  <c:v>8023.5830000000005</c:v>
                </c:pt>
                <c:pt idx="2820">
                  <c:v>8023.5790000000006</c:v>
                </c:pt>
                <c:pt idx="2821">
                  <c:v>8023.5650000000014</c:v>
                </c:pt>
                <c:pt idx="2822">
                  <c:v>8023.576</c:v>
                </c:pt>
                <c:pt idx="2823">
                  <c:v>8023.607</c:v>
                </c:pt>
                <c:pt idx="2824">
                  <c:v>8023.5630000000001</c:v>
                </c:pt>
                <c:pt idx="2825">
                  <c:v>8023.5990000000002</c:v>
                </c:pt>
                <c:pt idx="2826">
                  <c:v>8023.5680000000002</c:v>
                </c:pt>
                <c:pt idx="2827">
                  <c:v>8023.5730000000003</c:v>
                </c:pt>
                <c:pt idx="2828">
                  <c:v>8023.5370000000003</c:v>
                </c:pt>
                <c:pt idx="2829">
                  <c:v>8023.5860000000002</c:v>
                </c:pt>
                <c:pt idx="2830">
                  <c:v>8023.576</c:v>
                </c:pt>
                <c:pt idx="2831">
                  <c:v>8023.5820000000003</c:v>
                </c:pt>
                <c:pt idx="2832">
                  <c:v>8023.6</c:v>
                </c:pt>
                <c:pt idx="2833">
                  <c:v>8023.6060000000034</c:v>
                </c:pt>
                <c:pt idx="2834">
                  <c:v>8023.5910000000003</c:v>
                </c:pt>
                <c:pt idx="2835">
                  <c:v>8023.5710000000008</c:v>
                </c:pt>
                <c:pt idx="2836">
                  <c:v>8023.5309999999999</c:v>
                </c:pt>
                <c:pt idx="2837">
                  <c:v>8023.5560000000014</c:v>
                </c:pt>
                <c:pt idx="2838">
                  <c:v>8023.5930000000017</c:v>
                </c:pt>
                <c:pt idx="2839">
                  <c:v>8023.5680000000002</c:v>
                </c:pt>
                <c:pt idx="2840">
                  <c:v>8023.5870000000004</c:v>
                </c:pt>
                <c:pt idx="2841">
                  <c:v>8023.5790000000006</c:v>
                </c:pt>
                <c:pt idx="2842">
                  <c:v>8023.5690000000004</c:v>
                </c:pt>
                <c:pt idx="2843">
                  <c:v>8023.5940000000001</c:v>
                </c:pt>
                <c:pt idx="2844">
                  <c:v>8023.5749999999998</c:v>
                </c:pt>
                <c:pt idx="2845">
                  <c:v>8023.5790000000006</c:v>
                </c:pt>
                <c:pt idx="2846">
                  <c:v>8023.6</c:v>
                </c:pt>
                <c:pt idx="2847">
                  <c:v>8023.6160000000036</c:v>
                </c:pt>
                <c:pt idx="2848">
                  <c:v>8023.57</c:v>
                </c:pt>
                <c:pt idx="2849">
                  <c:v>8023.58</c:v>
                </c:pt>
                <c:pt idx="2850">
                  <c:v>8023.5749999999998</c:v>
                </c:pt>
                <c:pt idx="2851">
                  <c:v>8023.5680000000002</c:v>
                </c:pt>
                <c:pt idx="2852">
                  <c:v>8023.5610000000024</c:v>
                </c:pt>
                <c:pt idx="2853">
                  <c:v>8023.5749999999998</c:v>
                </c:pt>
                <c:pt idx="2854">
                  <c:v>8023.5660000000034</c:v>
                </c:pt>
                <c:pt idx="2855">
                  <c:v>8023.5379999999996</c:v>
                </c:pt>
                <c:pt idx="2856">
                  <c:v>8023.5710000000008</c:v>
                </c:pt>
                <c:pt idx="2857">
                  <c:v>8023.5860000000002</c:v>
                </c:pt>
                <c:pt idx="2858">
                  <c:v>8023.558</c:v>
                </c:pt>
                <c:pt idx="2859">
                  <c:v>8023.5479999999998</c:v>
                </c:pt>
                <c:pt idx="2860">
                  <c:v>8023.5739999999996</c:v>
                </c:pt>
                <c:pt idx="2861">
                  <c:v>8023.5520000000024</c:v>
                </c:pt>
                <c:pt idx="2862">
                  <c:v>8023.5660000000034</c:v>
                </c:pt>
                <c:pt idx="2863">
                  <c:v>8023.5680000000002</c:v>
                </c:pt>
                <c:pt idx="2864">
                  <c:v>8023.5950000000003</c:v>
                </c:pt>
                <c:pt idx="2865">
                  <c:v>8023.5749999999998</c:v>
                </c:pt>
                <c:pt idx="2866">
                  <c:v>8023.5620000000035</c:v>
                </c:pt>
                <c:pt idx="2867">
                  <c:v>8023.549</c:v>
                </c:pt>
                <c:pt idx="2868">
                  <c:v>8023.5739999999996</c:v>
                </c:pt>
                <c:pt idx="2869">
                  <c:v>8023.5650000000014</c:v>
                </c:pt>
                <c:pt idx="2870">
                  <c:v>8023.5280000000002</c:v>
                </c:pt>
                <c:pt idx="2871">
                  <c:v>8023.5630000000001</c:v>
                </c:pt>
                <c:pt idx="2872">
                  <c:v>8023.5360000000001</c:v>
                </c:pt>
                <c:pt idx="2873">
                  <c:v>8023.5060000000003</c:v>
                </c:pt>
                <c:pt idx="2874">
                  <c:v>8023.55</c:v>
                </c:pt>
                <c:pt idx="2875">
                  <c:v>8023.5360000000001</c:v>
                </c:pt>
                <c:pt idx="2876">
                  <c:v>8023.5260000000035</c:v>
                </c:pt>
                <c:pt idx="2877">
                  <c:v>8023.56</c:v>
                </c:pt>
                <c:pt idx="2878">
                  <c:v>8023.5660000000034</c:v>
                </c:pt>
                <c:pt idx="2879">
                  <c:v>8023.5320000000002</c:v>
                </c:pt>
                <c:pt idx="2880">
                  <c:v>8023.5320000000002</c:v>
                </c:pt>
                <c:pt idx="2881">
                  <c:v>8023.5379999999996</c:v>
                </c:pt>
                <c:pt idx="2882">
                  <c:v>8023.5170000000007</c:v>
                </c:pt>
                <c:pt idx="2883">
                  <c:v>8023.5010000000002</c:v>
                </c:pt>
                <c:pt idx="2884">
                  <c:v>8023.5470000000005</c:v>
                </c:pt>
                <c:pt idx="2885">
                  <c:v>8023.57</c:v>
                </c:pt>
                <c:pt idx="2886">
                  <c:v>8023.5470000000005</c:v>
                </c:pt>
                <c:pt idx="2887">
                  <c:v>8023.5570000000016</c:v>
                </c:pt>
                <c:pt idx="2888">
                  <c:v>8023.5450000000001</c:v>
                </c:pt>
                <c:pt idx="2889">
                  <c:v>8023.5020000000004</c:v>
                </c:pt>
                <c:pt idx="2890">
                  <c:v>8023.5030000000015</c:v>
                </c:pt>
                <c:pt idx="2891">
                  <c:v>8023.5360000000001</c:v>
                </c:pt>
                <c:pt idx="2892">
                  <c:v>8023.5140000000001</c:v>
                </c:pt>
                <c:pt idx="2893">
                  <c:v>8023.5150000000003</c:v>
                </c:pt>
                <c:pt idx="2894">
                  <c:v>8023.5479999999998</c:v>
                </c:pt>
                <c:pt idx="2895">
                  <c:v>8023.5830000000005</c:v>
                </c:pt>
                <c:pt idx="2896">
                  <c:v>8023.5379999999996</c:v>
                </c:pt>
                <c:pt idx="2897">
                  <c:v>8023.5630000000001</c:v>
                </c:pt>
                <c:pt idx="2898">
                  <c:v>8023.5470000000005</c:v>
                </c:pt>
                <c:pt idx="2899">
                  <c:v>8023.5210000000034</c:v>
                </c:pt>
                <c:pt idx="2900">
                  <c:v>8023.5370000000003</c:v>
                </c:pt>
                <c:pt idx="2901">
                  <c:v>8023.5150000000003</c:v>
                </c:pt>
                <c:pt idx="2902">
                  <c:v>8023.5220000000045</c:v>
                </c:pt>
                <c:pt idx="2903">
                  <c:v>8023.5780000000004</c:v>
                </c:pt>
                <c:pt idx="2904">
                  <c:v>8023.5329999999994</c:v>
                </c:pt>
                <c:pt idx="2905">
                  <c:v>8023.5749999999998</c:v>
                </c:pt>
                <c:pt idx="2906">
                  <c:v>8023.5590000000002</c:v>
                </c:pt>
                <c:pt idx="2907">
                  <c:v>8023.527</c:v>
                </c:pt>
                <c:pt idx="2908">
                  <c:v>8023.5620000000035</c:v>
                </c:pt>
                <c:pt idx="2909">
                  <c:v>8023.549</c:v>
                </c:pt>
                <c:pt idx="2910">
                  <c:v>8023.5230000000001</c:v>
                </c:pt>
                <c:pt idx="2911">
                  <c:v>8023.5660000000034</c:v>
                </c:pt>
                <c:pt idx="2912">
                  <c:v>8023.5190000000002</c:v>
                </c:pt>
                <c:pt idx="2913">
                  <c:v>8023.5379999999996</c:v>
                </c:pt>
                <c:pt idx="2914">
                  <c:v>8023.5309999999999</c:v>
                </c:pt>
                <c:pt idx="2915">
                  <c:v>8023.5150000000003</c:v>
                </c:pt>
                <c:pt idx="2916">
                  <c:v>8023.5140000000001</c:v>
                </c:pt>
                <c:pt idx="2917">
                  <c:v>8023.5410000000002</c:v>
                </c:pt>
                <c:pt idx="2918">
                  <c:v>8023.5220000000045</c:v>
                </c:pt>
                <c:pt idx="2919">
                  <c:v>8023.5309999999999</c:v>
                </c:pt>
                <c:pt idx="2920">
                  <c:v>8023.518</c:v>
                </c:pt>
                <c:pt idx="2921">
                  <c:v>8023.5440000000008</c:v>
                </c:pt>
                <c:pt idx="2922">
                  <c:v>8023.5320000000002</c:v>
                </c:pt>
                <c:pt idx="2923">
                  <c:v>8023.5620000000035</c:v>
                </c:pt>
                <c:pt idx="2924">
                  <c:v>8023.5290000000014</c:v>
                </c:pt>
                <c:pt idx="2925">
                  <c:v>8023.5560000000014</c:v>
                </c:pt>
                <c:pt idx="2926">
                  <c:v>8023.53</c:v>
                </c:pt>
                <c:pt idx="2927">
                  <c:v>8023.4969999999994</c:v>
                </c:pt>
                <c:pt idx="2928">
                  <c:v>8023.5260000000035</c:v>
                </c:pt>
                <c:pt idx="2929">
                  <c:v>8023.51</c:v>
                </c:pt>
                <c:pt idx="2930">
                  <c:v>8023.5030000000015</c:v>
                </c:pt>
                <c:pt idx="2931">
                  <c:v>8023.51</c:v>
                </c:pt>
                <c:pt idx="2932">
                  <c:v>8023.5160000000014</c:v>
                </c:pt>
                <c:pt idx="2933">
                  <c:v>8023.5379999999996</c:v>
                </c:pt>
                <c:pt idx="2934">
                  <c:v>8023.4589999999998</c:v>
                </c:pt>
                <c:pt idx="2935">
                  <c:v>8023.5130000000017</c:v>
                </c:pt>
                <c:pt idx="2936">
                  <c:v>8023.4710000000005</c:v>
                </c:pt>
                <c:pt idx="2937">
                  <c:v>8023.4920000000002</c:v>
                </c:pt>
                <c:pt idx="2938">
                  <c:v>8023.5220000000045</c:v>
                </c:pt>
                <c:pt idx="2939">
                  <c:v>8023.5410000000002</c:v>
                </c:pt>
                <c:pt idx="2940">
                  <c:v>8023.5060000000003</c:v>
                </c:pt>
                <c:pt idx="2941">
                  <c:v>8023.4620000000004</c:v>
                </c:pt>
                <c:pt idx="2942">
                  <c:v>8023.51</c:v>
                </c:pt>
                <c:pt idx="2943">
                  <c:v>8023.5010000000002</c:v>
                </c:pt>
                <c:pt idx="2944">
                  <c:v>8023.4720000000007</c:v>
                </c:pt>
                <c:pt idx="2945">
                  <c:v>8023.4869999999992</c:v>
                </c:pt>
                <c:pt idx="2946">
                  <c:v>8023.45</c:v>
                </c:pt>
                <c:pt idx="2947">
                  <c:v>8023.4360000000006</c:v>
                </c:pt>
                <c:pt idx="2948">
                  <c:v>8023.4739999999965</c:v>
                </c:pt>
                <c:pt idx="2949">
                  <c:v>8023.4640000000009</c:v>
                </c:pt>
                <c:pt idx="2950">
                  <c:v>8023.4540000000006</c:v>
                </c:pt>
                <c:pt idx="2951">
                  <c:v>8023.4660000000003</c:v>
                </c:pt>
                <c:pt idx="2952">
                  <c:v>8023.5070000000005</c:v>
                </c:pt>
                <c:pt idx="2953">
                  <c:v>8023.5130000000017</c:v>
                </c:pt>
                <c:pt idx="2954">
                  <c:v>8023.4379999999965</c:v>
                </c:pt>
                <c:pt idx="2955">
                  <c:v>8023.4699999999993</c:v>
                </c:pt>
                <c:pt idx="2956">
                  <c:v>8023.4530000000004</c:v>
                </c:pt>
                <c:pt idx="2957">
                  <c:v>8023.4620000000004</c:v>
                </c:pt>
                <c:pt idx="2958">
                  <c:v>8023.4429999999993</c:v>
                </c:pt>
                <c:pt idx="2959">
                  <c:v>8023.4210000000003</c:v>
                </c:pt>
                <c:pt idx="2960">
                  <c:v>8023.4589999999998</c:v>
                </c:pt>
                <c:pt idx="2961">
                  <c:v>8023.3960000000034</c:v>
                </c:pt>
                <c:pt idx="2962">
                  <c:v>8023.4250000000002</c:v>
                </c:pt>
                <c:pt idx="2963">
                  <c:v>8023.4110000000001</c:v>
                </c:pt>
                <c:pt idx="2964">
                  <c:v>8023.4350000000004</c:v>
                </c:pt>
                <c:pt idx="2965">
                  <c:v>8023.4110000000001</c:v>
                </c:pt>
                <c:pt idx="2966">
                  <c:v>8023.4920000000002</c:v>
                </c:pt>
                <c:pt idx="2967">
                  <c:v>8023.442</c:v>
                </c:pt>
                <c:pt idx="2968">
                  <c:v>8023.3960000000034</c:v>
                </c:pt>
                <c:pt idx="2969">
                  <c:v>8023.4670000000015</c:v>
                </c:pt>
                <c:pt idx="2970">
                  <c:v>8023.415</c:v>
                </c:pt>
                <c:pt idx="2971">
                  <c:v>8023.4010000000007</c:v>
                </c:pt>
                <c:pt idx="2972">
                  <c:v>8023.4090000000006</c:v>
                </c:pt>
                <c:pt idx="2973">
                  <c:v>8023.3990000000003</c:v>
                </c:pt>
                <c:pt idx="2974">
                  <c:v>8023.3940000000002</c:v>
                </c:pt>
                <c:pt idx="2975">
                  <c:v>8023.4440000000004</c:v>
                </c:pt>
                <c:pt idx="2976">
                  <c:v>8023.3970000000018</c:v>
                </c:pt>
                <c:pt idx="2977">
                  <c:v>8023.4250000000002</c:v>
                </c:pt>
                <c:pt idx="2978">
                  <c:v>8023.4079999999994</c:v>
                </c:pt>
                <c:pt idx="2979">
                  <c:v>8023.4560000000001</c:v>
                </c:pt>
                <c:pt idx="2980">
                  <c:v>8023.4339999999993</c:v>
                </c:pt>
                <c:pt idx="2981">
                  <c:v>8023.4090000000006</c:v>
                </c:pt>
                <c:pt idx="2982">
                  <c:v>8023.4739999999965</c:v>
                </c:pt>
                <c:pt idx="2983">
                  <c:v>8023.4040000000005</c:v>
                </c:pt>
                <c:pt idx="2984">
                  <c:v>8023.43</c:v>
                </c:pt>
                <c:pt idx="2985">
                  <c:v>8023.4130000000005</c:v>
                </c:pt>
                <c:pt idx="2986">
                  <c:v>8023.3860000000004</c:v>
                </c:pt>
                <c:pt idx="2987">
                  <c:v>8023.4049999999997</c:v>
                </c:pt>
                <c:pt idx="2988">
                  <c:v>8023.3650000000034</c:v>
                </c:pt>
                <c:pt idx="2989">
                  <c:v>8023.4270000000006</c:v>
                </c:pt>
                <c:pt idx="2990">
                  <c:v>8023.4059999999999</c:v>
                </c:pt>
                <c:pt idx="2991">
                  <c:v>8023.3650000000034</c:v>
                </c:pt>
                <c:pt idx="2992">
                  <c:v>8023.3810000000003</c:v>
                </c:pt>
                <c:pt idx="2993">
                  <c:v>8023.3940000000002</c:v>
                </c:pt>
                <c:pt idx="2994">
                  <c:v>8023.4270000000006</c:v>
                </c:pt>
                <c:pt idx="2995">
                  <c:v>8023.4030000000002</c:v>
                </c:pt>
                <c:pt idx="2996">
                  <c:v>8023.41</c:v>
                </c:pt>
                <c:pt idx="2997">
                  <c:v>8023.4030000000002</c:v>
                </c:pt>
                <c:pt idx="2998">
                  <c:v>8023.3830000000007</c:v>
                </c:pt>
                <c:pt idx="2999">
                  <c:v>8023.4</c:v>
                </c:pt>
                <c:pt idx="3000">
                  <c:v>8023.3760000000002</c:v>
                </c:pt>
                <c:pt idx="3001">
                  <c:v>8023.4030000000002</c:v>
                </c:pt>
                <c:pt idx="3002">
                  <c:v>8023.37</c:v>
                </c:pt>
                <c:pt idx="3003">
                  <c:v>8023.3690000000024</c:v>
                </c:pt>
                <c:pt idx="3004">
                  <c:v>8023.3660000000036</c:v>
                </c:pt>
                <c:pt idx="3005">
                  <c:v>8023.3760000000002</c:v>
                </c:pt>
                <c:pt idx="3006">
                  <c:v>8023.424</c:v>
                </c:pt>
                <c:pt idx="3007">
                  <c:v>8023.3640000000014</c:v>
                </c:pt>
                <c:pt idx="3008">
                  <c:v>8023.3779999999997</c:v>
                </c:pt>
                <c:pt idx="3009">
                  <c:v>8023.4130000000005</c:v>
                </c:pt>
                <c:pt idx="3010">
                  <c:v>8023.3990000000003</c:v>
                </c:pt>
                <c:pt idx="3011">
                  <c:v>8023.3450000000003</c:v>
                </c:pt>
                <c:pt idx="3012">
                  <c:v>8023.3530000000001</c:v>
                </c:pt>
                <c:pt idx="3013">
                  <c:v>8023.3630000000003</c:v>
                </c:pt>
                <c:pt idx="3014">
                  <c:v>8023.3460000000014</c:v>
                </c:pt>
                <c:pt idx="3015">
                  <c:v>8023.3660000000036</c:v>
                </c:pt>
                <c:pt idx="3016">
                  <c:v>8023.3190000000004</c:v>
                </c:pt>
                <c:pt idx="3017">
                  <c:v>8023.3620000000037</c:v>
                </c:pt>
                <c:pt idx="3018">
                  <c:v>8023.35</c:v>
                </c:pt>
                <c:pt idx="3019">
                  <c:v>8023.3280000000004</c:v>
                </c:pt>
                <c:pt idx="3020">
                  <c:v>8023.3440000000001</c:v>
                </c:pt>
                <c:pt idx="3021">
                  <c:v>8023.3320000000003</c:v>
                </c:pt>
                <c:pt idx="3022">
                  <c:v>8023.3540000000003</c:v>
                </c:pt>
                <c:pt idx="3023">
                  <c:v>8023.3060000000014</c:v>
                </c:pt>
                <c:pt idx="3024">
                  <c:v>8023.3610000000044</c:v>
                </c:pt>
                <c:pt idx="3025">
                  <c:v>8023.34</c:v>
                </c:pt>
                <c:pt idx="3026">
                  <c:v>8023.2840000000006</c:v>
                </c:pt>
                <c:pt idx="3027">
                  <c:v>8023.3339999999998</c:v>
                </c:pt>
                <c:pt idx="3028">
                  <c:v>8023.3150000000014</c:v>
                </c:pt>
                <c:pt idx="3029">
                  <c:v>8023.3230000000003</c:v>
                </c:pt>
                <c:pt idx="3030">
                  <c:v>8023.28</c:v>
                </c:pt>
                <c:pt idx="3031">
                  <c:v>8023.2820000000002</c:v>
                </c:pt>
                <c:pt idx="3032">
                  <c:v>8023.3600000000024</c:v>
                </c:pt>
                <c:pt idx="3033">
                  <c:v>8023.2670000000007</c:v>
                </c:pt>
                <c:pt idx="3034">
                  <c:v>8023.3020000000024</c:v>
                </c:pt>
                <c:pt idx="3035">
                  <c:v>8023.2870000000003</c:v>
                </c:pt>
                <c:pt idx="3036">
                  <c:v>8023.2490000000007</c:v>
                </c:pt>
                <c:pt idx="3037">
                  <c:v>8023.31</c:v>
                </c:pt>
                <c:pt idx="3038">
                  <c:v>8023.2870000000003</c:v>
                </c:pt>
                <c:pt idx="3039">
                  <c:v>8023.308</c:v>
                </c:pt>
                <c:pt idx="3040">
                  <c:v>8023.2870000000003</c:v>
                </c:pt>
                <c:pt idx="3041">
                  <c:v>8023.3160000000034</c:v>
                </c:pt>
                <c:pt idx="3042">
                  <c:v>8023.2840000000006</c:v>
                </c:pt>
                <c:pt idx="3043">
                  <c:v>8023.268</c:v>
                </c:pt>
                <c:pt idx="3044">
                  <c:v>8023.299</c:v>
                </c:pt>
                <c:pt idx="3045">
                  <c:v>8023.3050000000003</c:v>
                </c:pt>
                <c:pt idx="3046">
                  <c:v>8023.2379999999994</c:v>
                </c:pt>
                <c:pt idx="3047">
                  <c:v>8023.2570000000005</c:v>
                </c:pt>
                <c:pt idx="3048">
                  <c:v>8023.2280000000001</c:v>
                </c:pt>
                <c:pt idx="3049">
                  <c:v>8023.2739999999994</c:v>
                </c:pt>
                <c:pt idx="3050">
                  <c:v>8023.2779999999975</c:v>
                </c:pt>
                <c:pt idx="3051">
                  <c:v>8023.2339999999995</c:v>
                </c:pt>
                <c:pt idx="3052">
                  <c:v>8023.28</c:v>
                </c:pt>
                <c:pt idx="3053">
                  <c:v>8023.259</c:v>
                </c:pt>
                <c:pt idx="3054">
                  <c:v>8023.2530000000015</c:v>
                </c:pt>
                <c:pt idx="3055">
                  <c:v>8023.3370000000004</c:v>
                </c:pt>
                <c:pt idx="3056">
                  <c:v>8023.2420000000002</c:v>
                </c:pt>
                <c:pt idx="3057">
                  <c:v>8023.2130000000006</c:v>
                </c:pt>
                <c:pt idx="3058">
                  <c:v>8023.2089999999998</c:v>
                </c:pt>
                <c:pt idx="3059">
                  <c:v>8023.1940000000004</c:v>
                </c:pt>
                <c:pt idx="3060">
                  <c:v>8023.1790000000001</c:v>
                </c:pt>
                <c:pt idx="3061">
                  <c:v>8023.1710000000003</c:v>
                </c:pt>
                <c:pt idx="3062">
                  <c:v>8023.2290000000003</c:v>
                </c:pt>
                <c:pt idx="3063">
                  <c:v>8023.1790000000001</c:v>
                </c:pt>
                <c:pt idx="3064">
                  <c:v>8023.2030000000004</c:v>
                </c:pt>
                <c:pt idx="3065">
                  <c:v>8023.2379999999994</c:v>
                </c:pt>
                <c:pt idx="3066">
                  <c:v>8023.201</c:v>
                </c:pt>
                <c:pt idx="3067">
                  <c:v>8023.2030000000004</c:v>
                </c:pt>
                <c:pt idx="3068">
                  <c:v>8023.1790000000001</c:v>
                </c:pt>
                <c:pt idx="3069">
                  <c:v>8023.1970000000001</c:v>
                </c:pt>
                <c:pt idx="3070">
                  <c:v>8023.26</c:v>
                </c:pt>
                <c:pt idx="3071">
                  <c:v>8023.2070000000003</c:v>
                </c:pt>
                <c:pt idx="3072">
                  <c:v>8023.2050000000008</c:v>
                </c:pt>
                <c:pt idx="3073">
                  <c:v>8023.1710000000003</c:v>
                </c:pt>
                <c:pt idx="3074">
                  <c:v>8023.1630000000014</c:v>
                </c:pt>
                <c:pt idx="3075">
                  <c:v>8023.1150000000034</c:v>
                </c:pt>
                <c:pt idx="3076">
                  <c:v>8023.2369999999992</c:v>
                </c:pt>
                <c:pt idx="3077">
                  <c:v>8023.1880000000001</c:v>
                </c:pt>
                <c:pt idx="3078">
                  <c:v>8023.2060000000001</c:v>
                </c:pt>
                <c:pt idx="3079">
                  <c:v>8023.1690000000035</c:v>
                </c:pt>
                <c:pt idx="3080">
                  <c:v>8023.2020000000002</c:v>
                </c:pt>
                <c:pt idx="3081">
                  <c:v>8023.1500000000024</c:v>
                </c:pt>
                <c:pt idx="3082">
                  <c:v>8023.1720000000014</c:v>
                </c:pt>
                <c:pt idx="3083">
                  <c:v>8023.1410000000014</c:v>
                </c:pt>
                <c:pt idx="3084">
                  <c:v>8023.1660000000038</c:v>
                </c:pt>
                <c:pt idx="3085">
                  <c:v>8023.1650000000036</c:v>
                </c:pt>
                <c:pt idx="3086">
                  <c:v>8023.1670000000004</c:v>
                </c:pt>
                <c:pt idx="3087">
                  <c:v>8023.1580000000004</c:v>
                </c:pt>
                <c:pt idx="3088">
                  <c:v>8023.1250000000036</c:v>
                </c:pt>
                <c:pt idx="3089">
                  <c:v>8023.1510000000035</c:v>
                </c:pt>
                <c:pt idx="3090">
                  <c:v>8023.1170000000002</c:v>
                </c:pt>
                <c:pt idx="3091">
                  <c:v>8023.1850000000004</c:v>
                </c:pt>
                <c:pt idx="3092">
                  <c:v>8023.1530000000002</c:v>
                </c:pt>
                <c:pt idx="3093">
                  <c:v>8023.1520000000037</c:v>
                </c:pt>
                <c:pt idx="3094">
                  <c:v>8023.107</c:v>
                </c:pt>
                <c:pt idx="3095">
                  <c:v>8023.0920000000024</c:v>
                </c:pt>
                <c:pt idx="3096">
                  <c:v>8023.0860000000002</c:v>
                </c:pt>
                <c:pt idx="3097">
                  <c:v>8023.0690000000004</c:v>
                </c:pt>
                <c:pt idx="3098">
                  <c:v>8023.1230000000023</c:v>
                </c:pt>
                <c:pt idx="3099">
                  <c:v>8023.143</c:v>
                </c:pt>
                <c:pt idx="3100">
                  <c:v>8023.1170000000002</c:v>
                </c:pt>
                <c:pt idx="3101">
                  <c:v>8023.07</c:v>
                </c:pt>
                <c:pt idx="3102">
                  <c:v>8023.076</c:v>
                </c:pt>
                <c:pt idx="3103">
                  <c:v>8023.0620000000035</c:v>
                </c:pt>
                <c:pt idx="3104">
                  <c:v>8023.0990000000002</c:v>
                </c:pt>
                <c:pt idx="3105">
                  <c:v>8023.1020000000044</c:v>
                </c:pt>
                <c:pt idx="3106">
                  <c:v>8023.067</c:v>
                </c:pt>
                <c:pt idx="3107">
                  <c:v>8023.0790000000006</c:v>
                </c:pt>
                <c:pt idx="3108">
                  <c:v>8023.0680000000002</c:v>
                </c:pt>
                <c:pt idx="3109">
                  <c:v>8023.06</c:v>
                </c:pt>
                <c:pt idx="3110">
                  <c:v>8023.0560000000014</c:v>
                </c:pt>
                <c:pt idx="3111">
                  <c:v>8023.0530000000008</c:v>
                </c:pt>
                <c:pt idx="3112">
                  <c:v>8023.0960000000014</c:v>
                </c:pt>
                <c:pt idx="3113">
                  <c:v>8023.0070000000005</c:v>
                </c:pt>
                <c:pt idx="3114">
                  <c:v>8023.018</c:v>
                </c:pt>
                <c:pt idx="3115">
                  <c:v>8023.0460000000003</c:v>
                </c:pt>
                <c:pt idx="3116">
                  <c:v>8023.0120000000024</c:v>
                </c:pt>
                <c:pt idx="3117">
                  <c:v>8023.06</c:v>
                </c:pt>
                <c:pt idx="3118">
                  <c:v>8023.0550000000003</c:v>
                </c:pt>
                <c:pt idx="3119">
                  <c:v>8022.9949999999999</c:v>
                </c:pt>
                <c:pt idx="3120">
                  <c:v>8023.0450000000001</c:v>
                </c:pt>
                <c:pt idx="3121">
                  <c:v>8023.0610000000024</c:v>
                </c:pt>
                <c:pt idx="3122">
                  <c:v>8023.0290000000014</c:v>
                </c:pt>
                <c:pt idx="3123">
                  <c:v>8023</c:v>
                </c:pt>
                <c:pt idx="3124">
                  <c:v>8023.0220000000045</c:v>
                </c:pt>
                <c:pt idx="3125">
                  <c:v>8023.05</c:v>
                </c:pt>
                <c:pt idx="3126">
                  <c:v>8023.0370000000003</c:v>
                </c:pt>
                <c:pt idx="3127">
                  <c:v>8023.0350000000008</c:v>
                </c:pt>
                <c:pt idx="3128">
                  <c:v>8023.0170000000007</c:v>
                </c:pt>
                <c:pt idx="3129">
                  <c:v>8023.0210000000034</c:v>
                </c:pt>
                <c:pt idx="3130">
                  <c:v>8022.9890000000005</c:v>
                </c:pt>
                <c:pt idx="3131">
                  <c:v>8022.9749999999995</c:v>
                </c:pt>
                <c:pt idx="3132">
                  <c:v>8022.9660000000003</c:v>
                </c:pt>
                <c:pt idx="3133">
                  <c:v>8022.9670000000015</c:v>
                </c:pt>
                <c:pt idx="3134">
                  <c:v>8023.0410000000002</c:v>
                </c:pt>
                <c:pt idx="3135">
                  <c:v>8023.0130000000017</c:v>
                </c:pt>
                <c:pt idx="3136">
                  <c:v>8023.0260000000035</c:v>
                </c:pt>
                <c:pt idx="3137">
                  <c:v>8022.9720000000007</c:v>
                </c:pt>
                <c:pt idx="3138">
                  <c:v>8023.02</c:v>
                </c:pt>
                <c:pt idx="3139">
                  <c:v>8022.9869999999992</c:v>
                </c:pt>
                <c:pt idx="3140">
                  <c:v>8022.9969999999994</c:v>
                </c:pt>
                <c:pt idx="3141">
                  <c:v>8023.0010000000002</c:v>
                </c:pt>
                <c:pt idx="3142">
                  <c:v>8022.9769999999999</c:v>
                </c:pt>
                <c:pt idx="3143">
                  <c:v>8022.9859999999999</c:v>
                </c:pt>
                <c:pt idx="3144">
                  <c:v>8022.9920000000002</c:v>
                </c:pt>
                <c:pt idx="3145">
                  <c:v>8022.9949999999999</c:v>
                </c:pt>
                <c:pt idx="3146">
                  <c:v>8022.9610000000002</c:v>
                </c:pt>
                <c:pt idx="3147">
                  <c:v>8022.9440000000004</c:v>
                </c:pt>
                <c:pt idx="3148">
                  <c:v>8022.9739999999965</c:v>
                </c:pt>
                <c:pt idx="3149">
                  <c:v>8022.9859999999999</c:v>
                </c:pt>
                <c:pt idx="3150">
                  <c:v>8022.991</c:v>
                </c:pt>
                <c:pt idx="3151">
                  <c:v>8022.9660000000003</c:v>
                </c:pt>
                <c:pt idx="3152">
                  <c:v>8023.0120000000024</c:v>
                </c:pt>
                <c:pt idx="3153">
                  <c:v>8022.9530000000004</c:v>
                </c:pt>
                <c:pt idx="3154">
                  <c:v>8022.9329999999991</c:v>
                </c:pt>
                <c:pt idx="3155">
                  <c:v>8022.9429999999993</c:v>
                </c:pt>
                <c:pt idx="3156">
                  <c:v>8022.8830000000007</c:v>
                </c:pt>
                <c:pt idx="3157">
                  <c:v>8022.9360000000006</c:v>
                </c:pt>
                <c:pt idx="3158">
                  <c:v>8022.9990000000007</c:v>
                </c:pt>
                <c:pt idx="3159">
                  <c:v>8022.9550000000008</c:v>
                </c:pt>
                <c:pt idx="3160">
                  <c:v>8022.9350000000004</c:v>
                </c:pt>
                <c:pt idx="3161">
                  <c:v>8022.8950000000004</c:v>
                </c:pt>
                <c:pt idx="3162">
                  <c:v>8022.9250000000002</c:v>
                </c:pt>
                <c:pt idx="3163">
                  <c:v>8022.9220000000014</c:v>
                </c:pt>
                <c:pt idx="3164">
                  <c:v>8022.9610000000002</c:v>
                </c:pt>
                <c:pt idx="3165">
                  <c:v>8022.9670000000015</c:v>
                </c:pt>
                <c:pt idx="3166">
                  <c:v>8022.9520000000002</c:v>
                </c:pt>
                <c:pt idx="3167">
                  <c:v>8022.9329999999991</c:v>
                </c:pt>
                <c:pt idx="3168">
                  <c:v>8022.9220000000014</c:v>
                </c:pt>
                <c:pt idx="3169">
                  <c:v>8022.9170000000004</c:v>
                </c:pt>
                <c:pt idx="3170">
                  <c:v>8022.9040000000005</c:v>
                </c:pt>
                <c:pt idx="3171">
                  <c:v>8022.9079999999994</c:v>
                </c:pt>
                <c:pt idx="3172">
                  <c:v>8022.8970000000018</c:v>
                </c:pt>
                <c:pt idx="3173">
                  <c:v>8022.9069999999992</c:v>
                </c:pt>
                <c:pt idx="3174">
                  <c:v>8022.8990000000003</c:v>
                </c:pt>
                <c:pt idx="3175">
                  <c:v>8022.9560000000001</c:v>
                </c:pt>
                <c:pt idx="3176">
                  <c:v>8022.9250000000002</c:v>
                </c:pt>
                <c:pt idx="3177">
                  <c:v>8022.92</c:v>
                </c:pt>
                <c:pt idx="3178">
                  <c:v>8022.9540000000006</c:v>
                </c:pt>
                <c:pt idx="3179">
                  <c:v>8022.9130000000005</c:v>
                </c:pt>
                <c:pt idx="3180">
                  <c:v>8022.9379999999965</c:v>
                </c:pt>
                <c:pt idx="3181">
                  <c:v>8022.9309999999996</c:v>
                </c:pt>
                <c:pt idx="3182">
                  <c:v>8022.8980000000001</c:v>
                </c:pt>
                <c:pt idx="3183">
                  <c:v>8022.9230000000016</c:v>
                </c:pt>
                <c:pt idx="3184">
                  <c:v>8022.9030000000002</c:v>
                </c:pt>
                <c:pt idx="3185">
                  <c:v>8022.8789999999999</c:v>
                </c:pt>
                <c:pt idx="3186">
                  <c:v>8022.8970000000018</c:v>
                </c:pt>
                <c:pt idx="3187">
                  <c:v>8022.9220000000014</c:v>
                </c:pt>
                <c:pt idx="3188">
                  <c:v>8022.8450000000003</c:v>
                </c:pt>
                <c:pt idx="3189">
                  <c:v>8022.8670000000002</c:v>
                </c:pt>
                <c:pt idx="3190">
                  <c:v>8022.8540000000003</c:v>
                </c:pt>
                <c:pt idx="3191">
                  <c:v>8022.884</c:v>
                </c:pt>
                <c:pt idx="3192">
                  <c:v>8022.893</c:v>
                </c:pt>
                <c:pt idx="3193">
                  <c:v>8022.8520000000044</c:v>
                </c:pt>
                <c:pt idx="3194">
                  <c:v>8022.8470000000007</c:v>
                </c:pt>
                <c:pt idx="3195">
                  <c:v>8022.8260000000037</c:v>
                </c:pt>
                <c:pt idx="3196">
                  <c:v>8022.884</c:v>
                </c:pt>
                <c:pt idx="3197">
                  <c:v>8022.85</c:v>
                </c:pt>
                <c:pt idx="3198">
                  <c:v>8022.8470000000007</c:v>
                </c:pt>
                <c:pt idx="3199">
                  <c:v>8022.8200000000024</c:v>
                </c:pt>
                <c:pt idx="3200">
                  <c:v>8022.8490000000002</c:v>
                </c:pt>
                <c:pt idx="3201">
                  <c:v>8022.8270000000002</c:v>
                </c:pt>
                <c:pt idx="3202">
                  <c:v>8022.835</c:v>
                </c:pt>
                <c:pt idx="3203">
                  <c:v>8022.83</c:v>
                </c:pt>
                <c:pt idx="3204">
                  <c:v>8022.8410000000003</c:v>
                </c:pt>
                <c:pt idx="3205">
                  <c:v>8022.8740000000007</c:v>
                </c:pt>
                <c:pt idx="3206">
                  <c:v>8022.83</c:v>
                </c:pt>
                <c:pt idx="3207">
                  <c:v>8022.7960000000003</c:v>
                </c:pt>
                <c:pt idx="3208">
                  <c:v>8022.8020000000024</c:v>
                </c:pt>
                <c:pt idx="3209">
                  <c:v>8022.7790000000005</c:v>
                </c:pt>
                <c:pt idx="3210">
                  <c:v>8022.8120000000035</c:v>
                </c:pt>
                <c:pt idx="3211">
                  <c:v>8022.8270000000002</c:v>
                </c:pt>
                <c:pt idx="3212">
                  <c:v>8022.7820000000002</c:v>
                </c:pt>
                <c:pt idx="3213">
                  <c:v>8022.8370000000004</c:v>
                </c:pt>
                <c:pt idx="3214">
                  <c:v>8022.8310000000001</c:v>
                </c:pt>
                <c:pt idx="3215">
                  <c:v>8022.7860000000001</c:v>
                </c:pt>
                <c:pt idx="3216">
                  <c:v>8022.7889999999998</c:v>
                </c:pt>
                <c:pt idx="3217">
                  <c:v>8022.8370000000004</c:v>
                </c:pt>
                <c:pt idx="3218">
                  <c:v>8022.8310000000001</c:v>
                </c:pt>
                <c:pt idx="3219">
                  <c:v>8022.808</c:v>
                </c:pt>
                <c:pt idx="3220">
                  <c:v>8022.7790000000005</c:v>
                </c:pt>
                <c:pt idx="3221">
                  <c:v>8022.79</c:v>
                </c:pt>
                <c:pt idx="3222">
                  <c:v>8022.7490000000007</c:v>
                </c:pt>
                <c:pt idx="3223">
                  <c:v>8022.8110000000024</c:v>
                </c:pt>
                <c:pt idx="3224">
                  <c:v>8022.7820000000002</c:v>
                </c:pt>
                <c:pt idx="3225">
                  <c:v>8022.7699999999995</c:v>
                </c:pt>
                <c:pt idx="3226">
                  <c:v>8022.7790000000005</c:v>
                </c:pt>
                <c:pt idx="3227">
                  <c:v>8022.76</c:v>
                </c:pt>
                <c:pt idx="3228">
                  <c:v>8022.7480000000005</c:v>
                </c:pt>
                <c:pt idx="3229">
                  <c:v>8022.7079999999996</c:v>
                </c:pt>
                <c:pt idx="3230">
                  <c:v>8022.6720000000014</c:v>
                </c:pt>
                <c:pt idx="3231">
                  <c:v>8022.7660000000014</c:v>
                </c:pt>
                <c:pt idx="3232">
                  <c:v>8022.7020000000002</c:v>
                </c:pt>
                <c:pt idx="3233">
                  <c:v>8022.6980000000003</c:v>
                </c:pt>
                <c:pt idx="3234">
                  <c:v>8022.732</c:v>
                </c:pt>
                <c:pt idx="3235">
                  <c:v>8022.7310000000007</c:v>
                </c:pt>
                <c:pt idx="3236">
                  <c:v>8022.6620000000039</c:v>
                </c:pt>
                <c:pt idx="3237">
                  <c:v>8022.6710000000003</c:v>
                </c:pt>
                <c:pt idx="3238">
                  <c:v>8022.6620000000039</c:v>
                </c:pt>
                <c:pt idx="3239">
                  <c:v>8022.6510000000035</c:v>
                </c:pt>
                <c:pt idx="3240">
                  <c:v>8022.6920000000036</c:v>
                </c:pt>
                <c:pt idx="3241">
                  <c:v>8022.67</c:v>
                </c:pt>
                <c:pt idx="3242">
                  <c:v>8022.6480000000001</c:v>
                </c:pt>
                <c:pt idx="3243">
                  <c:v>8022.6960000000036</c:v>
                </c:pt>
                <c:pt idx="3244">
                  <c:v>8022.6310000000003</c:v>
                </c:pt>
                <c:pt idx="3245">
                  <c:v>8022.6730000000016</c:v>
                </c:pt>
                <c:pt idx="3246">
                  <c:v>8022.6590000000024</c:v>
                </c:pt>
                <c:pt idx="3247">
                  <c:v>8022.67</c:v>
                </c:pt>
                <c:pt idx="3248">
                  <c:v>8022.6360000000004</c:v>
                </c:pt>
                <c:pt idx="3249">
                  <c:v>8022.674</c:v>
                </c:pt>
                <c:pt idx="3250">
                  <c:v>8022.6480000000001</c:v>
                </c:pt>
                <c:pt idx="3251">
                  <c:v>8022.6110000000044</c:v>
                </c:pt>
                <c:pt idx="3252">
                  <c:v>8022.6</c:v>
                </c:pt>
                <c:pt idx="3253">
                  <c:v>8022.6420000000035</c:v>
                </c:pt>
                <c:pt idx="3254">
                  <c:v>8022.6050000000014</c:v>
                </c:pt>
                <c:pt idx="3255">
                  <c:v>8022.5820000000003</c:v>
                </c:pt>
                <c:pt idx="3256">
                  <c:v>8022.5950000000003</c:v>
                </c:pt>
                <c:pt idx="3257">
                  <c:v>8022.585</c:v>
                </c:pt>
                <c:pt idx="3258">
                  <c:v>8022.6290000000045</c:v>
                </c:pt>
                <c:pt idx="3259">
                  <c:v>8022.6060000000034</c:v>
                </c:pt>
                <c:pt idx="3260">
                  <c:v>8022.6580000000004</c:v>
                </c:pt>
                <c:pt idx="3261">
                  <c:v>8022.5970000000007</c:v>
                </c:pt>
                <c:pt idx="3262">
                  <c:v>8022.6270000000004</c:v>
                </c:pt>
                <c:pt idx="3263">
                  <c:v>8022.6210000000037</c:v>
                </c:pt>
                <c:pt idx="3264">
                  <c:v>8022.6390000000001</c:v>
                </c:pt>
                <c:pt idx="3265">
                  <c:v>8022.5610000000024</c:v>
                </c:pt>
                <c:pt idx="3266">
                  <c:v>8022.5910000000003</c:v>
                </c:pt>
                <c:pt idx="3267">
                  <c:v>8022.6550000000034</c:v>
                </c:pt>
                <c:pt idx="3268">
                  <c:v>8022.6260000000038</c:v>
                </c:pt>
                <c:pt idx="3269">
                  <c:v>8022.6060000000034</c:v>
                </c:pt>
                <c:pt idx="3270">
                  <c:v>8022.607</c:v>
                </c:pt>
                <c:pt idx="3271">
                  <c:v>8022.5590000000002</c:v>
                </c:pt>
                <c:pt idx="3272">
                  <c:v>8022.5570000000016</c:v>
                </c:pt>
                <c:pt idx="3273">
                  <c:v>8022.5570000000016</c:v>
                </c:pt>
                <c:pt idx="3274">
                  <c:v>8022.4779999999992</c:v>
                </c:pt>
                <c:pt idx="3275">
                  <c:v>8022.5470000000005</c:v>
                </c:pt>
                <c:pt idx="3276">
                  <c:v>8022.55</c:v>
                </c:pt>
                <c:pt idx="3277">
                  <c:v>8022.5150000000003</c:v>
                </c:pt>
                <c:pt idx="3278">
                  <c:v>8022.5240000000003</c:v>
                </c:pt>
                <c:pt idx="3279">
                  <c:v>8022.5280000000002</c:v>
                </c:pt>
                <c:pt idx="3280">
                  <c:v>8022.5170000000007</c:v>
                </c:pt>
                <c:pt idx="3281">
                  <c:v>8022.5220000000045</c:v>
                </c:pt>
                <c:pt idx="3282">
                  <c:v>8022.5320000000002</c:v>
                </c:pt>
                <c:pt idx="3283">
                  <c:v>8022.51</c:v>
                </c:pt>
                <c:pt idx="3284">
                  <c:v>8022.549</c:v>
                </c:pt>
                <c:pt idx="3285">
                  <c:v>8022.5260000000035</c:v>
                </c:pt>
                <c:pt idx="3286">
                  <c:v>8022.5140000000001</c:v>
                </c:pt>
                <c:pt idx="3287">
                  <c:v>8022.5220000000045</c:v>
                </c:pt>
                <c:pt idx="3288">
                  <c:v>8022.4939999999997</c:v>
                </c:pt>
                <c:pt idx="3289">
                  <c:v>8022.4699999999993</c:v>
                </c:pt>
                <c:pt idx="3290">
                  <c:v>8022.5520000000024</c:v>
                </c:pt>
                <c:pt idx="3291">
                  <c:v>8022.5250000000024</c:v>
                </c:pt>
                <c:pt idx="3292">
                  <c:v>8022.5070000000005</c:v>
                </c:pt>
                <c:pt idx="3293">
                  <c:v>8022.5220000000045</c:v>
                </c:pt>
                <c:pt idx="3294">
                  <c:v>8022.4990000000007</c:v>
                </c:pt>
                <c:pt idx="3295">
                  <c:v>8022.49</c:v>
                </c:pt>
                <c:pt idx="3296">
                  <c:v>8022.5080000000007</c:v>
                </c:pt>
                <c:pt idx="3297">
                  <c:v>8022.4690000000001</c:v>
                </c:pt>
                <c:pt idx="3298">
                  <c:v>8022.5870000000004</c:v>
                </c:pt>
                <c:pt idx="3299">
                  <c:v>8022.5080000000007</c:v>
                </c:pt>
                <c:pt idx="3300">
                  <c:v>8022.518</c:v>
                </c:pt>
                <c:pt idx="3301">
                  <c:v>8022.4890000000005</c:v>
                </c:pt>
                <c:pt idx="3302">
                  <c:v>8022.4699999999993</c:v>
                </c:pt>
                <c:pt idx="3303">
                  <c:v>8022.4839999999995</c:v>
                </c:pt>
                <c:pt idx="3304">
                  <c:v>8022.5170000000007</c:v>
                </c:pt>
                <c:pt idx="3305">
                  <c:v>8022.4849999999997</c:v>
                </c:pt>
                <c:pt idx="3306">
                  <c:v>8022.4710000000005</c:v>
                </c:pt>
                <c:pt idx="3307">
                  <c:v>8022.4939999999997</c:v>
                </c:pt>
                <c:pt idx="3308">
                  <c:v>8022.4769999999999</c:v>
                </c:pt>
                <c:pt idx="3309">
                  <c:v>8022.4690000000001</c:v>
                </c:pt>
                <c:pt idx="3310">
                  <c:v>8022.4920000000002</c:v>
                </c:pt>
                <c:pt idx="3311">
                  <c:v>8022.4720000000007</c:v>
                </c:pt>
                <c:pt idx="3312">
                  <c:v>8022.4890000000005</c:v>
                </c:pt>
                <c:pt idx="3313">
                  <c:v>8022.5</c:v>
                </c:pt>
                <c:pt idx="3314">
                  <c:v>8022.5520000000024</c:v>
                </c:pt>
                <c:pt idx="3315">
                  <c:v>8022.4579999999996</c:v>
                </c:pt>
                <c:pt idx="3316">
                  <c:v>8022.5060000000003</c:v>
                </c:pt>
                <c:pt idx="3317">
                  <c:v>8022.4130000000005</c:v>
                </c:pt>
                <c:pt idx="3318">
                  <c:v>8022.4130000000005</c:v>
                </c:pt>
                <c:pt idx="3319">
                  <c:v>8022.3820000000014</c:v>
                </c:pt>
                <c:pt idx="3320">
                  <c:v>8022.3730000000005</c:v>
                </c:pt>
                <c:pt idx="3321">
                  <c:v>8022.4560000000001</c:v>
                </c:pt>
                <c:pt idx="3322">
                  <c:v>8022.4250000000002</c:v>
                </c:pt>
                <c:pt idx="3323">
                  <c:v>8022.4450000000006</c:v>
                </c:pt>
                <c:pt idx="3324">
                  <c:v>8022.4759999999997</c:v>
                </c:pt>
                <c:pt idx="3325">
                  <c:v>8022.424</c:v>
                </c:pt>
                <c:pt idx="3326">
                  <c:v>8022.348</c:v>
                </c:pt>
                <c:pt idx="3327">
                  <c:v>8022.4389999999985</c:v>
                </c:pt>
                <c:pt idx="3328">
                  <c:v>8022.4560000000001</c:v>
                </c:pt>
                <c:pt idx="3329">
                  <c:v>8022.3760000000002</c:v>
                </c:pt>
                <c:pt idx="3330">
                  <c:v>8022.3890000000001</c:v>
                </c:pt>
                <c:pt idx="3331">
                  <c:v>8022.4120000000003</c:v>
                </c:pt>
                <c:pt idx="3332">
                  <c:v>8022.4139999999998</c:v>
                </c:pt>
                <c:pt idx="3333">
                  <c:v>8022.3680000000004</c:v>
                </c:pt>
                <c:pt idx="3334">
                  <c:v>8022.3890000000001</c:v>
                </c:pt>
                <c:pt idx="3335">
                  <c:v>8022.3540000000003</c:v>
                </c:pt>
                <c:pt idx="3336">
                  <c:v>8022.4090000000006</c:v>
                </c:pt>
                <c:pt idx="3337">
                  <c:v>8022.3980000000001</c:v>
                </c:pt>
                <c:pt idx="3338">
                  <c:v>8022.402</c:v>
                </c:pt>
                <c:pt idx="3339">
                  <c:v>8022.4170000000004</c:v>
                </c:pt>
                <c:pt idx="3340">
                  <c:v>8022.4230000000016</c:v>
                </c:pt>
                <c:pt idx="3341">
                  <c:v>8022.45</c:v>
                </c:pt>
                <c:pt idx="3342">
                  <c:v>8022.442</c:v>
                </c:pt>
                <c:pt idx="3343">
                  <c:v>8022.3960000000034</c:v>
                </c:pt>
                <c:pt idx="3344">
                  <c:v>8022.4079999999994</c:v>
                </c:pt>
                <c:pt idx="3345">
                  <c:v>8022.4040000000005</c:v>
                </c:pt>
                <c:pt idx="3346">
                  <c:v>8022.4069999999992</c:v>
                </c:pt>
                <c:pt idx="3347">
                  <c:v>8022.4190000000008</c:v>
                </c:pt>
                <c:pt idx="3348">
                  <c:v>8022.4120000000003</c:v>
                </c:pt>
                <c:pt idx="3349">
                  <c:v>8022.4250000000002</c:v>
                </c:pt>
                <c:pt idx="3350">
                  <c:v>8022.3940000000002</c:v>
                </c:pt>
                <c:pt idx="3351">
                  <c:v>8022.38</c:v>
                </c:pt>
                <c:pt idx="3352">
                  <c:v>8022.4090000000006</c:v>
                </c:pt>
                <c:pt idx="3353">
                  <c:v>8022.3810000000003</c:v>
                </c:pt>
                <c:pt idx="3354">
                  <c:v>8022.3960000000034</c:v>
                </c:pt>
                <c:pt idx="3355">
                  <c:v>8022.4379999999965</c:v>
                </c:pt>
                <c:pt idx="3356">
                  <c:v>8022.44</c:v>
                </c:pt>
                <c:pt idx="3357">
                  <c:v>8022.44</c:v>
                </c:pt>
                <c:pt idx="3358">
                  <c:v>8022.41</c:v>
                </c:pt>
                <c:pt idx="3359">
                  <c:v>8022.4329999999991</c:v>
                </c:pt>
                <c:pt idx="3360">
                  <c:v>8022.4049999999997</c:v>
                </c:pt>
                <c:pt idx="3361">
                  <c:v>8022.4389999999985</c:v>
                </c:pt>
                <c:pt idx="3362">
                  <c:v>8022.4090000000006</c:v>
                </c:pt>
                <c:pt idx="3363">
                  <c:v>8022.4</c:v>
                </c:pt>
                <c:pt idx="3364">
                  <c:v>8022.4059999999999</c:v>
                </c:pt>
                <c:pt idx="3365">
                  <c:v>8022.4090000000006</c:v>
                </c:pt>
                <c:pt idx="3366">
                  <c:v>8022.3960000000034</c:v>
                </c:pt>
                <c:pt idx="3367">
                  <c:v>8022.48</c:v>
                </c:pt>
                <c:pt idx="3368">
                  <c:v>8022.4160000000002</c:v>
                </c:pt>
                <c:pt idx="3369">
                  <c:v>8022.4329999999991</c:v>
                </c:pt>
                <c:pt idx="3370">
                  <c:v>8022.4470000000001</c:v>
                </c:pt>
                <c:pt idx="3371">
                  <c:v>8022.4329999999991</c:v>
                </c:pt>
                <c:pt idx="3372">
                  <c:v>8022.3820000000014</c:v>
                </c:pt>
                <c:pt idx="3373">
                  <c:v>8022.4920000000002</c:v>
                </c:pt>
                <c:pt idx="3374">
                  <c:v>8022.42</c:v>
                </c:pt>
                <c:pt idx="3375">
                  <c:v>8022.4369999999999</c:v>
                </c:pt>
                <c:pt idx="3376">
                  <c:v>8022.4350000000004</c:v>
                </c:pt>
                <c:pt idx="3377">
                  <c:v>8022.482</c:v>
                </c:pt>
                <c:pt idx="3378">
                  <c:v>8022.4360000000006</c:v>
                </c:pt>
                <c:pt idx="3379">
                  <c:v>8022.3980000000001</c:v>
                </c:pt>
                <c:pt idx="3380">
                  <c:v>8022.4270000000006</c:v>
                </c:pt>
                <c:pt idx="3381">
                  <c:v>8022.491</c:v>
                </c:pt>
                <c:pt idx="3382">
                  <c:v>8022.4120000000003</c:v>
                </c:pt>
                <c:pt idx="3383">
                  <c:v>8022.4749999999995</c:v>
                </c:pt>
                <c:pt idx="3384">
                  <c:v>8022.4470000000001</c:v>
                </c:pt>
                <c:pt idx="3385">
                  <c:v>8022.5</c:v>
                </c:pt>
                <c:pt idx="3386">
                  <c:v>8022.4839999999995</c:v>
                </c:pt>
                <c:pt idx="3387">
                  <c:v>8022.4949999999999</c:v>
                </c:pt>
                <c:pt idx="3388">
                  <c:v>8022.5240000000003</c:v>
                </c:pt>
                <c:pt idx="3389">
                  <c:v>8022.4460000000008</c:v>
                </c:pt>
                <c:pt idx="3390">
                  <c:v>8022.5010000000002</c:v>
                </c:pt>
                <c:pt idx="3391">
                  <c:v>8022.4769999999999</c:v>
                </c:pt>
                <c:pt idx="3392">
                  <c:v>8022.49</c:v>
                </c:pt>
                <c:pt idx="3393">
                  <c:v>8022.4479999999985</c:v>
                </c:pt>
                <c:pt idx="3394">
                  <c:v>8022.4759999999997</c:v>
                </c:pt>
                <c:pt idx="3395">
                  <c:v>8022.4769999999999</c:v>
                </c:pt>
                <c:pt idx="3396">
                  <c:v>8022.491</c:v>
                </c:pt>
                <c:pt idx="3397">
                  <c:v>8022.4929999999995</c:v>
                </c:pt>
                <c:pt idx="3398">
                  <c:v>8022.5260000000035</c:v>
                </c:pt>
                <c:pt idx="3399">
                  <c:v>8022.4369999999999</c:v>
                </c:pt>
                <c:pt idx="3400">
                  <c:v>8022.5340000000006</c:v>
                </c:pt>
                <c:pt idx="3401">
                  <c:v>8022.5210000000034</c:v>
                </c:pt>
                <c:pt idx="3402">
                  <c:v>8022.4969999999994</c:v>
                </c:pt>
                <c:pt idx="3403">
                  <c:v>8022.4839999999995</c:v>
                </c:pt>
                <c:pt idx="3404">
                  <c:v>8022.5510000000004</c:v>
                </c:pt>
                <c:pt idx="3405">
                  <c:v>8022.5450000000001</c:v>
                </c:pt>
                <c:pt idx="3406">
                  <c:v>8022.4830000000002</c:v>
                </c:pt>
                <c:pt idx="3407">
                  <c:v>8022.5170000000007</c:v>
                </c:pt>
                <c:pt idx="3408">
                  <c:v>8022.5450000000001</c:v>
                </c:pt>
                <c:pt idx="3409">
                  <c:v>8022.5240000000003</c:v>
                </c:pt>
                <c:pt idx="3410">
                  <c:v>8022.5730000000003</c:v>
                </c:pt>
                <c:pt idx="3411">
                  <c:v>8022.5420000000004</c:v>
                </c:pt>
                <c:pt idx="3412">
                  <c:v>8022.5350000000008</c:v>
                </c:pt>
                <c:pt idx="3413">
                  <c:v>8022.5240000000003</c:v>
                </c:pt>
                <c:pt idx="3414">
                  <c:v>8022.527</c:v>
                </c:pt>
                <c:pt idx="3415">
                  <c:v>8022.5749999999998</c:v>
                </c:pt>
                <c:pt idx="3416">
                  <c:v>8022.5520000000024</c:v>
                </c:pt>
                <c:pt idx="3417">
                  <c:v>8022.5530000000008</c:v>
                </c:pt>
                <c:pt idx="3418">
                  <c:v>8022.5570000000016</c:v>
                </c:pt>
                <c:pt idx="3419">
                  <c:v>8022.5680000000002</c:v>
                </c:pt>
                <c:pt idx="3420">
                  <c:v>8022.5230000000001</c:v>
                </c:pt>
                <c:pt idx="3421">
                  <c:v>8022.58</c:v>
                </c:pt>
                <c:pt idx="3422">
                  <c:v>8022.5749999999998</c:v>
                </c:pt>
                <c:pt idx="3423">
                  <c:v>8022.5389999999998</c:v>
                </c:pt>
                <c:pt idx="3424">
                  <c:v>8022.6010000000024</c:v>
                </c:pt>
                <c:pt idx="3425">
                  <c:v>8022.4990000000007</c:v>
                </c:pt>
                <c:pt idx="3426">
                  <c:v>8022.58</c:v>
                </c:pt>
                <c:pt idx="3427">
                  <c:v>8022.5510000000004</c:v>
                </c:pt>
                <c:pt idx="3428">
                  <c:v>8022.5530000000008</c:v>
                </c:pt>
                <c:pt idx="3429">
                  <c:v>8022.5329999999994</c:v>
                </c:pt>
                <c:pt idx="3430">
                  <c:v>8022.6010000000024</c:v>
                </c:pt>
                <c:pt idx="3431">
                  <c:v>8022.6110000000044</c:v>
                </c:pt>
                <c:pt idx="3432">
                  <c:v>8022.558</c:v>
                </c:pt>
                <c:pt idx="3433">
                  <c:v>8022.558</c:v>
                </c:pt>
                <c:pt idx="3434">
                  <c:v>8022.5610000000024</c:v>
                </c:pt>
                <c:pt idx="3435">
                  <c:v>8022.6230000000023</c:v>
                </c:pt>
                <c:pt idx="3436">
                  <c:v>8022.5839999999998</c:v>
                </c:pt>
                <c:pt idx="3437">
                  <c:v>8022.6320000000014</c:v>
                </c:pt>
                <c:pt idx="3438">
                  <c:v>8022.5720000000001</c:v>
                </c:pt>
                <c:pt idx="3439">
                  <c:v>8022.5970000000007</c:v>
                </c:pt>
                <c:pt idx="3440">
                  <c:v>8022.5960000000014</c:v>
                </c:pt>
                <c:pt idx="3441">
                  <c:v>8022.5570000000016</c:v>
                </c:pt>
                <c:pt idx="3442">
                  <c:v>8022.5950000000003</c:v>
                </c:pt>
                <c:pt idx="3443">
                  <c:v>8022.6100000000024</c:v>
                </c:pt>
                <c:pt idx="3444">
                  <c:v>8022.6350000000002</c:v>
                </c:pt>
                <c:pt idx="3445">
                  <c:v>8022.598</c:v>
                </c:pt>
                <c:pt idx="3446">
                  <c:v>8022.6150000000034</c:v>
                </c:pt>
                <c:pt idx="3447">
                  <c:v>8022.6090000000004</c:v>
                </c:pt>
                <c:pt idx="3448">
                  <c:v>8022.5839999999998</c:v>
                </c:pt>
                <c:pt idx="3449">
                  <c:v>8022.634</c:v>
                </c:pt>
                <c:pt idx="3450">
                  <c:v>8022.6160000000036</c:v>
                </c:pt>
                <c:pt idx="3451">
                  <c:v>8022.6490000000003</c:v>
                </c:pt>
                <c:pt idx="3452">
                  <c:v>8022.6100000000024</c:v>
                </c:pt>
                <c:pt idx="3453">
                  <c:v>8022.6220000000039</c:v>
                </c:pt>
                <c:pt idx="3454">
                  <c:v>8022.6379999999999</c:v>
                </c:pt>
                <c:pt idx="3455">
                  <c:v>8022.6230000000023</c:v>
                </c:pt>
                <c:pt idx="3456">
                  <c:v>8022.6250000000036</c:v>
                </c:pt>
                <c:pt idx="3457">
                  <c:v>8022.6660000000038</c:v>
                </c:pt>
                <c:pt idx="3458">
                  <c:v>8022.6920000000036</c:v>
                </c:pt>
                <c:pt idx="3459">
                  <c:v>8022.63</c:v>
                </c:pt>
                <c:pt idx="3460">
                  <c:v>8022.6570000000002</c:v>
                </c:pt>
                <c:pt idx="3461">
                  <c:v>8022.7070000000003</c:v>
                </c:pt>
                <c:pt idx="3462">
                  <c:v>8022.6260000000038</c:v>
                </c:pt>
                <c:pt idx="3463">
                  <c:v>8022.6810000000014</c:v>
                </c:pt>
                <c:pt idx="3464">
                  <c:v>8022.6410000000014</c:v>
                </c:pt>
                <c:pt idx="3465">
                  <c:v>8022.6940000000004</c:v>
                </c:pt>
                <c:pt idx="3466">
                  <c:v>8022.7040000000006</c:v>
                </c:pt>
                <c:pt idx="3467">
                  <c:v>8022.6920000000036</c:v>
                </c:pt>
                <c:pt idx="3468">
                  <c:v>8022.6690000000035</c:v>
                </c:pt>
                <c:pt idx="3469">
                  <c:v>8022.723</c:v>
                </c:pt>
                <c:pt idx="3470">
                  <c:v>8022.7060000000001</c:v>
                </c:pt>
                <c:pt idx="3471">
                  <c:v>8022.768</c:v>
                </c:pt>
                <c:pt idx="3472">
                  <c:v>8022.7140000000009</c:v>
                </c:pt>
                <c:pt idx="3473">
                  <c:v>8022.7250000000004</c:v>
                </c:pt>
                <c:pt idx="3474">
                  <c:v>8022.7190000000001</c:v>
                </c:pt>
                <c:pt idx="3475">
                  <c:v>8022.7260000000024</c:v>
                </c:pt>
                <c:pt idx="3476">
                  <c:v>8022.6820000000034</c:v>
                </c:pt>
                <c:pt idx="3477">
                  <c:v>8022.7160000000003</c:v>
                </c:pt>
                <c:pt idx="3478">
                  <c:v>8022.7190000000001</c:v>
                </c:pt>
                <c:pt idx="3479">
                  <c:v>8022.7449999999999</c:v>
                </c:pt>
                <c:pt idx="3480">
                  <c:v>8022.7480000000005</c:v>
                </c:pt>
                <c:pt idx="3481">
                  <c:v>8022.7260000000024</c:v>
                </c:pt>
                <c:pt idx="3482">
                  <c:v>8022.7290000000003</c:v>
                </c:pt>
                <c:pt idx="3483">
                  <c:v>8022.7310000000007</c:v>
                </c:pt>
                <c:pt idx="3484">
                  <c:v>8022.7889999999998</c:v>
                </c:pt>
                <c:pt idx="3485">
                  <c:v>8022.7870000000003</c:v>
                </c:pt>
                <c:pt idx="3486">
                  <c:v>8022.8110000000024</c:v>
                </c:pt>
                <c:pt idx="3487">
                  <c:v>8022.7930000000006</c:v>
                </c:pt>
                <c:pt idx="3488">
                  <c:v>8022.7840000000006</c:v>
                </c:pt>
                <c:pt idx="3489">
                  <c:v>8022.75</c:v>
                </c:pt>
                <c:pt idx="3490">
                  <c:v>8022.7719999999999</c:v>
                </c:pt>
                <c:pt idx="3491">
                  <c:v>8022.7640000000001</c:v>
                </c:pt>
                <c:pt idx="3492">
                  <c:v>8022.7640000000001</c:v>
                </c:pt>
                <c:pt idx="3493">
                  <c:v>8022.8130000000001</c:v>
                </c:pt>
                <c:pt idx="3494">
                  <c:v>8022.7750000000005</c:v>
                </c:pt>
                <c:pt idx="3495">
                  <c:v>8022.75</c:v>
                </c:pt>
                <c:pt idx="3496">
                  <c:v>8022.7910000000002</c:v>
                </c:pt>
                <c:pt idx="3497">
                  <c:v>8022.8240000000014</c:v>
                </c:pt>
                <c:pt idx="3498">
                  <c:v>8022.8120000000035</c:v>
                </c:pt>
                <c:pt idx="3499">
                  <c:v>8022.81</c:v>
                </c:pt>
                <c:pt idx="3500">
                  <c:v>8022.8230000000003</c:v>
                </c:pt>
                <c:pt idx="3501">
                  <c:v>8022.8410000000003</c:v>
                </c:pt>
                <c:pt idx="3502">
                  <c:v>8022.8330000000005</c:v>
                </c:pt>
                <c:pt idx="3503">
                  <c:v>8022.8040000000001</c:v>
                </c:pt>
                <c:pt idx="3504">
                  <c:v>8022.8540000000003</c:v>
                </c:pt>
                <c:pt idx="3505">
                  <c:v>8022.8390000000009</c:v>
                </c:pt>
                <c:pt idx="3506">
                  <c:v>8022.7970000000005</c:v>
                </c:pt>
                <c:pt idx="3507">
                  <c:v>8022.8420000000024</c:v>
                </c:pt>
                <c:pt idx="3508">
                  <c:v>8022.7889999999998</c:v>
                </c:pt>
                <c:pt idx="3509">
                  <c:v>8022.8560000000034</c:v>
                </c:pt>
                <c:pt idx="3510">
                  <c:v>8022.759</c:v>
                </c:pt>
                <c:pt idx="3511">
                  <c:v>8022.848</c:v>
                </c:pt>
                <c:pt idx="3512">
                  <c:v>8022.8410000000003</c:v>
                </c:pt>
                <c:pt idx="3513">
                  <c:v>8022.8</c:v>
                </c:pt>
                <c:pt idx="3514">
                  <c:v>8022.8590000000004</c:v>
                </c:pt>
                <c:pt idx="3515">
                  <c:v>8022.799</c:v>
                </c:pt>
                <c:pt idx="3516">
                  <c:v>8022.8270000000002</c:v>
                </c:pt>
                <c:pt idx="3517">
                  <c:v>8022.7930000000006</c:v>
                </c:pt>
                <c:pt idx="3518">
                  <c:v>8022.8330000000005</c:v>
                </c:pt>
                <c:pt idx="3519">
                  <c:v>8022.8030000000008</c:v>
                </c:pt>
                <c:pt idx="3520">
                  <c:v>8022.8440000000001</c:v>
                </c:pt>
                <c:pt idx="3521">
                  <c:v>8022.8280000000004</c:v>
                </c:pt>
                <c:pt idx="3522">
                  <c:v>8022.8110000000024</c:v>
                </c:pt>
                <c:pt idx="3523">
                  <c:v>8022.8070000000016</c:v>
                </c:pt>
                <c:pt idx="3524">
                  <c:v>8022.8440000000001</c:v>
                </c:pt>
                <c:pt idx="3525">
                  <c:v>8022.857</c:v>
                </c:pt>
                <c:pt idx="3526">
                  <c:v>8022.8510000000024</c:v>
                </c:pt>
                <c:pt idx="3527">
                  <c:v>8022.8380000000006</c:v>
                </c:pt>
                <c:pt idx="3528">
                  <c:v>8022.8560000000034</c:v>
                </c:pt>
                <c:pt idx="3529">
                  <c:v>8022.8370000000004</c:v>
                </c:pt>
                <c:pt idx="3530">
                  <c:v>8022.8040000000001</c:v>
                </c:pt>
                <c:pt idx="3531">
                  <c:v>8022.8740000000007</c:v>
                </c:pt>
                <c:pt idx="3532">
                  <c:v>8022.8690000000024</c:v>
                </c:pt>
                <c:pt idx="3533">
                  <c:v>8022.8430000000017</c:v>
                </c:pt>
                <c:pt idx="3534">
                  <c:v>8022.84</c:v>
                </c:pt>
                <c:pt idx="3535">
                  <c:v>8022.83</c:v>
                </c:pt>
                <c:pt idx="3536">
                  <c:v>8022.7739999999994</c:v>
                </c:pt>
                <c:pt idx="3537">
                  <c:v>8022.8769999999995</c:v>
                </c:pt>
                <c:pt idx="3538">
                  <c:v>8022.85</c:v>
                </c:pt>
                <c:pt idx="3539">
                  <c:v>8022.8240000000014</c:v>
                </c:pt>
                <c:pt idx="3540">
                  <c:v>8022.8130000000001</c:v>
                </c:pt>
                <c:pt idx="3541">
                  <c:v>8022.8270000000002</c:v>
                </c:pt>
                <c:pt idx="3542">
                  <c:v>8022.8180000000002</c:v>
                </c:pt>
                <c:pt idx="3543">
                  <c:v>8022.8220000000038</c:v>
                </c:pt>
                <c:pt idx="3544">
                  <c:v>8022.8130000000001</c:v>
                </c:pt>
                <c:pt idx="3545">
                  <c:v>8022.8130000000001</c:v>
                </c:pt>
                <c:pt idx="3546">
                  <c:v>8022.8600000000024</c:v>
                </c:pt>
                <c:pt idx="3547">
                  <c:v>8022.8450000000003</c:v>
                </c:pt>
                <c:pt idx="3548">
                  <c:v>8022.8310000000001</c:v>
                </c:pt>
                <c:pt idx="3549">
                  <c:v>8022.8740000000007</c:v>
                </c:pt>
                <c:pt idx="3550">
                  <c:v>8022.857</c:v>
                </c:pt>
                <c:pt idx="3551">
                  <c:v>8022.8789999999999</c:v>
                </c:pt>
                <c:pt idx="3552">
                  <c:v>8022.8640000000014</c:v>
                </c:pt>
                <c:pt idx="3553">
                  <c:v>8022.8789999999999</c:v>
                </c:pt>
                <c:pt idx="3554">
                  <c:v>8022.8769999999995</c:v>
                </c:pt>
                <c:pt idx="3555">
                  <c:v>8022.8850000000002</c:v>
                </c:pt>
                <c:pt idx="3556">
                  <c:v>8022.8760000000002</c:v>
                </c:pt>
                <c:pt idx="3557">
                  <c:v>8022.9010000000007</c:v>
                </c:pt>
                <c:pt idx="3558">
                  <c:v>8022.8490000000002</c:v>
                </c:pt>
                <c:pt idx="3559">
                  <c:v>8022.8680000000004</c:v>
                </c:pt>
                <c:pt idx="3560">
                  <c:v>8022.8830000000007</c:v>
                </c:pt>
                <c:pt idx="3561">
                  <c:v>8022.8600000000024</c:v>
                </c:pt>
                <c:pt idx="3562">
                  <c:v>8022.8890000000001</c:v>
                </c:pt>
                <c:pt idx="3563">
                  <c:v>8022.8990000000003</c:v>
                </c:pt>
                <c:pt idx="3564">
                  <c:v>8022.9130000000005</c:v>
                </c:pt>
                <c:pt idx="3565">
                  <c:v>8022.9010000000007</c:v>
                </c:pt>
                <c:pt idx="3566">
                  <c:v>8022.9479999999985</c:v>
                </c:pt>
                <c:pt idx="3567">
                  <c:v>8022.9230000000016</c:v>
                </c:pt>
                <c:pt idx="3568">
                  <c:v>8022.9170000000004</c:v>
                </c:pt>
                <c:pt idx="3569">
                  <c:v>8022.8960000000034</c:v>
                </c:pt>
                <c:pt idx="3570">
                  <c:v>8022.9640000000009</c:v>
                </c:pt>
                <c:pt idx="3571">
                  <c:v>8022.942</c:v>
                </c:pt>
                <c:pt idx="3572">
                  <c:v>8022.924</c:v>
                </c:pt>
                <c:pt idx="3573">
                  <c:v>8022.9739999999965</c:v>
                </c:pt>
                <c:pt idx="3574">
                  <c:v>8022.9379999999965</c:v>
                </c:pt>
                <c:pt idx="3575">
                  <c:v>8022.9319999999998</c:v>
                </c:pt>
                <c:pt idx="3576">
                  <c:v>8022.9280000000008</c:v>
                </c:pt>
                <c:pt idx="3577">
                  <c:v>8022.9679999999998</c:v>
                </c:pt>
                <c:pt idx="3578">
                  <c:v>8023.009</c:v>
                </c:pt>
                <c:pt idx="3579">
                  <c:v>8022.9690000000001</c:v>
                </c:pt>
                <c:pt idx="3580">
                  <c:v>8022.95</c:v>
                </c:pt>
                <c:pt idx="3581">
                  <c:v>8022.9939999999997</c:v>
                </c:pt>
                <c:pt idx="3582">
                  <c:v>8022.9670000000015</c:v>
                </c:pt>
                <c:pt idx="3583">
                  <c:v>8022.9710000000005</c:v>
                </c:pt>
                <c:pt idx="3584">
                  <c:v>8022.9990000000007</c:v>
                </c:pt>
                <c:pt idx="3585">
                  <c:v>8023.0309999999999</c:v>
                </c:pt>
                <c:pt idx="3586">
                  <c:v>8022.9759999999997</c:v>
                </c:pt>
                <c:pt idx="3587">
                  <c:v>8022.9990000000007</c:v>
                </c:pt>
                <c:pt idx="3588">
                  <c:v>8023.0370000000003</c:v>
                </c:pt>
                <c:pt idx="3589">
                  <c:v>8022.9939999999997</c:v>
                </c:pt>
                <c:pt idx="3590">
                  <c:v>8023.0640000000003</c:v>
                </c:pt>
                <c:pt idx="3591">
                  <c:v>8023.0220000000045</c:v>
                </c:pt>
                <c:pt idx="3592">
                  <c:v>8022.9530000000004</c:v>
                </c:pt>
                <c:pt idx="3593">
                  <c:v>8023.0240000000003</c:v>
                </c:pt>
                <c:pt idx="3594">
                  <c:v>8022.9949999999999</c:v>
                </c:pt>
                <c:pt idx="3595">
                  <c:v>8023.0120000000024</c:v>
                </c:pt>
                <c:pt idx="3596">
                  <c:v>8023.0080000000007</c:v>
                </c:pt>
                <c:pt idx="3597">
                  <c:v>8023.0010000000002</c:v>
                </c:pt>
                <c:pt idx="3598">
                  <c:v>8023.027</c:v>
                </c:pt>
                <c:pt idx="3599">
                  <c:v>8023.0210000000034</c:v>
                </c:pt>
                <c:pt idx="3600">
                  <c:v>8023.0290000000014</c:v>
                </c:pt>
                <c:pt idx="3601">
                  <c:v>8023.0379999999996</c:v>
                </c:pt>
                <c:pt idx="3602">
                  <c:v>8023.009</c:v>
                </c:pt>
                <c:pt idx="3603">
                  <c:v>8023.0630000000001</c:v>
                </c:pt>
                <c:pt idx="3604">
                  <c:v>8023.0960000000014</c:v>
                </c:pt>
                <c:pt idx="3605">
                  <c:v>8023.0560000000014</c:v>
                </c:pt>
                <c:pt idx="3606">
                  <c:v>8023.0350000000008</c:v>
                </c:pt>
                <c:pt idx="3607">
                  <c:v>8022.9990000000007</c:v>
                </c:pt>
                <c:pt idx="3608">
                  <c:v>8023.0329999999994</c:v>
                </c:pt>
                <c:pt idx="3609">
                  <c:v>8023.0370000000003</c:v>
                </c:pt>
                <c:pt idx="3610">
                  <c:v>8023.0440000000008</c:v>
                </c:pt>
                <c:pt idx="3611">
                  <c:v>8023.1130000000003</c:v>
                </c:pt>
                <c:pt idx="3612">
                  <c:v>8023.0930000000017</c:v>
                </c:pt>
                <c:pt idx="3613">
                  <c:v>8023.076</c:v>
                </c:pt>
                <c:pt idx="3614">
                  <c:v>8023.0790000000006</c:v>
                </c:pt>
                <c:pt idx="3615">
                  <c:v>8023.07</c:v>
                </c:pt>
                <c:pt idx="3616">
                  <c:v>8023.0830000000005</c:v>
                </c:pt>
                <c:pt idx="3617">
                  <c:v>8023.06</c:v>
                </c:pt>
                <c:pt idx="3618">
                  <c:v>8023.1030000000001</c:v>
                </c:pt>
                <c:pt idx="3619">
                  <c:v>8023.0769999999993</c:v>
                </c:pt>
                <c:pt idx="3620">
                  <c:v>8023.1</c:v>
                </c:pt>
                <c:pt idx="3621">
                  <c:v>8023.1140000000014</c:v>
                </c:pt>
                <c:pt idx="3622">
                  <c:v>8023.06</c:v>
                </c:pt>
                <c:pt idx="3623">
                  <c:v>8023.1040000000003</c:v>
                </c:pt>
                <c:pt idx="3624">
                  <c:v>8023.0769999999993</c:v>
                </c:pt>
                <c:pt idx="3625">
                  <c:v>8023.0769999999993</c:v>
                </c:pt>
                <c:pt idx="3626">
                  <c:v>8023.1310000000003</c:v>
                </c:pt>
                <c:pt idx="3627">
                  <c:v>8023.1490000000003</c:v>
                </c:pt>
                <c:pt idx="3628">
                  <c:v>8023.1460000000034</c:v>
                </c:pt>
                <c:pt idx="3629">
                  <c:v>8023.1520000000037</c:v>
                </c:pt>
                <c:pt idx="3630">
                  <c:v>8023.0860000000002</c:v>
                </c:pt>
                <c:pt idx="3631">
                  <c:v>8023.1360000000004</c:v>
                </c:pt>
                <c:pt idx="3632">
                  <c:v>8023.1330000000007</c:v>
                </c:pt>
                <c:pt idx="3633">
                  <c:v>8023.1550000000034</c:v>
                </c:pt>
                <c:pt idx="3634">
                  <c:v>8023.1640000000034</c:v>
                </c:pt>
                <c:pt idx="3635">
                  <c:v>8023.1280000000024</c:v>
                </c:pt>
                <c:pt idx="3636">
                  <c:v>8023.1320000000014</c:v>
                </c:pt>
                <c:pt idx="3637">
                  <c:v>8023.1670000000004</c:v>
                </c:pt>
                <c:pt idx="3638">
                  <c:v>8023.1230000000023</c:v>
                </c:pt>
                <c:pt idx="3639">
                  <c:v>8023.2050000000008</c:v>
                </c:pt>
                <c:pt idx="3640">
                  <c:v>8023.18</c:v>
                </c:pt>
                <c:pt idx="3641">
                  <c:v>8023.1690000000035</c:v>
                </c:pt>
                <c:pt idx="3642">
                  <c:v>8023.1920000000036</c:v>
                </c:pt>
                <c:pt idx="3643">
                  <c:v>8023.1540000000014</c:v>
                </c:pt>
                <c:pt idx="3644">
                  <c:v>8023.1910000000034</c:v>
                </c:pt>
                <c:pt idx="3645">
                  <c:v>8023.1890000000003</c:v>
                </c:pt>
                <c:pt idx="3646">
                  <c:v>8023.1620000000039</c:v>
                </c:pt>
                <c:pt idx="3647">
                  <c:v>8023.2140000000009</c:v>
                </c:pt>
                <c:pt idx="3648">
                  <c:v>8023.1710000000003</c:v>
                </c:pt>
                <c:pt idx="3649">
                  <c:v>8023.174</c:v>
                </c:pt>
                <c:pt idx="3650">
                  <c:v>8023.174</c:v>
                </c:pt>
                <c:pt idx="3651">
                  <c:v>8023.1970000000001</c:v>
                </c:pt>
                <c:pt idx="3652">
                  <c:v>8023.1720000000014</c:v>
                </c:pt>
                <c:pt idx="3653">
                  <c:v>8023.2089999999998</c:v>
                </c:pt>
                <c:pt idx="3654">
                  <c:v>8023.1720000000014</c:v>
                </c:pt>
                <c:pt idx="3655">
                  <c:v>8023.2150000000001</c:v>
                </c:pt>
                <c:pt idx="3656">
                  <c:v>8023.2089999999998</c:v>
                </c:pt>
                <c:pt idx="3657">
                  <c:v>8023.2190000000001</c:v>
                </c:pt>
                <c:pt idx="3658">
                  <c:v>8023.1650000000036</c:v>
                </c:pt>
                <c:pt idx="3659">
                  <c:v>8023.1890000000003</c:v>
                </c:pt>
                <c:pt idx="3660">
                  <c:v>8023.2220000000034</c:v>
                </c:pt>
                <c:pt idx="3661">
                  <c:v>8023.2160000000003</c:v>
                </c:pt>
                <c:pt idx="3662">
                  <c:v>8023.1690000000035</c:v>
                </c:pt>
                <c:pt idx="3663">
                  <c:v>8023.2050000000008</c:v>
                </c:pt>
                <c:pt idx="3664">
                  <c:v>8023.1850000000004</c:v>
                </c:pt>
                <c:pt idx="3665">
                  <c:v>8023.2420000000002</c:v>
                </c:pt>
                <c:pt idx="3666">
                  <c:v>8023.2369999999992</c:v>
                </c:pt>
                <c:pt idx="3667">
                  <c:v>8023.2469999999994</c:v>
                </c:pt>
                <c:pt idx="3668">
                  <c:v>8023.2390000000005</c:v>
                </c:pt>
                <c:pt idx="3669">
                  <c:v>8023.2480000000005</c:v>
                </c:pt>
                <c:pt idx="3670">
                  <c:v>8023.2660000000014</c:v>
                </c:pt>
                <c:pt idx="3671">
                  <c:v>8023.3090000000002</c:v>
                </c:pt>
                <c:pt idx="3672">
                  <c:v>8023.2290000000003</c:v>
                </c:pt>
                <c:pt idx="3673">
                  <c:v>8023.2510000000002</c:v>
                </c:pt>
                <c:pt idx="3674">
                  <c:v>8023.2480000000005</c:v>
                </c:pt>
                <c:pt idx="3675">
                  <c:v>8023.2310000000007</c:v>
                </c:pt>
                <c:pt idx="3676">
                  <c:v>8023.259</c:v>
                </c:pt>
                <c:pt idx="3677">
                  <c:v>8023.26</c:v>
                </c:pt>
                <c:pt idx="3678">
                  <c:v>8023.3130000000001</c:v>
                </c:pt>
                <c:pt idx="3679">
                  <c:v>8023.2739999999994</c:v>
                </c:pt>
                <c:pt idx="3680">
                  <c:v>8023.2510000000002</c:v>
                </c:pt>
                <c:pt idx="3681">
                  <c:v>8023.3030000000008</c:v>
                </c:pt>
                <c:pt idx="3682">
                  <c:v>8023.2439999999997</c:v>
                </c:pt>
                <c:pt idx="3683">
                  <c:v>8023.2420000000002</c:v>
                </c:pt>
                <c:pt idx="3684">
                  <c:v>8023.2270000000017</c:v>
                </c:pt>
                <c:pt idx="3685">
                  <c:v>8023.2079999999996</c:v>
                </c:pt>
                <c:pt idx="3686">
                  <c:v>8023.2020000000002</c:v>
                </c:pt>
                <c:pt idx="3687">
                  <c:v>8023.2170000000015</c:v>
                </c:pt>
                <c:pt idx="3688">
                  <c:v>8023.1670000000004</c:v>
                </c:pt>
                <c:pt idx="3689">
                  <c:v>8023.2739999999994</c:v>
                </c:pt>
                <c:pt idx="3690">
                  <c:v>8023.2170000000015</c:v>
                </c:pt>
                <c:pt idx="3691">
                  <c:v>8023.2330000000002</c:v>
                </c:pt>
                <c:pt idx="3692">
                  <c:v>8023.241</c:v>
                </c:pt>
                <c:pt idx="3693">
                  <c:v>8023.2820000000002</c:v>
                </c:pt>
                <c:pt idx="3694">
                  <c:v>8023.241</c:v>
                </c:pt>
                <c:pt idx="3695">
                  <c:v>8023.2359999999999</c:v>
                </c:pt>
                <c:pt idx="3696">
                  <c:v>8023.2280000000001</c:v>
                </c:pt>
                <c:pt idx="3697">
                  <c:v>8023.2530000000015</c:v>
                </c:pt>
                <c:pt idx="3698">
                  <c:v>8023.2760000000007</c:v>
                </c:pt>
                <c:pt idx="3699">
                  <c:v>8023.259</c:v>
                </c:pt>
                <c:pt idx="3700">
                  <c:v>8023.2910000000002</c:v>
                </c:pt>
                <c:pt idx="3701">
                  <c:v>8023.25</c:v>
                </c:pt>
                <c:pt idx="3702">
                  <c:v>8023.2709999999997</c:v>
                </c:pt>
                <c:pt idx="3703">
                  <c:v>8023.2690000000002</c:v>
                </c:pt>
                <c:pt idx="3704">
                  <c:v>8023.2940000000008</c:v>
                </c:pt>
                <c:pt idx="3705">
                  <c:v>8023.2439999999997</c:v>
                </c:pt>
                <c:pt idx="3706">
                  <c:v>8023.2860000000001</c:v>
                </c:pt>
                <c:pt idx="3707">
                  <c:v>8023.3140000000003</c:v>
                </c:pt>
                <c:pt idx="3708">
                  <c:v>8023.2920000000004</c:v>
                </c:pt>
                <c:pt idx="3709">
                  <c:v>8023.3310000000001</c:v>
                </c:pt>
                <c:pt idx="3710">
                  <c:v>8023.3120000000035</c:v>
                </c:pt>
                <c:pt idx="3711">
                  <c:v>8023.2950000000001</c:v>
                </c:pt>
                <c:pt idx="3712">
                  <c:v>8023.3380000000006</c:v>
                </c:pt>
                <c:pt idx="3713">
                  <c:v>8023.2850000000008</c:v>
                </c:pt>
                <c:pt idx="3714">
                  <c:v>8023.3</c:v>
                </c:pt>
                <c:pt idx="3715">
                  <c:v>8023.3140000000003</c:v>
                </c:pt>
                <c:pt idx="3716">
                  <c:v>8023.28</c:v>
                </c:pt>
                <c:pt idx="3717">
                  <c:v>8023.3370000000004</c:v>
                </c:pt>
                <c:pt idx="3718">
                  <c:v>8023.3110000000024</c:v>
                </c:pt>
                <c:pt idx="3719">
                  <c:v>8023.3230000000003</c:v>
                </c:pt>
                <c:pt idx="3720">
                  <c:v>8023.3460000000014</c:v>
                </c:pt>
                <c:pt idx="3721">
                  <c:v>8023.3320000000003</c:v>
                </c:pt>
                <c:pt idx="3722">
                  <c:v>8023.3660000000036</c:v>
                </c:pt>
                <c:pt idx="3723">
                  <c:v>8023.3920000000035</c:v>
                </c:pt>
                <c:pt idx="3724">
                  <c:v>8023.4049999999997</c:v>
                </c:pt>
                <c:pt idx="3725">
                  <c:v>8023.3910000000014</c:v>
                </c:pt>
                <c:pt idx="3726">
                  <c:v>8023.3730000000005</c:v>
                </c:pt>
                <c:pt idx="3727">
                  <c:v>8023.3740000000007</c:v>
                </c:pt>
                <c:pt idx="3728">
                  <c:v>8023.4139999999998</c:v>
                </c:pt>
                <c:pt idx="3729">
                  <c:v>8023.4110000000001</c:v>
                </c:pt>
                <c:pt idx="3730">
                  <c:v>8023.375</c:v>
                </c:pt>
                <c:pt idx="3731">
                  <c:v>8023.4049999999997</c:v>
                </c:pt>
                <c:pt idx="3732">
                  <c:v>8023.4130000000005</c:v>
                </c:pt>
                <c:pt idx="3733">
                  <c:v>8023.4139999999998</c:v>
                </c:pt>
                <c:pt idx="3734">
                  <c:v>8023.3860000000004</c:v>
                </c:pt>
                <c:pt idx="3735">
                  <c:v>8023.4090000000006</c:v>
                </c:pt>
                <c:pt idx="3736">
                  <c:v>8023.3990000000003</c:v>
                </c:pt>
                <c:pt idx="3737">
                  <c:v>8023.4489999999996</c:v>
                </c:pt>
                <c:pt idx="3738">
                  <c:v>8023.424</c:v>
                </c:pt>
                <c:pt idx="3739">
                  <c:v>8023.4710000000005</c:v>
                </c:pt>
                <c:pt idx="3740">
                  <c:v>8023.4210000000003</c:v>
                </c:pt>
                <c:pt idx="3741">
                  <c:v>8023.4220000000014</c:v>
                </c:pt>
                <c:pt idx="3742">
                  <c:v>8023.39</c:v>
                </c:pt>
                <c:pt idx="3743">
                  <c:v>8023.3990000000003</c:v>
                </c:pt>
                <c:pt idx="3744">
                  <c:v>8023.4450000000006</c:v>
                </c:pt>
                <c:pt idx="3745">
                  <c:v>8023.4679999999998</c:v>
                </c:pt>
                <c:pt idx="3746">
                  <c:v>8023.4450000000006</c:v>
                </c:pt>
                <c:pt idx="3747">
                  <c:v>8023.4389999999985</c:v>
                </c:pt>
                <c:pt idx="3748">
                  <c:v>8023.4270000000006</c:v>
                </c:pt>
                <c:pt idx="3749">
                  <c:v>8023.5050000000001</c:v>
                </c:pt>
                <c:pt idx="3750">
                  <c:v>8023.4440000000004</c:v>
                </c:pt>
                <c:pt idx="3751">
                  <c:v>8023.4990000000007</c:v>
                </c:pt>
                <c:pt idx="3752">
                  <c:v>8023.4079999999994</c:v>
                </c:pt>
                <c:pt idx="3753">
                  <c:v>8023.4280000000008</c:v>
                </c:pt>
                <c:pt idx="3754">
                  <c:v>8023.5140000000001</c:v>
                </c:pt>
                <c:pt idx="3755">
                  <c:v>8023.4949999999999</c:v>
                </c:pt>
                <c:pt idx="3756">
                  <c:v>8023.4789999999994</c:v>
                </c:pt>
                <c:pt idx="3757">
                  <c:v>8023.49</c:v>
                </c:pt>
                <c:pt idx="3758">
                  <c:v>8023.5060000000003</c:v>
                </c:pt>
                <c:pt idx="3759">
                  <c:v>8023.4699999999993</c:v>
                </c:pt>
                <c:pt idx="3760">
                  <c:v>8023.4779999999992</c:v>
                </c:pt>
                <c:pt idx="3761">
                  <c:v>8023.4739999999965</c:v>
                </c:pt>
                <c:pt idx="3762">
                  <c:v>8023.4589999999998</c:v>
                </c:pt>
                <c:pt idx="3763">
                  <c:v>8023.5720000000001</c:v>
                </c:pt>
                <c:pt idx="3764">
                  <c:v>8023.5590000000002</c:v>
                </c:pt>
                <c:pt idx="3765">
                  <c:v>8023.5030000000015</c:v>
                </c:pt>
                <c:pt idx="3766">
                  <c:v>8023.5470000000005</c:v>
                </c:pt>
                <c:pt idx="3767">
                  <c:v>8023.5570000000016</c:v>
                </c:pt>
                <c:pt idx="3768">
                  <c:v>8023.5250000000024</c:v>
                </c:pt>
                <c:pt idx="3769">
                  <c:v>8023.5370000000003</c:v>
                </c:pt>
                <c:pt idx="3770">
                  <c:v>8023.5010000000002</c:v>
                </c:pt>
                <c:pt idx="3771">
                  <c:v>8023.5</c:v>
                </c:pt>
                <c:pt idx="3772">
                  <c:v>8023.5280000000002</c:v>
                </c:pt>
                <c:pt idx="3773">
                  <c:v>8023.5210000000034</c:v>
                </c:pt>
                <c:pt idx="3774">
                  <c:v>8023.5430000000006</c:v>
                </c:pt>
                <c:pt idx="3775">
                  <c:v>8023.5329999999994</c:v>
                </c:pt>
                <c:pt idx="3776">
                  <c:v>8023.5460000000003</c:v>
                </c:pt>
                <c:pt idx="3777">
                  <c:v>8023.5610000000024</c:v>
                </c:pt>
                <c:pt idx="3778">
                  <c:v>8023.6040000000003</c:v>
                </c:pt>
                <c:pt idx="3779">
                  <c:v>8023.55</c:v>
                </c:pt>
                <c:pt idx="3780">
                  <c:v>8023.5730000000003</c:v>
                </c:pt>
                <c:pt idx="3781">
                  <c:v>8023.5520000000024</c:v>
                </c:pt>
                <c:pt idx="3782">
                  <c:v>8023.5110000000004</c:v>
                </c:pt>
                <c:pt idx="3783">
                  <c:v>8023.5870000000004</c:v>
                </c:pt>
                <c:pt idx="3784">
                  <c:v>8023.576</c:v>
                </c:pt>
                <c:pt idx="3785">
                  <c:v>8023.5620000000035</c:v>
                </c:pt>
                <c:pt idx="3786">
                  <c:v>8023.5420000000004</c:v>
                </c:pt>
                <c:pt idx="3787">
                  <c:v>8023.6120000000037</c:v>
                </c:pt>
                <c:pt idx="3788">
                  <c:v>8023.5930000000017</c:v>
                </c:pt>
                <c:pt idx="3789">
                  <c:v>8023.6510000000035</c:v>
                </c:pt>
                <c:pt idx="3790">
                  <c:v>8023.6330000000007</c:v>
                </c:pt>
                <c:pt idx="3791">
                  <c:v>8023.6040000000003</c:v>
                </c:pt>
                <c:pt idx="3792">
                  <c:v>8023.6180000000004</c:v>
                </c:pt>
                <c:pt idx="3793">
                  <c:v>8023.6020000000044</c:v>
                </c:pt>
                <c:pt idx="3794">
                  <c:v>8023.6150000000034</c:v>
                </c:pt>
                <c:pt idx="3795">
                  <c:v>8023.6260000000038</c:v>
                </c:pt>
                <c:pt idx="3796">
                  <c:v>8023.6010000000024</c:v>
                </c:pt>
                <c:pt idx="3797">
                  <c:v>8023.634</c:v>
                </c:pt>
                <c:pt idx="3798">
                  <c:v>8023.6080000000002</c:v>
                </c:pt>
                <c:pt idx="3799">
                  <c:v>8023.6480000000001</c:v>
                </c:pt>
                <c:pt idx="3800">
                  <c:v>8023.6330000000007</c:v>
                </c:pt>
                <c:pt idx="3801">
                  <c:v>8023.6860000000024</c:v>
                </c:pt>
                <c:pt idx="3802">
                  <c:v>8023.6690000000035</c:v>
                </c:pt>
                <c:pt idx="3803">
                  <c:v>8023.6360000000004</c:v>
                </c:pt>
                <c:pt idx="3804">
                  <c:v>8023.7210000000014</c:v>
                </c:pt>
                <c:pt idx="3805">
                  <c:v>8023.6970000000001</c:v>
                </c:pt>
                <c:pt idx="3806">
                  <c:v>8023.64</c:v>
                </c:pt>
                <c:pt idx="3807">
                  <c:v>8023.6570000000002</c:v>
                </c:pt>
                <c:pt idx="3808">
                  <c:v>8023.6590000000024</c:v>
                </c:pt>
                <c:pt idx="3809">
                  <c:v>8023.6990000000014</c:v>
                </c:pt>
                <c:pt idx="3810">
                  <c:v>8023.6610000000037</c:v>
                </c:pt>
                <c:pt idx="3811">
                  <c:v>8023.7270000000017</c:v>
                </c:pt>
                <c:pt idx="3812">
                  <c:v>8023.6850000000004</c:v>
                </c:pt>
                <c:pt idx="3813">
                  <c:v>8023.7150000000001</c:v>
                </c:pt>
                <c:pt idx="3814">
                  <c:v>8023.7</c:v>
                </c:pt>
                <c:pt idx="3815">
                  <c:v>8023.7070000000003</c:v>
                </c:pt>
                <c:pt idx="3816">
                  <c:v>8023.701</c:v>
                </c:pt>
                <c:pt idx="3817">
                  <c:v>8023.7110000000002</c:v>
                </c:pt>
                <c:pt idx="3818">
                  <c:v>8023.6910000000034</c:v>
                </c:pt>
                <c:pt idx="3819">
                  <c:v>8023.7240000000002</c:v>
                </c:pt>
                <c:pt idx="3820">
                  <c:v>8023.6860000000024</c:v>
                </c:pt>
                <c:pt idx="3821">
                  <c:v>8023.7570000000005</c:v>
                </c:pt>
                <c:pt idx="3822">
                  <c:v>8023.768</c:v>
                </c:pt>
                <c:pt idx="3823">
                  <c:v>8023.7719999999999</c:v>
                </c:pt>
                <c:pt idx="3824">
                  <c:v>8023.7860000000001</c:v>
                </c:pt>
                <c:pt idx="3825">
                  <c:v>8023.7260000000024</c:v>
                </c:pt>
                <c:pt idx="3826">
                  <c:v>8023.75</c:v>
                </c:pt>
                <c:pt idx="3827">
                  <c:v>8023.7429999999995</c:v>
                </c:pt>
                <c:pt idx="3828">
                  <c:v>8023.7760000000007</c:v>
                </c:pt>
                <c:pt idx="3829">
                  <c:v>8023.79</c:v>
                </c:pt>
                <c:pt idx="3830">
                  <c:v>8023.8020000000024</c:v>
                </c:pt>
                <c:pt idx="3831">
                  <c:v>8023.7930000000006</c:v>
                </c:pt>
                <c:pt idx="3832">
                  <c:v>8023.79</c:v>
                </c:pt>
                <c:pt idx="3833">
                  <c:v>8023.7709999999997</c:v>
                </c:pt>
                <c:pt idx="3834">
                  <c:v>8023.7640000000001</c:v>
                </c:pt>
                <c:pt idx="3835">
                  <c:v>8023.7709999999997</c:v>
                </c:pt>
                <c:pt idx="3836">
                  <c:v>8023.7910000000002</c:v>
                </c:pt>
                <c:pt idx="3837">
                  <c:v>8023.7870000000003</c:v>
                </c:pt>
                <c:pt idx="3838">
                  <c:v>8023.7960000000003</c:v>
                </c:pt>
                <c:pt idx="3839">
                  <c:v>8023.8460000000014</c:v>
                </c:pt>
                <c:pt idx="3840">
                  <c:v>8023.8310000000001</c:v>
                </c:pt>
                <c:pt idx="3841">
                  <c:v>8023.8230000000003</c:v>
                </c:pt>
                <c:pt idx="3842">
                  <c:v>8023.8050000000003</c:v>
                </c:pt>
                <c:pt idx="3843">
                  <c:v>8023.8110000000024</c:v>
                </c:pt>
                <c:pt idx="3844">
                  <c:v>8023.8390000000009</c:v>
                </c:pt>
                <c:pt idx="3845">
                  <c:v>8023.85</c:v>
                </c:pt>
                <c:pt idx="3846">
                  <c:v>8023.8250000000044</c:v>
                </c:pt>
                <c:pt idx="3847">
                  <c:v>8023.8200000000024</c:v>
                </c:pt>
                <c:pt idx="3848">
                  <c:v>8023.84</c:v>
                </c:pt>
                <c:pt idx="3849">
                  <c:v>8023.8820000000014</c:v>
                </c:pt>
                <c:pt idx="3850">
                  <c:v>8023.875</c:v>
                </c:pt>
                <c:pt idx="3851">
                  <c:v>8023.9130000000005</c:v>
                </c:pt>
                <c:pt idx="3852">
                  <c:v>8023.8680000000004</c:v>
                </c:pt>
                <c:pt idx="3853">
                  <c:v>8023.8830000000007</c:v>
                </c:pt>
                <c:pt idx="3854">
                  <c:v>8023.8769999999995</c:v>
                </c:pt>
                <c:pt idx="3855">
                  <c:v>8023.8540000000003</c:v>
                </c:pt>
                <c:pt idx="3856">
                  <c:v>8023.9440000000004</c:v>
                </c:pt>
                <c:pt idx="3857">
                  <c:v>8023.8860000000004</c:v>
                </c:pt>
                <c:pt idx="3858">
                  <c:v>8023.9250000000002</c:v>
                </c:pt>
                <c:pt idx="3859">
                  <c:v>8023.8970000000018</c:v>
                </c:pt>
                <c:pt idx="3860">
                  <c:v>8023.9460000000008</c:v>
                </c:pt>
                <c:pt idx="3861">
                  <c:v>8023.96</c:v>
                </c:pt>
                <c:pt idx="3862">
                  <c:v>8023.9640000000009</c:v>
                </c:pt>
                <c:pt idx="3863">
                  <c:v>8023.8960000000034</c:v>
                </c:pt>
                <c:pt idx="3864">
                  <c:v>8023.98</c:v>
                </c:pt>
                <c:pt idx="3865">
                  <c:v>8023.9630000000006</c:v>
                </c:pt>
                <c:pt idx="3866">
                  <c:v>8023.92</c:v>
                </c:pt>
                <c:pt idx="3867">
                  <c:v>8023.951</c:v>
                </c:pt>
                <c:pt idx="3868">
                  <c:v>8023.9779999999992</c:v>
                </c:pt>
                <c:pt idx="3869">
                  <c:v>8023.9520000000002</c:v>
                </c:pt>
                <c:pt idx="3870">
                  <c:v>8023.9789999999994</c:v>
                </c:pt>
                <c:pt idx="3871">
                  <c:v>8023.9849999999997</c:v>
                </c:pt>
                <c:pt idx="3872">
                  <c:v>8023.9589999999998</c:v>
                </c:pt>
                <c:pt idx="3873">
                  <c:v>8024.0450000000001</c:v>
                </c:pt>
                <c:pt idx="3874">
                  <c:v>8024.0190000000002</c:v>
                </c:pt>
                <c:pt idx="3875">
                  <c:v>8024.0110000000004</c:v>
                </c:pt>
                <c:pt idx="3876">
                  <c:v>8024.0950000000003</c:v>
                </c:pt>
                <c:pt idx="3877">
                  <c:v>8024.0370000000003</c:v>
                </c:pt>
                <c:pt idx="3878">
                  <c:v>8024.0450000000001</c:v>
                </c:pt>
                <c:pt idx="3879">
                  <c:v>8024.0479999999998</c:v>
                </c:pt>
                <c:pt idx="3880">
                  <c:v>8024.0660000000034</c:v>
                </c:pt>
                <c:pt idx="3881">
                  <c:v>8024.0450000000001</c:v>
                </c:pt>
                <c:pt idx="3882">
                  <c:v>8024.0320000000002</c:v>
                </c:pt>
                <c:pt idx="3883">
                  <c:v>8024.107</c:v>
                </c:pt>
                <c:pt idx="3884">
                  <c:v>8024.0920000000024</c:v>
                </c:pt>
                <c:pt idx="3885">
                  <c:v>8024.01</c:v>
                </c:pt>
                <c:pt idx="3886">
                  <c:v>8024.0990000000002</c:v>
                </c:pt>
                <c:pt idx="3887">
                  <c:v>8024.0769999999993</c:v>
                </c:pt>
                <c:pt idx="3888">
                  <c:v>8024.0820000000003</c:v>
                </c:pt>
                <c:pt idx="3889">
                  <c:v>8024.1270000000004</c:v>
                </c:pt>
                <c:pt idx="3890">
                  <c:v>8024.1170000000002</c:v>
                </c:pt>
                <c:pt idx="3891">
                  <c:v>8024.1610000000037</c:v>
                </c:pt>
                <c:pt idx="3892">
                  <c:v>8024.1370000000015</c:v>
                </c:pt>
                <c:pt idx="3893">
                  <c:v>8024.1140000000014</c:v>
                </c:pt>
                <c:pt idx="3894">
                  <c:v>8024.0550000000003</c:v>
                </c:pt>
                <c:pt idx="3895">
                  <c:v>8024.1280000000024</c:v>
                </c:pt>
                <c:pt idx="3896">
                  <c:v>8024.1760000000004</c:v>
                </c:pt>
                <c:pt idx="3897">
                  <c:v>8024.143</c:v>
                </c:pt>
                <c:pt idx="3898">
                  <c:v>8024.1710000000003</c:v>
                </c:pt>
                <c:pt idx="3899">
                  <c:v>8024.1540000000014</c:v>
                </c:pt>
                <c:pt idx="3900">
                  <c:v>8024.1790000000001</c:v>
                </c:pt>
                <c:pt idx="3901">
                  <c:v>8024.1940000000004</c:v>
                </c:pt>
                <c:pt idx="3902">
                  <c:v>8024.1810000000014</c:v>
                </c:pt>
                <c:pt idx="3903">
                  <c:v>8024.2220000000034</c:v>
                </c:pt>
                <c:pt idx="3904">
                  <c:v>8024.18</c:v>
                </c:pt>
                <c:pt idx="3905">
                  <c:v>8024.1550000000034</c:v>
                </c:pt>
                <c:pt idx="3906">
                  <c:v>8024.2429999999995</c:v>
                </c:pt>
                <c:pt idx="3907">
                  <c:v>8024.1860000000024</c:v>
                </c:pt>
                <c:pt idx="3908">
                  <c:v>8024.1880000000001</c:v>
                </c:pt>
                <c:pt idx="3909">
                  <c:v>8024.2</c:v>
                </c:pt>
                <c:pt idx="3910">
                  <c:v>8024.2359999999999</c:v>
                </c:pt>
                <c:pt idx="3911">
                  <c:v>8024.2349999999997</c:v>
                </c:pt>
                <c:pt idx="3912">
                  <c:v>8024.1390000000001</c:v>
                </c:pt>
                <c:pt idx="3913">
                  <c:v>8024.2550000000001</c:v>
                </c:pt>
                <c:pt idx="3914">
                  <c:v>8024.2719999999999</c:v>
                </c:pt>
                <c:pt idx="3915">
                  <c:v>8024.3120000000035</c:v>
                </c:pt>
                <c:pt idx="3916">
                  <c:v>8024.2359999999999</c:v>
                </c:pt>
                <c:pt idx="3917">
                  <c:v>8024.2570000000005</c:v>
                </c:pt>
                <c:pt idx="3918">
                  <c:v>8024.2979999999998</c:v>
                </c:pt>
                <c:pt idx="3919">
                  <c:v>8024.3120000000035</c:v>
                </c:pt>
                <c:pt idx="3920">
                  <c:v>8024.26</c:v>
                </c:pt>
                <c:pt idx="3921">
                  <c:v>8024.317</c:v>
                </c:pt>
                <c:pt idx="3922">
                  <c:v>8024.2379999999994</c:v>
                </c:pt>
                <c:pt idx="3923">
                  <c:v>8024.2870000000003</c:v>
                </c:pt>
                <c:pt idx="3924">
                  <c:v>8024.3320000000003</c:v>
                </c:pt>
                <c:pt idx="3925">
                  <c:v>8024.3200000000024</c:v>
                </c:pt>
                <c:pt idx="3926">
                  <c:v>8024.3120000000035</c:v>
                </c:pt>
                <c:pt idx="3927">
                  <c:v>8024.348</c:v>
                </c:pt>
                <c:pt idx="3928">
                  <c:v>8024.3460000000014</c:v>
                </c:pt>
                <c:pt idx="3929">
                  <c:v>8024.3370000000004</c:v>
                </c:pt>
                <c:pt idx="3930">
                  <c:v>8024.3660000000036</c:v>
                </c:pt>
                <c:pt idx="3931">
                  <c:v>8024.3410000000003</c:v>
                </c:pt>
                <c:pt idx="3932">
                  <c:v>8024.3810000000003</c:v>
                </c:pt>
                <c:pt idx="3933">
                  <c:v>8024.37</c:v>
                </c:pt>
                <c:pt idx="3934">
                  <c:v>8024.4329999999991</c:v>
                </c:pt>
                <c:pt idx="3935">
                  <c:v>8024.3810000000003</c:v>
                </c:pt>
                <c:pt idx="3936">
                  <c:v>8024.3990000000003</c:v>
                </c:pt>
                <c:pt idx="3937">
                  <c:v>8024.3890000000001</c:v>
                </c:pt>
                <c:pt idx="3938">
                  <c:v>8024.4530000000004</c:v>
                </c:pt>
                <c:pt idx="3939">
                  <c:v>8024.4010000000007</c:v>
                </c:pt>
                <c:pt idx="3940">
                  <c:v>8024.4079999999994</c:v>
                </c:pt>
                <c:pt idx="3941">
                  <c:v>8024.4079999999994</c:v>
                </c:pt>
                <c:pt idx="3942">
                  <c:v>8024.39</c:v>
                </c:pt>
                <c:pt idx="3943">
                  <c:v>8024.3870000000015</c:v>
                </c:pt>
                <c:pt idx="3944">
                  <c:v>8024.4939999999997</c:v>
                </c:pt>
                <c:pt idx="3945">
                  <c:v>8024.4250000000002</c:v>
                </c:pt>
                <c:pt idx="3946">
                  <c:v>8024.3960000000034</c:v>
                </c:pt>
                <c:pt idx="3947">
                  <c:v>8024.451</c:v>
                </c:pt>
                <c:pt idx="3948">
                  <c:v>8024.46</c:v>
                </c:pt>
                <c:pt idx="3949">
                  <c:v>8024.45</c:v>
                </c:pt>
                <c:pt idx="3950">
                  <c:v>8024.5190000000002</c:v>
                </c:pt>
                <c:pt idx="3951">
                  <c:v>8024.5120000000024</c:v>
                </c:pt>
                <c:pt idx="3952">
                  <c:v>8024.4440000000004</c:v>
                </c:pt>
                <c:pt idx="3953">
                  <c:v>8024.45</c:v>
                </c:pt>
                <c:pt idx="3954">
                  <c:v>8024.5050000000001</c:v>
                </c:pt>
                <c:pt idx="3955">
                  <c:v>8024.5050000000001</c:v>
                </c:pt>
                <c:pt idx="3956">
                  <c:v>8024.5450000000001</c:v>
                </c:pt>
                <c:pt idx="3957">
                  <c:v>8024.5309999999999</c:v>
                </c:pt>
                <c:pt idx="3958">
                  <c:v>8024.49</c:v>
                </c:pt>
                <c:pt idx="3959">
                  <c:v>8024.5050000000001</c:v>
                </c:pt>
                <c:pt idx="3960">
                  <c:v>8024.5620000000035</c:v>
                </c:pt>
                <c:pt idx="3961">
                  <c:v>8024.5550000000003</c:v>
                </c:pt>
                <c:pt idx="3962">
                  <c:v>8024.5470000000005</c:v>
                </c:pt>
                <c:pt idx="3963">
                  <c:v>8024.5430000000006</c:v>
                </c:pt>
                <c:pt idx="3964">
                  <c:v>8024.6110000000044</c:v>
                </c:pt>
                <c:pt idx="3965">
                  <c:v>8024.5620000000035</c:v>
                </c:pt>
                <c:pt idx="3966">
                  <c:v>8024.5830000000005</c:v>
                </c:pt>
                <c:pt idx="3967">
                  <c:v>8024.5790000000006</c:v>
                </c:pt>
                <c:pt idx="3968">
                  <c:v>8024.5780000000004</c:v>
                </c:pt>
                <c:pt idx="3969">
                  <c:v>8024.576</c:v>
                </c:pt>
                <c:pt idx="3970">
                  <c:v>8024.6440000000002</c:v>
                </c:pt>
                <c:pt idx="3971">
                  <c:v>8024.6100000000024</c:v>
                </c:pt>
                <c:pt idx="3972">
                  <c:v>8024.6350000000002</c:v>
                </c:pt>
                <c:pt idx="3973">
                  <c:v>8024.64</c:v>
                </c:pt>
                <c:pt idx="3974">
                  <c:v>8024.6420000000035</c:v>
                </c:pt>
                <c:pt idx="3975">
                  <c:v>8024.6850000000004</c:v>
                </c:pt>
                <c:pt idx="3976">
                  <c:v>8024.6570000000002</c:v>
                </c:pt>
                <c:pt idx="3977">
                  <c:v>8024.6850000000004</c:v>
                </c:pt>
                <c:pt idx="3978">
                  <c:v>8024.6330000000007</c:v>
                </c:pt>
                <c:pt idx="3979">
                  <c:v>8024.7020000000002</c:v>
                </c:pt>
                <c:pt idx="3980">
                  <c:v>8024.6750000000002</c:v>
                </c:pt>
                <c:pt idx="3981">
                  <c:v>8024.6630000000014</c:v>
                </c:pt>
                <c:pt idx="3982">
                  <c:v>8024.6660000000038</c:v>
                </c:pt>
                <c:pt idx="3983">
                  <c:v>8024.7339999999995</c:v>
                </c:pt>
                <c:pt idx="3984">
                  <c:v>8024.7210000000014</c:v>
                </c:pt>
                <c:pt idx="3985">
                  <c:v>8024.6980000000003</c:v>
                </c:pt>
                <c:pt idx="3986">
                  <c:v>8024.7110000000002</c:v>
                </c:pt>
                <c:pt idx="3987">
                  <c:v>8024.6980000000003</c:v>
                </c:pt>
                <c:pt idx="3988">
                  <c:v>8024.7369999999992</c:v>
                </c:pt>
                <c:pt idx="3989">
                  <c:v>8024.7490000000007</c:v>
                </c:pt>
                <c:pt idx="3990">
                  <c:v>8024.732</c:v>
                </c:pt>
                <c:pt idx="3991">
                  <c:v>8024.7670000000007</c:v>
                </c:pt>
                <c:pt idx="3992">
                  <c:v>8024.7790000000005</c:v>
                </c:pt>
                <c:pt idx="3993">
                  <c:v>8024.7709999999997</c:v>
                </c:pt>
                <c:pt idx="3994">
                  <c:v>8024.7960000000003</c:v>
                </c:pt>
                <c:pt idx="3995">
                  <c:v>8024.7709999999997</c:v>
                </c:pt>
                <c:pt idx="3996">
                  <c:v>8024.7670000000007</c:v>
                </c:pt>
                <c:pt idx="3997">
                  <c:v>8024.8060000000014</c:v>
                </c:pt>
                <c:pt idx="3998">
                  <c:v>8024.8180000000002</c:v>
                </c:pt>
                <c:pt idx="3999">
                  <c:v>8024.8620000000037</c:v>
                </c:pt>
                <c:pt idx="4000">
                  <c:v>8024.79</c:v>
                </c:pt>
                <c:pt idx="4001">
                  <c:v>8024.8310000000001</c:v>
                </c:pt>
                <c:pt idx="4002">
                  <c:v>8024.7650000000003</c:v>
                </c:pt>
                <c:pt idx="4003">
                  <c:v>8024.84</c:v>
                </c:pt>
                <c:pt idx="4004">
                  <c:v>8024.8710000000001</c:v>
                </c:pt>
                <c:pt idx="4005">
                  <c:v>8024.8330000000005</c:v>
                </c:pt>
                <c:pt idx="4006">
                  <c:v>8024.8560000000034</c:v>
                </c:pt>
                <c:pt idx="4007">
                  <c:v>8024.8410000000003</c:v>
                </c:pt>
                <c:pt idx="4008">
                  <c:v>8024.857</c:v>
                </c:pt>
                <c:pt idx="4009">
                  <c:v>8024.8490000000002</c:v>
                </c:pt>
                <c:pt idx="4010">
                  <c:v>8024.8640000000014</c:v>
                </c:pt>
                <c:pt idx="4011">
                  <c:v>8024.8870000000015</c:v>
                </c:pt>
                <c:pt idx="4012">
                  <c:v>8024.848</c:v>
                </c:pt>
                <c:pt idx="4013">
                  <c:v>8024.8740000000007</c:v>
                </c:pt>
                <c:pt idx="4014">
                  <c:v>8024.9120000000003</c:v>
                </c:pt>
                <c:pt idx="4015">
                  <c:v>8024.93</c:v>
                </c:pt>
                <c:pt idx="4016">
                  <c:v>8024.8779999999997</c:v>
                </c:pt>
                <c:pt idx="4017">
                  <c:v>8024.991</c:v>
                </c:pt>
                <c:pt idx="4018">
                  <c:v>8024.973</c:v>
                </c:pt>
                <c:pt idx="4019">
                  <c:v>8024.9470000000001</c:v>
                </c:pt>
                <c:pt idx="4020">
                  <c:v>8024.8990000000003</c:v>
                </c:pt>
                <c:pt idx="4021">
                  <c:v>8024.9309999999996</c:v>
                </c:pt>
                <c:pt idx="4022">
                  <c:v>8024.94</c:v>
                </c:pt>
                <c:pt idx="4023">
                  <c:v>8024.9640000000009</c:v>
                </c:pt>
                <c:pt idx="4024">
                  <c:v>8024.9379999999965</c:v>
                </c:pt>
                <c:pt idx="4025">
                  <c:v>8024.9329999999991</c:v>
                </c:pt>
                <c:pt idx="4026">
                  <c:v>8024.9560000000001</c:v>
                </c:pt>
                <c:pt idx="4027">
                  <c:v>8024.9849999999997</c:v>
                </c:pt>
                <c:pt idx="4028">
                  <c:v>8025.0320000000002</c:v>
                </c:pt>
                <c:pt idx="4029">
                  <c:v>8025.0370000000003</c:v>
                </c:pt>
                <c:pt idx="4030">
                  <c:v>8024.9830000000002</c:v>
                </c:pt>
                <c:pt idx="4031">
                  <c:v>8025.0050000000001</c:v>
                </c:pt>
                <c:pt idx="4032">
                  <c:v>8025.0250000000024</c:v>
                </c:pt>
                <c:pt idx="4033">
                  <c:v>8025.009</c:v>
                </c:pt>
                <c:pt idx="4034">
                  <c:v>8024.9690000000001</c:v>
                </c:pt>
                <c:pt idx="4035">
                  <c:v>8025.0160000000014</c:v>
                </c:pt>
                <c:pt idx="4036">
                  <c:v>8024.9579999999996</c:v>
                </c:pt>
                <c:pt idx="4037">
                  <c:v>8025.0370000000003</c:v>
                </c:pt>
                <c:pt idx="4038">
                  <c:v>8025.0190000000002</c:v>
                </c:pt>
                <c:pt idx="4039">
                  <c:v>8025.0030000000015</c:v>
                </c:pt>
                <c:pt idx="4040">
                  <c:v>8025.0150000000003</c:v>
                </c:pt>
                <c:pt idx="4041">
                  <c:v>8025.0510000000004</c:v>
                </c:pt>
                <c:pt idx="4042">
                  <c:v>8025.06</c:v>
                </c:pt>
                <c:pt idx="4043">
                  <c:v>8025.0460000000003</c:v>
                </c:pt>
                <c:pt idx="4044">
                  <c:v>8025.0830000000005</c:v>
                </c:pt>
                <c:pt idx="4045">
                  <c:v>8025.0560000000014</c:v>
                </c:pt>
                <c:pt idx="4046">
                  <c:v>8025.0830000000005</c:v>
                </c:pt>
                <c:pt idx="4047">
                  <c:v>8025.0820000000003</c:v>
                </c:pt>
                <c:pt idx="4048">
                  <c:v>8025.0930000000017</c:v>
                </c:pt>
                <c:pt idx="4049">
                  <c:v>8025.0530000000008</c:v>
                </c:pt>
                <c:pt idx="4050">
                  <c:v>8025.0910000000003</c:v>
                </c:pt>
                <c:pt idx="4051">
                  <c:v>8025.1280000000024</c:v>
                </c:pt>
                <c:pt idx="4052">
                  <c:v>8025.1200000000035</c:v>
                </c:pt>
                <c:pt idx="4053">
                  <c:v>8025.107</c:v>
                </c:pt>
                <c:pt idx="4054">
                  <c:v>8025.0970000000007</c:v>
                </c:pt>
                <c:pt idx="4055">
                  <c:v>8025.1460000000034</c:v>
                </c:pt>
                <c:pt idx="4056">
                  <c:v>8025.1500000000024</c:v>
                </c:pt>
                <c:pt idx="4057">
                  <c:v>8025.1980000000003</c:v>
                </c:pt>
                <c:pt idx="4058">
                  <c:v>8025.1250000000036</c:v>
                </c:pt>
                <c:pt idx="4059">
                  <c:v>8025.1330000000007</c:v>
                </c:pt>
                <c:pt idx="4060">
                  <c:v>8025.13</c:v>
                </c:pt>
                <c:pt idx="4061">
                  <c:v>8025.1530000000002</c:v>
                </c:pt>
                <c:pt idx="4062">
                  <c:v>8025.1210000000037</c:v>
                </c:pt>
                <c:pt idx="4063">
                  <c:v>8025.1950000000024</c:v>
                </c:pt>
                <c:pt idx="4064">
                  <c:v>8025.1620000000039</c:v>
                </c:pt>
                <c:pt idx="4065">
                  <c:v>8025.1860000000024</c:v>
                </c:pt>
                <c:pt idx="4066">
                  <c:v>8025.2260000000024</c:v>
                </c:pt>
                <c:pt idx="4067">
                  <c:v>8025.1640000000034</c:v>
                </c:pt>
                <c:pt idx="4068">
                  <c:v>8025.2670000000007</c:v>
                </c:pt>
                <c:pt idx="4069">
                  <c:v>8025.2359999999999</c:v>
                </c:pt>
                <c:pt idx="4070">
                  <c:v>8025.2210000000014</c:v>
                </c:pt>
                <c:pt idx="4071">
                  <c:v>8025.259</c:v>
                </c:pt>
                <c:pt idx="4072">
                  <c:v>8025.2079999999996</c:v>
                </c:pt>
                <c:pt idx="4073">
                  <c:v>8025.3060000000014</c:v>
                </c:pt>
                <c:pt idx="4074">
                  <c:v>8025.2520000000004</c:v>
                </c:pt>
                <c:pt idx="4075">
                  <c:v>8025.2850000000008</c:v>
                </c:pt>
                <c:pt idx="4076">
                  <c:v>8025.2809999999999</c:v>
                </c:pt>
                <c:pt idx="4077">
                  <c:v>8025.3410000000003</c:v>
                </c:pt>
                <c:pt idx="4078">
                  <c:v>8025.31</c:v>
                </c:pt>
                <c:pt idx="4079">
                  <c:v>8025.3250000000044</c:v>
                </c:pt>
                <c:pt idx="4080">
                  <c:v>8025.3290000000034</c:v>
                </c:pt>
                <c:pt idx="4081">
                  <c:v>8025.3050000000003</c:v>
                </c:pt>
                <c:pt idx="4082">
                  <c:v>8025.3430000000017</c:v>
                </c:pt>
                <c:pt idx="4083">
                  <c:v>8025.3260000000037</c:v>
                </c:pt>
                <c:pt idx="4084">
                  <c:v>8025.3290000000034</c:v>
                </c:pt>
                <c:pt idx="4085">
                  <c:v>8025.3760000000002</c:v>
                </c:pt>
                <c:pt idx="4086">
                  <c:v>8025.2979999999998</c:v>
                </c:pt>
                <c:pt idx="4087">
                  <c:v>8025.3940000000002</c:v>
                </c:pt>
                <c:pt idx="4088">
                  <c:v>8025.3890000000001</c:v>
                </c:pt>
                <c:pt idx="4089">
                  <c:v>8025.3680000000004</c:v>
                </c:pt>
                <c:pt idx="4090">
                  <c:v>8025.3560000000034</c:v>
                </c:pt>
                <c:pt idx="4091">
                  <c:v>8025.4049999999997</c:v>
                </c:pt>
                <c:pt idx="4092">
                  <c:v>8025.4220000000014</c:v>
                </c:pt>
                <c:pt idx="4093">
                  <c:v>8025.4079999999994</c:v>
                </c:pt>
                <c:pt idx="4094">
                  <c:v>8025.4379999999965</c:v>
                </c:pt>
                <c:pt idx="4095">
                  <c:v>8025.3940000000002</c:v>
                </c:pt>
                <c:pt idx="4096">
                  <c:v>8025.4160000000002</c:v>
                </c:pt>
                <c:pt idx="4097">
                  <c:v>8025.4210000000003</c:v>
                </c:pt>
                <c:pt idx="4098">
                  <c:v>8025.3890000000001</c:v>
                </c:pt>
                <c:pt idx="4099">
                  <c:v>8025.4139999999998</c:v>
                </c:pt>
                <c:pt idx="4100">
                  <c:v>8025.4250000000002</c:v>
                </c:pt>
                <c:pt idx="4101">
                  <c:v>8025.4540000000006</c:v>
                </c:pt>
                <c:pt idx="4102">
                  <c:v>8025.4460000000008</c:v>
                </c:pt>
                <c:pt idx="4103">
                  <c:v>8025.4690000000001</c:v>
                </c:pt>
                <c:pt idx="4104">
                  <c:v>8025.491</c:v>
                </c:pt>
                <c:pt idx="4105">
                  <c:v>8025.3950000000004</c:v>
                </c:pt>
                <c:pt idx="4106">
                  <c:v>8025.4779999999992</c:v>
                </c:pt>
                <c:pt idx="4107">
                  <c:v>8025.4690000000001</c:v>
                </c:pt>
                <c:pt idx="4108">
                  <c:v>8025.5250000000024</c:v>
                </c:pt>
                <c:pt idx="4109">
                  <c:v>8025.4470000000001</c:v>
                </c:pt>
                <c:pt idx="4110">
                  <c:v>8025.4939999999997</c:v>
                </c:pt>
                <c:pt idx="4111">
                  <c:v>8025.4759999999997</c:v>
                </c:pt>
                <c:pt idx="4112">
                  <c:v>8025.52</c:v>
                </c:pt>
                <c:pt idx="4113">
                  <c:v>8025.4759999999997</c:v>
                </c:pt>
                <c:pt idx="4114">
                  <c:v>8025.5</c:v>
                </c:pt>
                <c:pt idx="4115">
                  <c:v>8025.5010000000002</c:v>
                </c:pt>
                <c:pt idx="4116">
                  <c:v>8025.5010000000002</c:v>
                </c:pt>
                <c:pt idx="4117">
                  <c:v>8025.4759999999997</c:v>
                </c:pt>
                <c:pt idx="4118">
                  <c:v>8025.5080000000007</c:v>
                </c:pt>
                <c:pt idx="4119">
                  <c:v>8025.4960000000001</c:v>
                </c:pt>
                <c:pt idx="4120">
                  <c:v>8025.5130000000017</c:v>
                </c:pt>
                <c:pt idx="4121">
                  <c:v>8025.5470000000005</c:v>
                </c:pt>
                <c:pt idx="4122">
                  <c:v>8025.4570000000003</c:v>
                </c:pt>
                <c:pt idx="4123">
                  <c:v>8025.4969999999994</c:v>
                </c:pt>
                <c:pt idx="4124">
                  <c:v>8025.5190000000002</c:v>
                </c:pt>
                <c:pt idx="4125">
                  <c:v>8025.5620000000035</c:v>
                </c:pt>
                <c:pt idx="4126">
                  <c:v>8025.55</c:v>
                </c:pt>
                <c:pt idx="4127">
                  <c:v>8025.5110000000004</c:v>
                </c:pt>
                <c:pt idx="4128">
                  <c:v>8025.5420000000004</c:v>
                </c:pt>
                <c:pt idx="4129">
                  <c:v>8025.5550000000003</c:v>
                </c:pt>
                <c:pt idx="4130">
                  <c:v>8025.5110000000004</c:v>
                </c:pt>
                <c:pt idx="4131">
                  <c:v>8025.5620000000035</c:v>
                </c:pt>
                <c:pt idx="4132">
                  <c:v>8025.55</c:v>
                </c:pt>
                <c:pt idx="4133">
                  <c:v>8025.5570000000016</c:v>
                </c:pt>
                <c:pt idx="4134">
                  <c:v>8025.4869999999992</c:v>
                </c:pt>
                <c:pt idx="4135">
                  <c:v>8025.5690000000004</c:v>
                </c:pt>
                <c:pt idx="4136">
                  <c:v>8025.5220000000045</c:v>
                </c:pt>
                <c:pt idx="4137">
                  <c:v>8025.5870000000004</c:v>
                </c:pt>
                <c:pt idx="4138">
                  <c:v>8025.5130000000017</c:v>
                </c:pt>
                <c:pt idx="4139">
                  <c:v>8025.5379999999996</c:v>
                </c:pt>
                <c:pt idx="4140">
                  <c:v>8025.5960000000014</c:v>
                </c:pt>
                <c:pt idx="4141">
                  <c:v>8025.4980000000005</c:v>
                </c:pt>
                <c:pt idx="4142">
                  <c:v>8025.5150000000003</c:v>
                </c:pt>
                <c:pt idx="4143">
                  <c:v>8025.52</c:v>
                </c:pt>
                <c:pt idx="4144">
                  <c:v>8025.6200000000035</c:v>
                </c:pt>
                <c:pt idx="4145">
                  <c:v>8025.5210000000034</c:v>
                </c:pt>
                <c:pt idx="4146">
                  <c:v>8025.5250000000024</c:v>
                </c:pt>
                <c:pt idx="4147">
                  <c:v>8025.5690000000004</c:v>
                </c:pt>
                <c:pt idx="4148">
                  <c:v>8025.5260000000035</c:v>
                </c:pt>
                <c:pt idx="4149">
                  <c:v>8025.6040000000003</c:v>
                </c:pt>
                <c:pt idx="4150">
                  <c:v>8025.5620000000035</c:v>
                </c:pt>
                <c:pt idx="4151">
                  <c:v>8025.5240000000003</c:v>
                </c:pt>
                <c:pt idx="4152">
                  <c:v>8025.5070000000005</c:v>
                </c:pt>
                <c:pt idx="4153">
                  <c:v>8025.5769999999993</c:v>
                </c:pt>
                <c:pt idx="4154">
                  <c:v>8025.5440000000008</c:v>
                </c:pt>
                <c:pt idx="4155">
                  <c:v>8025.576</c:v>
                </c:pt>
                <c:pt idx="4156">
                  <c:v>8025.5379999999996</c:v>
                </c:pt>
                <c:pt idx="4157">
                  <c:v>8025.54</c:v>
                </c:pt>
                <c:pt idx="4158">
                  <c:v>8025.54</c:v>
                </c:pt>
                <c:pt idx="4159">
                  <c:v>8025.5660000000034</c:v>
                </c:pt>
                <c:pt idx="4160">
                  <c:v>8025.5780000000004</c:v>
                </c:pt>
                <c:pt idx="4161">
                  <c:v>8025.5860000000002</c:v>
                </c:pt>
                <c:pt idx="4162">
                  <c:v>8025.5830000000005</c:v>
                </c:pt>
                <c:pt idx="4163">
                  <c:v>8025.598</c:v>
                </c:pt>
                <c:pt idx="4164">
                  <c:v>8025.598</c:v>
                </c:pt>
                <c:pt idx="4165">
                  <c:v>8025.5730000000003</c:v>
                </c:pt>
                <c:pt idx="4166">
                  <c:v>8025.5340000000006</c:v>
                </c:pt>
                <c:pt idx="4167">
                  <c:v>8025.5660000000034</c:v>
                </c:pt>
                <c:pt idx="4168">
                  <c:v>8025.5520000000024</c:v>
                </c:pt>
                <c:pt idx="4169">
                  <c:v>8025.5930000000017</c:v>
                </c:pt>
                <c:pt idx="4170">
                  <c:v>8025.607</c:v>
                </c:pt>
                <c:pt idx="4171">
                  <c:v>8025.5820000000003</c:v>
                </c:pt>
                <c:pt idx="4172">
                  <c:v>8025.5910000000003</c:v>
                </c:pt>
                <c:pt idx="4173">
                  <c:v>8025.5690000000004</c:v>
                </c:pt>
                <c:pt idx="4174">
                  <c:v>8025.5960000000014</c:v>
                </c:pt>
                <c:pt idx="4175">
                  <c:v>8025.58</c:v>
                </c:pt>
                <c:pt idx="4176">
                  <c:v>8025.58</c:v>
                </c:pt>
                <c:pt idx="4177">
                  <c:v>8025.5749999999998</c:v>
                </c:pt>
                <c:pt idx="4178">
                  <c:v>8025.5720000000001</c:v>
                </c:pt>
                <c:pt idx="4179">
                  <c:v>8025.5880000000006</c:v>
                </c:pt>
                <c:pt idx="4180">
                  <c:v>8025.5370000000003</c:v>
                </c:pt>
                <c:pt idx="4181">
                  <c:v>8025.5360000000001</c:v>
                </c:pt>
                <c:pt idx="4182">
                  <c:v>8025.576</c:v>
                </c:pt>
                <c:pt idx="4183">
                  <c:v>8025.6260000000038</c:v>
                </c:pt>
                <c:pt idx="4184">
                  <c:v>8025.5570000000016</c:v>
                </c:pt>
                <c:pt idx="4185">
                  <c:v>8025.5290000000014</c:v>
                </c:pt>
                <c:pt idx="4186">
                  <c:v>8025.6040000000003</c:v>
                </c:pt>
                <c:pt idx="4187">
                  <c:v>8025.5690000000004</c:v>
                </c:pt>
                <c:pt idx="4188">
                  <c:v>8025.5930000000017</c:v>
                </c:pt>
                <c:pt idx="4189">
                  <c:v>8025.5950000000003</c:v>
                </c:pt>
                <c:pt idx="4190">
                  <c:v>8025.6150000000034</c:v>
                </c:pt>
                <c:pt idx="4191">
                  <c:v>8025.6</c:v>
                </c:pt>
                <c:pt idx="4192">
                  <c:v>8025.5910000000003</c:v>
                </c:pt>
                <c:pt idx="4193">
                  <c:v>8025.6100000000024</c:v>
                </c:pt>
                <c:pt idx="4194">
                  <c:v>8025.5990000000002</c:v>
                </c:pt>
                <c:pt idx="4195">
                  <c:v>8025.5769999999993</c:v>
                </c:pt>
                <c:pt idx="4196">
                  <c:v>8025.5940000000001</c:v>
                </c:pt>
                <c:pt idx="4197">
                  <c:v>8025.63</c:v>
                </c:pt>
                <c:pt idx="4198">
                  <c:v>8025.5880000000006</c:v>
                </c:pt>
                <c:pt idx="4199">
                  <c:v>8025.5890000000009</c:v>
                </c:pt>
                <c:pt idx="4200">
                  <c:v>8025.5830000000005</c:v>
                </c:pt>
                <c:pt idx="4201">
                  <c:v>8025.5839999999998</c:v>
                </c:pt>
                <c:pt idx="4202">
                  <c:v>8025.585</c:v>
                </c:pt>
                <c:pt idx="4203">
                  <c:v>8025.5650000000014</c:v>
                </c:pt>
                <c:pt idx="4204">
                  <c:v>8025.5620000000035</c:v>
                </c:pt>
                <c:pt idx="4205">
                  <c:v>8025.54</c:v>
                </c:pt>
                <c:pt idx="4206">
                  <c:v>8025.6040000000003</c:v>
                </c:pt>
                <c:pt idx="4207">
                  <c:v>8025.5930000000017</c:v>
                </c:pt>
                <c:pt idx="4208">
                  <c:v>8025.5910000000003</c:v>
                </c:pt>
                <c:pt idx="4209">
                  <c:v>8025.5640000000003</c:v>
                </c:pt>
                <c:pt idx="4210">
                  <c:v>8025.5950000000003</c:v>
                </c:pt>
                <c:pt idx="4211">
                  <c:v>8025.55</c:v>
                </c:pt>
                <c:pt idx="4212">
                  <c:v>8025.6130000000003</c:v>
                </c:pt>
                <c:pt idx="4213">
                  <c:v>8025.5870000000004</c:v>
                </c:pt>
                <c:pt idx="4214">
                  <c:v>8025.5690000000004</c:v>
                </c:pt>
                <c:pt idx="4215">
                  <c:v>8025.5720000000001</c:v>
                </c:pt>
                <c:pt idx="4216">
                  <c:v>8025.5880000000006</c:v>
                </c:pt>
                <c:pt idx="4217">
                  <c:v>8025.5780000000004</c:v>
                </c:pt>
                <c:pt idx="4218">
                  <c:v>8025.5730000000003</c:v>
                </c:pt>
                <c:pt idx="4219">
                  <c:v>8025.6250000000036</c:v>
                </c:pt>
                <c:pt idx="4220">
                  <c:v>8025.5620000000035</c:v>
                </c:pt>
                <c:pt idx="4221">
                  <c:v>8025.6240000000034</c:v>
                </c:pt>
                <c:pt idx="4222">
                  <c:v>8025.5710000000008</c:v>
                </c:pt>
                <c:pt idx="4223">
                  <c:v>8025.6040000000003</c:v>
                </c:pt>
                <c:pt idx="4224">
                  <c:v>8025.6260000000038</c:v>
                </c:pt>
                <c:pt idx="4225">
                  <c:v>8025.6040000000003</c:v>
                </c:pt>
                <c:pt idx="4226">
                  <c:v>8025.5950000000003</c:v>
                </c:pt>
                <c:pt idx="4227">
                  <c:v>8025.5130000000017</c:v>
                </c:pt>
                <c:pt idx="4228">
                  <c:v>8025.5510000000004</c:v>
                </c:pt>
                <c:pt idx="4229">
                  <c:v>8025.5309999999999</c:v>
                </c:pt>
                <c:pt idx="4230">
                  <c:v>8025.5860000000002</c:v>
                </c:pt>
                <c:pt idx="4231">
                  <c:v>8025.6040000000003</c:v>
                </c:pt>
                <c:pt idx="4232">
                  <c:v>8025.5540000000001</c:v>
                </c:pt>
                <c:pt idx="4233">
                  <c:v>8025.5360000000001</c:v>
                </c:pt>
                <c:pt idx="4234">
                  <c:v>8025.5440000000008</c:v>
                </c:pt>
                <c:pt idx="4235">
                  <c:v>8025.5739999999996</c:v>
                </c:pt>
                <c:pt idx="4236">
                  <c:v>8025.5749999999998</c:v>
                </c:pt>
                <c:pt idx="4237">
                  <c:v>8025.5710000000008</c:v>
                </c:pt>
                <c:pt idx="4238">
                  <c:v>8025.56</c:v>
                </c:pt>
                <c:pt idx="4239">
                  <c:v>8025.5260000000035</c:v>
                </c:pt>
                <c:pt idx="4240">
                  <c:v>8025.51</c:v>
                </c:pt>
                <c:pt idx="4241">
                  <c:v>8025.5420000000004</c:v>
                </c:pt>
                <c:pt idx="4242">
                  <c:v>8025.5280000000002</c:v>
                </c:pt>
                <c:pt idx="4243">
                  <c:v>8025.5420000000004</c:v>
                </c:pt>
                <c:pt idx="4244">
                  <c:v>8025.5620000000035</c:v>
                </c:pt>
                <c:pt idx="4245">
                  <c:v>8025.5620000000035</c:v>
                </c:pt>
                <c:pt idx="4246">
                  <c:v>8025.5340000000006</c:v>
                </c:pt>
                <c:pt idx="4247">
                  <c:v>8025.5280000000002</c:v>
                </c:pt>
                <c:pt idx="4248">
                  <c:v>8025.5610000000024</c:v>
                </c:pt>
                <c:pt idx="4249">
                  <c:v>8025.56</c:v>
                </c:pt>
                <c:pt idx="4250">
                  <c:v>8025.5479999999998</c:v>
                </c:pt>
                <c:pt idx="4251">
                  <c:v>8025.5790000000006</c:v>
                </c:pt>
                <c:pt idx="4252">
                  <c:v>8025.5530000000008</c:v>
                </c:pt>
                <c:pt idx="4253">
                  <c:v>8025.5710000000008</c:v>
                </c:pt>
                <c:pt idx="4254">
                  <c:v>8025.54</c:v>
                </c:pt>
                <c:pt idx="4255">
                  <c:v>8025.5160000000014</c:v>
                </c:pt>
                <c:pt idx="4256">
                  <c:v>8025.558</c:v>
                </c:pt>
                <c:pt idx="4257">
                  <c:v>8025.5690000000004</c:v>
                </c:pt>
                <c:pt idx="4258">
                  <c:v>8025.5830000000005</c:v>
                </c:pt>
                <c:pt idx="4259">
                  <c:v>8025.5550000000003</c:v>
                </c:pt>
                <c:pt idx="4260">
                  <c:v>8025.5160000000014</c:v>
                </c:pt>
                <c:pt idx="4261">
                  <c:v>8025.5520000000024</c:v>
                </c:pt>
                <c:pt idx="4262">
                  <c:v>8025.5640000000003</c:v>
                </c:pt>
                <c:pt idx="4263">
                  <c:v>8025.54</c:v>
                </c:pt>
                <c:pt idx="4264">
                  <c:v>8025.5920000000024</c:v>
                </c:pt>
                <c:pt idx="4265">
                  <c:v>8025.5340000000006</c:v>
                </c:pt>
                <c:pt idx="4266">
                  <c:v>8025.5430000000006</c:v>
                </c:pt>
                <c:pt idx="4267">
                  <c:v>8025.5550000000003</c:v>
                </c:pt>
                <c:pt idx="4268">
                  <c:v>8025.5530000000008</c:v>
                </c:pt>
                <c:pt idx="4269">
                  <c:v>8025.5610000000024</c:v>
                </c:pt>
                <c:pt idx="4270">
                  <c:v>8025.5570000000016</c:v>
                </c:pt>
                <c:pt idx="4271">
                  <c:v>8025.5660000000034</c:v>
                </c:pt>
                <c:pt idx="4272">
                  <c:v>8025.5450000000001</c:v>
                </c:pt>
                <c:pt idx="4273">
                  <c:v>8025.5340000000006</c:v>
                </c:pt>
                <c:pt idx="4274">
                  <c:v>8025.58</c:v>
                </c:pt>
                <c:pt idx="4275">
                  <c:v>8025.5570000000016</c:v>
                </c:pt>
                <c:pt idx="4276">
                  <c:v>8025.5520000000024</c:v>
                </c:pt>
                <c:pt idx="4277">
                  <c:v>8025.558</c:v>
                </c:pt>
                <c:pt idx="4278">
                  <c:v>8025.5220000000045</c:v>
                </c:pt>
                <c:pt idx="4279">
                  <c:v>8025.5749999999998</c:v>
                </c:pt>
                <c:pt idx="4280">
                  <c:v>8025.5479999999998</c:v>
                </c:pt>
                <c:pt idx="4281">
                  <c:v>8025.558</c:v>
                </c:pt>
                <c:pt idx="4282">
                  <c:v>8025.5940000000001</c:v>
                </c:pt>
                <c:pt idx="4283">
                  <c:v>8025.5769999999993</c:v>
                </c:pt>
                <c:pt idx="4284">
                  <c:v>8025.5769999999993</c:v>
                </c:pt>
                <c:pt idx="4285">
                  <c:v>8025.5510000000004</c:v>
                </c:pt>
                <c:pt idx="4286">
                  <c:v>8025.5389999999998</c:v>
                </c:pt>
                <c:pt idx="4287">
                  <c:v>8025.5810000000001</c:v>
                </c:pt>
                <c:pt idx="4288">
                  <c:v>8025.5230000000001</c:v>
                </c:pt>
                <c:pt idx="4289">
                  <c:v>8025.5540000000001</c:v>
                </c:pt>
                <c:pt idx="4290">
                  <c:v>8025.57</c:v>
                </c:pt>
                <c:pt idx="4291">
                  <c:v>8025.6010000000024</c:v>
                </c:pt>
                <c:pt idx="4292">
                  <c:v>8025.6060000000034</c:v>
                </c:pt>
                <c:pt idx="4293">
                  <c:v>8025.6200000000035</c:v>
                </c:pt>
                <c:pt idx="4294">
                  <c:v>8025.5769999999993</c:v>
                </c:pt>
                <c:pt idx="4295">
                  <c:v>8025.6150000000034</c:v>
                </c:pt>
                <c:pt idx="4296">
                  <c:v>8025.6120000000037</c:v>
                </c:pt>
                <c:pt idx="4297">
                  <c:v>8025.5930000000017</c:v>
                </c:pt>
                <c:pt idx="4298">
                  <c:v>8025.55</c:v>
                </c:pt>
                <c:pt idx="4299">
                  <c:v>8025.5190000000002</c:v>
                </c:pt>
                <c:pt idx="4300">
                  <c:v>8025.6360000000004</c:v>
                </c:pt>
                <c:pt idx="4301">
                  <c:v>8025.5570000000016</c:v>
                </c:pt>
                <c:pt idx="4302">
                  <c:v>8025.5930000000017</c:v>
                </c:pt>
                <c:pt idx="4303">
                  <c:v>8025.5950000000003</c:v>
                </c:pt>
                <c:pt idx="4304">
                  <c:v>8025.6060000000034</c:v>
                </c:pt>
                <c:pt idx="4305">
                  <c:v>8025.5790000000006</c:v>
                </c:pt>
                <c:pt idx="4306">
                  <c:v>8025.5360000000001</c:v>
                </c:pt>
                <c:pt idx="4307">
                  <c:v>8025.6030000000001</c:v>
                </c:pt>
                <c:pt idx="4308">
                  <c:v>8025.5830000000005</c:v>
                </c:pt>
                <c:pt idx="4309">
                  <c:v>8025.5560000000014</c:v>
                </c:pt>
                <c:pt idx="4310">
                  <c:v>8025.6160000000036</c:v>
                </c:pt>
                <c:pt idx="4311">
                  <c:v>8025.5730000000003</c:v>
                </c:pt>
                <c:pt idx="4312">
                  <c:v>8025.5890000000009</c:v>
                </c:pt>
                <c:pt idx="4313">
                  <c:v>8025.6160000000036</c:v>
                </c:pt>
                <c:pt idx="4314">
                  <c:v>8025.6060000000034</c:v>
                </c:pt>
                <c:pt idx="4315">
                  <c:v>8025.55</c:v>
                </c:pt>
                <c:pt idx="4316">
                  <c:v>8025.5950000000003</c:v>
                </c:pt>
                <c:pt idx="4317">
                  <c:v>8025.6130000000003</c:v>
                </c:pt>
                <c:pt idx="4318">
                  <c:v>8025.5520000000024</c:v>
                </c:pt>
                <c:pt idx="4319">
                  <c:v>8025.5860000000002</c:v>
                </c:pt>
                <c:pt idx="4320">
                  <c:v>8025.6220000000039</c:v>
                </c:pt>
                <c:pt idx="4321">
                  <c:v>8025.6270000000004</c:v>
                </c:pt>
                <c:pt idx="4322">
                  <c:v>8025.5710000000008</c:v>
                </c:pt>
                <c:pt idx="4323">
                  <c:v>8025.585</c:v>
                </c:pt>
                <c:pt idx="4324">
                  <c:v>8025.585</c:v>
                </c:pt>
                <c:pt idx="4325">
                  <c:v>8025.5830000000005</c:v>
                </c:pt>
                <c:pt idx="4326">
                  <c:v>8025.5769999999993</c:v>
                </c:pt>
                <c:pt idx="4327">
                  <c:v>8025.6060000000034</c:v>
                </c:pt>
                <c:pt idx="4328">
                  <c:v>8025.6230000000023</c:v>
                </c:pt>
                <c:pt idx="4329">
                  <c:v>8025.5190000000002</c:v>
                </c:pt>
                <c:pt idx="4330">
                  <c:v>8025.558</c:v>
                </c:pt>
                <c:pt idx="4331">
                  <c:v>8025.5550000000003</c:v>
                </c:pt>
                <c:pt idx="4332">
                  <c:v>8025.6080000000002</c:v>
                </c:pt>
                <c:pt idx="4333">
                  <c:v>8025.5690000000004</c:v>
                </c:pt>
                <c:pt idx="4334">
                  <c:v>8025.607</c:v>
                </c:pt>
                <c:pt idx="4335">
                  <c:v>8025.5910000000003</c:v>
                </c:pt>
                <c:pt idx="4336">
                  <c:v>8025.598</c:v>
                </c:pt>
                <c:pt idx="4337">
                  <c:v>8025.6590000000024</c:v>
                </c:pt>
                <c:pt idx="4338">
                  <c:v>8025.5780000000004</c:v>
                </c:pt>
                <c:pt idx="4339">
                  <c:v>8025.5960000000014</c:v>
                </c:pt>
                <c:pt idx="4340">
                  <c:v>8025.5860000000002</c:v>
                </c:pt>
                <c:pt idx="4341">
                  <c:v>8025.5940000000001</c:v>
                </c:pt>
                <c:pt idx="4342">
                  <c:v>8025.5420000000004</c:v>
                </c:pt>
                <c:pt idx="4343">
                  <c:v>8025.5930000000017</c:v>
                </c:pt>
                <c:pt idx="4344">
                  <c:v>8025.58</c:v>
                </c:pt>
                <c:pt idx="4345">
                  <c:v>8025.5839999999998</c:v>
                </c:pt>
                <c:pt idx="4346">
                  <c:v>8025.6080000000002</c:v>
                </c:pt>
                <c:pt idx="4347">
                  <c:v>8025.5880000000006</c:v>
                </c:pt>
                <c:pt idx="4348">
                  <c:v>8025.6210000000037</c:v>
                </c:pt>
                <c:pt idx="4349">
                  <c:v>8025.58</c:v>
                </c:pt>
                <c:pt idx="4350">
                  <c:v>8025.6220000000039</c:v>
                </c:pt>
                <c:pt idx="4351">
                  <c:v>8025.5640000000003</c:v>
                </c:pt>
                <c:pt idx="4352">
                  <c:v>8025.598</c:v>
                </c:pt>
                <c:pt idx="4353">
                  <c:v>8025.607</c:v>
                </c:pt>
                <c:pt idx="4354">
                  <c:v>8025.58</c:v>
                </c:pt>
                <c:pt idx="4355">
                  <c:v>8025.6110000000044</c:v>
                </c:pt>
                <c:pt idx="4356">
                  <c:v>8025.5769999999993</c:v>
                </c:pt>
                <c:pt idx="4357">
                  <c:v>8025.59</c:v>
                </c:pt>
                <c:pt idx="4358">
                  <c:v>8025.5340000000006</c:v>
                </c:pt>
                <c:pt idx="4359">
                  <c:v>8025.6020000000044</c:v>
                </c:pt>
                <c:pt idx="4360">
                  <c:v>8025.5530000000008</c:v>
                </c:pt>
                <c:pt idx="4361">
                  <c:v>8025.5790000000006</c:v>
                </c:pt>
                <c:pt idx="4362">
                  <c:v>8025.54</c:v>
                </c:pt>
                <c:pt idx="4363">
                  <c:v>8025.5860000000002</c:v>
                </c:pt>
                <c:pt idx="4364">
                  <c:v>8025.5820000000003</c:v>
                </c:pt>
                <c:pt idx="4365">
                  <c:v>8025.5970000000007</c:v>
                </c:pt>
                <c:pt idx="4366">
                  <c:v>8025.5370000000003</c:v>
                </c:pt>
                <c:pt idx="4367">
                  <c:v>8025.5710000000008</c:v>
                </c:pt>
                <c:pt idx="4368">
                  <c:v>8025.5460000000003</c:v>
                </c:pt>
                <c:pt idx="4369">
                  <c:v>8025.6020000000044</c:v>
                </c:pt>
                <c:pt idx="4370">
                  <c:v>8025.6170000000002</c:v>
                </c:pt>
                <c:pt idx="4371">
                  <c:v>8025.5880000000006</c:v>
                </c:pt>
                <c:pt idx="4372">
                  <c:v>8025.5830000000005</c:v>
                </c:pt>
                <c:pt idx="4373">
                  <c:v>8025.558</c:v>
                </c:pt>
                <c:pt idx="4374">
                  <c:v>8025.5640000000003</c:v>
                </c:pt>
                <c:pt idx="4375">
                  <c:v>8025.6330000000007</c:v>
                </c:pt>
                <c:pt idx="4376">
                  <c:v>8025.6370000000015</c:v>
                </c:pt>
                <c:pt idx="4377">
                  <c:v>8025.607</c:v>
                </c:pt>
                <c:pt idx="4378">
                  <c:v>8025.5610000000024</c:v>
                </c:pt>
                <c:pt idx="4379">
                  <c:v>8025.5450000000001</c:v>
                </c:pt>
                <c:pt idx="4380">
                  <c:v>8025.5739999999996</c:v>
                </c:pt>
                <c:pt idx="4381">
                  <c:v>8025.5940000000001</c:v>
                </c:pt>
                <c:pt idx="4382">
                  <c:v>8025.5930000000017</c:v>
                </c:pt>
                <c:pt idx="4383">
                  <c:v>8025.6190000000024</c:v>
                </c:pt>
                <c:pt idx="4384">
                  <c:v>8025.5660000000034</c:v>
                </c:pt>
                <c:pt idx="4385">
                  <c:v>8025.5620000000035</c:v>
                </c:pt>
                <c:pt idx="4386">
                  <c:v>8025.5749999999998</c:v>
                </c:pt>
                <c:pt idx="4387">
                  <c:v>8025.5769999999993</c:v>
                </c:pt>
                <c:pt idx="4388">
                  <c:v>8025.5970000000007</c:v>
                </c:pt>
                <c:pt idx="4389">
                  <c:v>8025.6010000000024</c:v>
                </c:pt>
                <c:pt idx="4390">
                  <c:v>8025.6250000000036</c:v>
                </c:pt>
                <c:pt idx="4391">
                  <c:v>8025.6130000000003</c:v>
                </c:pt>
                <c:pt idx="4392">
                  <c:v>8025.6030000000001</c:v>
                </c:pt>
                <c:pt idx="4393">
                  <c:v>8025.5970000000007</c:v>
                </c:pt>
                <c:pt idx="4394">
                  <c:v>8025.607</c:v>
                </c:pt>
                <c:pt idx="4395">
                  <c:v>8025.5730000000003</c:v>
                </c:pt>
                <c:pt idx="4396">
                  <c:v>8025.6130000000003</c:v>
                </c:pt>
                <c:pt idx="4397">
                  <c:v>8025.6090000000004</c:v>
                </c:pt>
                <c:pt idx="4398">
                  <c:v>8025.5940000000001</c:v>
                </c:pt>
                <c:pt idx="4399">
                  <c:v>8025.5769999999993</c:v>
                </c:pt>
                <c:pt idx="4400">
                  <c:v>8025.6150000000034</c:v>
                </c:pt>
                <c:pt idx="4401">
                  <c:v>8025.5930000000017</c:v>
                </c:pt>
                <c:pt idx="4402">
                  <c:v>8025.5930000000017</c:v>
                </c:pt>
                <c:pt idx="4403">
                  <c:v>8025.6140000000014</c:v>
                </c:pt>
                <c:pt idx="4404">
                  <c:v>8025.5860000000002</c:v>
                </c:pt>
                <c:pt idx="4405">
                  <c:v>8025.5690000000004</c:v>
                </c:pt>
                <c:pt idx="4406">
                  <c:v>8025.5880000000006</c:v>
                </c:pt>
                <c:pt idx="4407">
                  <c:v>8025.576</c:v>
                </c:pt>
                <c:pt idx="4408">
                  <c:v>8025.5630000000001</c:v>
                </c:pt>
                <c:pt idx="4409">
                  <c:v>8025.549</c:v>
                </c:pt>
                <c:pt idx="4410">
                  <c:v>8025.576</c:v>
                </c:pt>
                <c:pt idx="4411">
                  <c:v>8025.5379999999996</c:v>
                </c:pt>
                <c:pt idx="4412">
                  <c:v>8025.5810000000001</c:v>
                </c:pt>
                <c:pt idx="4413">
                  <c:v>8025.5710000000008</c:v>
                </c:pt>
                <c:pt idx="4414">
                  <c:v>8025.55</c:v>
                </c:pt>
                <c:pt idx="4415">
                  <c:v>8025.5769999999993</c:v>
                </c:pt>
                <c:pt idx="4416">
                  <c:v>8025.5839999999998</c:v>
                </c:pt>
                <c:pt idx="4417">
                  <c:v>8025.5720000000001</c:v>
                </c:pt>
                <c:pt idx="4418">
                  <c:v>8025.6010000000024</c:v>
                </c:pt>
                <c:pt idx="4419">
                  <c:v>8025.5860000000002</c:v>
                </c:pt>
                <c:pt idx="4420">
                  <c:v>8025.5620000000035</c:v>
                </c:pt>
                <c:pt idx="4421">
                  <c:v>8025.6200000000035</c:v>
                </c:pt>
                <c:pt idx="4422">
                  <c:v>8025.6010000000024</c:v>
                </c:pt>
                <c:pt idx="4423">
                  <c:v>8025.527</c:v>
                </c:pt>
                <c:pt idx="4424">
                  <c:v>8025.5960000000014</c:v>
                </c:pt>
                <c:pt idx="4425">
                  <c:v>8025.567</c:v>
                </c:pt>
                <c:pt idx="4426">
                  <c:v>8025.5690000000004</c:v>
                </c:pt>
                <c:pt idx="4427">
                  <c:v>8025.5910000000003</c:v>
                </c:pt>
                <c:pt idx="4428">
                  <c:v>8025.607</c:v>
                </c:pt>
                <c:pt idx="4429">
                  <c:v>8025.5810000000001</c:v>
                </c:pt>
                <c:pt idx="4430">
                  <c:v>8025.6</c:v>
                </c:pt>
                <c:pt idx="4431">
                  <c:v>8025.5739999999996</c:v>
                </c:pt>
                <c:pt idx="4432">
                  <c:v>8025.6110000000044</c:v>
                </c:pt>
                <c:pt idx="4433">
                  <c:v>8025.5890000000009</c:v>
                </c:pt>
                <c:pt idx="4434">
                  <c:v>8025.6320000000014</c:v>
                </c:pt>
                <c:pt idx="4435">
                  <c:v>8025.6120000000037</c:v>
                </c:pt>
                <c:pt idx="4436">
                  <c:v>8025.5910000000003</c:v>
                </c:pt>
                <c:pt idx="4437">
                  <c:v>8025.5360000000001</c:v>
                </c:pt>
                <c:pt idx="4438">
                  <c:v>8025.6030000000001</c:v>
                </c:pt>
                <c:pt idx="4439">
                  <c:v>8025.5640000000003</c:v>
                </c:pt>
                <c:pt idx="4440">
                  <c:v>8025.6280000000024</c:v>
                </c:pt>
                <c:pt idx="4441">
                  <c:v>8025.6260000000038</c:v>
                </c:pt>
                <c:pt idx="4442">
                  <c:v>8025.59</c:v>
                </c:pt>
                <c:pt idx="4443">
                  <c:v>8025.59</c:v>
                </c:pt>
                <c:pt idx="4444">
                  <c:v>8025.6180000000004</c:v>
                </c:pt>
                <c:pt idx="4445">
                  <c:v>8025.567</c:v>
                </c:pt>
                <c:pt idx="4446">
                  <c:v>8025.6190000000024</c:v>
                </c:pt>
                <c:pt idx="4447">
                  <c:v>8025.5930000000017</c:v>
                </c:pt>
                <c:pt idx="4448">
                  <c:v>8025.6150000000034</c:v>
                </c:pt>
                <c:pt idx="4449">
                  <c:v>8025.6160000000036</c:v>
                </c:pt>
                <c:pt idx="4450">
                  <c:v>8025.607</c:v>
                </c:pt>
                <c:pt idx="4451">
                  <c:v>8025.6350000000002</c:v>
                </c:pt>
                <c:pt idx="4452">
                  <c:v>8025.5990000000002</c:v>
                </c:pt>
                <c:pt idx="4453">
                  <c:v>8025.5710000000008</c:v>
                </c:pt>
                <c:pt idx="4454">
                  <c:v>8025.5839999999998</c:v>
                </c:pt>
                <c:pt idx="4455">
                  <c:v>8025.518</c:v>
                </c:pt>
                <c:pt idx="4456">
                  <c:v>8025.5370000000003</c:v>
                </c:pt>
                <c:pt idx="4457">
                  <c:v>8025.57</c:v>
                </c:pt>
                <c:pt idx="4458">
                  <c:v>8025.49</c:v>
                </c:pt>
                <c:pt idx="4459">
                  <c:v>8025.482</c:v>
                </c:pt>
                <c:pt idx="4460">
                  <c:v>8025.5340000000006</c:v>
                </c:pt>
                <c:pt idx="4461">
                  <c:v>8025.5030000000015</c:v>
                </c:pt>
                <c:pt idx="4462">
                  <c:v>8025.5210000000034</c:v>
                </c:pt>
                <c:pt idx="4463">
                  <c:v>8025.4980000000005</c:v>
                </c:pt>
                <c:pt idx="4464">
                  <c:v>8025.5280000000002</c:v>
                </c:pt>
                <c:pt idx="4465">
                  <c:v>8025.567</c:v>
                </c:pt>
                <c:pt idx="4466">
                  <c:v>8025.5379999999996</c:v>
                </c:pt>
                <c:pt idx="4467">
                  <c:v>8025.5020000000004</c:v>
                </c:pt>
                <c:pt idx="4468">
                  <c:v>8025.4640000000009</c:v>
                </c:pt>
                <c:pt idx="4469">
                  <c:v>8025.5230000000001</c:v>
                </c:pt>
                <c:pt idx="4470">
                  <c:v>8025.558</c:v>
                </c:pt>
                <c:pt idx="4471">
                  <c:v>8025.5280000000002</c:v>
                </c:pt>
                <c:pt idx="4472">
                  <c:v>8025.53</c:v>
                </c:pt>
                <c:pt idx="4473">
                  <c:v>8025.5320000000002</c:v>
                </c:pt>
                <c:pt idx="4474">
                  <c:v>8025.5340000000006</c:v>
                </c:pt>
                <c:pt idx="4475">
                  <c:v>8025.5769999999993</c:v>
                </c:pt>
                <c:pt idx="4476">
                  <c:v>8025.5050000000001</c:v>
                </c:pt>
                <c:pt idx="4477">
                  <c:v>8025.5470000000005</c:v>
                </c:pt>
                <c:pt idx="4478">
                  <c:v>8025.5220000000045</c:v>
                </c:pt>
                <c:pt idx="4479">
                  <c:v>8025.5140000000001</c:v>
                </c:pt>
                <c:pt idx="4480">
                  <c:v>8025.5440000000008</c:v>
                </c:pt>
                <c:pt idx="4481">
                  <c:v>8025.5290000000014</c:v>
                </c:pt>
                <c:pt idx="4482">
                  <c:v>8025.5510000000004</c:v>
                </c:pt>
                <c:pt idx="4483">
                  <c:v>8025.5440000000008</c:v>
                </c:pt>
                <c:pt idx="4484">
                  <c:v>8025.5230000000001</c:v>
                </c:pt>
                <c:pt idx="4485">
                  <c:v>8025.5190000000002</c:v>
                </c:pt>
                <c:pt idx="4486">
                  <c:v>8025.5479999999998</c:v>
                </c:pt>
                <c:pt idx="4487">
                  <c:v>8025.5410000000002</c:v>
                </c:pt>
                <c:pt idx="4488">
                  <c:v>8025.5230000000001</c:v>
                </c:pt>
                <c:pt idx="4489">
                  <c:v>8025.558</c:v>
                </c:pt>
                <c:pt idx="4490">
                  <c:v>8025.5420000000004</c:v>
                </c:pt>
                <c:pt idx="4491">
                  <c:v>8025.5550000000003</c:v>
                </c:pt>
                <c:pt idx="4492">
                  <c:v>8025.5610000000024</c:v>
                </c:pt>
                <c:pt idx="4493">
                  <c:v>8025.527</c:v>
                </c:pt>
                <c:pt idx="4494">
                  <c:v>8025.4920000000002</c:v>
                </c:pt>
                <c:pt idx="4495">
                  <c:v>8025.49</c:v>
                </c:pt>
                <c:pt idx="4496">
                  <c:v>8025.4540000000006</c:v>
                </c:pt>
                <c:pt idx="4497">
                  <c:v>8025.5260000000035</c:v>
                </c:pt>
                <c:pt idx="4498">
                  <c:v>8025.51</c:v>
                </c:pt>
                <c:pt idx="4499">
                  <c:v>8025.57</c:v>
                </c:pt>
                <c:pt idx="4500">
                  <c:v>8025.5</c:v>
                </c:pt>
                <c:pt idx="4501">
                  <c:v>8025.4969999999994</c:v>
                </c:pt>
                <c:pt idx="4502">
                  <c:v>8025.5</c:v>
                </c:pt>
                <c:pt idx="4503">
                  <c:v>8025.5160000000014</c:v>
                </c:pt>
                <c:pt idx="4504">
                  <c:v>8025.5240000000003</c:v>
                </c:pt>
                <c:pt idx="4505">
                  <c:v>8025.5150000000003</c:v>
                </c:pt>
                <c:pt idx="4506">
                  <c:v>8025.5230000000001</c:v>
                </c:pt>
                <c:pt idx="4507">
                  <c:v>8025.5050000000001</c:v>
                </c:pt>
                <c:pt idx="4508">
                  <c:v>8025.4789999999994</c:v>
                </c:pt>
                <c:pt idx="4509">
                  <c:v>8025.5320000000002</c:v>
                </c:pt>
                <c:pt idx="4510">
                  <c:v>8025.4929999999995</c:v>
                </c:pt>
                <c:pt idx="4511">
                  <c:v>8025.5410000000002</c:v>
                </c:pt>
                <c:pt idx="4512">
                  <c:v>8025.5150000000003</c:v>
                </c:pt>
                <c:pt idx="4513">
                  <c:v>8025.4890000000005</c:v>
                </c:pt>
                <c:pt idx="4514">
                  <c:v>8025.5230000000001</c:v>
                </c:pt>
                <c:pt idx="4515">
                  <c:v>8025.4739999999965</c:v>
                </c:pt>
                <c:pt idx="4516">
                  <c:v>8025.5210000000034</c:v>
                </c:pt>
                <c:pt idx="4517">
                  <c:v>8025.4839999999995</c:v>
                </c:pt>
                <c:pt idx="4518">
                  <c:v>8025.4920000000002</c:v>
                </c:pt>
                <c:pt idx="4519">
                  <c:v>8025.4920000000002</c:v>
                </c:pt>
                <c:pt idx="4520">
                  <c:v>8025.4710000000005</c:v>
                </c:pt>
                <c:pt idx="4521">
                  <c:v>8025.4769999999999</c:v>
                </c:pt>
                <c:pt idx="4522">
                  <c:v>8025.4920000000002</c:v>
                </c:pt>
                <c:pt idx="4523">
                  <c:v>8025.4479999999985</c:v>
                </c:pt>
                <c:pt idx="4524">
                  <c:v>8025.5110000000004</c:v>
                </c:pt>
                <c:pt idx="4525">
                  <c:v>8025.49</c:v>
                </c:pt>
                <c:pt idx="4526">
                  <c:v>8025.4610000000002</c:v>
                </c:pt>
                <c:pt idx="4527">
                  <c:v>8025.4579999999996</c:v>
                </c:pt>
                <c:pt idx="4528">
                  <c:v>8025.491</c:v>
                </c:pt>
                <c:pt idx="4529">
                  <c:v>8025.4810000000007</c:v>
                </c:pt>
                <c:pt idx="4530">
                  <c:v>8025.4550000000008</c:v>
                </c:pt>
                <c:pt idx="4531">
                  <c:v>8025.5070000000005</c:v>
                </c:pt>
                <c:pt idx="4532">
                  <c:v>8025.4640000000009</c:v>
                </c:pt>
                <c:pt idx="4533">
                  <c:v>8025.4739999999965</c:v>
                </c:pt>
                <c:pt idx="4534">
                  <c:v>8025.4589999999998</c:v>
                </c:pt>
                <c:pt idx="4535">
                  <c:v>8025.4389999999985</c:v>
                </c:pt>
                <c:pt idx="4536">
                  <c:v>8025.424</c:v>
                </c:pt>
                <c:pt idx="4537">
                  <c:v>8025.5320000000002</c:v>
                </c:pt>
                <c:pt idx="4538">
                  <c:v>8025.4980000000005</c:v>
                </c:pt>
                <c:pt idx="4539">
                  <c:v>8025.4720000000007</c:v>
                </c:pt>
                <c:pt idx="4540">
                  <c:v>8025.491</c:v>
                </c:pt>
                <c:pt idx="4541">
                  <c:v>8025.5010000000002</c:v>
                </c:pt>
                <c:pt idx="4542">
                  <c:v>8025.4769999999999</c:v>
                </c:pt>
                <c:pt idx="4543">
                  <c:v>8025.4749999999995</c:v>
                </c:pt>
                <c:pt idx="4544">
                  <c:v>8025.4620000000004</c:v>
                </c:pt>
                <c:pt idx="4545">
                  <c:v>8025.46</c:v>
                </c:pt>
                <c:pt idx="4546">
                  <c:v>8025.4670000000015</c:v>
                </c:pt>
                <c:pt idx="4547">
                  <c:v>8025.4720000000007</c:v>
                </c:pt>
                <c:pt idx="4548">
                  <c:v>8025.4830000000002</c:v>
                </c:pt>
                <c:pt idx="4549">
                  <c:v>8025.4570000000003</c:v>
                </c:pt>
                <c:pt idx="4550">
                  <c:v>8025.482</c:v>
                </c:pt>
                <c:pt idx="4551">
                  <c:v>8025.4630000000006</c:v>
                </c:pt>
                <c:pt idx="4552">
                  <c:v>8025.4270000000006</c:v>
                </c:pt>
                <c:pt idx="4553">
                  <c:v>8025.4530000000004</c:v>
                </c:pt>
                <c:pt idx="4554">
                  <c:v>8025.4369999999999</c:v>
                </c:pt>
                <c:pt idx="4555">
                  <c:v>8025.4779999999992</c:v>
                </c:pt>
                <c:pt idx="4556">
                  <c:v>8025.4690000000001</c:v>
                </c:pt>
                <c:pt idx="4557">
                  <c:v>8025.4810000000007</c:v>
                </c:pt>
                <c:pt idx="4558">
                  <c:v>8025.4409999999998</c:v>
                </c:pt>
                <c:pt idx="4559">
                  <c:v>8025.4540000000006</c:v>
                </c:pt>
                <c:pt idx="4560">
                  <c:v>8025.4450000000006</c:v>
                </c:pt>
                <c:pt idx="4561">
                  <c:v>8025.451</c:v>
                </c:pt>
                <c:pt idx="4562">
                  <c:v>8025.4939999999997</c:v>
                </c:pt>
                <c:pt idx="4563">
                  <c:v>8025.5110000000004</c:v>
                </c:pt>
                <c:pt idx="4564">
                  <c:v>8025.5290000000014</c:v>
                </c:pt>
                <c:pt idx="4565">
                  <c:v>8025.4739999999965</c:v>
                </c:pt>
                <c:pt idx="4566">
                  <c:v>8025.5250000000024</c:v>
                </c:pt>
                <c:pt idx="4567">
                  <c:v>8025.4470000000001</c:v>
                </c:pt>
                <c:pt idx="4568">
                  <c:v>8025.4520000000002</c:v>
                </c:pt>
                <c:pt idx="4569">
                  <c:v>8025.4849999999997</c:v>
                </c:pt>
                <c:pt idx="4570">
                  <c:v>8025.4489999999996</c:v>
                </c:pt>
                <c:pt idx="4571">
                  <c:v>8025.44</c:v>
                </c:pt>
                <c:pt idx="4572">
                  <c:v>8025.4929999999995</c:v>
                </c:pt>
                <c:pt idx="4573">
                  <c:v>8025.4769999999999</c:v>
                </c:pt>
                <c:pt idx="4574">
                  <c:v>8025.482</c:v>
                </c:pt>
                <c:pt idx="4575">
                  <c:v>8025.4849999999997</c:v>
                </c:pt>
                <c:pt idx="4576">
                  <c:v>8025.5140000000001</c:v>
                </c:pt>
                <c:pt idx="4577">
                  <c:v>8025.4869999999992</c:v>
                </c:pt>
                <c:pt idx="4578">
                  <c:v>8025.46</c:v>
                </c:pt>
                <c:pt idx="4579">
                  <c:v>8025.53</c:v>
                </c:pt>
                <c:pt idx="4580">
                  <c:v>8025.4810000000007</c:v>
                </c:pt>
                <c:pt idx="4581">
                  <c:v>8025.4650000000001</c:v>
                </c:pt>
                <c:pt idx="4582">
                  <c:v>8025.4810000000007</c:v>
                </c:pt>
                <c:pt idx="4583">
                  <c:v>8025.4630000000006</c:v>
                </c:pt>
                <c:pt idx="4584">
                  <c:v>8025.4309999999996</c:v>
                </c:pt>
                <c:pt idx="4585">
                  <c:v>8025.4450000000006</c:v>
                </c:pt>
                <c:pt idx="4586">
                  <c:v>8025.4699999999993</c:v>
                </c:pt>
                <c:pt idx="4587">
                  <c:v>8025.4620000000004</c:v>
                </c:pt>
                <c:pt idx="4588">
                  <c:v>8025.4479999999985</c:v>
                </c:pt>
                <c:pt idx="4589">
                  <c:v>8025.4890000000005</c:v>
                </c:pt>
                <c:pt idx="4590">
                  <c:v>8025.4670000000015</c:v>
                </c:pt>
                <c:pt idx="4591">
                  <c:v>8025.4969999999994</c:v>
                </c:pt>
                <c:pt idx="4592">
                  <c:v>8025.442</c:v>
                </c:pt>
                <c:pt idx="4593">
                  <c:v>8025.4769999999999</c:v>
                </c:pt>
                <c:pt idx="4594">
                  <c:v>8025.49</c:v>
                </c:pt>
                <c:pt idx="4595">
                  <c:v>8025.4270000000006</c:v>
                </c:pt>
                <c:pt idx="4596">
                  <c:v>8025.5030000000015</c:v>
                </c:pt>
                <c:pt idx="4597">
                  <c:v>8025.46</c:v>
                </c:pt>
                <c:pt idx="4598">
                  <c:v>8025.44</c:v>
                </c:pt>
                <c:pt idx="4599">
                  <c:v>8025.4389999999985</c:v>
                </c:pt>
                <c:pt idx="4600">
                  <c:v>8025.4250000000002</c:v>
                </c:pt>
                <c:pt idx="4601">
                  <c:v>8025.4630000000006</c:v>
                </c:pt>
                <c:pt idx="4602">
                  <c:v>8025.4589999999998</c:v>
                </c:pt>
                <c:pt idx="4603">
                  <c:v>8025.45</c:v>
                </c:pt>
                <c:pt idx="4604">
                  <c:v>8025.4450000000006</c:v>
                </c:pt>
                <c:pt idx="4605">
                  <c:v>8025.4660000000003</c:v>
                </c:pt>
                <c:pt idx="4606">
                  <c:v>8025.4429999999993</c:v>
                </c:pt>
                <c:pt idx="4607">
                  <c:v>8025.4589999999998</c:v>
                </c:pt>
                <c:pt idx="4608">
                  <c:v>8025.4520000000002</c:v>
                </c:pt>
                <c:pt idx="4609">
                  <c:v>8025.4630000000006</c:v>
                </c:pt>
                <c:pt idx="4610">
                  <c:v>8025.3990000000003</c:v>
                </c:pt>
                <c:pt idx="4611">
                  <c:v>8025.4250000000002</c:v>
                </c:pt>
                <c:pt idx="4612">
                  <c:v>8025.4230000000016</c:v>
                </c:pt>
                <c:pt idx="4613">
                  <c:v>8025.44</c:v>
                </c:pt>
                <c:pt idx="4614">
                  <c:v>8025.4540000000006</c:v>
                </c:pt>
                <c:pt idx="4615">
                  <c:v>8025.3860000000004</c:v>
                </c:pt>
                <c:pt idx="4616">
                  <c:v>8025.442</c:v>
                </c:pt>
                <c:pt idx="4617">
                  <c:v>8025.4160000000002</c:v>
                </c:pt>
                <c:pt idx="4618">
                  <c:v>8025.38</c:v>
                </c:pt>
                <c:pt idx="4619">
                  <c:v>8025.4479999999985</c:v>
                </c:pt>
                <c:pt idx="4620">
                  <c:v>8025.4319999999998</c:v>
                </c:pt>
                <c:pt idx="4621">
                  <c:v>8025.4339999999993</c:v>
                </c:pt>
                <c:pt idx="4622">
                  <c:v>8025.451</c:v>
                </c:pt>
                <c:pt idx="4623">
                  <c:v>8025.4749999999995</c:v>
                </c:pt>
                <c:pt idx="4624">
                  <c:v>8025.4270000000006</c:v>
                </c:pt>
                <c:pt idx="4625">
                  <c:v>8025.3960000000034</c:v>
                </c:pt>
                <c:pt idx="4626">
                  <c:v>8025.3820000000014</c:v>
                </c:pt>
                <c:pt idx="4627">
                  <c:v>8025.3940000000002</c:v>
                </c:pt>
                <c:pt idx="4628">
                  <c:v>8025.3910000000014</c:v>
                </c:pt>
                <c:pt idx="4629">
                  <c:v>8025.3789999999999</c:v>
                </c:pt>
                <c:pt idx="4630">
                  <c:v>8025.4470000000001</c:v>
                </c:pt>
                <c:pt idx="4631">
                  <c:v>8025.4110000000001</c:v>
                </c:pt>
                <c:pt idx="4632">
                  <c:v>8025.4290000000001</c:v>
                </c:pt>
                <c:pt idx="4633">
                  <c:v>8025.4</c:v>
                </c:pt>
                <c:pt idx="4634">
                  <c:v>8025.4389999999985</c:v>
                </c:pt>
                <c:pt idx="4635">
                  <c:v>8025.402</c:v>
                </c:pt>
                <c:pt idx="4636">
                  <c:v>8025.4450000000006</c:v>
                </c:pt>
                <c:pt idx="4637">
                  <c:v>8025.3560000000034</c:v>
                </c:pt>
                <c:pt idx="4638">
                  <c:v>8025.4319999999998</c:v>
                </c:pt>
                <c:pt idx="4639">
                  <c:v>8025.3970000000018</c:v>
                </c:pt>
                <c:pt idx="4640">
                  <c:v>8025.3460000000014</c:v>
                </c:pt>
                <c:pt idx="4641">
                  <c:v>8025.4250000000002</c:v>
                </c:pt>
                <c:pt idx="4642">
                  <c:v>8025.3460000000014</c:v>
                </c:pt>
                <c:pt idx="4643">
                  <c:v>8025.3810000000003</c:v>
                </c:pt>
                <c:pt idx="4644">
                  <c:v>8025.3180000000002</c:v>
                </c:pt>
                <c:pt idx="4645">
                  <c:v>8025.3410000000003</c:v>
                </c:pt>
                <c:pt idx="4646">
                  <c:v>8025.3470000000007</c:v>
                </c:pt>
                <c:pt idx="4647">
                  <c:v>8025.3420000000024</c:v>
                </c:pt>
                <c:pt idx="4648">
                  <c:v>8025.3510000000024</c:v>
                </c:pt>
                <c:pt idx="4649">
                  <c:v>8025.3390000000009</c:v>
                </c:pt>
                <c:pt idx="4650">
                  <c:v>8025.3360000000002</c:v>
                </c:pt>
                <c:pt idx="4651">
                  <c:v>8025.3540000000003</c:v>
                </c:pt>
                <c:pt idx="4652">
                  <c:v>8025.37</c:v>
                </c:pt>
                <c:pt idx="4653">
                  <c:v>8025.335</c:v>
                </c:pt>
                <c:pt idx="4654">
                  <c:v>8025.3779999999997</c:v>
                </c:pt>
                <c:pt idx="4655">
                  <c:v>8025.3370000000004</c:v>
                </c:pt>
                <c:pt idx="4656">
                  <c:v>8025.3360000000002</c:v>
                </c:pt>
                <c:pt idx="4657">
                  <c:v>8025.3290000000034</c:v>
                </c:pt>
                <c:pt idx="4658">
                  <c:v>8025.2719999999999</c:v>
                </c:pt>
                <c:pt idx="4659">
                  <c:v>8025.2860000000001</c:v>
                </c:pt>
                <c:pt idx="4660">
                  <c:v>8025.3410000000003</c:v>
                </c:pt>
                <c:pt idx="4661">
                  <c:v>8025.3339999999998</c:v>
                </c:pt>
                <c:pt idx="4662">
                  <c:v>8025.3130000000001</c:v>
                </c:pt>
                <c:pt idx="4663">
                  <c:v>8025.3210000000036</c:v>
                </c:pt>
                <c:pt idx="4664">
                  <c:v>8025.2970000000005</c:v>
                </c:pt>
                <c:pt idx="4665">
                  <c:v>8025.35</c:v>
                </c:pt>
                <c:pt idx="4666">
                  <c:v>8025.3140000000003</c:v>
                </c:pt>
                <c:pt idx="4667">
                  <c:v>8025.3530000000001</c:v>
                </c:pt>
                <c:pt idx="4668">
                  <c:v>8025.3050000000003</c:v>
                </c:pt>
                <c:pt idx="4669">
                  <c:v>8025.2920000000004</c:v>
                </c:pt>
                <c:pt idx="4670">
                  <c:v>8025.3339999999998</c:v>
                </c:pt>
                <c:pt idx="4671">
                  <c:v>8025.3200000000024</c:v>
                </c:pt>
                <c:pt idx="4672">
                  <c:v>8025.3020000000024</c:v>
                </c:pt>
                <c:pt idx="4673">
                  <c:v>8025.2940000000008</c:v>
                </c:pt>
                <c:pt idx="4674">
                  <c:v>8025.2729999999992</c:v>
                </c:pt>
                <c:pt idx="4675">
                  <c:v>8025.33</c:v>
                </c:pt>
                <c:pt idx="4676">
                  <c:v>8025.299</c:v>
                </c:pt>
                <c:pt idx="4677">
                  <c:v>8025.3390000000009</c:v>
                </c:pt>
                <c:pt idx="4678">
                  <c:v>8025.3130000000001</c:v>
                </c:pt>
                <c:pt idx="4679">
                  <c:v>8025.2719999999999</c:v>
                </c:pt>
                <c:pt idx="4680">
                  <c:v>8025.33</c:v>
                </c:pt>
                <c:pt idx="4681">
                  <c:v>8025.28</c:v>
                </c:pt>
                <c:pt idx="4682">
                  <c:v>8025.3</c:v>
                </c:pt>
                <c:pt idx="4683">
                  <c:v>8025.335</c:v>
                </c:pt>
                <c:pt idx="4684">
                  <c:v>8025.3420000000024</c:v>
                </c:pt>
                <c:pt idx="4685">
                  <c:v>8025.3250000000044</c:v>
                </c:pt>
                <c:pt idx="4686">
                  <c:v>8025.2670000000007</c:v>
                </c:pt>
                <c:pt idx="4687">
                  <c:v>8025.3020000000024</c:v>
                </c:pt>
                <c:pt idx="4688">
                  <c:v>8025.2960000000003</c:v>
                </c:pt>
                <c:pt idx="4689">
                  <c:v>8025.2480000000005</c:v>
                </c:pt>
                <c:pt idx="4690">
                  <c:v>8025.3270000000002</c:v>
                </c:pt>
                <c:pt idx="4691">
                  <c:v>8025.29</c:v>
                </c:pt>
                <c:pt idx="4692">
                  <c:v>8025.2950000000001</c:v>
                </c:pt>
                <c:pt idx="4693">
                  <c:v>8025.2640000000001</c:v>
                </c:pt>
                <c:pt idx="4694">
                  <c:v>8025.3020000000024</c:v>
                </c:pt>
                <c:pt idx="4695">
                  <c:v>8025.2630000000017</c:v>
                </c:pt>
                <c:pt idx="4696">
                  <c:v>8025.2790000000005</c:v>
                </c:pt>
                <c:pt idx="4697">
                  <c:v>8025.3260000000037</c:v>
                </c:pt>
                <c:pt idx="4698">
                  <c:v>8025.3120000000035</c:v>
                </c:pt>
                <c:pt idx="4699">
                  <c:v>8025.2840000000006</c:v>
                </c:pt>
                <c:pt idx="4700">
                  <c:v>8025.2930000000006</c:v>
                </c:pt>
                <c:pt idx="4701">
                  <c:v>8025.2970000000005</c:v>
                </c:pt>
                <c:pt idx="4702">
                  <c:v>8025.2790000000005</c:v>
                </c:pt>
                <c:pt idx="4703">
                  <c:v>8025.3030000000008</c:v>
                </c:pt>
                <c:pt idx="4704">
                  <c:v>8025.2570000000005</c:v>
                </c:pt>
                <c:pt idx="4705">
                  <c:v>8025.3110000000024</c:v>
                </c:pt>
                <c:pt idx="4706">
                  <c:v>8025.29</c:v>
                </c:pt>
                <c:pt idx="4707">
                  <c:v>8025.2889999999998</c:v>
                </c:pt>
                <c:pt idx="4708">
                  <c:v>8025.2570000000005</c:v>
                </c:pt>
                <c:pt idx="4709">
                  <c:v>8025.2719999999999</c:v>
                </c:pt>
                <c:pt idx="4710">
                  <c:v>8025.3220000000038</c:v>
                </c:pt>
                <c:pt idx="4711">
                  <c:v>8025.3200000000024</c:v>
                </c:pt>
                <c:pt idx="4712">
                  <c:v>8025.259</c:v>
                </c:pt>
                <c:pt idx="4713">
                  <c:v>8025.2870000000003</c:v>
                </c:pt>
                <c:pt idx="4714">
                  <c:v>8025.2719999999999</c:v>
                </c:pt>
                <c:pt idx="4715">
                  <c:v>8025.2910000000002</c:v>
                </c:pt>
                <c:pt idx="4716">
                  <c:v>8025.3010000000004</c:v>
                </c:pt>
                <c:pt idx="4717">
                  <c:v>8025.3200000000024</c:v>
                </c:pt>
                <c:pt idx="4718">
                  <c:v>8025.2620000000024</c:v>
                </c:pt>
                <c:pt idx="4719">
                  <c:v>8025.26</c:v>
                </c:pt>
                <c:pt idx="4720">
                  <c:v>8025.2310000000007</c:v>
                </c:pt>
                <c:pt idx="4721">
                  <c:v>8025.3110000000024</c:v>
                </c:pt>
                <c:pt idx="4722">
                  <c:v>8025.2809999999999</c:v>
                </c:pt>
                <c:pt idx="4723">
                  <c:v>8025.299</c:v>
                </c:pt>
                <c:pt idx="4724">
                  <c:v>8025.3150000000014</c:v>
                </c:pt>
                <c:pt idx="4725">
                  <c:v>8025.2750000000005</c:v>
                </c:pt>
                <c:pt idx="4726">
                  <c:v>8025.2920000000004</c:v>
                </c:pt>
                <c:pt idx="4727">
                  <c:v>8025.2960000000003</c:v>
                </c:pt>
                <c:pt idx="4728">
                  <c:v>8025.2760000000007</c:v>
                </c:pt>
                <c:pt idx="4729">
                  <c:v>8025.25</c:v>
                </c:pt>
                <c:pt idx="4730">
                  <c:v>8025.3050000000003</c:v>
                </c:pt>
                <c:pt idx="4731">
                  <c:v>8025.2610000000004</c:v>
                </c:pt>
                <c:pt idx="4732">
                  <c:v>8025.2920000000004</c:v>
                </c:pt>
                <c:pt idx="4733">
                  <c:v>8025.277</c:v>
                </c:pt>
                <c:pt idx="4734">
                  <c:v>8025.3150000000014</c:v>
                </c:pt>
                <c:pt idx="4735">
                  <c:v>8025.3260000000037</c:v>
                </c:pt>
                <c:pt idx="4736">
                  <c:v>8025.3339999999998</c:v>
                </c:pt>
                <c:pt idx="4737">
                  <c:v>8025.2950000000001</c:v>
                </c:pt>
                <c:pt idx="4738">
                  <c:v>8025.2630000000017</c:v>
                </c:pt>
                <c:pt idx="4739">
                  <c:v>8025.3110000000024</c:v>
                </c:pt>
                <c:pt idx="4740">
                  <c:v>8025.3070000000016</c:v>
                </c:pt>
                <c:pt idx="4741">
                  <c:v>8025.268</c:v>
                </c:pt>
                <c:pt idx="4742">
                  <c:v>8025.2920000000004</c:v>
                </c:pt>
                <c:pt idx="4743">
                  <c:v>8025.3180000000002</c:v>
                </c:pt>
                <c:pt idx="4744">
                  <c:v>8025.3250000000044</c:v>
                </c:pt>
                <c:pt idx="4745">
                  <c:v>8025.3110000000024</c:v>
                </c:pt>
                <c:pt idx="4746">
                  <c:v>8025.3330000000005</c:v>
                </c:pt>
                <c:pt idx="4747">
                  <c:v>8025.3220000000038</c:v>
                </c:pt>
                <c:pt idx="4748">
                  <c:v>8025.308</c:v>
                </c:pt>
                <c:pt idx="4749">
                  <c:v>8025.3260000000037</c:v>
                </c:pt>
                <c:pt idx="4750">
                  <c:v>8025.3680000000004</c:v>
                </c:pt>
                <c:pt idx="4751">
                  <c:v>8025.2930000000006</c:v>
                </c:pt>
                <c:pt idx="4752">
                  <c:v>8025.2910000000002</c:v>
                </c:pt>
                <c:pt idx="4753">
                  <c:v>8025.2829999999994</c:v>
                </c:pt>
                <c:pt idx="4754">
                  <c:v>8025.3339999999998</c:v>
                </c:pt>
                <c:pt idx="4755">
                  <c:v>8025.3200000000024</c:v>
                </c:pt>
                <c:pt idx="4756">
                  <c:v>8025.2640000000001</c:v>
                </c:pt>
                <c:pt idx="4757">
                  <c:v>8025.2580000000007</c:v>
                </c:pt>
                <c:pt idx="4758">
                  <c:v>8025.33</c:v>
                </c:pt>
                <c:pt idx="4759">
                  <c:v>8025.28</c:v>
                </c:pt>
                <c:pt idx="4760">
                  <c:v>8025.308</c:v>
                </c:pt>
                <c:pt idx="4761">
                  <c:v>8025.3070000000016</c:v>
                </c:pt>
                <c:pt idx="4762">
                  <c:v>8025.3060000000014</c:v>
                </c:pt>
                <c:pt idx="4763">
                  <c:v>8025.34</c:v>
                </c:pt>
                <c:pt idx="4764">
                  <c:v>8025.3330000000005</c:v>
                </c:pt>
                <c:pt idx="4765">
                  <c:v>8025.3360000000002</c:v>
                </c:pt>
                <c:pt idx="4766">
                  <c:v>8025.3339999999998</c:v>
                </c:pt>
                <c:pt idx="4767">
                  <c:v>8025.317</c:v>
                </c:pt>
                <c:pt idx="4768">
                  <c:v>8025.2950000000001</c:v>
                </c:pt>
                <c:pt idx="4769">
                  <c:v>8025.3220000000038</c:v>
                </c:pt>
                <c:pt idx="4770">
                  <c:v>8025.3310000000001</c:v>
                </c:pt>
                <c:pt idx="4771">
                  <c:v>8025.308</c:v>
                </c:pt>
                <c:pt idx="4772">
                  <c:v>8025.3560000000034</c:v>
                </c:pt>
                <c:pt idx="4773">
                  <c:v>8025.3060000000014</c:v>
                </c:pt>
                <c:pt idx="4774">
                  <c:v>8025.3720000000003</c:v>
                </c:pt>
                <c:pt idx="4775">
                  <c:v>8025.3600000000024</c:v>
                </c:pt>
                <c:pt idx="4776">
                  <c:v>8025.33</c:v>
                </c:pt>
                <c:pt idx="4777">
                  <c:v>8025.3950000000004</c:v>
                </c:pt>
                <c:pt idx="4778">
                  <c:v>8025.3260000000037</c:v>
                </c:pt>
                <c:pt idx="4779">
                  <c:v>8025.3690000000024</c:v>
                </c:pt>
                <c:pt idx="4780">
                  <c:v>8025.375</c:v>
                </c:pt>
                <c:pt idx="4781">
                  <c:v>8025.3590000000004</c:v>
                </c:pt>
                <c:pt idx="4782">
                  <c:v>8025.3339999999998</c:v>
                </c:pt>
                <c:pt idx="4783">
                  <c:v>8025.35</c:v>
                </c:pt>
                <c:pt idx="4784">
                  <c:v>8025.3870000000015</c:v>
                </c:pt>
                <c:pt idx="4785">
                  <c:v>8025.4069999999992</c:v>
                </c:pt>
                <c:pt idx="4786">
                  <c:v>8025.3240000000014</c:v>
                </c:pt>
                <c:pt idx="4787">
                  <c:v>8025.3670000000002</c:v>
                </c:pt>
                <c:pt idx="4788">
                  <c:v>8025.3650000000034</c:v>
                </c:pt>
                <c:pt idx="4789">
                  <c:v>8025.37</c:v>
                </c:pt>
                <c:pt idx="4790">
                  <c:v>8025.4079999999994</c:v>
                </c:pt>
                <c:pt idx="4791">
                  <c:v>8025.3870000000015</c:v>
                </c:pt>
                <c:pt idx="4792">
                  <c:v>8025.3690000000024</c:v>
                </c:pt>
                <c:pt idx="4793">
                  <c:v>8025.4049999999997</c:v>
                </c:pt>
                <c:pt idx="4794">
                  <c:v>8025.4079999999994</c:v>
                </c:pt>
                <c:pt idx="4795">
                  <c:v>8025.3879999999999</c:v>
                </c:pt>
                <c:pt idx="4796">
                  <c:v>8025.39</c:v>
                </c:pt>
                <c:pt idx="4797">
                  <c:v>8025.3789999999999</c:v>
                </c:pt>
                <c:pt idx="4798">
                  <c:v>8025.43</c:v>
                </c:pt>
                <c:pt idx="4799">
                  <c:v>8025.4429999999993</c:v>
                </c:pt>
                <c:pt idx="4800">
                  <c:v>8025.48</c:v>
                </c:pt>
                <c:pt idx="4801">
                  <c:v>8025.4190000000008</c:v>
                </c:pt>
                <c:pt idx="4802">
                  <c:v>8025.3820000000014</c:v>
                </c:pt>
                <c:pt idx="4803">
                  <c:v>8025.4350000000004</c:v>
                </c:pt>
                <c:pt idx="4804">
                  <c:v>8025.43</c:v>
                </c:pt>
                <c:pt idx="4805">
                  <c:v>8025.41</c:v>
                </c:pt>
                <c:pt idx="4806">
                  <c:v>8025.3960000000034</c:v>
                </c:pt>
                <c:pt idx="4807">
                  <c:v>8025.45</c:v>
                </c:pt>
                <c:pt idx="4808">
                  <c:v>8025.4440000000004</c:v>
                </c:pt>
                <c:pt idx="4809">
                  <c:v>8025.4810000000007</c:v>
                </c:pt>
                <c:pt idx="4810">
                  <c:v>8025.424</c:v>
                </c:pt>
                <c:pt idx="4811">
                  <c:v>8025.4329999999991</c:v>
                </c:pt>
                <c:pt idx="4812">
                  <c:v>8025.3830000000007</c:v>
                </c:pt>
                <c:pt idx="4813">
                  <c:v>8025.4250000000002</c:v>
                </c:pt>
                <c:pt idx="4814">
                  <c:v>8025.3779999999997</c:v>
                </c:pt>
                <c:pt idx="4815">
                  <c:v>8025.4120000000003</c:v>
                </c:pt>
                <c:pt idx="4816">
                  <c:v>8025.4210000000003</c:v>
                </c:pt>
                <c:pt idx="4817">
                  <c:v>8025.4550000000008</c:v>
                </c:pt>
                <c:pt idx="4818">
                  <c:v>8025.4409999999998</c:v>
                </c:pt>
                <c:pt idx="4819">
                  <c:v>8025.5020000000004</c:v>
                </c:pt>
                <c:pt idx="4820">
                  <c:v>8025.4670000000015</c:v>
                </c:pt>
                <c:pt idx="4821">
                  <c:v>8025.4530000000004</c:v>
                </c:pt>
                <c:pt idx="4822">
                  <c:v>8025.4660000000003</c:v>
                </c:pt>
                <c:pt idx="4823">
                  <c:v>8025.4929999999995</c:v>
                </c:pt>
                <c:pt idx="4824">
                  <c:v>8025.4589999999998</c:v>
                </c:pt>
                <c:pt idx="4825">
                  <c:v>8025.4849999999997</c:v>
                </c:pt>
                <c:pt idx="4826">
                  <c:v>8025.4720000000007</c:v>
                </c:pt>
                <c:pt idx="4827">
                  <c:v>8025.4710000000005</c:v>
                </c:pt>
                <c:pt idx="4828">
                  <c:v>8025.4350000000004</c:v>
                </c:pt>
                <c:pt idx="4829">
                  <c:v>8025.4550000000008</c:v>
                </c:pt>
                <c:pt idx="4830">
                  <c:v>8025.5130000000017</c:v>
                </c:pt>
                <c:pt idx="4831">
                  <c:v>8025.4869999999992</c:v>
                </c:pt>
                <c:pt idx="4832">
                  <c:v>8025.4540000000006</c:v>
                </c:pt>
                <c:pt idx="4833">
                  <c:v>8025.4920000000002</c:v>
                </c:pt>
                <c:pt idx="4834">
                  <c:v>8025.4779999999992</c:v>
                </c:pt>
                <c:pt idx="4835">
                  <c:v>8025.5050000000001</c:v>
                </c:pt>
                <c:pt idx="4836">
                  <c:v>8025.4350000000004</c:v>
                </c:pt>
                <c:pt idx="4837">
                  <c:v>8025.491</c:v>
                </c:pt>
                <c:pt idx="4838">
                  <c:v>8025.4429999999993</c:v>
                </c:pt>
                <c:pt idx="4839">
                  <c:v>8025.4699999999993</c:v>
                </c:pt>
                <c:pt idx="4840">
                  <c:v>8025.4610000000002</c:v>
                </c:pt>
                <c:pt idx="4841">
                  <c:v>8025.5050000000001</c:v>
                </c:pt>
                <c:pt idx="4842">
                  <c:v>8025.4969999999994</c:v>
                </c:pt>
                <c:pt idx="4843">
                  <c:v>8025.5520000000024</c:v>
                </c:pt>
                <c:pt idx="4844">
                  <c:v>8025.5410000000002</c:v>
                </c:pt>
                <c:pt idx="4845">
                  <c:v>8025.4620000000004</c:v>
                </c:pt>
                <c:pt idx="4846">
                  <c:v>8025.5510000000004</c:v>
                </c:pt>
                <c:pt idx="4847">
                  <c:v>8025.5160000000014</c:v>
                </c:pt>
                <c:pt idx="4848">
                  <c:v>8025.5290000000014</c:v>
                </c:pt>
                <c:pt idx="4849">
                  <c:v>8025.5230000000001</c:v>
                </c:pt>
                <c:pt idx="4850">
                  <c:v>8025.5020000000004</c:v>
                </c:pt>
                <c:pt idx="4851">
                  <c:v>8025.5210000000034</c:v>
                </c:pt>
                <c:pt idx="4852">
                  <c:v>8025.51</c:v>
                </c:pt>
                <c:pt idx="4853">
                  <c:v>8025.5170000000007</c:v>
                </c:pt>
                <c:pt idx="4854">
                  <c:v>8025.4720000000007</c:v>
                </c:pt>
                <c:pt idx="4855">
                  <c:v>8025.482</c:v>
                </c:pt>
                <c:pt idx="4856">
                  <c:v>8025.5360000000001</c:v>
                </c:pt>
                <c:pt idx="4857">
                  <c:v>8025.4890000000005</c:v>
                </c:pt>
                <c:pt idx="4858">
                  <c:v>8025.5739999999996</c:v>
                </c:pt>
                <c:pt idx="4859">
                  <c:v>8025.53</c:v>
                </c:pt>
                <c:pt idx="4860">
                  <c:v>8025.5479999999998</c:v>
                </c:pt>
                <c:pt idx="4861">
                  <c:v>8025.5570000000016</c:v>
                </c:pt>
                <c:pt idx="4862">
                  <c:v>8025.55</c:v>
                </c:pt>
                <c:pt idx="4863">
                  <c:v>8025.5470000000005</c:v>
                </c:pt>
                <c:pt idx="4864">
                  <c:v>8025.5389999999998</c:v>
                </c:pt>
                <c:pt idx="4865">
                  <c:v>8025.5720000000001</c:v>
                </c:pt>
                <c:pt idx="4866">
                  <c:v>8025.5640000000003</c:v>
                </c:pt>
                <c:pt idx="4867">
                  <c:v>8025.5470000000005</c:v>
                </c:pt>
                <c:pt idx="4868">
                  <c:v>8025.5739999999996</c:v>
                </c:pt>
                <c:pt idx="4869">
                  <c:v>8025.6110000000044</c:v>
                </c:pt>
                <c:pt idx="4870">
                  <c:v>8025.5930000000017</c:v>
                </c:pt>
                <c:pt idx="4871">
                  <c:v>8025.6150000000034</c:v>
                </c:pt>
                <c:pt idx="4872">
                  <c:v>8025.57</c:v>
                </c:pt>
                <c:pt idx="4873">
                  <c:v>8025.6040000000003</c:v>
                </c:pt>
                <c:pt idx="4874">
                  <c:v>8025.5860000000002</c:v>
                </c:pt>
                <c:pt idx="4875">
                  <c:v>8025.6110000000044</c:v>
                </c:pt>
                <c:pt idx="4876">
                  <c:v>8025.6110000000044</c:v>
                </c:pt>
                <c:pt idx="4877">
                  <c:v>8025.5930000000017</c:v>
                </c:pt>
                <c:pt idx="4878">
                  <c:v>8025.6480000000001</c:v>
                </c:pt>
                <c:pt idx="4879">
                  <c:v>8025.63</c:v>
                </c:pt>
                <c:pt idx="4880">
                  <c:v>8025.6100000000024</c:v>
                </c:pt>
                <c:pt idx="4881">
                  <c:v>8025.6930000000002</c:v>
                </c:pt>
                <c:pt idx="4882">
                  <c:v>8025.6</c:v>
                </c:pt>
                <c:pt idx="4883">
                  <c:v>8025.6790000000001</c:v>
                </c:pt>
                <c:pt idx="4884">
                  <c:v>8025.643</c:v>
                </c:pt>
                <c:pt idx="4885">
                  <c:v>8025.5990000000002</c:v>
                </c:pt>
                <c:pt idx="4886">
                  <c:v>8025.6350000000002</c:v>
                </c:pt>
                <c:pt idx="4887">
                  <c:v>8025.6660000000038</c:v>
                </c:pt>
                <c:pt idx="4888">
                  <c:v>8025.6379999999999</c:v>
                </c:pt>
                <c:pt idx="4889">
                  <c:v>8025.6790000000001</c:v>
                </c:pt>
                <c:pt idx="4890">
                  <c:v>8025.68</c:v>
                </c:pt>
                <c:pt idx="4891">
                  <c:v>8025.6850000000004</c:v>
                </c:pt>
                <c:pt idx="4892">
                  <c:v>8025.674</c:v>
                </c:pt>
                <c:pt idx="4893">
                  <c:v>8025.71</c:v>
                </c:pt>
                <c:pt idx="4894">
                  <c:v>8025.6720000000014</c:v>
                </c:pt>
                <c:pt idx="4895">
                  <c:v>8025.6630000000014</c:v>
                </c:pt>
                <c:pt idx="4896">
                  <c:v>8025.6870000000008</c:v>
                </c:pt>
                <c:pt idx="4897">
                  <c:v>8025.7220000000034</c:v>
                </c:pt>
                <c:pt idx="4898">
                  <c:v>8025.6850000000004</c:v>
                </c:pt>
                <c:pt idx="4899">
                  <c:v>8025.7170000000015</c:v>
                </c:pt>
                <c:pt idx="4900">
                  <c:v>8025.6960000000036</c:v>
                </c:pt>
                <c:pt idx="4901">
                  <c:v>8025.7250000000004</c:v>
                </c:pt>
                <c:pt idx="4902">
                  <c:v>8025.75</c:v>
                </c:pt>
                <c:pt idx="4903">
                  <c:v>8025.6950000000024</c:v>
                </c:pt>
                <c:pt idx="4904">
                  <c:v>8025.7170000000015</c:v>
                </c:pt>
                <c:pt idx="4905">
                  <c:v>8025.7670000000007</c:v>
                </c:pt>
                <c:pt idx="4906">
                  <c:v>8025.7660000000014</c:v>
                </c:pt>
                <c:pt idx="4907">
                  <c:v>8025.7079999999996</c:v>
                </c:pt>
                <c:pt idx="4908">
                  <c:v>8025.7779999999975</c:v>
                </c:pt>
                <c:pt idx="4909">
                  <c:v>8025.7530000000015</c:v>
                </c:pt>
                <c:pt idx="4910">
                  <c:v>8025.7940000000008</c:v>
                </c:pt>
                <c:pt idx="4911">
                  <c:v>8025.7610000000004</c:v>
                </c:pt>
                <c:pt idx="4912">
                  <c:v>8025.7870000000003</c:v>
                </c:pt>
                <c:pt idx="4913">
                  <c:v>8025.7690000000002</c:v>
                </c:pt>
                <c:pt idx="4914">
                  <c:v>8025.7699999999995</c:v>
                </c:pt>
                <c:pt idx="4915">
                  <c:v>8025.7630000000017</c:v>
                </c:pt>
                <c:pt idx="4916">
                  <c:v>8025.79</c:v>
                </c:pt>
                <c:pt idx="4917">
                  <c:v>8025.7809999999999</c:v>
                </c:pt>
                <c:pt idx="4918">
                  <c:v>8025.7979999999998</c:v>
                </c:pt>
                <c:pt idx="4919">
                  <c:v>8025.7860000000001</c:v>
                </c:pt>
                <c:pt idx="4920">
                  <c:v>8025.8200000000024</c:v>
                </c:pt>
                <c:pt idx="4921">
                  <c:v>8025.7640000000001</c:v>
                </c:pt>
                <c:pt idx="4922">
                  <c:v>8025.7699999999995</c:v>
                </c:pt>
                <c:pt idx="4923">
                  <c:v>8025.8230000000003</c:v>
                </c:pt>
                <c:pt idx="4924">
                  <c:v>8025.8050000000003</c:v>
                </c:pt>
                <c:pt idx="4925">
                  <c:v>8025.8510000000024</c:v>
                </c:pt>
                <c:pt idx="4926">
                  <c:v>8025.8010000000004</c:v>
                </c:pt>
                <c:pt idx="4927">
                  <c:v>8025.8440000000001</c:v>
                </c:pt>
                <c:pt idx="4928">
                  <c:v>8025.8339999999998</c:v>
                </c:pt>
                <c:pt idx="4929">
                  <c:v>8025.8430000000017</c:v>
                </c:pt>
                <c:pt idx="4930">
                  <c:v>8025.8670000000002</c:v>
                </c:pt>
                <c:pt idx="4931">
                  <c:v>8025.8720000000003</c:v>
                </c:pt>
                <c:pt idx="4932">
                  <c:v>8025.8670000000002</c:v>
                </c:pt>
                <c:pt idx="4933">
                  <c:v>8025.8910000000014</c:v>
                </c:pt>
                <c:pt idx="4934">
                  <c:v>8025.88</c:v>
                </c:pt>
                <c:pt idx="4935">
                  <c:v>8025.8779999999997</c:v>
                </c:pt>
                <c:pt idx="4936">
                  <c:v>8025.9280000000008</c:v>
                </c:pt>
                <c:pt idx="4937">
                  <c:v>8025.9059999999999</c:v>
                </c:pt>
                <c:pt idx="4938">
                  <c:v>8025.8980000000001</c:v>
                </c:pt>
                <c:pt idx="4939">
                  <c:v>8025.915</c:v>
                </c:pt>
                <c:pt idx="4940">
                  <c:v>8025.9630000000006</c:v>
                </c:pt>
                <c:pt idx="4941">
                  <c:v>8025.8970000000018</c:v>
                </c:pt>
                <c:pt idx="4942">
                  <c:v>8025.8980000000001</c:v>
                </c:pt>
                <c:pt idx="4943">
                  <c:v>8025.875</c:v>
                </c:pt>
                <c:pt idx="4944">
                  <c:v>8025.8980000000001</c:v>
                </c:pt>
                <c:pt idx="4945">
                  <c:v>8025.9309999999996</c:v>
                </c:pt>
                <c:pt idx="4946">
                  <c:v>8025.94</c:v>
                </c:pt>
                <c:pt idx="4947">
                  <c:v>8025.9360000000006</c:v>
                </c:pt>
                <c:pt idx="4948">
                  <c:v>8025.9329999999991</c:v>
                </c:pt>
                <c:pt idx="4949">
                  <c:v>8025.9620000000004</c:v>
                </c:pt>
                <c:pt idx="4950">
                  <c:v>8025.9739999999965</c:v>
                </c:pt>
                <c:pt idx="4951">
                  <c:v>8026.009</c:v>
                </c:pt>
                <c:pt idx="4952">
                  <c:v>8025.9450000000006</c:v>
                </c:pt>
                <c:pt idx="4953">
                  <c:v>8025.9990000000007</c:v>
                </c:pt>
                <c:pt idx="4954">
                  <c:v>8025.9560000000001</c:v>
                </c:pt>
                <c:pt idx="4955">
                  <c:v>8025.9980000000005</c:v>
                </c:pt>
                <c:pt idx="4956">
                  <c:v>8025.9849999999997</c:v>
                </c:pt>
                <c:pt idx="4957">
                  <c:v>8025.9460000000008</c:v>
                </c:pt>
                <c:pt idx="4958">
                  <c:v>8026.0320000000002</c:v>
                </c:pt>
                <c:pt idx="4959">
                  <c:v>8026.0020000000004</c:v>
                </c:pt>
                <c:pt idx="4960">
                  <c:v>8025.9949999999999</c:v>
                </c:pt>
                <c:pt idx="4961">
                  <c:v>8025.9579999999996</c:v>
                </c:pt>
                <c:pt idx="4962">
                  <c:v>8026.0220000000045</c:v>
                </c:pt>
                <c:pt idx="4963">
                  <c:v>8026.04</c:v>
                </c:pt>
                <c:pt idx="4964">
                  <c:v>8026.0130000000017</c:v>
                </c:pt>
                <c:pt idx="4965">
                  <c:v>8026.0420000000004</c:v>
                </c:pt>
                <c:pt idx="4966">
                  <c:v>8026.0150000000003</c:v>
                </c:pt>
                <c:pt idx="4967">
                  <c:v>8026.0450000000001</c:v>
                </c:pt>
                <c:pt idx="4968">
                  <c:v>8026.0950000000003</c:v>
                </c:pt>
                <c:pt idx="4969">
                  <c:v>8026.0020000000004</c:v>
                </c:pt>
                <c:pt idx="4970">
                  <c:v>8026.0550000000003</c:v>
                </c:pt>
                <c:pt idx="4971">
                  <c:v>8026.0810000000001</c:v>
                </c:pt>
                <c:pt idx="4972">
                  <c:v>8026.0650000000014</c:v>
                </c:pt>
                <c:pt idx="4973">
                  <c:v>8026.0940000000001</c:v>
                </c:pt>
                <c:pt idx="4974">
                  <c:v>8026.076</c:v>
                </c:pt>
                <c:pt idx="4975">
                  <c:v>8026.1260000000038</c:v>
                </c:pt>
                <c:pt idx="4976">
                  <c:v>8026.09</c:v>
                </c:pt>
                <c:pt idx="4977">
                  <c:v>8026.1310000000003</c:v>
                </c:pt>
                <c:pt idx="4978">
                  <c:v>8026.1</c:v>
                </c:pt>
                <c:pt idx="4979">
                  <c:v>8026.1260000000038</c:v>
                </c:pt>
                <c:pt idx="4980">
                  <c:v>8026.0960000000014</c:v>
                </c:pt>
                <c:pt idx="4981">
                  <c:v>8026.1460000000034</c:v>
                </c:pt>
                <c:pt idx="4982">
                  <c:v>8026.1010000000024</c:v>
                </c:pt>
                <c:pt idx="4983">
                  <c:v>8026.1080000000002</c:v>
                </c:pt>
                <c:pt idx="4984">
                  <c:v>8026.1490000000003</c:v>
                </c:pt>
                <c:pt idx="4985">
                  <c:v>8026.1010000000024</c:v>
                </c:pt>
                <c:pt idx="4986">
                  <c:v>8026.1360000000004</c:v>
                </c:pt>
                <c:pt idx="4987">
                  <c:v>8026.1180000000004</c:v>
                </c:pt>
                <c:pt idx="4988">
                  <c:v>8026.1310000000003</c:v>
                </c:pt>
                <c:pt idx="4989">
                  <c:v>8026.1440000000002</c:v>
                </c:pt>
                <c:pt idx="4990">
                  <c:v>8026.201</c:v>
                </c:pt>
                <c:pt idx="4991">
                  <c:v>8026.1640000000034</c:v>
                </c:pt>
                <c:pt idx="4992">
                  <c:v>8026.1480000000001</c:v>
                </c:pt>
                <c:pt idx="4993">
                  <c:v>8026.2089999999998</c:v>
                </c:pt>
                <c:pt idx="4994">
                  <c:v>8026.1980000000003</c:v>
                </c:pt>
                <c:pt idx="4995">
                  <c:v>8026.2140000000009</c:v>
                </c:pt>
                <c:pt idx="4996">
                  <c:v>8026.2079999999996</c:v>
                </c:pt>
                <c:pt idx="4997">
                  <c:v>8026.1770000000006</c:v>
                </c:pt>
                <c:pt idx="4998">
                  <c:v>8026.2210000000014</c:v>
                </c:pt>
                <c:pt idx="4999">
                  <c:v>8026.2130000000006</c:v>
                </c:pt>
                <c:pt idx="5000">
                  <c:v>8026.1850000000004</c:v>
                </c:pt>
                <c:pt idx="5001">
                  <c:v>8026.18</c:v>
                </c:pt>
                <c:pt idx="5002">
                  <c:v>8026.2070000000003</c:v>
                </c:pt>
                <c:pt idx="5003">
                  <c:v>8026.2339999999995</c:v>
                </c:pt>
                <c:pt idx="5004">
                  <c:v>8026.277</c:v>
                </c:pt>
                <c:pt idx="5005">
                  <c:v>8026.2729999999992</c:v>
                </c:pt>
                <c:pt idx="5006">
                  <c:v>8026.2820000000002</c:v>
                </c:pt>
                <c:pt idx="5007">
                  <c:v>8026.2369999999992</c:v>
                </c:pt>
                <c:pt idx="5008">
                  <c:v>8026.2719999999999</c:v>
                </c:pt>
                <c:pt idx="5009">
                  <c:v>8026.2889999999998</c:v>
                </c:pt>
                <c:pt idx="5010">
                  <c:v>8026.2879999999996</c:v>
                </c:pt>
                <c:pt idx="5011">
                  <c:v>8026.2739999999994</c:v>
                </c:pt>
                <c:pt idx="5012">
                  <c:v>8026.2449999999999</c:v>
                </c:pt>
                <c:pt idx="5013">
                  <c:v>8026.2330000000002</c:v>
                </c:pt>
                <c:pt idx="5014">
                  <c:v>8026.3440000000001</c:v>
                </c:pt>
                <c:pt idx="5015">
                  <c:v>8026.3190000000004</c:v>
                </c:pt>
                <c:pt idx="5016">
                  <c:v>8026.3310000000001</c:v>
                </c:pt>
                <c:pt idx="5017">
                  <c:v>8026.2960000000003</c:v>
                </c:pt>
                <c:pt idx="5018">
                  <c:v>8026.3140000000003</c:v>
                </c:pt>
                <c:pt idx="5019">
                  <c:v>8026.2910000000002</c:v>
                </c:pt>
                <c:pt idx="5020">
                  <c:v>8026.3290000000034</c:v>
                </c:pt>
                <c:pt idx="5021">
                  <c:v>8026.2930000000006</c:v>
                </c:pt>
                <c:pt idx="5022">
                  <c:v>8026.3180000000002</c:v>
                </c:pt>
                <c:pt idx="5023">
                  <c:v>8026.37</c:v>
                </c:pt>
                <c:pt idx="5024">
                  <c:v>8026.3180000000002</c:v>
                </c:pt>
                <c:pt idx="5025">
                  <c:v>8026.3610000000044</c:v>
                </c:pt>
                <c:pt idx="5026">
                  <c:v>8026.2870000000003</c:v>
                </c:pt>
                <c:pt idx="5027">
                  <c:v>8026.3270000000002</c:v>
                </c:pt>
                <c:pt idx="5028">
                  <c:v>8026.2650000000003</c:v>
                </c:pt>
                <c:pt idx="5029">
                  <c:v>8026.3290000000034</c:v>
                </c:pt>
                <c:pt idx="5030">
                  <c:v>8026.3610000000044</c:v>
                </c:pt>
                <c:pt idx="5031">
                  <c:v>8026.3330000000005</c:v>
                </c:pt>
                <c:pt idx="5032">
                  <c:v>8026.3490000000002</c:v>
                </c:pt>
                <c:pt idx="5033">
                  <c:v>8026.3640000000014</c:v>
                </c:pt>
                <c:pt idx="5034">
                  <c:v>8026.2950000000001</c:v>
                </c:pt>
                <c:pt idx="5035">
                  <c:v>8026.3620000000037</c:v>
                </c:pt>
                <c:pt idx="5036">
                  <c:v>8026.3520000000044</c:v>
                </c:pt>
                <c:pt idx="5037">
                  <c:v>8026.3380000000006</c:v>
                </c:pt>
                <c:pt idx="5038">
                  <c:v>8026.3190000000004</c:v>
                </c:pt>
                <c:pt idx="5039">
                  <c:v>8026.3650000000034</c:v>
                </c:pt>
                <c:pt idx="5040">
                  <c:v>8026.3779999999997</c:v>
                </c:pt>
                <c:pt idx="5041">
                  <c:v>8026.4090000000006</c:v>
                </c:pt>
                <c:pt idx="5042">
                  <c:v>8026.3810000000003</c:v>
                </c:pt>
                <c:pt idx="5043">
                  <c:v>8026.4110000000001</c:v>
                </c:pt>
                <c:pt idx="5044">
                  <c:v>8026.3720000000003</c:v>
                </c:pt>
                <c:pt idx="5045">
                  <c:v>8026.3360000000002</c:v>
                </c:pt>
                <c:pt idx="5046">
                  <c:v>8026.3690000000024</c:v>
                </c:pt>
                <c:pt idx="5047">
                  <c:v>8026.4679999999998</c:v>
                </c:pt>
                <c:pt idx="5048">
                  <c:v>8026.424</c:v>
                </c:pt>
                <c:pt idx="5049">
                  <c:v>8026.3779999999997</c:v>
                </c:pt>
                <c:pt idx="5050">
                  <c:v>8026.42</c:v>
                </c:pt>
                <c:pt idx="5051">
                  <c:v>8026.4230000000016</c:v>
                </c:pt>
                <c:pt idx="5052">
                  <c:v>8026.4260000000004</c:v>
                </c:pt>
                <c:pt idx="5053">
                  <c:v>8026.3960000000034</c:v>
                </c:pt>
                <c:pt idx="5054">
                  <c:v>8026.42</c:v>
                </c:pt>
                <c:pt idx="5055">
                  <c:v>8026.4520000000002</c:v>
                </c:pt>
                <c:pt idx="5056">
                  <c:v>8026.4429999999993</c:v>
                </c:pt>
                <c:pt idx="5057">
                  <c:v>8026.4990000000007</c:v>
                </c:pt>
                <c:pt idx="5058">
                  <c:v>8026.45</c:v>
                </c:pt>
                <c:pt idx="5059">
                  <c:v>8026.4869999999992</c:v>
                </c:pt>
                <c:pt idx="5060">
                  <c:v>8026.4220000000014</c:v>
                </c:pt>
                <c:pt idx="5061">
                  <c:v>8026.5160000000014</c:v>
                </c:pt>
                <c:pt idx="5062">
                  <c:v>8026.4839999999995</c:v>
                </c:pt>
                <c:pt idx="5063">
                  <c:v>8026.509</c:v>
                </c:pt>
                <c:pt idx="5064">
                  <c:v>8026.5</c:v>
                </c:pt>
                <c:pt idx="5065">
                  <c:v>8026.5110000000004</c:v>
                </c:pt>
                <c:pt idx="5066">
                  <c:v>8026.5160000000014</c:v>
                </c:pt>
                <c:pt idx="5067">
                  <c:v>8026.5160000000014</c:v>
                </c:pt>
                <c:pt idx="5068">
                  <c:v>8026.4929999999995</c:v>
                </c:pt>
                <c:pt idx="5069">
                  <c:v>8026.5</c:v>
                </c:pt>
                <c:pt idx="5070">
                  <c:v>8026.5450000000001</c:v>
                </c:pt>
                <c:pt idx="5071">
                  <c:v>8026.5170000000007</c:v>
                </c:pt>
                <c:pt idx="5072">
                  <c:v>8026.5340000000006</c:v>
                </c:pt>
                <c:pt idx="5073">
                  <c:v>8026.4849999999997</c:v>
                </c:pt>
                <c:pt idx="5074">
                  <c:v>8026.5210000000034</c:v>
                </c:pt>
                <c:pt idx="5075">
                  <c:v>8026.5190000000002</c:v>
                </c:pt>
                <c:pt idx="5076">
                  <c:v>8026.5660000000034</c:v>
                </c:pt>
                <c:pt idx="5077">
                  <c:v>8026.5120000000024</c:v>
                </c:pt>
                <c:pt idx="5078">
                  <c:v>8026.5870000000004</c:v>
                </c:pt>
                <c:pt idx="5079">
                  <c:v>8026.5640000000003</c:v>
                </c:pt>
                <c:pt idx="5080">
                  <c:v>8026.598</c:v>
                </c:pt>
                <c:pt idx="5081">
                  <c:v>8026.5710000000008</c:v>
                </c:pt>
                <c:pt idx="5082">
                  <c:v>8026.57</c:v>
                </c:pt>
                <c:pt idx="5083">
                  <c:v>8026.5860000000002</c:v>
                </c:pt>
                <c:pt idx="5084">
                  <c:v>8026.6020000000044</c:v>
                </c:pt>
                <c:pt idx="5085">
                  <c:v>8026.6040000000003</c:v>
                </c:pt>
                <c:pt idx="5086">
                  <c:v>8026.5530000000008</c:v>
                </c:pt>
                <c:pt idx="5087">
                  <c:v>8026.567</c:v>
                </c:pt>
                <c:pt idx="5088">
                  <c:v>8026.58</c:v>
                </c:pt>
                <c:pt idx="5089">
                  <c:v>8026.6140000000014</c:v>
                </c:pt>
                <c:pt idx="5090">
                  <c:v>8026.6390000000001</c:v>
                </c:pt>
                <c:pt idx="5091">
                  <c:v>8026.643</c:v>
                </c:pt>
                <c:pt idx="5092">
                  <c:v>8026.5930000000017</c:v>
                </c:pt>
                <c:pt idx="5093">
                  <c:v>8026.6250000000036</c:v>
                </c:pt>
                <c:pt idx="5094">
                  <c:v>8026.6660000000038</c:v>
                </c:pt>
                <c:pt idx="5095">
                  <c:v>8026.6570000000002</c:v>
                </c:pt>
                <c:pt idx="5096">
                  <c:v>8026.6610000000037</c:v>
                </c:pt>
                <c:pt idx="5097">
                  <c:v>8026.6150000000034</c:v>
                </c:pt>
                <c:pt idx="5098">
                  <c:v>8026.7040000000006</c:v>
                </c:pt>
                <c:pt idx="5099">
                  <c:v>8026.6510000000035</c:v>
                </c:pt>
                <c:pt idx="5100">
                  <c:v>8026.7260000000024</c:v>
                </c:pt>
                <c:pt idx="5101">
                  <c:v>8026.6200000000035</c:v>
                </c:pt>
                <c:pt idx="5102">
                  <c:v>8026.6670000000004</c:v>
                </c:pt>
                <c:pt idx="5103">
                  <c:v>8026.7120000000004</c:v>
                </c:pt>
                <c:pt idx="5104">
                  <c:v>8026.6960000000036</c:v>
                </c:pt>
                <c:pt idx="5105">
                  <c:v>8026.6200000000035</c:v>
                </c:pt>
                <c:pt idx="5106">
                  <c:v>8026.6820000000034</c:v>
                </c:pt>
                <c:pt idx="5107">
                  <c:v>8026.6570000000002</c:v>
                </c:pt>
                <c:pt idx="5108">
                  <c:v>8026.6930000000002</c:v>
                </c:pt>
                <c:pt idx="5109">
                  <c:v>8026.7840000000006</c:v>
                </c:pt>
                <c:pt idx="5110">
                  <c:v>8026.7170000000015</c:v>
                </c:pt>
                <c:pt idx="5111">
                  <c:v>8026.7130000000006</c:v>
                </c:pt>
                <c:pt idx="5112">
                  <c:v>8026.732</c:v>
                </c:pt>
                <c:pt idx="5113">
                  <c:v>8026.71</c:v>
                </c:pt>
                <c:pt idx="5114">
                  <c:v>8026.7480000000005</c:v>
                </c:pt>
                <c:pt idx="5115">
                  <c:v>8026.7330000000002</c:v>
                </c:pt>
                <c:pt idx="5116">
                  <c:v>8026.7820000000002</c:v>
                </c:pt>
                <c:pt idx="5117">
                  <c:v>8026.7220000000034</c:v>
                </c:pt>
                <c:pt idx="5118">
                  <c:v>8026.6940000000004</c:v>
                </c:pt>
                <c:pt idx="5119">
                  <c:v>8026.7079999999996</c:v>
                </c:pt>
                <c:pt idx="5120">
                  <c:v>8026.7940000000008</c:v>
                </c:pt>
                <c:pt idx="5121">
                  <c:v>8026.7349999999997</c:v>
                </c:pt>
                <c:pt idx="5122">
                  <c:v>8026.7040000000006</c:v>
                </c:pt>
                <c:pt idx="5123">
                  <c:v>8026.7779999999975</c:v>
                </c:pt>
                <c:pt idx="5124">
                  <c:v>8026.7510000000002</c:v>
                </c:pt>
                <c:pt idx="5125">
                  <c:v>8026.7820000000002</c:v>
                </c:pt>
                <c:pt idx="5126">
                  <c:v>8026.7339999999995</c:v>
                </c:pt>
                <c:pt idx="5127">
                  <c:v>8026.7560000000003</c:v>
                </c:pt>
                <c:pt idx="5128">
                  <c:v>8026.7539999999999</c:v>
                </c:pt>
                <c:pt idx="5129">
                  <c:v>8026.7699999999995</c:v>
                </c:pt>
                <c:pt idx="5130">
                  <c:v>8026.8050000000003</c:v>
                </c:pt>
                <c:pt idx="5131">
                  <c:v>8026.7729999999992</c:v>
                </c:pt>
                <c:pt idx="5132">
                  <c:v>8026.7930000000006</c:v>
                </c:pt>
                <c:pt idx="5133">
                  <c:v>8026.8620000000037</c:v>
                </c:pt>
                <c:pt idx="5134">
                  <c:v>8026.8390000000009</c:v>
                </c:pt>
                <c:pt idx="5135">
                  <c:v>8026.8450000000003</c:v>
                </c:pt>
                <c:pt idx="5136">
                  <c:v>8026.8310000000001</c:v>
                </c:pt>
                <c:pt idx="5137">
                  <c:v>8026.7979999999998</c:v>
                </c:pt>
                <c:pt idx="5138">
                  <c:v>8026.8200000000024</c:v>
                </c:pt>
                <c:pt idx="5139">
                  <c:v>8026.8510000000024</c:v>
                </c:pt>
                <c:pt idx="5140">
                  <c:v>8026.8860000000004</c:v>
                </c:pt>
                <c:pt idx="5141">
                  <c:v>8026.8470000000007</c:v>
                </c:pt>
                <c:pt idx="5142">
                  <c:v>8026.8510000000024</c:v>
                </c:pt>
                <c:pt idx="5143">
                  <c:v>8026.8420000000024</c:v>
                </c:pt>
                <c:pt idx="5144">
                  <c:v>8026.8590000000004</c:v>
                </c:pt>
                <c:pt idx="5145">
                  <c:v>8026.8540000000003</c:v>
                </c:pt>
                <c:pt idx="5146">
                  <c:v>8026.8740000000007</c:v>
                </c:pt>
                <c:pt idx="5147">
                  <c:v>8026.8600000000024</c:v>
                </c:pt>
                <c:pt idx="5148">
                  <c:v>8026.8640000000014</c:v>
                </c:pt>
                <c:pt idx="5149">
                  <c:v>8026.8470000000007</c:v>
                </c:pt>
                <c:pt idx="5150">
                  <c:v>8026.9440000000004</c:v>
                </c:pt>
                <c:pt idx="5151">
                  <c:v>8026.9</c:v>
                </c:pt>
                <c:pt idx="5152">
                  <c:v>8026.893</c:v>
                </c:pt>
                <c:pt idx="5153">
                  <c:v>8026.8980000000001</c:v>
                </c:pt>
                <c:pt idx="5154">
                  <c:v>8026.9309999999996</c:v>
                </c:pt>
                <c:pt idx="5155">
                  <c:v>8026.8850000000002</c:v>
                </c:pt>
                <c:pt idx="5156">
                  <c:v>8026.9210000000003</c:v>
                </c:pt>
                <c:pt idx="5157">
                  <c:v>8026.9339999999993</c:v>
                </c:pt>
                <c:pt idx="5158">
                  <c:v>8026.9710000000005</c:v>
                </c:pt>
                <c:pt idx="5159">
                  <c:v>8026.9579999999996</c:v>
                </c:pt>
                <c:pt idx="5160">
                  <c:v>8027.0070000000005</c:v>
                </c:pt>
                <c:pt idx="5161">
                  <c:v>8026.9830000000002</c:v>
                </c:pt>
                <c:pt idx="5162">
                  <c:v>8026.9789999999994</c:v>
                </c:pt>
                <c:pt idx="5163">
                  <c:v>8027.0160000000014</c:v>
                </c:pt>
                <c:pt idx="5164">
                  <c:v>8026.9589999999998</c:v>
                </c:pt>
                <c:pt idx="5165">
                  <c:v>8026.9869999999992</c:v>
                </c:pt>
                <c:pt idx="5166">
                  <c:v>8027.02</c:v>
                </c:pt>
                <c:pt idx="5167">
                  <c:v>8026.9859999999999</c:v>
                </c:pt>
                <c:pt idx="5168">
                  <c:v>8027.0360000000001</c:v>
                </c:pt>
                <c:pt idx="5169">
                  <c:v>8027.0320000000002</c:v>
                </c:pt>
                <c:pt idx="5170">
                  <c:v>8027.0250000000024</c:v>
                </c:pt>
                <c:pt idx="5171">
                  <c:v>8027.0370000000003</c:v>
                </c:pt>
                <c:pt idx="5172">
                  <c:v>8027.0570000000016</c:v>
                </c:pt>
                <c:pt idx="5173">
                  <c:v>8027.02</c:v>
                </c:pt>
                <c:pt idx="5174">
                  <c:v>8027.05</c:v>
                </c:pt>
                <c:pt idx="5175">
                  <c:v>8027.0920000000024</c:v>
                </c:pt>
                <c:pt idx="5176">
                  <c:v>8027.0610000000024</c:v>
                </c:pt>
                <c:pt idx="5177">
                  <c:v>8027.1220000000039</c:v>
                </c:pt>
                <c:pt idx="5178">
                  <c:v>8027.0749999999998</c:v>
                </c:pt>
                <c:pt idx="5179">
                  <c:v>8027.107</c:v>
                </c:pt>
                <c:pt idx="5180">
                  <c:v>8027.085</c:v>
                </c:pt>
                <c:pt idx="5181">
                  <c:v>8027.049</c:v>
                </c:pt>
                <c:pt idx="5182">
                  <c:v>8027.0329999999994</c:v>
                </c:pt>
                <c:pt idx="5183">
                  <c:v>8027.1240000000034</c:v>
                </c:pt>
                <c:pt idx="5184">
                  <c:v>8027.1330000000007</c:v>
                </c:pt>
                <c:pt idx="5185">
                  <c:v>8027.0790000000006</c:v>
                </c:pt>
                <c:pt idx="5186">
                  <c:v>8027.1230000000023</c:v>
                </c:pt>
                <c:pt idx="5187">
                  <c:v>8027.0970000000007</c:v>
                </c:pt>
                <c:pt idx="5188">
                  <c:v>8027.1220000000039</c:v>
                </c:pt>
                <c:pt idx="5189">
                  <c:v>8027.0990000000002</c:v>
                </c:pt>
                <c:pt idx="5190">
                  <c:v>8027.1350000000002</c:v>
                </c:pt>
                <c:pt idx="5191">
                  <c:v>8027.1100000000024</c:v>
                </c:pt>
                <c:pt idx="5192">
                  <c:v>8027.13</c:v>
                </c:pt>
                <c:pt idx="5193">
                  <c:v>8027.1060000000034</c:v>
                </c:pt>
                <c:pt idx="5194">
                  <c:v>8027.1930000000002</c:v>
                </c:pt>
                <c:pt idx="5195">
                  <c:v>8027.1320000000014</c:v>
                </c:pt>
                <c:pt idx="5196">
                  <c:v>8027.1640000000034</c:v>
                </c:pt>
                <c:pt idx="5197">
                  <c:v>8027.1690000000035</c:v>
                </c:pt>
                <c:pt idx="5198">
                  <c:v>8027.1290000000045</c:v>
                </c:pt>
                <c:pt idx="5199">
                  <c:v>8027.1650000000036</c:v>
                </c:pt>
                <c:pt idx="5200">
                  <c:v>8027.1460000000034</c:v>
                </c:pt>
                <c:pt idx="5201">
                  <c:v>8027.1620000000039</c:v>
                </c:pt>
                <c:pt idx="5202">
                  <c:v>8027.1390000000001</c:v>
                </c:pt>
                <c:pt idx="5203">
                  <c:v>8027.1950000000024</c:v>
                </c:pt>
                <c:pt idx="5204">
                  <c:v>8027.1660000000038</c:v>
                </c:pt>
                <c:pt idx="5205">
                  <c:v>8027.1670000000004</c:v>
                </c:pt>
                <c:pt idx="5206">
                  <c:v>8027.1790000000001</c:v>
                </c:pt>
                <c:pt idx="5207">
                  <c:v>8027.183</c:v>
                </c:pt>
                <c:pt idx="5208">
                  <c:v>8027.2439999999997</c:v>
                </c:pt>
                <c:pt idx="5209">
                  <c:v>8027.2179999999998</c:v>
                </c:pt>
                <c:pt idx="5210">
                  <c:v>8027.2240000000002</c:v>
                </c:pt>
                <c:pt idx="5211">
                  <c:v>8027.2160000000003</c:v>
                </c:pt>
                <c:pt idx="5212">
                  <c:v>8027.2580000000007</c:v>
                </c:pt>
                <c:pt idx="5213">
                  <c:v>8027.2290000000003</c:v>
                </c:pt>
                <c:pt idx="5214">
                  <c:v>8027.2650000000003</c:v>
                </c:pt>
                <c:pt idx="5215">
                  <c:v>8027.2560000000003</c:v>
                </c:pt>
                <c:pt idx="5216">
                  <c:v>8027.2550000000001</c:v>
                </c:pt>
                <c:pt idx="5217">
                  <c:v>8027.2760000000007</c:v>
                </c:pt>
                <c:pt idx="5218">
                  <c:v>8027.2330000000002</c:v>
                </c:pt>
                <c:pt idx="5219">
                  <c:v>8027.3110000000024</c:v>
                </c:pt>
                <c:pt idx="5220">
                  <c:v>8027.2650000000003</c:v>
                </c:pt>
                <c:pt idx="5221">
                  <c:v>8027.317</c:v>
                </c:pt>
                <c:pt idx="5222">
                  <c:v>8027.2670000000007</c:v>
                </c:pt>
                <c:pt idx="5223">
                  <c:v>8027.3370000000004</c:v>
                </c:pt>
                <c:pt idx="5224">
                  <c:v>8027.2870000000003</c:v>
                </c:pt>
                <c:pt idx="5225">
                  <c:v>8027.33</c:v>
                </c:pt>
                <c:pt idx="5226">
                  <c:v>8027.3030000000008</c:v>
                </c:pt>
                <c:pt idx="5227">
                  <c:v>8027.3140000000003</c:v>
                </c:pt>
                <c:pt idx="5228">
                  <c:v>8027.3050000000003</c:v>
                </c:pt>
                <c:pt idx="5229">
                  <c:v>8027.3240000000014</c:v>
                </c:pt>
                <c:pt idx="5230">
                  <c:v>8027.3290000000034</c:v>
                </c:pt>
                <c:pt idx="5231">
                  <c:v>8027.3250000000044</c:v>
                </c:pt>
                <c:pt idx="5232">
                  <c:v>8027.3510000000024</c:v>
                </c:pt>
                <c:pt idx="5233">
                  <c:v>8027.3370000000004</c:v>
                </c:pt>
                <c:pt idx="5234">
                  <c:v>8027.3740000000007</c:v>
                </c:pt>
                <c:pt idx="5235">
                  <c:v>8027.3090000000002</c:v>
                </c:pt>
                <c:pt idx="5236">
                  <c:v>8027.3260000000037</c:v>
                </c:pt>
                <c:pt idx="5237">
                  <c:v>8027.3460000000014</c:v>
                </c:pt>
                <c:pt idx="5238">
                  <c:v>8027.38</c:v>
                </c:pt>
                <c:pt idx="5239">
                  <c:v>8027.3620000000037</c:v>
                </c:pt>
                <c:pt idx="5240">
                  <c:v>8027.37</c:v>
                </c:pt>
                <c:pt idx="5241">
                  <c:v>8027.3810000000003</c:v>
                </c:pt>
                <c:pt idx="5242">
                  <c:v>8027.3760000000002</c:v>
                </c:pt>
                <c:pt idx="5243">
                  <c:v>8027.3789999999999</c:v>
                </c:pt>
                <c:pt idx="5244">
                  <c:v>8027.3730000000005</c:v>
                </c:pt>
                <c:pt idx="5245">
                  <c:v>8027.4139999999998</c:v>
                </c:pt>
                <c:pt idx="5246">
                  <c:v>8027.4079999999994</c:v>
                </c:pt>
                <c:pt idx="5247">
                  <c:v>8027.42</c:v>
                </c:pt>
                <c:pt idx="5248">
                  <c:v>8027.4040000000005</c:v>
                </c:pt>
                <c:pt idx="5249">
                  <c:v>8027.4049999999997</c:v>
                </c:pt>
                <c:pt idx="5250">
                  <c:v>8027.4220000000014</c:v>
                </c:pt>
                <c:pt idx="5251">
                  <c:v>8027.4250000000002</c:v>
                </c:pt>
                <c:pt idx="5252">
                  <c:v>8027.3920000000035</c:v>
                </c:pt>
                <c:pt idx="5253">
                  <c:v>8027.491</c:v>
                </c:pt>
                <c:pt idx="5254">
                  <c:v>8027.4560000000001</c:v>
                </c:pt>
                <c:pt idx="5255">
                  <c:v>8027.4290000000001</c:v>
                </c:pt>
                <c:pt idx="5256">
                  <c:v>8027.4849999999997</c:v>
                </c:pt>
                <c:pt idx="5257">
                  <c:v>8027.4670000000015</c:v>
                </c:pt>
                <c:pt idx="5258">
                  <c:v>8027.4170000000004</c:v>
                </c:pt>
                <c:pt idx="5259">
                  <c:v>8027.4319999999998</c:v>
                </c:pt>
                <c:pt idx="5260">
                  <c:v>8027.5</c:v>
                </c:pt>
                <c:pt idx="5261">
                  <c:v>8027.4859999999999</c:v>
                </c:pt>
                <c:pt idx="5262">
                  <c:v>8027.4630000000006</c:v>
                </c:pt>
                <c:pt idx="5263">
                  <c:v>8027.5060000000003</c:v>
                </c:pt>
                <c:pt idx="5264">
                  <c:v>8027.4859999999999</c:v>
                </c:pt>
                <c:pt idx="5265">
                  <c:v>8027.509</c:v>
                </c:pt>
                <c:pt idx="5266">
                  <c:v>8027.5050000000001</c:v>
                </c:pt>
                <c:pt idx="5267">
                  <c:v>8027.5290000000014</c:v>
                </c:pt>
                <c:pt idx="5268">
                  <c:v>8027.491</c:v>
                </c:pt>
                <c:pt idx="5269">
                  <c:v>8027.585</c:v>
                </c:pt>
                <c:pt idx="5270">
                  <c:v>8027.5320000000002</c:v>
                </c:pt>
                <c:pt idx="5271">
                  <c:v>8027.5420000000004</c:v>
                </c:pt>
                <c:pt idx="5272">
                  <c:v>8027.5010000000002</c:v>
                </c:pt>
                <c:pt idx="5273">
                  <c:v>8027.5240000000003</c:v>
                </c:pt>
                <c:pt idx="5274">
                  <c:v>8027.5790000000006</c:v>
                </c:pt>
                <c:pt idx="5275">
                  <c:v>8027.5230000000001</c:v>
                </c:pt>
                <c:pt idx="5276">
                  <c:v>8027.5690000000004</c:v>
                </c:pt>
                <c:pt idx="5277">
                  <c:v>8027.5650000000014</c:v>
                </c:pt>
                <c:pt idx="5278">
                  <c:v>8027.5839999999998</c:v>
                </c:pt>
                <c:pt idx="5279">
                  <c:v>8027.5960000000014</c:v>
                </c:pt>
                <c:pt idx="5280">
                  <c:v>8027.5450000000001</c:v>
                </c:pt>
                <c:pt idx="5281">
                  <c:v>8027.57</c:v>
                </c:pt>
                <c:pt idx="5282">
                  <c:v>8027.5640000000003</c:v>
                </c:pt>
                <c:pt idx="5283">
                  <c:v>8027.6410000000014</c:v>
                </c:pt>
                <c:pt idx="5284">
                  <c:v>8027.5810000000001</c:v>
                </c:pt>
                <c:pt idx="5285">
                  <c:v>8027.5570000000016</c:v>
                </c:pt>
                <c:pt idx="5286">
                  <c:v>8027.5790000000006</c:v>
                </c:pt>
                <c:pt idx="5287">
                  <c:v>8027.585</c:v>
                </c:pt>
                <c:pt idx="5288">
                  <c:v>8027.6170000000002</c:v>
                </c:pt>
                <c:pt idx="5289">
                  <c:v>8027.6120000000037</c:v>
                </c:pt>
                <c:pt idx="5290">
                  <c:v>8027.5990000000002</c:v>
                </c:pt>
                <c:pt idx="5291">
                  <c:v>8027.6460000000034</c:v>
                </c:pt>
                <c:pt idx="5292">
                  <c:v>8027.63</c:v>
                </c:pt>
                <c:pt idx="5293">
                  <c:v>8027.6110000000044</c:v>
                </c:pt>
                <c:pt idx="5294">
                  <c:v>8027.6560000000045</c:v>
                </c:pt>
                <c:pt idx="5295">
                  <c:v>8027.64</c:v>
                </c:pt>
                <c:pt idx="5296">
                  <c:v>8027.6450000000004</c:v>
                </c:pt>
                <c:pt idx="5297">
                  <c:v>8027.6670000000004</c:v>
                </c:pt>
                <c:pt idx="5298">
                  <c:v>8027.6520000000037</c:v>
                </c:pt>
                <c:pt idx="5299">
                  <c:v>8027.6520000000037</c:v>
                </c:pt>
                <c:pt idx="5300">
                  <c:v>8027.6630000000014</c:v>
                </c:pt>
                <c:pt idx="5301">
                  <c:v>8027.6420000000035</c:v>
                </c:pt>
                <c:pt idx="5302">
                  <c:v>8027.701</c:v>
                </c:pt>
                <c:pt idx="5303">
                  <c:v>8027.6940000000004</c:v>
                </c:pt>
                <c:pt idx="5304">
                  <c:v>8027.6790000000001</c:v>
                </c:pt>
                <c:pt idx="5305">
                  <c:v>8027.72</c:v>
                </c:pt>
                <c:pt idx="5306">
                  <c:v>8027.6920000000036</c:v>
                </c:pt>
                <c:pt idx="5307">
                  <c:v>8027.7449999999999</c:v>
                </c:pt>
                <c:pt idx="5308">
                  <c:v>8027.7390000000005</c:v>
                </c:pt>
                <c:pt idx="5309">
                  <c:v>8027.7630000000017</c:v>
                </c:pt>
                <c:pt idx="5310">
                  <c:v>8027.7879999999996</c:v>
                </c:pt>
                <c:pt idx="5311">
                  <c:v>8027.7530000000015</c:v>
                </c:pt>
                <c:pt idx="5312">
                  <c:v>8027.7359999999999</c:v>
                </c:pt>
                <c:pt idx="5313">
                  <c:v>8027.7930000000006</c:v>
                </c:pt>
                <c:pt idx="5314">
                  <c:v>8027.8290000000034</c:v>
                </c:pt>
                <c:pt idx="5315">
                  <c:v>8027.81</c:v>
                </c:pt>
                <c:pt idx="5316">
                  <c:v>8027.84</c:v>
                </c:pt>
                <c:pt idx="5317">
                  <c:v>8027.8370000000004</c:v>
                </c:pt>
                <c:pt idx="5318">
                  <c:v>8027.8530000000001</c:v>
                </c:pt>
                <c:pt idx="5319">
                  <c:v>8027.84</c:v>
                </c:pt>
                <c:pt idx="5320">
                  <c:v>8027.88</c:v>
                </c:pt>
                <c:pt idx="5321">
                  <c:v>8027.875</c:v>
                </c:pt>
                <c:pt idx="5322">
                  <c:v>8027.9329999999991</c:v>
                </c:pt>
                <c:pt idx="5323">
                  <c:v>8027.8760000000002</c:v>
                </c:pt>
                <c:pt idx="5324">
                  <c:v>8027.8940000000002</c:v>
                </c:pt>
                <c:pt idx="5325">
                  <c:v>8027.8950000000004</c:v>
                </c:pt>
                <c:pt idx="5326">
                  <c:v>8027.9190000000008</c:v>
                </c:pt>
                <c:pt idx="5327">
                  <c:v>8027.9230000000016</c:v>
                </c:pt>
                <c:pt idx="5328">
                  <c:v>8027.9210000000003</c:v>
                </c:pt>
                <c:pt idx="5329">
                  <c:v>8027.8980000000001</c:v>
                </c:pt>
                <c:pt idx="5330">
                  <c:v>8027.8980000000001</c:v>
                </c:pt>
                <c:pt idx="5331">
                  <c:v>8027.9130000000005</c:v>
                </c:pt>
                <c:pt idx="5332">
                  <c:v>8027.8680000000004</c:v>
                </c:pt>
                <c:pt idx="5333">
                  <c:v>8027.9280000000008</c:v>
                </c:pt>
                <c:pt idx="5334">
                  <c:v>8027.88</c:v>
                </c:pt>
                <c:pt idx="5335">
                  <c:v>8027.9180000000006</c:v>
                </c:pt>
                <c:pt idx="5336">
                  <c:v>8027.9290000000001</c:v>
                </c:pt>
                <c:pt idx="5337">
                  <c:v>8027.9130000000005</c:v>
                </c:pt>
                <c:pt idx="5338">
                  <c:v>8027.9319999999998</c:v>
                </c:pt>
                <c:pt idx="5339">
                  <c:v>8027.94</c:v>
                </c:pt>
                <c:pt idx="5340">
                  <c:v>8027.9230000000016</c:v>
                </c:pt>
                <c:pt idx="5341">
                  <c:v>8027.9190000000008</c:v>
                </c:pt>
                <c:pt idx="5342">
                  <c:v>8027.9440000000004</c:v>
                </c:pt>
                <c:pt idx="5343">
                  <c:v>8027.94</c:v>
                </c:pt>
                <c:pt idx="5344">
                  <c:v>8027.9369999999999</c:v>
                </c:pt>
                <c:pt idx="5345">
                  <c:v>8027.9329999999991</c:v>
                </c:pt>
                <c:pt idx="5346">
                  <c:v>8027.8910000000014</c:v>
                </c:pt>
                <c:pt idx="5347">
                  <c:v>8027.93</c:v>
                </c:pt>
                <c:pt idx="5348">
                  <c:v>8027.9660000000003</c:v>
                </c:pt>
                <c:pt idx="5349">
                  <c:v>8027.9489999999996</c:v>
                </c:pt>
                <c:pt idx="5350">
                  <c:v>8027.9579999999996</c:v>
                </c:pt>
                <c:pt idx="5351">
                  <c:v>8027.9759999999997</c:v>
                </c:pt>
                <c:pt idx="5352">
                  <c:v>8027.9460000000008</c:v>
                </c:pt>
                <c:pt idx="5353">
                  <c:v>8027.9479999999985</c:v>
                </c:pt>
                <c:pt idx="5354">
                  <c:v>8027.9589999999998</c:v>
                </c:pt>
                <c:pt idx="5355">
                  <c:v>8027.9079999999994</c:v>
                </c:pt>
                <c:pt idx="5356">
                  <c:v>8027.9949999999999</c:v>
                </c:pt>
                <c:pt idx="5357">
                  <c:v>8027.9210000000003</c:v>
                </c:pt>
                <c:pt idx="5358">
                  <c:v>8028</c:v>
                </c:pt>
                <c:pt idx="5359">
                  <c:v>8027.9630000000006</c:v>
                </c:pt>
                <c:pt idx="5360">
                  <c:v>8027.951</c:v>
                </c:pt>
                <c:pt idx="5361">
                  <c:v>8028.0250000000024</c:v>
                </c:pt>
                <c:pt idx="5362">
                  <c:v>8028.0170000000007</c:v>
                </c:pt>
                <c:pt idx="5363">
                  <c:v>8028.0240000000003</c:v>
                </c:pt>
                <c:pt idx="5364">
                  <c:v>8028.0420000000004</c:v>
                </c:pt>
                <c:pt idx="5365">
                  <c:v>8028.0570000000016</c:v>
                </c:pt>
                <c:pt idx="5366">
                  <c:v>8028.0479999999998</c:v>
                </c:pt>
                <c:pt idx="5367">
                  <c:v>8028.0329999999994</c:v>
                </c:pt>
                <c:pt idx="5368">
                  <c:v>8028.0680000000002</c:v>
                </c:pt>
                <c:pt idx="5369">
                  <c:v>8028.0260000000035</c:v>
                </c:pt>
                <c:pt idx="5370">
                  <c:v>8028.0150000000003</c:v>
                </c:pt>
                <c:pt idx="5371">
                  <c:v>8028.076</c:v>
                </c:pt>
                <c:pt idx="5372">
                  <c:v>8028.0340000000006</c:v>
                </c:pt>
                <c:pt idx="5373">
                  <c:v>8028.0160000000014</c:v>
                </c:pt>
                <c:pt idx="5374">
                  <c:v>8028.0680000000002</c:v>
                </c:pt>
                <c:pt idx="5375">
                  <c:v>8028.0880000000006</c:v>
                </c:pt>
                <c:pt idx="5376">
                  <c:v>8028.0260000000035</c:v>
                </c:pt>
                <c:pt idx="5377">
                  <c:v>8028.0769999999993</c:v>
                </c:pt>
                <c:pt idx="5378">
                  <c:v>8028.0860000000002</c:v>
                </c:pt>
                <c:pt idx="5379">
                  <c:v>8028.0970000000007</c:v>
                </c:pt>
                <c:pt idx="5380">
                  <c:v>8028.049</c:v>
                </c:pt>
                <c:pt idx="5381">
                  <c:v>8028.0920000000024</c:v>
                </c:pt>
                <c:pt idx="5382">
                  <c:v>8028.0749999999998</c:v>
                </c:pt>
                <c:pt idx="5383">
                  <c:v>8028.0570000000016</c:v>
                </c:pt>
                <c:pt idx="5384">
                  <c:v>8028.1</c:v>
                </c:pt>
                <c:pt idx="5385">
                  <c:v>8028.0329999999994</c:v>
                </c:pt>
                <c:pt idx="5386">
                  <c:v>8028.1210000000037</c:v>
                </c:pt>
                <c:pt idx="5387">
                  <c:v>8028.1090000000004</c:v>
                </c:pt>
                <c:pt idx="5388">
                  <c:v>8028.0880000000006</c:v>
                </c:pt>
                <c:pt idx="5389">
                  <c:v>8028.1040000000003</c:v>
                </c:pt>
                <c:pt idx="5390">
                  <c:v>8028.0990000000002</c:v>
                </c:pt>
                <c:pt idx="5391">
                  <c:v>8028.067</c:v>
                </c:pt>
                <c:pt idx="5392">
                  <c:v>8028.0620000000035</c:v>
                </c:pt>
                <c:pt idx="5393">
                  <c:v>8028.0860000000002</c:v>
                </c:pt>
                <c:pt idx="5394">
                  <c:v>8028.0910000000003</c:v>
                </c:pt>
                <c:pt idx="5395">
                  <c:v>8028.0890000000009</c:v>
                </c:pt>
                <c:pt idx="5396">
                  <c:v>8028.0920000000024</c:v>
                </c:pt>
                <c:pt idx="5397">
                  <c:v>8028.0720000000001</c:v>
                </c:pt>
                <c:pt idx="5398">
                  <c:v>8028.0710000000008</c:v>
                </c:pt>
                <c:pt idx="5399">
                  <c:v>8028.0550000000003</c:v>
                </c:pt>
                <c:pt idx="5400">
                  <c:v>8028.1140000000014</c:v>
                </c:pt>
                <c:pt idx="5401">
                  <c:v>8028.0820000000003</c:v>
                </c:pt>
                <c:pt idx="5402">
                  <c:v>8028.067</c:v>
                </c:pt>
                <c:pt idx="5403">
                  <c:v>8028.0990000000002</c:v>
                </c:pt>
                <c:pt idx="5404">
                  <c:v>8028.098</c:v>
                </c:pt>
                <c:pt idx="5405">
                  <c:v>8028.1140000000014</c:v>
                </c:pt>
                <c:pt idx="5406">
                  <c:v>8028.076</c:v>
                </c:pt>
                <c:pt idx="5407">
                  <c:v>8028.1379999999999</c:v>
                </c:pt>
                <c:pt idx="5408">
                  <c:v>8028.0560000000014</c:v>
                </c:pt>
                <c:pt idx="5409">
                  <c:v>8028.0890000000009</c:v>
                </c:pt>
                <c:pt idx="5410">
                  <c:v>8028.1170000000002</c:v>
                </c:pt>
                <c:pt idx="5411">
                  <c:v>8028.1190000000024</c:v>
                </c:pt>
                <c:pt idx="5412">
                  <c:v>8028.0520000000024</c:v>
                </c:pt>
                <c:pt idx="5413">
                  <c:v>8028.1180000000004</c:v>
                </c:pt>
                <c:pt idx="5414">
                  <c:v>8028.0790000000006</c:v>
                </c:pt>
                <c:pt idx="5415">
                  <c:v>8028.1490000000003</c:v>
                </c:pt>
                <c:pt idx="5416">
                  <c:v>8028.0960000000014</c:v>
                </c:pt>
                <c:pt idx="5417">
                  <c:v>8028.0880000000006</c:v>
                </c:pt>
                <c:pt idx="5418">
                  <c:v>8028.1150000000034</c:v>
                </c:pt>
                <c:pt idx="5419">
                  <c:v>8028.1090000000004</c:v>
                </c:pt>
                <c:pt idx="5420">
                  <c:v>8028.0870000000004</c:v>
                </c:pt>
                <c:pt idx="5421">
                  <c:v>8028.1130000000003</c:v>
                </c:pt>
                <c:pt idx="5422">
                  <c:v>8028.1260000000038</c:v>
                </c:pt>
                <c:pt idx="5423">
                  <c:v>8028.1290000000045</c:v>
                </c:pt>
                <c:pt idx="5424">
                  <c:v>8028.1100000000024</c:v>
                </c:pt>
                <c:pt idx="5425">
                  <c:v>8028.1140000000014</c:v>
                </c:pt>
                <c:pt idx="5426">
                  <c:v>8028.1200000000035</c:v>
                </c:pt>
                <c:pt idx="5427">
                  <c:v>8028.1160000000036</c:v>
                </c:pt>
                <c:pt idx="5428">
                  <c:v>8028.0810000000001</c:v>
                </c:pt>
                <c:pt idx="5429">
                  <c:v>8028.1810000000014</c:v>
                </c:pt>
                <c:pt idx="5430">
                  <c:v>8028.1230000000023</c:v>
                </c:pt>
                <c:pt idx="5431">
                  <c:v>8028.1760000000004</c:v>
                </c:pt>
                <c:pt idx="5432">
                  <c:v>8028.1250000000036</c:v>
                </c:pt>
                <c:pt idx="5433">
                  <c:v>8028.0970000000007</c:v>
                </c:pt>
                <c:pt idx="5434">
                  <c:v>8028.1590000000024</c:v>
                </c:pt>
                <c:pt idx="5435">
                  <c:v>8028.1320000000014</c:v>
                </c:pt>
                <c:pt idx="5436">
                  <c:v>8028.1379999999999</c:v>
                </c:pt>
                <c:pt idx="5437">
                  <c:v>8028.1260000000038</c:v>
                </c:pt>
                <c:pt idx="5438">
                  <c:v>8028.1670000000004</c:v>
                </c:pt>
                <c:pt idx="5439">
                  <c:v>8028.1280000000024</c:v>
                </c:pt>
                <c:pt idx="5440">
                  <c:v>8028.1490000000003</c:v>
                </c:pt>
                <c:pt idx="5441">
                  <c:v>8028.1570000000002</c:v>
                </c:pt>
                <c:pt idx="5442">
                  <c:v>8028.1670000000004</c:v>
                </c:pt>
                <c:pt idx="5443">
                  <c:v>8028.21</c:v>
                </c:pt>
                <c:pt idx="5444">
                  <c:v>8028.1520000000037</c:v>
                </c:pt>
                <c:pt idx="5445">
                  <c:v>8028.1950000000024</c:v>
                </c:pt>
                <c:pt idx="5446">
                  <c:v>8028.1250000000036</c:v>
                </c:pt>
                <c:pt idx="5447">
                  <c:v>8028.1230000000023</c:v>
                </c:pt>
                <c:pt idx="5448">
                  <c:v>8028.1960000000036</c:v>
                </c:pt>
                <c:pt idx="5449">
                  <c:v>8028.17</c:v>
                </c:pt>
                <c:pt idx="5450">
                  <c:v>8028.1220000000039</c:v>
                </c:pt>
                <c:pt idx="5451">
                  <c:v>8028.1530000000002</c:v>
                </c:pt>
                <c:pt idx="5452">
                  <c:v>8028.1440000000002</c:v>
                </c:pt>
                <c:pt idx="5453">
                  <c:v>8028.1320000000014</c:v>
                </c:pt>
                <c:pt idx="5454">
                  <c:v>8028.2120000000004</c:v>
                </c:pt>
                <c:pt idx="5455">
                  <c:v>8028.1610000000037</c:v>
                </c:pt>
                <c:pt idx="5456">
                  <c:v>8028.1820000000034</c:v>
                </c:pt>
                <c:pt idx="5457">
                  <c:v>8028.1690000000035</c:v>
                </c:pt>
                <c:pt idx="5458">
                  <c:v>8028.1890000000003</c:v>
                </c:pt>
                <c:pt idx="5459">
                  <c:v>8028.1970000000001</c:v>
                </c:pt>
                <c:pt idx="5460">
                  <c:v>8028.1550000000034</c:v>
                </c:pt>
                <c:pt idx="5461">
                  <c:v>8028.14</c:v>
                </c:pt>
                <c:pt idx="5462">
                  <c:v>8028.1420000000035</c:v>
                </c:pt>
                <c:pt idx="5463">
                  <c:v>8028.1530000000002</c:v>
                </c:pt>
                <c:pt idx="5464">
                  <c:v>8028.1580000000004</c:v>
                </c:pt>
                <c:pt idx="5465">
                  <c:v>8028.201</c:v>
                </c:pt>
                <c:pt idx="5466">
                  <c:v>8028.1840000000002</c:v>
                </c:pt>
                <c:pt idx="5467">
                  <c:v>8028.1640000000034</c:v>
                </c:pt>
                <c:pt idx="5468">
                  <c:v>8028.1670000000004</c:v>
                </c:pt>
                <c:pt idx="5469">
                  <c:v>8028.1460000000034</c:v>
                </c:pt>
                <c:pt idx="5470">
                  <c:v>8028.1900000000014</c:v>
                </c:pt>
                <c:pt idx="5471">
                  <c:v>8028.1490000000003</c:v>
                </c:pt>
                <c:pt idx="5472">
                  <c:v>8028.1530000000002</c:v>
                </c:pt>
                <c:pt idx="5473">
                  <c:v>8028.1710000000003</c:v>
                </c:pt>
                <c:pt idx="5474">
                  <c:v>8028.2050000000008</c:v>
                </c:pt>
                <c:pt idx="5475">
                  <c:v>8028.1780000000008</c:v>
                </c:pt>
                <c:pt idx="5476">
                  <c:v>8028.1940000000004</c:v>
                </c:pt>
                <c:pt idx="5477">
                  <c:v>8028.1620000000039</c:v>
                </c:pt>
                <c:pt idx="5478">
                  <c:v>8028.2449999999999</c:v>
                </c:pt>
                <c:pt idx="5479">
                  <c:v>8028.1920000000036</c:v>
                </c:pt>
                <c:pt idx="5480">
                  <c:v>8028.2339999999995</c:v>
                </c:pt>
                <c:pt idx="5481">
                  <c:v>8028.2240000000002</c:v>
                </c:pt>
                <c:pt idx="5482">
                  <c:v>8028.2110000000002</c:v>
                </c:pt>
                <c:pt idx="5483">
                  <c:v>8028.2539999999999</c:v>
                </c:pt>
                <c:pt idx="5484">
                  <c:v>8028.2660000000014</c:v>
                </c:pt>
                <c:pt idx="5485">
                  <c:v>8028.223</c:v>
                </c:pt>
                <c:pt idx="5486">
                  <c:v>8028.2170000000015</c:v>
                </c:pt>
                <c:pt idx="5487">
                  <c:v>8028.1750000000002</c:v>
                </c:pt>
                <c:pt idx="5488">
                  <c:v>8028.2179999999998</c:v>
                </c:pt>
                <c:pt idx="5489">
                  <c:v>8028.2520000000004</c:v>
                </c:pt>
                <c:pt idx="5490">
                  <c:v>8028.2970000000005</c:v>
                </c:pt>
                <c:pt idx="5491">
                  <c:v>8028.2699999999995</c:v>
                </c:pt>
                <c:pt idx="5492">
                  <c:v>8028.2550000000001</c:v>
                </c:pt>
                <c:pt idx="5493">
                  <c:v>8028.2709999999997</c:v>
                </c:pt>
                <c:pt idx="5494">
                  <c:v>8028.22</c:v>
                </c:pt>
                <c:pt idx="5495">
                  <c:v>8028.2520000000004</c:v>
                </c:pt>
                <c:pt idx="5496">
                  <c:v>8028.2879999999996</c:v>
                </c:pt>
                <c:pt idx="5497">
                  <c:v>8028.2570000000005</c:v>
                </c:pt>
                <c:pt idx="5498">
                  <c:v>8028.2670000000007</c:v>
                </c:pt>
                <c:pt idx="5499">
                  <c:v>8028.3090000000002</c:v>
                </c:pt>
                <c:pt idx="5500">
                  <c:v>8028.2709999999997</c:v>
                </c:pt>
                <c:pt idx="5501">
                  <c:v>8028.259</c:v>
                </c:pt>
                <c:pt idx="5502">
                  <c:v>8028.2610000000004</c:v>
                </c:pt>
                <c:pt idx="5503">
                  <c:v>8028.2660000000014</c:v>
                </c:pt>
                <c:pt idx="5504">
                  <c:v>8028.2790000000005</c:v>
                </c:pt>
                <c:pt idx="5505">
                  <c:v>8028.3060000000014</c:v>
                </c:pt>
                <c:pt idx="5506">
                  <c:v>8028.2510000000002</c:v>
                </c:pt>
                <c:pt idx="5507">
                  <c:v>8028.2950000000001</c:v>
                </c:pt>
                <c:pt idx="5508">
                  <c:v>8028.1810000000014</c:v>
                </c:pt>
                <c:pt idx="5509">
                  <c:v>8028.2490000000007</c:v>
                </c:pt>
                <c:pt idx="5510">
                  <c:v>8028.2690000000002</c:v>
                </c:pt>
                <c:pt idx="5511">
                  <c:v>8028.2670000000007</c:v>
                </c:pt>
                <c:pt idx="5512">
                  <c:v>8028.268</c:v>
                </c:pt>
                <c:pt idx="5513">
                  <c:v>8028.2520000000004</c:v>
                </c:pt>
                <c:pt idx="5514">
                  <c:v>8028.2779999999975</c:v>
                </c:pt>
                <c:pt idx="5515">
                  <c:v>8028.2940000000008</c:v>
                </c:pt>
                <c:pt idx="5516">
                  <c:v>8028.2709999999997</c:v>
                </c:pt>
                <c:pt idx="5517">
                  <c:v>8028.26</c:v>
                </c:pt>
                <c:pt idx="5518">
                  <c:v>8028.2879999999996</c:v>
                </c:pt>
                <c:pt idx="5519">
                  <c:v>8028.2630000000017</c:v>
                </c:pt>
                <c:pt idx="5520">
                  <c:v>8028.3070000000016</c:v>
                </c:pt>
                <c:pt idx="5521">
                  <c:v>8028.2790000000005</c:v>
                </c:pt>
                <c:pt idx="5522">
                  <c:v>8028.2610000000004</c:v>
                </c:pt>
                <c:pt idx="5523">
                  <c:v>8028.2779999999975</c:v>
                </c:pt>
                <c:pt idx="5524">
                  <c:v>8028.2920000000004</c:v>
                </c:pt>
                <c:pt idx="5525">
                  <c:v>8028.25</c:v>
                </c:pt>
                <c:pt idx="5526">
                  <c:v>8028.2779999999975</c:v>
                </c:pt>
                <c:pt idx="5527">
                  <c:v>8028.3030000000008</c:v>
                </c:pt>
                <c:pt idx="5528">
                  <c:v>8028.277</c:v>
                </c:pt>
                <c:pt idx="5529">
                  <c:v>8028.3970000000018</c:v>
                </c:pt>
                <c:pt idx="5530">
                  <c:v>8028.3330000000005</c:v>
                </c:pt>
                <c:pt idx="5531">
                  <c:v>8028.3210000000036</c:v>
                </c:pt>
                <c:pt idx="5532">
                  <c:v>8028.3130000000001</c:v>
                </c:pt>
                <c:pt idx="5533">
                  <c:v>8028.3650000000034</c:v>
                </c:pt>
                <c:pt idx="5534">
                  <c:v>8028.3940000000002</c:v>
                </c:pt>
                <c:pt idx="5535">
                  <c:v>8028.3390000000009</c:v>
                </c:pt>
                <c:pt idx="5536">
                  <c:v>8028.3630000000003</c:v>
                </c:pt>
                <c:pt idx="5537">
                  <c:v>8028.3320000000003</c:v>
                </c:pt>
                <c:pt idx="5538">
                  <c:v>8028.277</c:v>
                </c:pt>
                <c:pt idx="5539">
                  <c:v>8028.2779999999975</c:v>
                </c:pt>
                <c:pt idx="5540">
                  <c:v>8028.3420000000024</c:v>
                </c:pt>
                <c:pt idx="5541">
                  <c:v>8028.3050000000003</c:v>
                </c:pt>
                <c:pt idx="5542">
                  <c:v>8028.3180000000002</c:v>
                </c:pt>
                <c:pt idx="5543">
                  <c:v>8028.2960000000003</c:v>
                </c:pt>
                <c:pt idx="5544">
                  <c:v>8028.3270000000002</c:v>
                </c:pt>
                <c:pt idx="5545">
                  <c:v>8028.2979999999998</c:v>
                </c:pt>
                <c:pt idx="5546">
                  <c:v>8028.375</c:v>
                </c:pt>
                <c:pt idx="5547">
                  <c:v>8028.3810000000003</c:v>
                </c:pt>
                <c:pt idx="5548">
                  <c:v>8028.393</c:v>
                </c:pt>
                <c:pt idx="5549">
                  <c:v>8028.3980000000001</c:v>
                </c:pt>
                <c:pt idx="5550">
                  <c:v>8028.38</c:v>
                </c:pt>
                <c:pt idx="5551">
                  <c:v>8028.3120000000035</c:v>
                </c:pt>
                <c:pt idx="5552">
                  <c:v>8028.3830000000007</c:v>
                </c:pt>
                <c:pt idx="5553">
                  <c:v>8028.3320000000003</c:v>
                </c:pt>
                <c:pt idx="5554">
                  <c:v>8028.3650000000034</c:v>
                </c:pt>
                <c:pt idx="5555">
                  <c:v>8028.3830000000007</c:v>
                </c:pt>
                <c:pt idx="5556">
                  <c:v>8028.3720000000003</c:v>
                </c:pt>
                <c:pt idx="5557">
                  <c:v>8028.3910000000014</c:v>
                </c:pt>
                <c:pt idx="5558">
                  <c:v>8028.3070000000016</c:v>
                </c:pt>
                <c:pt idx="5559">
                  <c:v>8028.3610000000044</c:v>
                </c:pt>
                <c:pt idx="5560">
                  <c:v>8028.3940000000002</c:v>
                </c:pt>
                <c:pt idx="5561">
                  <c:v>8028.3740000000007</c:v>
                </c:pt>
                <c:pt idx="5562">
                  <c:v>8028.3650000000034</c:v>
                </c:pt>
                <c:pt idx="5563">
                  <c:v>8028.4010000000007</c:v>
                </c:pt>
                <c:pt idx="5564">
                  <c:v>8028.3920000000035</c:v>
                </c:pt>
                <c:pt idx="5565">
                  <c:v>8028.3160000000034</c:v>
                </c:pt>
                <c:pt idx="5566">
                  <c:v>8028.3510000000024</c:v>
                </c:pt>
                <c:pt idx="5567">
                  <c:v>8028.3540000000003</c:v>
                </c:pt>
                <c:pt idx="5568">
                  <c:v>8028.3910000000014</c:v>
                </c:pt>
                <c:pt idx="5569">
                  <c:v>8028.4</c:v>
                </c:pt>
                <c:pt idx="5570">
                  <c:v>8028.3820000000014</c:v>
                </c:pt>
                <c:pt idx="5571">
                  <c:v>8028.3860000000004</c:v>
                </c:pt>
                <c:pt idx="5572">
                  <c:v>8028.3370000000004</c:v>
                </c:pt>
                <c:pt idx="5573">
                  <c:v>8028.3940000000002</c:v>
                </c:pt>
                <c:pt idx="5574">
                  <c:v>8028.3830000000007</c:v>
                </c:pt>
                <c:pt idx="5575">
                  <c:v>8028.4139999999998</c:v>
                </c:pt>
                <c:pt idx="5576">
                  <c:v>8028.39</c:v>
                </c:pt>
                <c:pt idx="5577">
                  <c:v>8028.44</c:v>
                </c:pt>
                <c:pt idx="5578">
                  <c:v>8028.4389999999985</c:v>
                </c:pt>
                <c:pt idx="5579">
                  <c:v>8028.3630000000003</c:v>
                </c:pt>
                <c:pt idx="5580">
                  <c:v>8028.4059999999999</c:v>
                </c:pt>
                <c:pt idx="5581">
                  <c:v>8028.4230000000016</c:v>
                </c:pt>
                <c:pt idx="5582">
                  <c:v>8028.3670000000002</c:v>
                </c:pt>
                <c:pt idx="5583">
                  <c:v>8028.4479999999985</c:v>
                </c:pt>
                <c:pt idx="5584">
                  <c:v>8028.4210000000003</c:v>
                </c:pt>
                <c:pt idx="5585">
                  <c:v>8028.4049999999997</c:v>
                </c:pt>
                <c:pt idx="5586">
                  <c:v>8028.4520000000002</c:v>
                </c:pt>
                <c:pt idx="5587">
                  <c:v>8028.4769999999999</c:v>
                </c:pt>
                <c:pt idx="5588">
                  <c:v>8028.4210000000003</c:v>
                </c:pt>
                <c:pt idx="5589">
                  <c:v>8028.4929999999995</c:v>
                </c:pt>
                <c:pt idx="5590">
                  <c:v>8028.4440000000004</c:v>
                </c:pt>
                <c:pt idx="5591">
                  <c:v>8028.4329999999991</c:v>
                </c:pt>
                <c:pt idx="5592">
                  <c:v>8028.42</c:v>
                </c:pt>
                <c:pt idx="5593">
                  <c:v>8028.4210000000003</c:v>
                </c:pt>
                <c:pt idx="5594">
                  <c:v>8028.4329999999991</c:v>
                </c:pt>
                <c:pt idx="5595">
                  <c:v>8028.4010000000007</c:v>
                </c:pt>
                <c:pt idx="5596">
                  <c:v>8028.4409999999998</c:v>
                </c:pt>
                <c:pt idx="5597">
                  <c:v>8028.4220000000014</c:v>
                </c:pt>
                <c:pt idx="5598">
                  <c:v>8028.3600000000024</c:v>
                </c:pt>
                <c:pt idx="5599">
                  <c:v>8028.4270000000006</c:v>
                </c:pt>
                <c:pt idx="5600">
                  <c:v>8028.4319999999998</c:v>
                </c:pt>
                <c:pt idx="5601">
                  <c:v>8028.4130000000005</c:v>
                </c:pt>
                <c:pt idx="5602">
                  <c:v>8028.43</c:v>
                </c:pt>
                <c:pt idx="5603">
                  <c:v>8028.4879999999994</c:v>
                </c:pt>
                <c:pt idx="5604">
                  <c:v>8028.45</c:v>
                </c:pt>
                <c:pt idx="5605">
                  <c:v>8028.4389999999985</c:v>
                </c:pt>
                <c:pt idx="5606">
                  <c:v>8028.3990000000003</c:v>
                </c:pt>
                <c:pt idx="5607">
                  <c:v>8028.4350000000004</c:v>
                </c:pt>
                <c:pt idx="5608">
                  <c:v>8028.393</c:v>
                </c:pt>
                <c:pt idx="5609">
                  <c:v>8028.451</c:v>
                </c:pt>
                <c:pt idx="5610">
                  <c:v>8028.4379999999965</c:v>
                </c:pt>
                <c:pt idx="5611">
                  <c:v>8028.4230000000016</c:v>
                </c:pt>
                <c:pt idx="5612">
                  <c:v>8028.4290000000001</c:v>
                </c:pt>
                <c:pt idx="5613">
                  <c:v>8028.4620000000004</c:v>
                </c:pt>
                <c:pt idx="5614">
                  <c:v>8028.4250000000002</c:v>
                </c:pt>
                <c:pt idx="5615">
                  <c:v>8028.4620000000004</c:v>
                </c:pt>
                <c:pt idx="5616">
                  <c:v>8028.4789999999994</c:v>
                </c:pt>
                <c:pt idx="5617">
                  <c:v>8028.4560000000001</c:v>
                </c:pt>
                <c:pt idx="5618">
                  <c:v>8028.4379999999965</c:v>
                </c:pt>
                <c:pt idx="5619">
                  <c:v>8028.4350000000004</c:v>
                </c:pt>
                <c:pt idx="5620">
                  <c:v>8028.45</c:v>
                </c:pt>
                <c:pt idx="5621">
                  <c:v>8028.384</c:v>
                </c:pt>
                <c:pt idx="5622">
                  <c:v>8028.4230000000016</c:v>
                </c:pt>
                <c:pt idx="5623">
                  <c:v>8028.4670000000015</c:v>
                </c:pt>
                <c:pt idx="5624">
                  <c:v>8028.3910000000014</c:v>
                </c:pt>
                <c:pt idx="5625">
                  <c:v>8028.4560000000001</c:v>
                </c:pt>
                <c:pt idx="5626">
                  <c:v>8028.4</c:v>
                </c:pt>
                <c:pt idx="5627">
                  <c:v>8028.4090000000006</c:v>
                </c:pt>
                <c:pt idx="5628">
                  <c:v>8028.4139999999998</c:v>
                </c:pt>
                <c:pt idx="5629">
                  <c:v>8028.4670000000015</c:v>
                </c:pt>
                <c:pt idx="5630">
                  <c:v>8028.442</c:v>
                </c:pt>
                <c:pt idx="5631">
                  <c:v>8028.4190000000008</c:v>
                </c:pt>
                <c:pt idx="5632">
                  <c:v>8028.45</c:v>
                </c:pt>
                <c:pt idx="5633">
                  <c:v>8028.451</c:v>
                </c:pt>
                <c:pt idx="5634">
                  <c:v>8028.4450000000006</c:v>
                </c:pt>
                <c:pt idx="5635">
                  <c:v>8028.45</c:v>
                </c:pt>
                <c:pt idx="5636">
                  <c:v>8028.4059999999999</c:v>
                </c:pt>
                <c:pt idx="5637">
                  <c:v>8028.4160000000002</c:v>
                </c:pt>
                <c:pt idx="5638">
                  <c:v>8028.4540000000006</c:v>
                </c:pt>
                <c:pt idx="5639">
                  <c:v>8028.402</c:v>
                </c:pt>
                <c:pt idx="5640">
                  <c:v>8028.4550000000008</c:v>
                </c:pt>
                <c:pt idx="5641">
                  <c:v>8028.44</c:v>
                </c:pt>
                <c:pt idx="5642">
                  <c:v>8028.4260000000004</c:v>
                </c:pt>
                <c:pt idx="5643">
                  <c:v>8028.4859999999999</c:v>
                </c:pt>
                <c:pt idx="5644">
                  <c:v>8028.4660000000003</c:v>
                </c:pt>
                <c:pt idx="5645">
                  <c:v>8028.415</c:v>
                </c:pt>
                <c:pt idx="5646">
                  <c:v>8028.4660000000003</c:v>
                </c:pt>
                <c:pt idx="5647">
                  <c:v>8028.4920000000002</c:v>
                </c:pt>
                <c:pt idx="5648">
                  <c:v>8028.5010000000002</c:v>
                </c:pt>
                <c:pt idx="5649">
                  <c:v>8028.4579999999996</c:v>
                </c:pt>
                <c:pt idx="5650">
                  <c:v>8028.4929999999995</c:v>
                </c:pt>
                <c:pt idx="5651">
                  <c:v>8028.4670000000015</c:v>
                </c:pt>
                <c:pt idx="5652">
                  <c:v>8028.4949999999999</c:v>
                </c:pt>
                <c:pt idx="5653">
                  <c:v>8028.4789999999994</c:v>
                </c:pt>
                <c:pt idx="5654">
                  <c:v>8028.4710000000005</c:v>
                </c:pt>
                <c:pt idx="5655">
                  <c:v>8028.4589999999998</c:v>
                </c:pt>
                <c:pt idx="5656">
                  <c:v>8028.5060000000003</c:v>
                </c:pt>
                <c:pt idx="5657">
                  <c:v>8028.4769999999999</c:v>
                </c:pt>
                <c:pt idx="5658">
                  <c:v>8028.4830000000002</c:v>
                </c:pt>
                <c:pt idx="5659">
                  <c:v>8028.4560000000001</c:v>
                </c:pt>
                <c:pt idx="5660">
                  <c:v>8028.4789999999994</c:v>
                </c:pt>
                <c:pt idx="5661">
                  <c:v>8028.4280000000008</c:v>
                </c:pt>
                <c:pt idx="5662">
                  <c:v>8028.4810000000007</c:v>
                </c:pt>
                <c:pt idx="5663">
                  <c:v>8028.4690000000001</c:v>
                </c:pt>
                <c:pt idx="5664">
                  <c:v>8028.4270000000006</c:v>
                </c:pt>
                <c:pt idx="5665">
                  <c:v>8028.5020000000004</c:v>
                </c:pt>
                <c:pt idx="5666">
                  <c:v>8028.482</c:v>
                </c:pt>
                <c:pt idx="5667">
                  <c:v>8028.4990000000007</c:v>
                </c:pt>
                <c:pt idx="5668">
                  <c:v>8028.4670000000015</c:v>
                </c:pt>
                <c:pt idx="5669">
                  <c:v>8028.5130000000017</c:v>
                </c:pt>
                <c:pt idx="5670">
                  <c:v>8028.5010000000002</c:v>
                </c:pt>
                <c:pt idx="5671">
                  <c:v>8028.4630000000006</c:v>
                </c:pt>
                <c:pt idx="5672">
                  <c:v>8028.5450000000001</c:v>
                </c:pt>
                <c:pt idx="5673">
                  <c:v>8028.482</c:v>
                </c:pt>
                <c:pt idx="5674">
                  <c:v>8028.4550000000008</c:v>
                </c:pt>
                <c:pt idx="5675">
                  <c:v>8028.4579999999996</c:v>
                </c:pt>
                <c:pt idx="5676">
                  <c:v>8028.4859999999999</c:v>
                </c:pt>
                <c:pt idx="5677">
                  <c:v>8028.4949999999999</c:v>
                </c:pt>
                <c:pt idx="5678">
                  <c:v>8028.51</c:v>
                </c:pt>
                <c:pt idx="5679">
                  <c:v>8028.4679999999998</c:v>
                </c:pt>
                <c:pt idx="5680">
                  <c:v>8028.5150000000003</c:v>
                </c:pt>
                <c:pt idx="5681">
                  <c:v>8028.4789999999994</c:v>
                </c:pt>
                <c:pt idx="5682">
                  <c:v>8028.5130000000017</c:v>
                </c:pt>
                <c:pt idx="5683">
                  <c:v>8028.5360000000001</c:v>
                </c:pt>
                <c:pt idx="5684">
                  <c:v>8028.4779999999992</c:v>
                </c:pt>
                <c:pt idx="5685">
                  <c:v>8028.4980000000005</c:v>
                </c:pt>
                <c:pt idx="5686">
                  <c:v>8028.549</c:v>
                </c:pt>
                <c:pt idx="5687">
                  <c:v>8028.52</c:v>
                </c:pt>
                <c:pt idx="5688">
                  <c:v>8028.5260000000035</c:v>
                </c:pt>
                <c:pt idx="5689">
                  <c:v>8028.5150000000003</c:v>
                </c:pt>
                <c:pt idx="5690">
                  <c:v>8028.491</c:v>
                </c:pt>
                <c:pt idx="5691">
                  <c:v>8028.5070000000005</c:v>
                </c:pt>
                <c:pt idx="5692">
                  <c:v>8028.5290000000014</c:v>
                </c:pt>
                <c:pt idx="5693">
                  <c:v>8028.5</c:v>
                </c:pt>
                <c:pt idx="5694">
                  <c:v>8028.5080000000007</c:v>
                </c:pt>
                <c:pt idx="5695">
                  <c:v>8028.4720000000007</c:v>
                </c:pt>
                <c:pt idx="5696">
                  <c:v>8028.5220000000045</c:v>
                </c:pt>
                <c:pt idx="5697">
                  <c:v>8028.4879999999994</c:v>
                </c:pt>
                <c:pt idx="5698">
                  <c:v>8028.5250000000024</c:v>
                </c:pt>
                <c:pt idx="5699">
                  <c:v>8028.5240000000003</c:v>
                </c:pt>
                <c:pt idx="5700">
                  <c:v>8028.5210000000034</c:v>
                </c:pt>
                <c:pt idx="5701">
                  <c:v>8028.5290000000014</c:v>
                </c:pt>
                <c:pt idx="5702">
                  <c:v>8028.5230000000001</c:v>
                </c:pt>
                <c:pt idx="5703">
                  <c:v>8028.5440000000008</c:v>
                </c:pt>
                <c:pt idx="5704">
                  <c:v>8028.5430000000006</c:v>
                </c:pt>
                <c:pt idx="5705">
                  <c:v>8028.509</c:v>
                </c:pt>
                <c:pt idx="5706">
                  <c:v>8028.5420000000004</c:v>
                </c:pt>
                <c:pt idx="5707">
                  <c:v>8028.54</c:v>
                </c:pt>
                <c:pt idx="5708">
                  <c:v>8028.4869999999992</c:v>
                </c:pt>
                <c:pt idx="5709">
                  <c:v>8028.5280000000002</c:v>
                </c:pt>
                <c:pt idx="5710">
                  <c:v>8028.53</c:v>
                </c:pt>
                <c:pt idx="5711">
                  <c:v>8028.4929999999995</c:v>
                </c:pt>
                <c:pt idx="5712">
                  <c:v>8028.4890000000005</c:v>
                </c:pt>
                <c:pt idx="5713">
                  <c:v>8028.49</c:v>
                </c:pt>
                <c:pt idx="5714">
                  <c:v>8028.53</c:v>
                </c:pt>
                <c:pt idx="5715">
                  <c:v>8028.5590000000002</c:v>
                </c:pt>
                <c:pt idx="5716">
                  <c:v>8028.5560000000014</c:v>
                </c:pt>
                <c:pt idx="5717">
                  <c:v>8028.5810000000001</c:v>
                </c:pt>
                <c:pt idx="5718">
                  <c:v>8028.5520000000024</c:v>
                </c:pt>
                <c:pt idx="5719">
                  <c:v>8028.5120000000024</c:v>
                </c:pt>
                <c:pt idx="5720">
                  <c:v>8028.5370000000003</c:v>
                </c:pt>
                <c:pt idx="5721">
                  <c:v>8028.5220000000045</c:v>
                </c:pt>
                <c:pt idx="5722">
                  <c:v>8028.549</c:v>
                </c:pt>
                <c:pt idx="5723">
                  <c:v>8028.5620000000035</c:v>
                </c:pt>
                <c:pt idx="5724">
                  <c:v>8028.54</c:v>
                </c:pt>
                <c:pt idx="5725">
                  <c:v>8028.57</c:v>
                </c:pt>
                <c:pt idx="5726">
                  <c:v>8028.5440000000008</c:v>
                </c:pt>
                <c:pt idx="5727">
                  <c:v>8028.5210000000034</c:v>
                </c:pt>
                <c:pt idx="5728">
                  <c:v>8028.57</c:v>
                </c:pt>
                <c:pt idx="5729">
                  <c:v>8028.5460000000003</c:v>
                </c:pt>
                <c:pt idx="5730">
                  <c:v>8028.5510000000004</c:v>
                </c:pt>
                <c:pt idx="5731">
                  <c:v>8028.56</c:v>
                </c:pt>
                <c:pt idx="5732">
                  <c:v>8028.5060000000003</c:v>
                </c:pt>
                <c:pt idx="5733">
                  <c:v>8028.5230000000001</c:v>
                </c:pt>
                <c:pt idx="5734">
                  <c:v>8028.5620000000035</c:v>
                </c:pt>
                <c:pt idx="5735">
                  <c:v>8028.5350000000008</c:v>
                </c:pt>
                <c:pt idx="5736">
                  <c:v>8028.5780000000004</c:v>
                </c:pt>
                <c:pt idx="5737">
                  <c:v>8028.5710000000008</c:v>
                </c:pt>
                <c:pt idx="5738">
                  <c:v>8028.5379999999996</c:v>
                </c:pt>
                <c:pt idx="5739">
                  <c:v>8028.5570000000016</c:v>
                </c:pt>
                <c:pt idx="5740">
                  <c:v>8028.5450000000001</c:v>
                </c:pt>
                <c:pt idx="5741">
                  <c:v>8028.5360000000001</c:v>
                </c:pt>
                <c:pt idx="5742">
                  <c:v>8028.5650000000014</c:v>
                </c:pt>
                <c:pt idx="5743">
                  <c:v>8028.56</c:v>
                </c:pt>
                <c:pt idx="5744">
                  <c:v>8028.5550000000003</c:v>
                </c:pt>
                <c:pt idx="5745">
                  <c:v>8028.5749999999998</c:v>
                </c:pt>
                <c:pt idx="5746">
                  <c:v>8028.6050000000014</c:v>
                </c:pt>
                <c:pt idx="5747">
                  <c:v>8028.5960000000014</c:v>
                </c:pt>
                <c:pt idx="5748">
                  <c:v>8028.567</c:v>
                </c:pt>
                <c:pt idx="5749">
                  <c:v>8028.5880000000006</c:v>
                </c:pt>
                <c:pt idx="5750">
                  <c:v>8028.6080000000002</c:v>
                </c:pt>
                <c:pt idx="5751">
                  <c:v>8028.5810000000001</c:v>
                </c:pt>
                <c:pt idx="5752">
                  <c:v>8028.5630000000001</c:v>
                </c:pt>
                <c:pt idx="5753">
                  <c:v>8028.5560000000014</c:v>
                </c:pt>
                <c:pt idx="5754">
                  <c:v>8028.5920000000024</c:v>
                </c:pt>
                <c:pt idx="5755">
                  <c:v>8028.5860000000002</c:v>
                </c:pt>
                <c:pt idx="5756">
                  <c:v>8028.5780000000004</c:v>
                </c:pt>
                <c:pt idx="5757">
                  <c:v>8028.5730000000003</c:v>
                </c:pt>
                <c:pt idx="5758">
                  <c:v>8028.607</c:v>
                </c:pt>
                <c:pt idx="5759">
                  <c:v>8028.576</c:v>
                </c:pt>
                <c:pt idx="5760">
                  <c:v>8028.6160000000036</c:v>
                </c:pt>
                <c:pt idx="5761">
                  <c:v>8028.59</c:v>
                </c:pt>
                <c:pt idx="5762">
                  <c:v>8028.6060000000034</c:v>
                </c:pt>
                <c:pt idx="5763">
                  <c:v>8028.6080000000002</c:v>
                </c:pt>
                <c:pt idx="5764">
                  <c:v>8028.6250000000036</c:v>
                </c:pt>
                <c:pt idx="5765">
                  <c:v>8028.5720000000001</c:v>
                </c:pt>
                <c:pt idx="5766">
                  <c:v>8028.5920000000024</c:v>
                </c:pt>
                <c:pt idx="5767">
                  <c:v>8028.6170000000002</c:v>
                </c:pt>
                <c:pt idx="5768">
                  <c:v>8028.5650000000014</c:v>
                </c:pt>
                <c:pt idx="5769">
                  <c:v>8028.607</c:v>
                </c:pt>
                <c:pt idx="5770">
                  <c:v>8028.6170000000002</c:v>
                </c:pt>
                <c:pt idx="5771">
                  <c:v>8028.6110000000044</c:v>
                </c:pt>
                <c:pt idx="5772">
                  <c:v>8028.5570000000016</c:v>
                </c:pt>
                <c:pt idx="5773">
                  <c:v>8028.6080000000002</c:v>
                </c:pt>
                <c:pt idx="5774">
                  <c:v>8028.5830000000005</c:v>
                </c:pt>
                <c:pt idx="5775">
                  <c:v>8028.5540000000001</c:v>
                </c:pt>
                <c:pt idx="5776">
                  <c:v>8028.6210000000037</c:v>
                </c:pt>
                <c:pt idx="5777">
                  <c:v>8028.57</c:v>
                </c:pt>
                <c:pt idx="5778">
                  <c:v>8028.5830000000005</c:v>
                </c:pt>
                <c:pt idx="5779">
                  <c:v>8028.6040000000003</c:v>
                </c:pt>
                <c:pt idx="5780">
                  <c:v>8028.5220000000045</c:v>
                </c:pt>
                <c:pt idx="5781">
                  <c:v>8028.5910000000003</c:v>
                </c:pt>
                <c:pt idx="5782">
                  <c:v>8028.6230000000023</c:v>
                </c:pt>
                <c:pt idx="5783">
                  <c:v>8028.6250000000036</c:v>
                </c:pt>
                <c:pt idx="5784">
                  <c:v>8028.64</c:v>
                </c:pt>
                <c:pt idx="5785">
                  <c:v>8028.6440000000002</c:v>
                </c:pt>
                <c:pt idx="5786">
                  <c:v>8028.5769999999993</c:v>
                </c:pt>
                <c:pt idx="5787">
                  <c:v>8028.6</c:v>
                </c:pt>
                <c:pt idx="5788">
                  <c:v>8028.598</c:v>
                </c:pt>
                <c:pt idx="5789">
                  <c:v>8028.6110000000044</c:v>
                </c:pt>
                <c:pt idx="5790">
                  <c:v>8028.6600000000035</c:v>
                </c:pt>
                <c:pt idx="5791">
                  <c:v>8028.5920000000024</c:v>
                </c:pt>
                <c:pt idx="5792">
                  <c:v>8028.6090000000004</c:v>
                </c:pt>
                <c:pt idx="5793">
                  <c:v>8028.6580000000004</c:v>
                </c:pt>
                <c:pt idx="5794">
                  <c:v>8028.5960000000014</c:v>
                </c:pt>
                <c:pt idx="5795">
                  <c:v>8028.5990000000002</c:v>
                </c:pt>
                <c:pt idx="5796">
                  <c:v>8028.63</c:v>
                </c:pt>
                <c:pt idx="5797">
                  <c:v>8028.64</c:v>
                </c:pt>
                <c:pt idx="5798">
                  <c:v>8028.6040000000003</c:v>
                </c:pt>
                <c:pt idx="5799">
                  <c:v>8028.6540000000014</c:v>
                </c:pt>
                <c:pt idx="5800">
                  <c:v>8028.6510000000035</c:v>
                </c:pt>
                <c:pt idx="5801">
                  <c:v>8028.5930000000017</c:v>
                </c:pt>
                <c:pt idx="5802">
                  <c:v>8028.5860000000002</c:v>
                </c:pt>
                <c:pt idx="5803">
                  <c:v>8028.63</c:v>
                </c:pt>
                <c:pt idx="5804">
                  <c:v>8028.6270000000004</c:v>
                </c:pt>
                <c:pt idx="5805">
                  <c:v>8028.6170000000002</c:v>
                </c:pt>
                <c:pt idx="5806">
                  <c:v>8028.6170000000002</c:v>
                </c:pt>
                <c:pt idx="5807">
                  <c:v>8028.6510000000035</c:v>
                </c:pt>
                <c:pt idx="5808">
                  <c:v>8028.6670000000004</c:v>
                </c:pt>
                <c:pt idx="5809">
                  <c:v>8028.6550000000034</c:v>
                </c:pt>
                <c:pt idx="5810">
                  <c:v>8028.6550000000034</c:v>
                </c:pt>
                <c:pt idx="5811">
                  <c:v>8028.7030000000004</c:v>
                </c:pt>
                <c:pt idx="5812">
                  <c:v>8028.6290000000045</c:v>
                </c:pt>
                <c:pt idx="5813">
                  <c:v>8028.6160000000036</c:v>
                </c:pt>
                <c:pt idx="5814">
                  <c:v>8028.6270000000004</c:v>
                </c:pt>
                <c:pt idx="5815">
                  <c:v>8028.6610000000037</c:v>
                </c:pt>
                <c:pt idx="5816">
                  <c:v>8028.6470000000018</c:v>
                </c:pt>
                <c:pt idx="5817">
                  <c:v>8028.674</c:v>
                </c:pt>
                <c:pt idx="5818">
                  <c:v>8028.6379999999999</c:v>
                </c:pt>
                <c:pt idx="5819">
                  <c:v>8028.6970000000001</c:v>
                </c:pt>
                <c:pt idx="5820">
                  <c:v>8028.6490000000003</c:v>
                </c:pt>
                <c:pt idx="5821">
                  <c:v>8028.683</c:v>
                </c:pt>
                <c:pt idx="5822">
                  <c:v>8028.6270000000004</c:v>
                </c:pt>
                <c:pt idx="5823">
                  <c:v>8028.6310000000003</c:v>
                </c:pt>
                <c:pt idx="5824">
                  <c:v>8028.6540000000014</c:v>
                </c:pt>
                <c:pt idx="5825">
                  <c:v>8028.7089999999998</c:v>
                </c:pt>
                <c:pt idx="5826">
                  <c:v>8028.6950000000024</c:v>
                </c:pt>
                <c:pt idx="5827">
                  <c:v>8028.6730000000016</c:v>
                </c:pt>
                <c:pt idx="5828">
                  <c:v>8028.6850000000004</c:v>
                </c:pt>
                <c:pt idx="5829">
                  <c:v>8028.6690000000035</c:v>
                </c:pt>
                <c:pt idx="5830">
                  <c:v>8028.6730000000016</c:v>
                </c:pt>
                <c:pt idx="5831">
                  <c:v>8028.6250000000036</c:v>
                </c:pt>
                <c:pt idx="5832">
                  <c:v>8028.6020000000044</c:v>
                </c:pt>
                <c:pt idx="5833">
                  <c:v>8028.6610000000037</c:v>
                </c:pt>
                <c:pt idx="5834">
                  <c:v>8028.6610000000037</c:v>
                </c:pt>
                <c:pt idx="5835">
                  <c:v>8028.6620000000039</c:v>
                </c:pt>
                <c:pt idx="5836">
                  <c:v>8028.64</c:v>
                </c:pt>
                <c:pt idx="5837">
                  <c:v>8028.6960000000036</c:v>
                </c:pt>
                <c:pt idx="5838">
                  <c:v>8028.6720000000014</c:v>
                </c:pt>
                <c:pt idx="5839">
                  <c:v>8028.7079999999996</c:v>
                </c:pt>
                <c:pt idx="5840">
                  <c:v>8028.6770000000006</c:v>
                </c:pt>
                <c:pt idx="5841">
                  <c:v>8028.6610000000037</c:v>
                </c:pt>
                <c:pt idx="5842">
                  <c:v>8028.6900000000014</c:v>
                </c:pt>
                <c:pt idx="5843">
                  <c:v>8028.6930000000002</c:v>
                </c:pt>
                <c:pt idx="5844">
                  <c:v>8028.6630000000014</c:v>
                </c:pt>
                <c:pt idx="5845">
                  <c:v>8028.6270000000004</c:v>
                </c:pt>
                <c:pt idx="5846">
                  <c:v>8028.6570000000002</c:v>
                </c:pt>
                <c:pt idx="5847">
                  <c:v>8028.6570000000002</c:v>
                </c:pt>
                <c:pt idx="5848">
                  <c:v>8028.6410000000014</c:v>
                </c:pt>
                <c:pt idx="5849">
                  <c:v>8028.6890000000003</c:v>
                </c:pt>
                <c:pt idx="5850">
                  <c:v>8028.634</c:v>
                </c:pt>
                <c:pt idx="5851">
                  <c:v>8028.6490000000003</c:v>
                </c:pt>
                <c:pt idx="5852">
                  <c:v>8028.6600000000035</c:v>
                </c:pt>
                <c:pt idx="5853">
                  <c:v>8028.6870000000008</c:v>
                </c:pt>
                <c:pt idx="5854">
                  <c:v>8028.6750000000002</c:v>
                </c:pt>
                <c:pt idx="5855">
                  <c:v>8028.6580000000004</c:v>
                </c:pt>
                <c:pt idx="5856">
                  <c:v>8028.7510000000002</c:v>
                </c:pt>
                <c:pt idx="5857">
                  <c:v>8028.6750000000002</c:v>
                </c:pt>
                <c:pt idx="5858">
                  <c:v>8028.67</c:v>
                </c:pt>
                <c:pt idx="5859">
                  <c:v>8028.6570000000002</c:v>
                </c:pt>
                <c:pt idx="5860">
                  <c:v>8028.6730000000016</c:v>
                </c:pt>
                <c:pt idx="5861">
                  <c:v>8028.6810000000014</c:v>
                </c:pt>
                <c:pt idx="5862">
                  <c:v>8028.6770000000006</c:v>
                </c:pt>
                <c:pt idx="5863">
                  <c:v>8028.6540000000014</c:v>
                </c:pt>
                <c:pt idx="5864">
                  <c:v>8028.6860000000024</c:v>
                </c:pt>
                <c:pt idx="5865">
                  <c:v>8028.68</c:v>
                </c:pt>
                <c:pt idx="5866">
                  <c:v>8028.6930000000002</c:v>
                </c:pt>
                <c:pt idx="5867">
                  <c:v>8028.6610000000037</c:v>
                </c:pt>
                <c:pt idx="5868">
                  <c:v>8028.7020000000002</c:v>
                </c:pt>
                <c:pt idx="5869">
                  <c:v>8028.7190000000001</c:v>
                </c:pt>
                <c:pt idx="5870">
                  <c:v>8028.7079999999996</c:v>
                </c:pt>
                <c:pt idx="5871">
                  <c:v>8028.6940000000004</c:v>
                </c:pt>
                <c:pt idx="5872">
                  <c:v>8028.6620000000039</c:v>
                </c:pt>
                <c:pt idx="5873">
                  <c:v>8028.7040000000006</c:v>
                </c:pt>
                <c:pt idx="5874">
                  <c:v>8028.6610000000037</c:v>
                </c:pt>
                <c:pt idx="5875">
                  <c:v>8028.7290000000003</c:v>
                </c:pt>
                <c:pt idx="5876">
                  <c:v>8028.7079999999996</c:v>
                </c:pt>
                <c:pt idx="5877">
                  <c:v>8028.6690000000035</c:v>
                </c:pt>
                <c:pt idx="5878">
                  <c:v>8028.701</c:v>
                </c:pt>
                <c:pt idx="5879">
                  <c:v>8028.6860000000024</c:v>
                </c:pt>
                <c:pt idx="5880">
                  <c:v>8028.7220000000034</c:v>
                </c:pt>
                <c:pt idx="5881">
                  <c:v>8028.6770000000006</c:v>
                </c:pt>
                <c:pt idx="5882">
                  <c:v>8028.7079999999996</c:v>
                </c:pt>
                <c:pt idx="5883">
                  <c:v>8028.7310000000007</c:v>
                </c:pt>
                <c:pt idx="5884">
                  <c:v>8028.741</c:v>
                </c:pt>
                <c:pt idx="5885">
                  <c:v>8028.6940000000004</c:v>
                </c:pt>
                <c:pt idx="5886">
                  <c:v>8028.7050000000008</c:v>
                </c:pt>
                <c:pt idx="5887">
                  <c:v>8028.7120000000004</c:v>
                </c:pt>
                <c:pt idx="5888">
                  <c:v>8028.6780000000008</c:v>
                </c:pt>
                <c:pt idx="5889">
                  <c:v>8028.7140000000009</c:v>
                </c:pt>
                <c:pt idx="5890">
                  <c:v>8028.71</c:v>
                </c:pt>
                <c:pt idx="5891">
                  <c:v>8028.6770000000006</c:v>
                </c:pt>
                <c:pt idx="5892">
                  <c:v>8028.7170000000015</c:v>
                </c:pt>
                <c:pt idx="5893">
                  <c:v>8028.7480000000005</c:v>
                </c:pt>
                <c:pt idx="5894">
                  <c:v>8028.7160000000003</c:v>
                </c:pt>
                <c:pt idx="5895">
                  <c:v>8028.7120000000004</c:v>
                </c:pt>
                <c:pt idx="5896">
                  <c:v>8028.7170000000015</c:v>
                </c:pt>
                <c:pt idx="5897">
                  <c:v>8028.732</c:v>
                </c:pt>
                <c:pt idx="5898">
                  <c:v>8028.7150000000001</c:v>
                </c:pt>
                <c:pt idx="5899">
                  <c:v>8028.759</c:v>
                </c:pt>
                <c:pt idx="5900">
                  <c:v>8028.7369999999992</c:v>
                </c:pt>
                <c:pt idx="5901">
                  <c:v>8028.7130000000006</c:v>
                </c:pt>
                <c:pt idx="5902">
                  <c:v>8028.7570000000005</c:v>
                </c:pt>
                <c:pt idx="5903">
                  <c:v>8028.683</c:v>
                </c:pt>
                <c:pt idx="5904">
                  <c:v>8028.7330000000002</c:v>
                </c:pt>
                <c:pt idx="5905">
                  <c:v>8028.741</c:v>
                </c:pt>
                <c:pt idx="5906">
                  <c:v>8028.7449999999999</c:v>
                </c:pt>
                <c:pt idx="5907">
                  <c:v>8028.74</c:v>
                </c:pt>
                <c:pt idx="5908">
                  <c:v>8028.741</c:v>
                </c:pt>
                <c:pt idx="5909">
                  <c:v>8028.7709999999997</c:v>
                </c:pt>
                <c:pt idx="5910">
                  <c:v>8028.7469999999994</c:v>
                </c:pt>
                <c:pt idx="5911">
                  <c:v>8028.7170000000015</c:v>
                </c:pt>
                <c:pt idx="5912">
                  <c:v>8028.7349999999997</c:v>
                </c:pt>
                <c:pt idx="5913">
                  <c:v>8028.7190000000001</c:v>
                </c:pt>
                <c:pt idx="5914">
                  <c:v>8028.6960000000036</c:v>
                </c:pt>
                <c:pt idx="5915">
                  <c:v>8028.7179999999998</c:v>
                </c:pt>
                <c:pt idx="5916">
                  <c:v>8028.7280000000001</c:v>
                </c:pt>
                <c:pt idx="5917">
                  <c:v>8028.7369999999992</c:v>
                </c:pt>
                <c:pt idx="5918">
                  <c:v>8028.7539999999999</c:v>
                </c:pt>
                <c:pt idx="5919">
                  <c:v>8028.7260000000024</c:v>
                </c:pt>
                <c:pt idx="5920">
                  <c:v>8028.7429999999995</c:v>
                </c:pt>
                <c:pt idx="5921">
                  <c:v>8028.6910000000034</c:v>
                </c:pt>
                <c:pt idx="5922">
                  <c:v>8028.7660000000014</c:v>
                </c:pt>
                <c:pt idx="5923">
                  <c:v>8028.777</c:v>
                </c:pt>
                <c:pt idx="5924">
                  <c:v>8028.741</c:v>
                </c:pt>
                <c:pt idx="5925">
                  <c:v>8028.74</c:v>
                </c:pt>
                <c:pt idx="5926">
                  <c:v>8028.71</c:v>
                </c:pt>
                <c:pt idx="5927">
                  <c:v>8028.7449999999999</c:v>
                </c:pt>
                <c:pt idx="5928">
                  <c:v>8028.7429999999995</c:v>
                </c:pt>
                <c:pt idx="5929">
                  <c:v>8028.7580000000007</c:v>
                </c:pt>
                <c:pt idx="5930">
                  <c:v>8028.7210000000014</c:v>
                </c:pt>
                <c:pt idx="5931">
                  <c:v>8028.7550000000001</c:v>
                </c:pt>
                <c:pt idx="5932">
                  <c:v>8028.8010000000004</c:v>
                </c:pt>
                <c:pt idx="5933">
                  <c:v>8028.7550000000001</c:v>
                </c:pt>
                <c:pt idx="5934">
                  <c:v>8028.7610000000004</c:v>
                </c:pt>
                <c:pt idx="5935">
                  <c:v>8028.7699999999995</c:v>
                </c:pt>
                <c:pt idx="5936">
                  <c:v>8028.7960000000003</c:v>
                </c:pt>
                <c:pt idx="5937">
                  <c:v>8028.74</c:v>
                </c:pt>
                <c:pt idx="5938">
                  <c:v>8028.7290000000003</c:v>
                </c:pt>
                <c:pt idx="5939">
                  <c:v>8028.7359999999999</c:v>
                </c:pt>
                <c:pt idx="5940">
                  <c:v>8028.7160000000003</c:v>
                </c:pt>
                <c:pt idx="5941">
                  <c:v>8028.7250000000004</c:v>
                </c:pt>
                <c:pt idx="5942">
                  <c:v>8028.7570000000005</c:v>
                </c:pt>
                <c:pt idx="5943">
                  <c:v>8028.768</c:v>
                </c:pt>
                <c:pt idx="5944">
                  <c:v>8028.7520000000004</c:v>
                </c:pt>
                <c:pt idx="5945">
                  <c:v>8028.7510000000002</c:v>
                </c:pt>
                <c:pt idx="5946">
                  <c:v>8028.7449999999999</c:v>
                </c:pt>
                <c:pt idx="5947">
                  <c:v>8028.7760000000007</c:v>
                </c:pt>
                <c:pt idx="5948">
                  <c:v>8028.7359999999999</c:v>
                </c:pt>
                <c:pt idx="5949">
                  <c:v>8028.7610000000004</c:v>
                </c:pt>
                <c:pt idx="5950">
                  <c:v>8028.7390000000005</c:v>
                </c:pt>
                <c:pt idx="5951">
                  <c:v>8028.7570000000005</c:v>
                </c:pt>
                <c:pt idx="5952">
                  <c:v>8028.7719999999999</c:v>
                </c:pt>
                <c:pt idx="5953">
                  <c:v>8028.7480000000005</c:v>
                </c:pt>
                <c:pt idx="5954">
                  <c:v>8028.7379999999994</c:v>
                </c:pt>
                <c:pt idx="5955">
                  <c:v>8028.7829999999994</c:v>
                </c:pt>
                <c:pt idx="5956">
                  <c:v>8028.7429999999995</c:v>
                </c:pt>
                <c:pt idx="5957">
                  <c:v>8028.7760000000007</c:v>
                </c:pt>
                <c:pt idx="5958">
                  <c:v>8028.8290000000034</c:v>
                </c:pt>
                <c:pt idx="5959">
                  <c:v>8028.741</c:v>
                </c:pt>
                <c:pt idx="5960">
                  <c:v>8028.7690000000002</c:v>
                </c:pt>
                <c:pt idx="5961">
                  <c:v>8028.6890000000003</c:v>
                </c:pt>
                <c:pt idx="5962">
                  <c:v>8028.7420000000002</c:v>
                </c:pt>
                <c:pt idx="5963">
                  <c:v>8028.6890000000003</c:v>
                </c:pt>
                <c:pt idx="5964">
                  <c:v>8028.7520000000004</c:v>
                </c:pt>
                <c:pt idx="5965">
                  <c:v>8028.7260000000024</c:v>
                </c:pt>
                <c:pt idx="5966">
                  <c:v>8028.7510000000002</c:v>
                </c:pt>
                <c:pt idx="5967">
                  <c:v>8028.7790000000005</c:v>
                </c:pt>
                <c:pt idx="5968">
                  <c:v>8028.7120000000004</c:v>
                </c:pt>
                <c:pt idx="5969">
                  <c:v>8028.7420000000002</c:v>
                </c:pt>
                <c:pt idx="5970">
                  <c:v>8028.7359999999999</c:v>
                </c:pt>
                <c:pt idx="5971">
                  <c:v>8028.76</c:v>
                </c:pt>
                <c:pt idx="5972">
                  <c:v>8028.7560000000003</c:v>
                </c:pt>
                <c:pt idx="5973">
                  <c:v>8028.7660000000014</c:v>
                </c:pt>
                <c:pt idx="5974">
                  <c:v>8028.7179999999998</c:v>
                </c:pt>
                <c:pt idx="5975">
                  <c:v>8028.7630000000017</c:v>
                </c:pt>
                <c:pt idx="5976">
                  <c:v>8028.7520000000004</c:v>
                </c:pt>
                <c:pt idx="5977">
                  <c:v>8028.7539999999999</c:v>
                </c:pt>
                <c:pt idx="5978">
                  <c:v>8028.7840000000006</c:v>
                </c:pt>
                <c:pt idx="5979">
                  <c:v>8028.7420000000002</c:v>
                </c:pt>
                <c:pt idx="5980">
                  <c:v>8028.7910000000002</c:v>
                </c:pt>
                <c:pt idx="5981">
                  <c:v>8028.76</c:v>
                </c:pt>
                <c:pt idx="5982">
                  <c:v>8028.777</c:v>
                </c:pt>
                <c:pt idx="5983">
                  <c:v>8028.7870000000003</c:v>
                </c:pt>
                <c:pt idx="5984">
                  <c:v>8028.7060000000001</c:v>
                </c:pt>
                <c:pt idx="5985">
                  <c:v>8028.7330000000002</c:v>
                </c:pt>
                <c:pt idx="5986">
                  <c:v>8028.7870000000003</c:v>
                </c:pt>
                <c:pt idx="5987">
                  <c:v>8028.8</c:v>
                </c:pt>
                <c:pt idx="5988">
                  <c:v>8028.7950000000001</c:v>
                </c:pt>
                <c:pt idx="5989">
                  <c:v>8028.8090000000002</c:v>
                </c:pt>
                <c:pt idx="5990">
                  <c:v>8028.7469999999994</c:v>
                </c:pt>
                <c:pt idx="5991">
                  <c:v>8028.7310000000007</c:v>
                </c:pt>
                <c:pt idx="5992">
                  <c:v>8028.7750000000005</c:v>
                </c:pt>
                <c:pt idx="5993">
                  <c:v>8028.7760000000007</c:v>
                </c:pt>
                <c:pt idx="5994">
                  <c:v>8028.8110000000024</c:v>
                </c:pt>
                <c:pt idx="5995">
                  <c:v>8028.7739999999994</c:v>
                </c:pt>
                <c:pt idx="5996">
                  <c:v>8028.7889999999998</c:v>
                </c:pt>
                <c:pt idx="5997">
                  <c:v>8028.7660000000014</c:v>
                </c:pt>
                <c:pt idx="5998">
                  <c:v>8028.7390000000005</c:v>
                </c:pt>
                <c:pt idx="5999">
                  <c:v>8028.7480000000005</c:v>
                </c:pt>
                <c:pt idx="6000">
                  <c:v>8028.7860000000001</c:v>
                </c:pt>
                <c:pt idx="6001">
                  <c:v>8028.7520000000004</c:v>
                </c:pt>
                <c:pt idx="6002">
                  <c:v>8028.78</c:v>
                </c:pt>
                <c:pt idx="6003">
                  <c:v>8028.7520000000004</c:v>
                </c:pt>
                <c:pt idx="6004">
                  <c:v>8028.76</c:v>
                </c:pt>
                <c:pt idx="6005">
                  <c:v>8028.7480000000005</c:v>
                </c:pt>
                <c:pt idx="6006">
                  <c:v>8028.732</c:v>
                </c:pt>
                <c:pt idx="6007">
                  <c:v>8028.7610000000004</c:v>
                </c:pt>
                <c:pt idx="6008">
                  <c:v>8028.7739999999994</c:v>
                </c:pt>
                <c:pt idx="6009">
                  <c:v>8028.7570000000005</c:v>
                </c:pt>
                <c:pt idx="6010">
                  <c:v>8028.7930000000006</c:v>
                </c:pt>
                <c:pt idx="6011">
                  <c:v>8028.72</c:v>
                </c:pt>
                <c:pt idx="6012">
                  <c:v>8028.7560000000003</c:v>
                </c:pt>
                <c:pt idx="6013">
                  <c:v>8028.7889999999998</c:v>
                </c:pt>
                <c:pt idx="6014">
                  <c:v>8028.7870000000003</c:v>
                </c:pt>
                <c:pt idx="6015">
                  <c:v>8028.759</c:v>
                </c:pt>
                <c:pt idx="6016">
                  <c:v>8028.8310000000001</c:v>
                </c:pt>
                <c:pt idx="6017">
                  <c:v>8028.7840000000006</c:v>
                </c:pt>
                <c:pt idx="6018">
                  <c:v>8028.8380000000006</c:v>
                </c:pt>
                <c:pt idx="6019">
                  <c:v>8028.7960000000003</c:v>
                </c:pt>
                <c:pt idx="6020">
                  <c:v>8028.7420000000002</c:v>
                </c:pt>
                <c:pt idx="6021">
                  <c:v>8028.7860000000001</c:v>
                </c:pt>
                <c:pt idx="6022">
                  <c:v>8028.7709999999997</c:v>
                </c:pt>
                <c:pt idx="6023">
                  <c:v>8028.7550000000001</c:v>
                </c:pt>
                <c:pt idx="6024">
                  <c:v>8028.7359999999999</c:v>
                </c:pt>
                <c:pt idx="6025">
                  <c:v>8028.7110000000002</c:v>
                </c:pt>
                <c:pt idx="6026">
                  <c:v>8028.7429999999995</c:v>
                </c:pt>
                <c:pt idx="6027">
                  <c:v>8028.8070000000016</c:v>
                </c:pt>
                <c:pt idx="6028">
                  <c:v>8028.76</c:v>
                </c:pt>
                <c:pt idx="6029">
                  <c:v>8028.7610000000004</c:v>
                </c:pt>
                <c:pt idx="6030">
                  <c:v>8028.7719999999999</c:v>
                </c:pt>
                <c:pt idx="6031">
                  <c:v>8028.7860000000001</c:v>
                </c:pt>
                <c:pt idx="6032">
                  <c:v>8028.7790000000005</c:v>
                </c:pt>
                <c:pt idx="6033">
                  <c:v>8028.8050000000003</c:v>
                </c:pt>
                <c:pt idx="6034">
                  <c:v>8028.7820000000002</c:v>
                </c:pt>
                <c:pt idx="6035">
                  <c:v>8028.7910000000002</c:v>
                </c:pt>
                <c:pt idx="6036">
                  <c:v>8028.7889999999998</c:v>
                </c:pt>
                <c:pt idx="6037">
                  <c:v>8028.7330000000002</c:v>
                </c:pt>
                <c:pt idx="6038">
                  <c:v>8028.6900000000014</c:v>
                </c:pt>
                <c:pt idx="6039">
                  <c:v>8028.7560000000003</c:v>
                </c:pt>
                <c:pt idx="6040">
                  <c:v>8028.7630000000017</c:v>
                </c:pt>
                <c:pt idx="6041">
                  <c:v>8028.6860000000024</c:v>
                </c:pt>
                <c:pt idx="6042">
                  <c:v>8028.7050000000008</c:v>
                </c:pt>
                <c:pt idx="6043">
                  <c:v>8028.7699999999995</c:v>
                </c:pt>
                <c:pt idx="6044">
                  <c:v>8028.74</c:v>
                </c:pt>
                <c:pt idx="6045">
                  <c:v>8028.7280000000001</c:v>
                </c:pt>
                <c:pt idx="6046">
                  <c:v>8028.7050000000008</c:v>
                </c:pt>
                <c:pt idx="6047">
                  <c:v>8028.7490000000007</c:v>
                </c:pt>
                <c:pt idx="6048">
                  <c:v>8028.7520000000004</c:v>
                </c:pt>
                <c:pt idx="6049">
                  <c:v>8028.7260000000024</c:v>
                </c:pt>
                <c:pt idx="6050">
                  <c:v>8028.7290000000003</c:v>
                </c:pt>
                <c:pt idx="6051">
                  <c:v>8028.7920000000004</c:v>
                </c:pt>
                <c:pt idx="6052">
                  <c:v>8028.7460000000001</c:v>
                </c:pt>
                <c:pt idx="6053">
                  <c:v>8028.73</c:v>
                </c:pt>
                <c:pt idx="6054">
                  <c:v>8028.6780000000008</c:v>
                </c:pt>
                <c:pt idx="6055">
                  <c:v>8028.7310000000007</c:v>
                </c:pt>
                <c:pt idx="6056">
                  <c:v>8028.7670000000007</c:v>
                </c:pt>
                <c:pt idx="6057">
                  <c:v>8028.7240000000002</c:v>
                </c:pt>
                <c:pt idx="6058">
                  <c:v>8028.7089999999998</c:v>
                </c:pt>
                <c:pt idx="6059">
                  <c:v>8028.7490000000007</c:v>
                </c:pt>
                <c:pt idx="6060">
                  <c:v>8028.6930000000002</c:v>
                </c:pt>
                <c:pt idx="6061">
                  <c:v>8028.7390000000005</c:v>
                </c:pt>
                <c:pt idx="6062">
                  <c:v>8028.741</c:v>
                </c:pt>
                <c:pt idx="6063">
                  <c:v>8028.7290000000003</c:v>
                </c:pt>
                <c:pt idx="6064">
                  <c:v>8028.7290000000003</c:v>
                </c:pt>
                <c:pt idx="6065">
                  <c:v>8028.7170000000015</c:v>
                </c:pt>
                <c:pt idx="6066">
                  <c:v>8028.7369999999992</c:v>
                </c:pt>
                <c:pt idx="6067">
                  <c:v>8028.75</c:v>
                </c:pt>
                <c:pt idx="6068">
                  <c:v>8028.7690000000002</c:v>
                </c:pt>
                <c:pt idx="6069">
                  <c:v>8028.7560000000003</c:v>
                </c:pt>
                <c:pt idx="6070">
                  <c:v>8028.7480000000005</c:v>
                </c:pt>
                <c:pt idx="6071">
                  <c:v>8028.7429999999995</c:v>
                </c:pt>
                <c:pt idx="6072">
                  <c:v>8028.7089999999998</c:v>
                </c:pt>
                <c:pt idx="6073">
                  <c:v>8028.71</c:v>
                </c:pt>
                <c:pt idx="6074">
                  <c:v>8028.7490000000007</c:v>
                </c:pt>
                <c:pt idx="6075">
                  <c:v>8028.6930000000002</c:v>
                </c:pt>
                <c:pt idx="6076">
                  <c:v>8028.7190000000001</c:v>
                </c:pt>
                <c:pt idx="6077">
                  <c:v>8028.7339999999995</c:v>
                </c:pt>
                <c:pt idx="6078">
                  <c:v>8028.6990000000014</c:v>
                </c:pt>
                <c:pt idx="6079">
                  <c:v>8028.7510000000002</c:v>
                </c:pt>
                <c:pt idx="6080">
                  <c:v>8028.7550000000001</c:v>
                </c:pt>
                <c:pt idx="6081">
                  <c:v>8028.7640000000001</c:v>
                </c:pt>
                <c:pt idx="6082">
                  <c:v>8028.7490000000007</c:v>
                </c:pt>
                <c:pt idx="6083">
                  <c:v>8028.7480000000005</c:v>
                </c:pt>
                <c:pt idx="6084">
                  <c:v>8028.768</c:v>
                </c:pt>
                <c:pt idx="6085">
                  <c:v>8028.701</c:v>
                </c:pt>
                <c:pt idx="6086">
                  <c:v>8028.7089999999998</c:v>
                </c:pt>
                <c:pt idx="6087">
                  <c:v>8028.7349999999997</c:v>
                </c:pt>
                <c:pt idx="6088">
                  <c:v>8028.6860000000024</c:v>
                </c:pt>
                <c:pt idx="6089">
                  <c:v>8028.7130000000006</c:v>
                </c:pt>
                <c:pt idx="6090">
                  <c:v>8028.7290000000003</c:v>
                </c:pt>
                <c:pt idx="6091">
                  <c:v>8028.7130000000006</c:v>
                </c:pt>
                <c:pt idx="6092">
                  <c:v>8028.7460000000001</c:v>
                </c:pt>
                <c:pt idx="6093">
                  <c:v>8028.7060000000001</c:v>
                </c:pt>
                <c:pt idx="6094">
                  <c:v>8028.701</c:v>
                </c:pt>
                <c:pt idx="6095">
                  <c:v>8028.7</c:v>
                </c:pt>
                <c:pt idx="6096">
                  <c:v>8028.7020000000002</c:v>
                </c:pt>
                <c:pt idx="6097">
                  <c:v>8028.7210000000014</c:v>
                </c:pt>
                <c:pt idx="6098">
                  <c:v>8028.6980000000003</c:v>
                </c:pt>
                <c:pt idx="6099">
                  <c:v>8028.6790000000001</c:v>
                </c:pt>
                <c:pt idx="6100">
                  <c:v>8028.6780000000008</c:v>
                </c:pt>
                <c:pt idx="6101">
                  <c:v>8028.6860000000024</c:v>
                </c:pt>
                <c:pt idx="6102">
                  <c:v>8028.6870000000008</c:v>
                </c:pt>
                <c:pt idx="6103">
                  <c:v>8028.7030000000004</c:v>
                </c:pt>
                <c:pt idx="6104">
                  <c:v>8028.7079999999996</c:v>
                </c:pt>
                <c:pt idx="6105">
                  <c:v>8028.6630000000014</c:v>
                </c:pt>
                <c:pt idx="6106">
                  <c:v>8028.7280000000001</c:v>
                </c:pt>
                <c:pt idx="6107">
                  <c:v>8028.7120000000004</c:v>
                </c:pt>
                <c:pt idx="6108">
                  <c:v>8028.683</c:v>
                </c:pt>
                <c:pt idx="6109">
                  <c:v>8028.6910000000034</c:v>
                </c:pt>
                <c:pt idx="6110">
                  <c:v>8028.7079999999996</c:v>
                </c:pt>
                <c:pt idx="6111">
                  <c:v>8028.7120000000004</c:v>
                </c:pt>
                <c:pt idx="6112">
                  <c:v>8028.7030000000004</c:v>
                </c:pt>
                <c:pt idx="6113">
                  <c:v>8028.6870000000008</c:v>
                </c:pt>
                <c:pt idx="6114">
                  <c:v>8028.6850000000004</c:v>
                </c:pt>
                <c:pt idx="6115">
                  <c:v>8028.67</c:v>
                </c:pt>
                <c:pt idx="6116">
                  <c:v>8028.6650000000036</c:v>
                </c:pt>
                <c:pt idx="6117">
                  <c:v>8028.6640000000034</c:v>
                </c:pt>
                <c:pt idx="6118">
                  <c:v>8028.7469999999994</c:v>
                </c:pt>
                <c:pt idx="6119">
                  <c:v>8028.6240000000034</c:v>
                </c:pt>
                <c:pt idx="6120">
                  <c:v>8028.6950000000024</c:v>
                </c:pt>
                <c:pt idx="6121">
                  <c:v>8028.68</c:v>
                </c:pt>
                <c:pt idx="6122">
                  <c:v>8028.7030000000004</c:v>
                </c:pt>
                <c:pt idx="6123">
                  <c:v>8028.7089999999998</c:v>
                </c:pt>
                <c:pt idx="6124">
                  <c:v>8028.7339999999995</c:v>
                </c:pt>
                <c:pt idx="6125">
                  <c:v>8028.6480000000001</c:v>
                </c:pt>
                <c:pt idx="6126">
                  <c:v>8028.7079999999996</c:v>
                </c:pt>
                <c:pt idx="6127">
                  <c:v>8028.723</c:v>
                </c:pt>
                <c:pt idx="6128">
                  <c:v>8028.7040000000006</c:v>
                </c:pt>
                <c:pt idx="6129">
                  <c:v>8028.6690000000035</c:v>
                </c:pt>
                <c:pt idx="6130">
                  <c:v>8028.6870000000008</c:v>
                </c:pt>
                <c:pt idx="6131">
                  <c:v>8028.6670000000004</c:v>
                </c:pt>
                <c:pt idx="6132">
                  <c:v>8028.6730000000016</c:v>
                </c:pt>
                <c:pt idx="6133">
                  <c:v>8028.6850000000004</c:v>
                </c:pt>
                <c:pt idx="6134">
                  <c:v>8028.6980000000003</c:v>
                </c:pt>
                <c:pt idx="6135">
                  <c:v>8028.6870000000008</c:v>
                </c:pt>
                <c:pt idx="6136">
                  <c:v>8028.7170000000015</c:v>
                </c:pt>
                <c:pt idx="6137">
                  <c:v>8028.7210000000014</c:v>
                </c:pt>
                <c:pt idx="6138">
                  <c:v>8028.6780000000008</c:v>
                </c:pt>
                <c:pt idx="6139">
                  <c:v>8028.643</c:v>
                </c:pt>
                <c:pt idx="6140">
                  <c:v>8028.6890000000003</c:v>
                </c:pt>
                <c:pt idx="6141">
                  <c:v>8028.7190000000001</c:v>
                </c:pt>
                <c:pt idx="6142">
                  <c:v>8028.72</c:v>
                </c:pt>
                <c:pt idx="6143">
                  <c:v>8028.6640000000034</c:v>
                </c:pt>
                <c:pt idx="6144">
                  <c:v>8028.7020000000002</c:v>
                </c:pt>
                <c:pt idx="6145">
                  <c:v>8028.7170000000015</c:v>
                </c:pt>
                <c:pt idx="6146">
                  <c:v>8028.6980000000003</c:v>
                </c:pt>
                <c:pt idx="6147">
                  <c:v>8028.6900000000014</c:v>
                </c:pt>
                <c:pt idx="6148">
                  <c:v>8028.6980000000003</c:v>
                </c:pt>
                <c:pt idx="6149">
                  <c:v>8028.741</c:v>
                </c:pt>
                <c:pt idx="6150">
                  <c:v>8028.71</c:v>
                </c:pt>
                <c:pt idx="6151">
                  <c:v>8028.6970000000001</c:v>
                </c:pt>
                <c:pt idx="6152">
                  <c:v>8028.7260000000024</c:v>
                </c:pt>
                <c:pt idx="6153">
                  <c:v>8028.7480000000005</c:v>
                </c:pt>
                <c:pt idx="6154">
                  <c:v>8028.7420000000002</c:v>
                </c:pt>
                <c:pt idx="6155">
                  <c:v>8028.7429999999995</c:v>
                </c:pt>
                <c:pt idx="6156">
                  <c:v>8028.6850000000004</c:v>
                </c:pt>
                <c:pt idx="6157">
                  <c:v>8028.6780000000008</c:v>
                </c:pt>
                <c:pt idx="6158">
                  <c:v>8028.7709999999997</c:v>
                </c:pt>
                <c:pt idx="6159">
                  <c:v>8028.7120000000004</c:v>
                </c:pt>
                <c:pt idx="6160">
                  <c:v>8028.6940000000004</c:v>
                </c:pt>
                <c:pt idx="6161">
                  <c:v>8028.7330000000002</c:v>
                </c:pt>
                <c:pt idx="6162">
                  <c:v>8028.7020000000002</c:v>
                </c:pt>
                <c:pt idx="6163">
                  <c:v>8028.732</c:v>
                </c:pt>
                <c:pt idx="6164">
                  <c:v>8028.6630000000014</c:v>
                </c:pt>
                <c:pt idx="6165">
                  <c:v>8028.6530000000002</c:v>
                </c:pt>
                <c:pt idx="6166">
                  <c:v>8028.6670000000004</c:v>
                </c:pt>
                <c:pt idx="6167">
                  <c:v>8028.6870000000008</c:v>
                </c:pt>
                <c:pt idx="6168">
                  <c:v>8028.6820000000034</c:v>
                </c:pt>
                <c:pt idx="6169">
                  <c:v>8028.6980000000003</c:v>
                </c:pt>
                <c:pt idx="6170">
                  <c:v>8028.6760000000004</c:v>
                </c:pt>
                <c:pt idx="6171">
                  <c:v>8028.6860000000024</c:v>
                </c:pt>
                <c:pt idx="6172">
                  <c:v>8028.7480000000005</c:v>
                </c:pt>
                <c:pt idx="6173">
                  <c:v>8028.6950000000024</c:v>
                </c:pt>
                <c:pt idx="6174">
                  <c:v>8028.6980000000003</c:v>
                </c:pt>
                <c:pt idx="6175">
                  <c:v>8028.7260000000024</c:v>
                </c:pt>
                <c:pt idx="6176">
                  <c:v>8028.6710000000003</c:v>
                </c:pt>
                <c:pt idx="6177">
                  <c:v>8028.6880000000001</c:v>
                </c:pt>
                <c:pt idx="6178">
                  <c:v>8028.7260000000024</c:v>
                </c:pt>
                <c:pt idx="6179">
                  <c:v>8028.6870000000008</c:v>
                </c:pt>
                <c:pt idx="6180">
                  <c:v>8028.7390000000005</c:v>
                </c:pt>
                <c:pt idx="6181">
                  <c:v>8028.674</c:v>
                </c:pt>
                <c:pt idx="6182">
                  <c:v>8028.6810000000014</c:v>
                </c:pt>
                <c:pt idx="6183">
                  <c:v>8028.6770000000006</c:v>
                </c:pt>
                <c:pt idx="6184">
                  <c:v>8028.6880000000001</c:v>
                </c:pt>
                <c:pt idx="6185">
                  <c:v>8028.741</c:v>
                </c:pt>
                <c:pt idx="6186">
                  <c:v>8028.7179999999998</c:v>
                </c:pt>
                <c:pt idx="6187">
                  <c:v>8028.6730000000016</c:v>
                </c:pt>
                <c:pt idx="6188">
                  <c:v>8028.7140000000009</c:v>
                </c:pt>
                <c:pt idx="6189">
                  <c:v>8028.7110000000002</c:v>
                </c:pt>
                <c:pt idx="6190">
                  <c:v>8028.7530000000015</c:v>
                </c:pt>
                <c:pt idx="6191">
                  <c:v>8028.7079999999996</c:v>
                </c:pt>
                <c:pt idx="6192">
                  <c:v>8028.6710000000003</c:v>
                </c:pt>
                <c:pt idx="6193">
                  <c:v>8028.74</c:v>
                </c:pt>
                <c:pt idx="6194">
                  <c:v>8028.6500000000024</c:v>
                </c:pt>
                <c:pt idx="6195">
                  <c:v>8028.72</c:v>
                </c:pt>
                <c:pt idx="6196">
                  <c:v>8028.6680000000024</c:v>
                </c:pt>
                <c:pt idx="6197">
                  <c:v>8028.6960000000036</c:v>
                </c:pt>
                <c:pt idx="6198">
                  <c:v>8028.7050000000008</c:v>
                </c:pt>
                <c:pt idx="6199">
                  <c:v>8028.6790000000001</c:v>
                </c:pt>
                <c:pt idx="6200">
                  <c:v>8028.71</c:v>
                </c:pt>
                <c:pt idx="6201">
                  <c:v>8028.6840000000002</c:v>
                </c:pt>
                <c:pt idx="6202">
                  <c:v>8028.67</c:v>
                </c:pt>
                <c:pt idx="6203">
                  <c:v>8028.6670000000004</c:v>
                </c:pt>
                <c:pt idx="6204">
                  <c:v>8028.6120000000037</c:v>
                </c:pt>
                <c:pt idx="6205">
                  <c:v>8028.6250000000036</c:v>
                </c:pt>
                <c:pt idx="6206">
                  <c:v>8028.6940000000004</c:v>
                </c:pt>
                <c:pt idx="6207">
                  <c:v>8028.7089999999998</c:v>
                </c:pt>
                <c:pt idx="6208">
                  <c:v>8028.6960000000036</c:v>
                </c:pt>
                <c:pt idx="6209">
                  <c:v>8028.6790000000001</c:v>
                </c:pt>
                <c:pt idx="6210">
                  <c:v>8028.6810000000014</c:v>
                </c:pt>
                <c:pt idx="6211">
                  <c:v>8028.7240000000002</c:v>
                </c:pt>
                <c:pt idx="6212">
                  <c:v>8028.7330000000002</c:v>
                </c:pt>
                <c:pt idx="6213">
                  <c:v>8028.701</c:v>
                </c:pt>
                <c:pt idx="6214">
                  <c:v>8028.6650000000036</c:v>
                </c:pt>
                <c:pt idx="6215">
                  <c:v>8028.7030000000004</c:v>
                </c:pt>
                <c:pt idx="6216">
                  <c:v>8028.7</c:v>
                </c:pt>
                <c:pt idx="6217">
                  <c:v>8028.6690000000035</c:v>
                </c:pt>
                <c:pt idx="6218">
                  <c:v>8028.6680000000024</c:v>
                </c:pt>
                <c:pt idx="6219">
                  <c:v>8028.7040000000006</c:v>
                </c:pt>
                <c:pt idx="6220">
                  <c:v>8028.71</c:v>
                </c:pt>
                <c:pt idx="6221">
                  <c:v>8028.6850000000004</c:v>
                </c:pt>
                <c:pt idx="6222">
                  <c:v>8028.7050000000008</c:v>
                </c:pt>
                <c:pt idx="6223">
                  <c:v>8028.7130000000006</c:v>
                </c:pt>
                <c:pt idx="6224">
                  <c:v>8028.7339999999995</c:v>
                </c:pt>
                <c:pt idx="6225">
                  <c:v>8028.6780000000008</c:v>
                </c:pt>
                <c:pt idx="6226">
                  <c:v>8028.6670000000004</c:v>
                </c:pt>
                <c:pt idx="6227">
                  <c:v>8028.7240000000002</c:v>
                </c:pt>
                <c:pt idx="6228">
                  <c:v>8028.6670000000004</c:v>
                </c:pt>
                <c:pt idx="6229">
                  <c:v>8028.7330000000002</c:v>
                </c:pt>
                <c:pt idx="6230">
                  <c:v>8028.6990000000014</c:v>
                </c:pt>
                <c:pt idx="6231">
                  <c:v>8028.7280000000001</c:v>
                </c:pt>
                <c:pt idx="6232">
                  <c:v>8028.72</c:v>
                </c:pt>
                <c:pt idx="6233">
                  <c:v>8028.7349999999997</c:v>
                </c:pt>
                <c:pt idx="6234">
                  <c:v>8028.7290000000003</c:v>
                </c:pt>
                <c:pt idx="6235">
                  <c:v>8028.7260000000024</c:v>
                </c:pt>
                <c:pt idx="6236">
                  <c:v>8028.7310000000007</c:v>
                </c:pt>
                <c:pt idx="6237">
                  <c:v>8028.71</c:v>
                </c:pt>
                <c:pt idx="6238">
                  <c:v>8028.6940000000004</c:v>
                </c:pt>
                <c:pt idx="6239">
                  <c:v>8028.6880000000001</c:v>
                </c:pt>
                <c:pt idx="6240">
                  <c:v>8028.72</c:v>
                </c:pt>
                <c:pt idx="6241">
                  <c:v>8028.7449999999999</c:v>
                </c:pt>
                <c:pt idx="6242">
                  <c:v>8028.7530000000015</c:v>
                </c:pt>
                <c:pt idx="6243">
                  <c:v>8028.7469999999994</c:v>
                </c:pt>
                <c:pt idx="6244">
                  <c:v>8028.7270000000017</c:v>
                </c:pt>
                <c:pt idx="6245">
                  <c:v>8028.7060000000001</c:v>
                </c:pt>
                <c:pt idx="6246">
                  <c:v>8028.7220000000034</c:v>
                </c:pt>
                <c:pt idx="6247">
                  <c:v>8028.7359999999999</c:v>
                </c:pt>
                <c:pt idx="6248">
                  <c:v>8028.6890000000003</c:v>
                </c:pt>
                <c:pt idx="6249">
                  <c:v>8028.7359999999999</c:v>
                </c:pt>
                <c:pt idx="6250">
                  <c:v>8028.7610000000004</c:v>
                </c:pt>
                <c:pt idx="6251">
                  <c:v>8028.7660000000014</c:v>
                </c:pt>
                <c:pt idx="6252">
                  <c:v>8028.72</c:v>
                </c:pt>
                <c:pt idx="6253">
                  <c:v>8028.7889999999998</c:v>
                </c:pt>
                <c:pt idx="6254">
                  <c:v>8028.7250000000004</c:v>
                </c:pt>
                <c:pt idx="6255">
                  <c:v>8028.7920000000004</c:v>
                </c:pt>
                <c:pt idx="6256">
                  <c:v>8028.701</c:v>
                </c:pt>
                <c:pt idx="6257">
                  <c:v>8028.7760000000007</c:v>
                </c:pt>
                <c:pt idx="6258">
                  <c:v>8028.7850000000008</c:v>
                </c:pt>
                <c:pt idx="6259">
                  <c:v>8028.7850000000008</c:v>
                </c:pt>
                <c:pt idx="6260">
                  <c:v>8028.7530000000015</c:v>
                </c:pt>
                <c:pt idx="6261">
                  <c:v>8028.7469999999994</c:v>
                </c:pt>
                <c:pt idx="6262">
                  <c:v>8028.7630000000017</c:v>
                </c:pt>
                <c:pt idx="6263">
                  <c:v>8028.7889999999998</c:v>
                </c:pt>
                <c:pt idx="6264">
                  <c:v>8028.8040000000001</c:v>
                </c:pt>
                <c:pt idx="6265">
                  <c:v>8028.7760000000007</c:v>
                </c:pt>
                <c:pt idx="6266">
                  <c:v>8028.7889999999998</c:v>
                </c:pt>
                <c:pt idx="6267">
                  <c:v>8028.79</c:v>
                </c:pt>
                <c:pt idx="6268">
                  <c:v>8028.7979999999998</c:v>
                </c:pt>
                <c:pt idx="6269">
                  <c:v>8028.8420000000024</c:v>
                </c:pt>
                <c:pt idx="6270">
                  <c:v>8028.8070000000016</c:v>
                </c:pt>
                <c:pt idx="6271">
                  <c:v>8028.7870000000003</c:v>
                </c:pt>
                <c:pt idx="6272">
                  <c:v>8028.8110000000024</c:v>
                </c:pt>
                <c:pt idx="6273">
                  <c:v>8028.8180000000002</c:v>
                </c:pt>
                <c:pt idx="6274">
                  <c:v>8028.83</c:v>
                </c:pt>
                <c:pt idx="6275">
                  <c:v>8028.7709999999997</c:v>
                </c:pt>
                <c:pt idx="6276">
                  <c:v>8028.7820000000002</c:v>
                </c:pt>
                <c:pt idx="6277">
                  <c:v>8028.8130000000001</c:v>
                </c:pt>
                <c:pt idx="6278">
                  <c:v>8028.8260000000037</c:v>
                </c:pt>
                <c:pt idx="6279">
                  <c:v>8028.857</c:v>
                </c:pt>
                <c:pt idx="6280">
                  <c:v>8028.8180000000002</c:v>
                </c:pt>
                <c:pt idx="6281">
                  <c:v>8028.8130000000001</c:v>
                </c:pt>
                <c:pt idx="6282">
                  <c:v>8028.8640000000014</c:v>
                </c:pt>
                <c:pt idx="6283">
                  <c:v>8028.8090000000002</c:v>
                </c:pt>
                <c:pt idx="6284">
                  <c:v>8028.8620000000037</c:v>
                </c:pt>
                <c:pt idx="6285">
                  <c:v>8028.8330000000005</c:v>
                </c:pt>
                <c:pt idx="6286">
                  <c:v>8028.8040000000001</c:v>
                </c:pt>
                <c:pt idx="6287">
                  <c:v>8028.8380000000006</c:v>
                </c:pt>
                <c:pt idx="6288">
                  <c:v>8028.8690000000024</c:v>
                </c:pt>
                <c:pt idx="6289">
                  <c:v>8028.8410000000003</c:v>
                </c:pt>
                <c:pt idx="6290">
                  <c:v>8028.8410000000003</c:v>
                </c:pt>
                <c:pt idx="6291">
                  <c:v>8028.8650000000034</c:v>
                </c:pt>
                <c:pt idx="6292">
                  <c:v>8028.8540000000003</c:v>
                </c:pt>
                <c:pt idx="6293">
                  <c:v>8028.8250000000044</c:v>
                </c:pt>
                <c:pt idx="6294">
                  <c:v>8028.8779999999997</c:v>
                </c:pt>
                <c:pt idx="6295">
                  <c:v>8028.8779999999997</c:v>
                </c:pt>
                <c:pt idx="6296">
                  <c:v>8028.8680000000004</c:v>
                </c:pt>
                <c:pt idx="6297">
                  <c:v>8028.8380000000006</c:v>
                </c:pt>
                <c:pt idx="6298">
                  <c:v>8028.8230000000003</c:v>
                </c:pt>
                <c:pt idx="6299">
                  <c:v>8028.8460000000014</c:v>
                </c:pt>
                <c:pt idx="6300">
                  <c:v>8028.84</c:v>
                </c:pt>
                <c:pt idx="6301">
                  <c:v>8028.8580000000002</c:v>
                </c:pt>
                <c:pt idx="6302">
                  <c:v>8028.884</c:v>
                </c:pt>
                <c:pt idx="6303">
                  <c:v>8028.893</c:v>
                </c:pt>
                <c:pt idx="6304">
                  <c:v>8028.8960000000034</c:v>
                </c:pt>
                <c:pt idx="6305">
                  <c:v>8028.88</c:v>
                </c:pt>
                <c:pt idx="6306">
                  <c:v>8028.893</c:v>
                </c:pt>
                <c:pt idx="6307">
                  <c:v>8028.92</c:v>
                </c:pt>
                <c:pt idx="6308">
                  <c:v>8028.93</c:v>
                </c:pt>
                <c:pt idx="6309">
                  <c:v>8028.9210000000003</c:v>
                </c:pt>
                <c:pt idx="6310">
                  <c:v>8028.8870000000015</c:v>
                </c:pt>
                <c:pt idx="6311">
                  <c:v>8028.92</c:v>
                </c:pt>
                <c:pt idx="6312">
                  <c:v>8028.87</c:v>
                </c:pt>
                <c:pt idx="6313">
                  <c:v>8028.9139999999998</c:v>
                </c:pt>
                <c:pt idx="6314">
                  <c:v>8028.8980000000001</c:v>
                </c:pt>
                <c:pt idx="6315">
                  <c:v>8028.893</c:v>
                </c:pt>
                <c:pt idx="6316">
                  <c:v>8028.8600000000024</c:v>
                </c:pt>
                <c:pt idx="6317">
                  <c:v>8028.9180000000006</c:v>
                </c:pt>
                <c:pt idx="6318">
                  <c:v>8028.893</c:v>
                </c:pt>
                <c:pt idx="6319">
                  <c:v>8028.9379999999965</c:v>
                </c:pt>
                <c:pt idx="6320">
                  <c:v>8028.9329999999991</c:v>
                </c:pt>
                <c:pt idx="6321">
                  <c:v>8028.9379999999965</c:v>
                </c:pt>
                <c:pt idx="6322">
                  <c:v>8028.9369999999999</c:v>
                </c:pt>
                <c:pt idx="6323">
                  <c:v>8028.8980000000001</c:v>
                </c:pt>
                <c:pt idx="6324">
                  <c:v>8028.9939999999997</c:v>
                </c:pt>
                <c:pt idx="6325">
                  <c:v>8028.9450000000006</c:v>
                </c:pt>
                <c:pt idx="6326">
                  <c:v>8028.9450000000006</c:v>
                </c:pt>
                <c:pt idx="6327">
                  <c:v>8028.9369999999999</c:v>
                </c:pt>
                <c:pt idx="6328">
                  <c:v>8028.9690000000001</c:v>
                </c:pt>
                <c:pt idx="6329">
                  <c:v>8028.9759999999997</c:v>
                </c:pt>
                <c:pt idx="6330">
                  <c:v>8028.9540000000006</c:v>
                </c:pt>
                <c:pt idx="6331">
                  <c:v>8028.95</c:v>
                </c:pt>
                <c:pt idx="6332">
                  <c:v>8028.951</c:v>
                </c:pt>
                <c:pt idx="6333">
                  <c:v>8029.0050000000001</c:v>
                </c:pt>
                <c:pt idx="6334">
                  <c:v>8029.0190000000002</c:v>
                </c:pt>
                <c:pt idx="6335">
                  <c:v>8029.04</c:v>
                </c:pt>
                <c:pt idx="6336">
                  <c:v>8028.9520000000002</c:v>
                </c:pt>
                <c:pt idx="6337">
                  <c:v>8028.9810000000007</c:v>
                </c:pt>
                <c:pt idx="6338">
                  <c:v>8028.9789999999994</c:v>
                </c:pt>
                <c:pt idx="6339">
                  <c:v>8029.0340000000006</c:v>
                </c:pt>
                <c:pt idx="6340">
                  <c:v>8029</c:v>
                </c:pt>
                <c:pt idx="6341">
                  <c:v>8028.9939999999997</c:v>
                </c:pt>
                <c:pt idx="6342">
                  <c:v>8029.0080000000007</c:v>
                </c:pt>
                <c:pt idx="6343">
                  <c:v>8029.0240000000003</c:v>
                </c:pt>
                <c:pt idx="6344">
                  <c:v>8029.0250000000024</c:v>
                </c:pt>
                <c:pt idx="6345">
                  <c:v>8029.0280000000002</c:v>
                </c:pt>
                <c:pt idx="6346">
                  <c:v>8029.0420000000004</c:v>
                </c:pt>
                <c:pt idx="6347">
                  <c:v>8029.0309999999999</c:v>
                </c:pt>
                <c:pt idx="6348">
                  <c:v>8029.0220000000045</c:v>
                </c:pt>
                <c:pt idx="6349">
                  <c:v>8029.058</c:v>
                </c:pt>
                <c:pt idx="6350">
                  <c:v>8029.0620000000035</c:v>
                </c:pt>
                <c:pt idx="6351">
                  <c:v>8029.0530000000008</c:v>
                </c:pt>
                <c:pt idx="6352">
                  <c:v>8029.0020000000004</c:v>
                </c:pt>
                <c:pt idx="6353">
                  <c:v>8029.0450000000001</c:v>
                </c:pt>
                <c:pt idx="6354">
                  <c:v>8029.0630000000001</c:v>
                </c:pt>
                <c:pt idx="6355">
                  <c:v>8029.0280000000002</c:v>
                </c:pt>
                <c:pt idx="6356">
                  <c:v>8029.0309999999999</c:v>
                </c:pt>
                <c:pt idx="6357">
                  <c:v>8029.0420000000004</c:v>
                </c:pt>
                <c:pt idx="6358">
                  <c:v>8029.0190000000002</c:v>
                </c:pt>
                <c:pt idx="6359">
                  <c:v>8029.0520000000024</c:v>
                </c:pt>
                <c:pt idx="6360">
                  <c:v>8029.0640000000003</c:v>
                </c:pt>
                <c:pt idx="6361">
                  <c:v>8029.0720000000001</c:v>
                </c:pt>
                <c:pt idx="6362">
                  <c:v>8029.0450000000001</c:v>
                </c:pt>
                <c:pt idx="6363">
                  <c:v>8029.04</c:v>
                </c:pt>
                <c:pt idx="6364">
                  <c:v>8029.0470000000005</c:v>
                </c:pt>
                <c:pt idx="6365">
                  <c:v>8029.0950000000003</c:v>
                </c:pt>
                <c:pt idx="6366">
                  <c:v>8029.0860000000002</c:v>
                </c:pt>
                <c:pt idx="6367">
                  <c:v>8029.0690000000004</c:v>
                </c:pt>
                <c:pt idx="6368">
                  <c:v>8029.1270000000004</c:v>
                </c:pt>
                <c:pt idx="6369">
                  <c:v>8029.13</c:v>
                </c:pt>
                <c:pt idx="6370">
                  <c:v>8029.0830000000005</c:v>
                </c:pt>
                <c:pt idx="6371">
                  <c:v>8029.1420000000035</c:v>
                </c:pt>
                <c:pt idx="6372">
                  <c:v>8029.1030000000001</c:v>
                </c:pt>
                <c:pt idx="6373">
                  <c:v>8029.1110000000044</c:v>
                </c:pt>
                <c:pt idx="6374">
                  <c:v>8029.0820000000003</c:v>
                </c:pt>
                <c:pt idx="6375">
                  <c:v>8029.1410000000014</c:v>
                </c:pt>
                <c:pt idx="6376">
                  <c:v>8029.1490000000003</c:v>
                </c:pt>
                <c:pt idx="6377">
                  <c:v>8029.1210000000037</c:v>
                </c:pt>
                <c:pt idx="6378">
                  <c:v>8029.1140000000014</c:v>
                </c:pt>
                <c:pt idx="6379">
                  <c:v>8029.1640000000034</c:v>
                </c:pt>
                <c:pt idx="6380">
                  <c:v>8029.1480000000001</c:v>
                </c:pt>
                <c:pt idx="6381">
                  <c:v>8029.1960000000036</c:v>
                </c:pt>
                <c:pt idx="6382">
                  <c:v>8029.1630000000014</c:v>
                </c:pt>
                <c:pt idx="6383">
                  <c:v>8029.1580000000004</c:v>
                </c:pt>
                <c:pt idx="6384">
                  <c:v>8029.1960000000036</c:v>
                </c:pt>
                <c:pt idx="6385">
                  <c:v>8029.1590000000024</c:v>
                </c:pt>
                <c:pt idx="6386">
                  <c:v>8029.1550000000034</c:v>
                </c:pt>
                <c:pt idx="6387">
                  <c:v>8029.1930000000002</c:v>
                </c:pt>
                <c:pt idx="6388">
                  <c:v>8029.2050000000008</c:v>
                </c:pt>
                <c:pt idx="6389">
                  <c:v>8029.2630000000017</c:v>
                </c:pt>
                <c:pt idx="6390">
                  <c:v>8029.2739999999994</c:v>
                </c:pt>
                <c:pt idx="6391">
                  <c:v>8029.2379999999994</c:v>
                </c:pt>
                <c:pt idx="6392">
                  <c:v>8029.2290000000003</c:v>
                </c:pt>
                <c:pt idx="6393">
                  <c:v>8029.232</c:v>
                </c:pt>
                <c:pt idx="6394">
                  <c:v>8029.1960000000036</c:v>
                </c:pt>
                <c:pt idx="6395">
                  <c:v>8029.2510000000002</c:v>
                </c:pt>
                <c:pt idx="6396">
                  <c:v>8029.232</c:v>
                </c:pt>
                <c:pt idx="6397">
                  <c:v>8029.2510000000002</c:v>
                </c:pt>
                <c:pt idx="6398">
                  <c:v>8029.26</c:v>
                </c:pt>
                <c:pt idx="6399">
                  <c:v>8029.2510000000002</c:v>
                </c:pt>
                <c:pt idx="6400">
                  <c:v>8029.2719999999999</c:v>
                </c:pt>
                <c:pt idx="6401">
                  <c:v>8029.2699999999995</c:v>
                </c:pt>
                <c:pt idx="6402">
                  <c:v>8029.2729999999992</c:v>
                </c:pt>
                <c:pt idx="6403">
                  <c:v>8029.2940000000008</c:v>
                </c:pt>
                <c:pt idx="6404">
                  <c:v>8029.3270000000002</c:v>
                </c:pt>
                <c:pt idx="6405">
                  <c:v>8029.259</c:v>
                </c:pt>
                <c:pt idx="6406">
                  <c:v>8029.3030000000008</c:v>
                </c:pt>
                <c:pt idx="6407">
                  <c:v>8029.3070000000016</c:v>
                </c:pt>
                <c:pt idx="6408">
                  <c:v>8029.2920000000004</c:v>
                </c:pt>
                <c:pt idx="6409">
                  <c:v>8029.3140000000003</c:v>
                </c:pt>
                <c:pt idx="6410">
                  <c:v>8029.3070000000016</c:v>
                </c:pt>
                <c:pt idx="6411">
                  <c:v>8029.3450000000003</c:v>
                </c:pt>
                <c:pt idx="6412">
                  <c:v>8029.3070000000016</c:v>
                </c:pt>
                <c:pt idx="6413">
                  <c:v>8029.3270000000002</c:v>
                </c:pt>
                <c:pt idx="6414">
                  <c:v>8029.3310000000001</c:v>
                </c:pt>
                <c:pt idx="6415">
                  <c:v>8029.3510000000024</c:v>
                </c:pt>
                <c:pt idx="6416">
                  <c:v>8029.3060000000014</c:v>
                </c:pt>
                <c:pt idx="6417">
                  <c:v>8029.3710000000001</c:v>
                </c:pt>
                <c:pt idx="6418">
                  <c:v>8029.3810000000003</c:v>
                </c:pt>
                <c:pt idx="6419">
                  <c:v>8029.3690000000024</c:v>
                </c:pt>
                <c:pt idx="6420">
                  <c:v>8029.3769999999995</c:v>
                </c:pt>
                <c:pt idx="6421">
                  <c:v>8029.3580000000002</c:v>
                </c:pt>
                <c:pt idx="6422">
                  <c:v>8029.357</c:v>
                </c:pt>
                <c:pt idx="6423">
                  <c:v>8029.3540000000003</c:v>
                </c:pt>
                <c:pt idx="6424">
                  <c:v>8029.38</c:v>
                </c:pt>
                <c:pt idx="6425">
                  <c:v>8029.3370000000004</c:v>
                </c:pt>
                <c:pt idx="6426">
                  <c:v>8029.3920000000035</c:v>
                </c:pt>
                <c:pt idx="6427">
                  <c:v>8029.3860000000004</c:v>
                </c:pt>
                <c:pt idx="6428">
                  <c:v>8029.375</c:v>
                </c:pt>
                <c:pt idx="6429">
                  <c:v>8029.3970000000018</c:v>
                </c:pt>
                <c:pt idx="6430">
                  <c:v>8029.4230000000016</c:v>
                </c:pt>
                <c:pt idx="6431">
                  <c:v>8029.3810000000003</c:v>
                </c:pt>
                <c:pt idx="6432">
                  <c:v>8029.3879999999999</c:v>
                </c:pt>
                <c:pt idx="6433">
                  <c:v>8029.4309999999996</c:v>
                </c:pt>
                <c:pt idx="6434">
                  <c:v>8029.4350000000004</c:v>
                </c:pt>
                <c:pt idx="6435">
                  <c:v>8029.3890000000001</c:v>
                </c:pt>
                <c:pt idx="6436">
                  <c:v>8029.424</c:v>
                </c:pt>
                <c:pt idx="6437">
                  <c:v>8029.41</c:v>
                </c:pt>
                <c:pt idx="6438">
                  <c:v>8029.4450000000006</c:v>
                </c:pt>
                <c:pt idx="6439">
                  <c:v>8029.4620000000004</c:v>
                </c:pt>
                <c:pt idx="6440">
                  <c:v>8029.5170000000007</c:v>
                </c:pt>
                <c:pt idx="6441">
                  <c:v>8029.4389999999985</c:v>
                </c:pt>
                <c:pt idx="6442">
                  <c:v>8029.4470000000001</c:v>
                </c:pt>
                <c:pt idx="6443">
                  <c:v>8029.3990000000003</c:v>
                </c:pt>
                <c:pt idx="6444">
                  <c:v>8029.415</c:v>
                </c:pt>
                <c:pt idx="6445">
                  <c:v>8029.4859999999999</c:v>
                </c:pt>
                <c:pt idx="6446">
                  <c:v>8029.4450000000006</c:v>
                </c:pt>
                <c:pt idx="6447">
                  <c:v>8029.4699999999993</c:v>
                </c:pt>
                <c:pt idx="6448">
                  <c:v>8029.4759999999997</c:v>
                </c:pt>
                <c:pt idx="6449">
                  <c:v>8029.4450000000006</c:v>
                </c:pt>
                <c:pt idx="6450">
                  <c:v>8029.491</c:v>
                </c:pt>
                <c:pt idx="6451">
                  <c:v>8029.4610000000002</c:v>
                </c:pt>
                <c:pt idx="6452">
                  <c:v>8029.4890000000005</c:v>
                </c:pt>
                <c:pt idx="6453">
                  <c:v>8029.4309999999996</c:v>
                </c:pt>
                <c:pt idx="6454">
                  <c:v>8029.4110000000001</c:v>
                </c:pt>
                <c:pt idx="6455">
                  <c:v>8029.5080000000007</c:v>
                </c:pt>
                <c:pt idx="6456">
                  <c:v>8029.4069999999992</c:v>
                </c:pt>
                <c:pt idx="6457">
                  <c:v>8029.4429999999993</c:v>
                </c:pt>
                <c:pt idx="6458">
                  <c:v>8029.4810000000007</c:v>
                </c:pt>
                <c:pt idx="6459">
                  <c:v>8029.4610000000002</c:v>
                </c:pt>
                <c:pt idx="6460">
                  <c:v>8029.4859999999999</c:v>
                </c:pt>
                <c:pt idx="6461">
                  <c:v>8029.4660000000003</c:v>
                </c:pt>
                <c:pt idx="6462">
                  <c:v>8029.4939999999997</c:v>
                </c:pt>
                <c:pt idx="6463">
                  <c:v>8029.482</c:v>
                </c:pt>
                <c:pt idx="6464">
                  <c:v>8029.4560000000001</c:v>
                </c:pt>
                <c:pt idx="6465">
                  <c:v>8029.4389999999985</c:v>
                </c:pt>
                <c:pt idx="6466">
                  <c:v>8029.4579999999996</c:v>
                </c:pt>
                <c:pt idx="6467">
                  <c:v>8029.4450000000006</c:v>
                </c:pt>
                <c:pt idx="6468">
                  <c:v>8029.4720000000007</c:v>
                </c:pt>
                <c:pt idx="6469">
                  <c:v>8029.5110000000004</c:v>
                </c:pt>
                <c:pt idx="6470">
                  <c:v>8029.45</c:v>
                </c:pt>
                <c:pt idx="6471">
                  <c:v>8029.5150000000003</c:v>
                </c:pt>
                <c:pt idx="6472">
                  <c:v>8029.4530000000004</c:v>
                </c:pt>
                <c:pt idx="6473">
                  <c:v>8029.4630000000006</c:v>
                </c:pt>
                <c:pt idx="6474">
                  <c:v>8029.5060000000003</c:v>
                </c:pt>
                <c:pt idx="6475">
                  <c:v>8029.4739999999965</c:v>
                </c:pt>
                <c:pt idx="6476">
                  <c:v>8029.48</c:v>
                </c:pt>
                <c:pt idx="6477">
                  <c:v>8029.5329999999994</c:v>
                </c:pt>
                <c:pt idx="6478">
                  <c:v>8029.4679999999998</c:v>
                </c:pt>
                <c:pt idx="6479">
                  <c:v>8029.4779999999992</c:v>
                </c:pt>
                <c:pt idx="6480">
                  <c:v>8029.5110000000004</c:v>
                </c:pt>
                <c:pt idx="6481">
                  <c:v>8029.4640000000009</c:v>
                </c:pt>
                <c:pt idx="6482">
                  <c:v>8029.5550000000003</c:v>
                </c:pt>
                <c:pt idx="6483">
                  <c:v>8029.5410000000002</c:v>
                </c:pt>
                <c:pt idx="6484">
                  <c:v>8029.5309999999999</c:v>
                </c:pt>
                <c:pt idx="6485">
                  <c:v>8029.5060000000003</c:v>
                </c:pt>
                <c:pt idx="6486">
                  <c:v>8029.5389999999998</c:v>
                </c:pt>
                <c:pt idx="6487">
                  <c:v>8029.5570000000016</c:v>
                </c:pt>
                <c:pt idx="6488">
                  <c:v>8029.5630000000001</c:v>
                </c:pt>
                <c:pt idx="6489">
                  <c:v>8029.5780000000004</c:v>
                </c:pt>
                <c:pt idx="6490">
                  <c:v>8029.5650000000014</c:v>
                </c:pt>
                <c:pt idx="6491">
                  <c:v>8029.5820000000003</c:v>
                </c:pt>
                <c:pt idx="6492">
                  <c:v>8029.5540000000001</c:v>
                </c:pt>
                <c:pt idx="6493">
                  <c:v>8029.5860000000002</c:v>
                </c:pt>
                <c:pt idx="6494">
                  <c:v>8029.5450000000001</c:v>
                </c:pt>
                <c:pt idx="6495">
                  <c:v>8029.6230000000023</c:v>
                </c:pt>
                <c:pt idx="6496">
                  <c:v>8029.5830000000005</c:v>
                </c:pt>
                <c:pt idx="6497">
                  <c:v>8029.5470000000005</c:v>
                </c:pt>
                <c:pt idx="6498">
                  <c:v>8029.6050000000014</c:v>
                </c:pt>
                <c:pt idx="6499">
                  <c:v>8029.5890000000009</c:v>
                </c:pt>
                <c:pt idx="6500">
                  <c:v>8029.6220000000039</c:v>
                </c:pt>
                <c:pt idx="6501">
                  <c:v>8029.6100000000024</c:v>
                </c:pt>
                <c:pt idx="6502">
                  <c:v>8029.5930000000017</c:v>
                </c:pt>
                <c:pt idx="6503">
                  <c:v>8029.607</c:v>
                </c:pt>
                <c:pt idx="6504">
                  <c:v>8029.6040000000003</c:v>
                </c:pt>
                <c:pt idx="6505">
                  <c:v>8029.64</c:v>
                </c:pt>
                <c:pt idx="6506">
                  <c:v>8029.6310000000003</c:v>
                </c:pt>
                <c:pt idx="6507">
                  <c:v>8029.6150000000034</c:v>
                </c:pt>
                <c:pt idx="6508">
                  <c:v>8029.6240000000034</c:v>
                </c:pt>
                <c:pt idx="6509">
                  <c:v>8029.6370000000015</c:v>
                </c:pt>
                <c:pt idx="6510">
                  <c:v>8029.6030000000001</c:v>
                </c:pt>
                <c:pt idx="6511">
                  <c:v>8029.6580000000004</c:v>
                </c:pt>
                <c:pt idx="6512">
                  <c:v>8029.6930000000002</c:v>
                </c:pt>
                <c:pt idx="6513">
                  <c:v>8029.6170000000002</c:v>
                </c:pt>
                <c:pt idx="6514">
                  <c:v>8029.67</c:v>
                </c:pt>
                <c:pt idx="6515">
                  <c:v>8029.6880000000001</c:v>
                </c:pt>
                <c:pt idx="6516">
                  <c:v>8029.6570000000002</c:v>
                </c:pt>
                <c:pt idx="6517">
                  <c:v>8029.6980000000003</c:v>
                </c:pt>
                <c:pt idx="6518">
                  <c:v>8029.6180000000004</c:v>
                </c:pt>
                <c:pt idx="6519">
                  <c:v>8029.6240000000034</c:v>
                </c:pt>
                <c:pt idx="6520">
                  <c:v>8029.6840000000002</c:v>
                </c:pt>
                <c:pt idx="6521">
                  <c:v>8029.6940000000004</c:v>
                </c:pt>
                <c:pt idx="6522">
                  <c:v>8029.6480000000001</c:v>
                </c:pt>
                <c:pt idx="6523">
                  <c:v>8029.6870000000008</c:v>
                </c:pt>
                <c:pt idx="6524">
                  <c:v>8029.6880000000001</c:v>
                </c:pt>
                <c:pt idx="6525">
                  <c:v>8029.6390000000001</c:v>
                </c:pt>
                <c:pt idx="6526">
                  <c:v>8029.67</c:v>
                </c:pt>
                <c:pt idx="6527">
                  <c:v>8029.6570000000002</c:v>
                </c:pt>
                <c:pt idx="6528">
                  <c:v>8029.6960000000036</c:v>
                </c:pt>
                <c:pt idx="6529">
                  <c:v>8029.7040000000006</c:v>
                </c:pt>
                <c:pt idx="6530">
                  <c:v>8029.6940000000004</c:v>
                </c:pt>
                <c:pt idx="6531">
                  <c:v>8029.6920000000036</c:v>
                </c:pt>
                <c:pt idx="6532">
                  <c:v>8029.6970000000001</c:v>
                </c:pt>
                <c:pt idx="6533">
                  <c:v>8029.7270000000017</c:v>
                </c:pt>
                <c:pt idx="6534">
                  <c:v>8029.7429999999995</c:v>
                </c:pt>
                <c:pt idx="6535">
                  <c:v>8029.7140000000009</c:v>
                </c:pt>
                <c:pt idx="6536">
                  <c:v>8029.7660000000014</c:v>
                </c:pt>
                <c:pt idx="6537">
                  <c:v>8029.7630000000017</c:v>
                </c:pt>
                <c:pt idx="6538">
                  <c:v>8029.7</c:v>
                </c:pt>
                <c:pt idx="6539">
                  <c:v>8029.7359999999999</c:v>
                </c:pt>
                <c:pt idx="6540">
                  <c:v>8029.7429999999995</c:v>
                </c:pt>
                <c:pt idx="6541">
                  <c:v>8029.7469999999994</c:v>
                </c:pt>
                <c:pt idx="6542">
                  <c:v>8029.7550000000001</c:v>
                </c:pt>
                <c:pt idx="6543">
                  <c:v>8029.768</c:v>
                </c:pt>
                <c:pt idx="6544">
                  <c:v>8029.741</c:v>
                </c:pt>
                <c:pt idx="6545">
                  <c:v>8029.741</c:v>
                </c:pt>
                <c:pt idx="6546">
                  <c:v>8029.7210000000014</c:v>
                </c:pt>
                <c:pt idx="6547">
                  <c:v>8029.7480000000005</c:v>
                </c:pt>
                <c:pt idx="6548">
                  <c:v>8029.7539999999999</c:v>
                </c:pt>
                <c:pt idx="6549">
                  <c:v>8029.8060000000014</c:v>
                </c:pt>
                <c:pt idx="6550">
                  <c:v>8029.8060000000014</c:v>
                </c:pt>
                <c:pt idx="6551">
                  <c:v>8029.7709999999997</c:v>
                </c:pt>
                <c:pt idx="6552">
                  <c:v>8029.7889999999998</c:v>
                </c:pt>
                <c:pt idx="6553">
                  <c:v>8029.7739999999994</c:v>
                </c:pt>
                <c:pt idx="6554">
                  <c:v>8029.7860000000001</c:v>
                </c:pt>
                <c:pt idx="6555">
                  <c:v>8029.8090000000002</c:v>
                </c:pt>
                <c:pt idx="6556">
                  <c:v>8029.8380000000006</c:v>
                </c:pt>
                <c:pt idx="6557">
                  <c:v>8029.8260000000037</c:v>
                </c:pt>
                <c:pt idx="6558">
                  <c:v>8029.8110000000024</c:v>
                </c:pt>
                <c:pt idx="6559">
                  <c:v>8029.7950000000001</c:v>
                </c:pt>
                <c:pt idx="6560">
                  <c:v>8029.8040000000001</c:v>
                </c:pt>
                <c:pt idx="6561">
                  <c:v>8029.8110000000024</c:v>
                </c:pt>
                <c:pt idx="6562">
                  <c:v>8029.8810000000003</c:v>
                </c:pt>
                <c:pt idx="6563">
                  <c:v>8029.8540000000003</c:v>
                </c:pt>
                <c:pt idx="6564">
                  <c:v>8029.8280000000004</c:v>
                </c:pt>
                <c:pt idx="6565">
                  <c:v>8029.8470000000007</c:v>
                </c:pt>
                <c:pt idx="6566">
                  <c:v>8029.8450000000003</c:v>
                </c:pt>
                <c:pt idx="6567">
                  <c:v>8029.8190000000004</c:v>
                </c:pt>
                <c:pt idx="6568">
                  <c:v>8029.884</c:v>
                </c:pt>
                <c:pt idx="6569">
                  <c:v>8029.8820000000014</c:v>
                </c:pt>
                <c:pt idx="6570">
                  <c:v>8029.8680000000004</c:v>
                </c:pt>
                <c:pt idx="6571">
                  <c:v>8029.8120000000035</c:v>
                </c:pt>
                <c:pt idx="6572">
                  <c:v>8029.7960000000003</c:v>
                </c:pt>
                <c:pt idx="6573">
                  <c:v>8029.8390000000009</c:v>
                </c:pt>
                <c:pt idx="6574">
                  <c:v>8029.8820000000014</c:v>
                </c:pt>
                <c:pt idx="6575">
                  <c:v>8029.9030000000002</c:v>
                </c:pt>
                <c:pt idx="6576">
                  <c:v>8029.8330000000005</c:v>
                </c:pt>
                <c:pt idx="6577">
                  <c:v>8029.89</c:v>
                </c:pt>
                <c:pt idx="6578">
                  <c:v>8029.8420000000024</c:v>
                </c:pt>
                <c:pt idx="6579">
                  <c:v>8029.8740000000007</c:v>
                </c:pt>
                <c:pt idx="6580">
                  <c:v>8029.8970000000018</c:v>
                </c:pt>
                <c:pt idx="6581">
                  <c:v>8029.9</c:v>
                </c:pt>
                <c:pt idx="6582">
                  <c:v>8029.8830000000007</c:v>
                </c:pt>
                <c:pt idx="6583">
                  <c:v>8029.87</c:v>
                </c:pt>
                <c:pt idx="6584">
                  <c:v>8029.9230000000016</c:v>
                </c:pt>
                <c:pt idx="6585">
                  <c:v>8029.9010000000007</c:v>
                </c:pt>
                <c:pt idx="6586">
                  <c:v>8029.884</c:v>
                </c:pt>
                <c:pt idx="6587">
                  <c:v>8029.89</c:v>
                </c:pt>
                <c:pt idx="6588">
                  <c:v>8029.8990000000003</c:v>
                </c:pt>
                <c:pt idx="6589">
                  <c:v>8029.9579999999996</c:v>
                </c:pt>
                <c:pt idx="6590">
                  <c:v>8029.9319999999998</c:v>
                </c:pt>
                <c:pt idx="6591">
                  <c:v>8029.8860000000004</c:v>
                </c:pt>
                <c:pt idx="6592">
                  <c:v>8029.9230000000016</c:v>
                </c:pt>
                <c:pt idx="6593">
                  <c:v>8029.9460000000008</c:v>
                </c:pt>
                <c:pt idx="6594">
                  <c:v>8029.9810000000007</c:v>
                </c:pt>
                <c:pt idx="6595">
                  <c:v>8029.94</c:v>
                </c:pt>
                <c:pt idx="6596">
                  <c:v>8029.902</c:v>
                </c:pt>
                <c:pt idx="6597">
                  <c:v>8029.9170000000004</c:v>
                </c:pt>
                <c:pt idx="6598">
                  <c:v>8029.9010000000007</c:v>
                </c:pt>
                <c:pt idx="6599">
                  <c:v>8029.8380000000006</c:v>
                </c:pt>
                <c:pt idx="6600">
                  <c:v>8029.8590000000004</c:v>
                </c:pt>
                <c:pt idx="6601">
                  <c:v>8029.915</c:v>
                </c:pt>
                <c:pt idx="6602">
                  <c:v>8029.9170000000004</c:v>
                </c:pt>
                <c:pt idx="6603">
                  <c:v>8029.9010000000007</c:v>
                </c:pt>
                <c:pt idx="6604">
                  <c:v>8029.9489999999996</c:v>
                </c:pt>
                <c:pt idx="6605">
                  <c:v>8029.92</c:v>
                </c:pt>
                <c:pt idx="6606">
                  <c:v>8029.9620000000004</c:v>
                </c:pt>
                <c:pt idx="6607">
                  <c:v>8029.9319999999998</c:v>
                </c:pt>
                <c:pt idx="6608">
                  <c:v>8029.8860000000004</c:v>
                </c:pt>
                <c:pt idx="6609">
                  <c:v>8030.0020000000004</c:v>
                </c:pt>
                <c:pt idx="6610">
                  <c:v>8029.9170000000004</c:v>
                </c:pt>
                <c:pt idx="6611">
                  <c:v>8029.9280000000008</c:v>
                </c:pt>
                <c:pt idx="6612">
                  <c:v>8029.9630000000006</c:v>
                </c:pt>
                <c:pt idx="6613">
                  <c:v>8029.9190000000008</c:v>
                </c:pt>
                <c:pt idx="6614">
                  <c:v>8029.982</c:v>
                </c:pt>
                <c:pt idx="6615">
                  <c:v>8030.0060000000003</c:v>
                </c:pt>
                <c:pt idx="6616">
                  <c:v>8029.9980000000005</c:v>
                </c:pt>
                <c:pt idx="6617">
                  <c:v>8029.9699999999993</c:v>
                </c:pt>
                <c:pt idx="6618">
                  <c:v>8029.9610000000002</c:v>
                </c:pt>
                <c:pt idx="6619">
                  <c:v>8029.942</c:v>
                </c:pt>
                <c:pt idx="6620">
                  <c:v>8030.0170000000007</c:v>
                </c:pt>
                <c:pt idx="6621">
                  <c:v>8030</c:v>
                </c:pt>
                <c:pt idx="6622">
                  <c:v>8029.9769999999999</c:v>
                </c:pt>
                <c:pt idx="6623">
                  <c:v>8029.9980000000005</c:v>
                </c:pt>
                <c:pt idx="6624">
                  <c:v>8029.9839999999995</c:v>
                </c:pt>
                <c:pt idx="6625">
                  <c:v>8029.9849999999997</c:v>
                </c:pt>
                <c:pt idx="6626">
                  <c:v>8030.009</c:v>
                </c:pt>
                <c:pt idx="6627">
                  <c:v>8029.9920000000002</c:v>
                </c:pt>
                <c:pt idx="6628">
                  <c:v>8029.9929999999995</c:v>
                </c:pt>
                <c:pt idx="6629">
                  <c:v>8030</c:v>
                </c:pt>
                <c:pt idx="6630">
                  <c:v>8029.9859999999999</c:v>
                </c:pt>
                <c:pt idx="6631">
                  <c:v>8030.0420000000004</c:v>
                </c:pt>
                <c:pt idx="6632">
                  <c:v>8029.9960000000001</c:v>
                </c:pt>
                <c:pt idx="6633">
                  <c:v>8030.0140000000001</c:v>
                </c:pt>
                <c:pt idx="6634">
                  <c:v>8030.0640000000003</c:v>
                </c:pt>
                <c:pt idx="6635">
                  <c:v>8030.0420000000004</c:v>
                </c:pt>
                <c:pt idx="6636">
                  <c:v>8030.0050000000001</c:v>
                </c:pt>
                <c:pt idx="6637">
                  <c:v>8030.027</c:v>
                </c:pt>
                <c:pt idx="6638">
                  <c:v>8030.0560000000014</c:v>
                </c:pt>
                <c:pt idx="6639">
                  <c:v>8030.0479999999998</c:v>
                </c:pt>
                <c:pt idx="6640">
                  <c:v>8030.0479999999998</c:v>
                </c:pt>
                <c:pt idx="6641">
                  <c:v>8030.0460000000003</c:v>
                </c:pt>
                <c:pt idx="6642">
                  <c:v>8030.06</c:v>
                </c:pt>
                <c:pt idx="6643">
                  <c:v>8030.0860000000002</c:v>
                </c:pt>
                <c:pt idx="6644">
                  <c:v>8030.0440000000008</c:v>
                </c:pt>
                <c:pt idx="6645">
                  <c:v>8030.0739999999996</c:v>
                </c:pt>
                <c:pt idx="6646">
                  <c:v>8030.1180000000004</c:v>
                </c:pt>
                <c:pt idx="6647">
                  <c:v>8030.0860000000002</c:v>
                </c:pt>
                <c:pt idx="6648">
                  <c:v>8030.0910000000003</c:v>
                </c:pt>
                <c:pt idx="6649">
                  <c:v>8030.0680000000002</c:v>
                </c:pt>
                <c:pt idx="6650">
                  <c:v>8030.0920000000024</c:v>
                </c:pt>
                <c:pt idx="6651">
                  <c:v>8030.0790000000006</c:v>
                </c:pt>
                <c:pt idx="6652">
                  <c:v>8030.1090000000004</c:v>
                </c:pt>
                <c:pt idx="6653">
                  <c:v>8030.1390000000001</c:v>
                </c:pt>
                <c:pt idx="6654">
                  <c:v>8030.1130000000003</c:v>
                </c:pt>
                <c:pt idx="6655">
                  <c:v>8030.1820000000034</c:v>
                </c:pt>
                <c:pt idx="6656">
                  <c:v>8030.0950000000003</c:v>
                </c:pt>
                <c:pt idx="6657">
                  <c:v>8030.1260000000038</c:v>
                </c:pt>
                <c:pt idx="6658">
                  <c:v>8030.1030000000001</c:v>
                </c:pt>
                <c:pt idx="6659">
                  <c:v>8030.1280000000024</c:v>
                </c:pt>
                <c:pt idx="6660">
                  <c:v>8030.1320000000014</c:v>
                </c:pt>
                <c:pt idx="6661">
                  <c:v>8030.1520000000037</c:v>
                </c:pt>
                <c:pt idx="6662">
                  <c:v>8030.1180000000004</c:v>
                </c:pt>
                <c:pt idx="6663">
                  <c:v>8030.1750000000002</c:v>
                </c:pt>
                <c:pt idx="6664">
                  <c:v>8030.1580000000004</c:v>
                </c:pt>
                <c:pt idx="6665">
                  <c:v>8030.1860000000024</c:v>
                </c:pt>
                <c:pt idx="6666">
                  <c:v>8030.17</c:v>
                </c:pt>
                <c:pt idx="6667">
                  <c:v>8030.143</c:v>
                </c:pt>
                <c:pt idx="6668">
                  <c:v>8030.2030000000004</c:v>
                </c:pt>
                <c:pt idx="6669">
                  <c:v>8030.2260000000024</c:v>
                </c:pt>
                <c:pt idx="6670">
                  <c:v>8030.1790000000001</c:v>
                </c:pt>
                <c:pt idx="6671">
                  <c:v>8030.1850000000004</c:v>
                </c:pt>
                <c:pt idx="6672">
                  <c:v>8030.1850000000004</c:v>
                </c:pt>
                <c:pt idx="6673">
                  <c:v>8030.1640000000034</c:v>
                </c:pt>
                <c:pt idx="6674">
                  <c:v>8030.1780000000008</c:v>
                </c:pt>
                <c:pt idx="6675">
                  <c:v>8030.2030000000004</c:v>
                </c:pt>
                <c:pt idx="6676">
                  <c:v>8030.1880000000001</c:v>
                </c:pt>
                <c:pt idx="6677">
                  <c:v>8030.2250000000004</c:v>
                </c:pt>
                <c:pt idx="6678">
                  <c:v>8030.2240000000002</c:v>
                </c:pt>
                <c:pt idx="6679">
                  <c:v>8030.1900000000014</c:v>
                </c:pt>
                <c:pt idx="6680">
                  <c:v>8030.1980000000003</c:v>
                </c:pt>
                <c:pt idx="6681">
                  <c:v>8030.1970000000001</c:v>
                </c:pt>
                <c:pt idx="6682">
                  <c:v>8030.2030000000004</c:v>
                </c:pt>
                <c:pt idx="6683">
                  <c:v>8030.1930000000002</c:v>
                </c:pt>
                <c:pt idx="6684">
                  <c:v>8030.1530000000002</c:v>
                </c:pt>
                <c:pt idx="6685">
                  <c:v>8030.17</c:v>
                </c:pt>
                <c:pt idx="6686">
                  <c:v>8030.2539999999999</c:v>
                </c:pt>
                <c:pt idx="6687">
                  <c:v>8030.2220000000034</c:v>
                </c:pt>
                <c:pt idx="6688">
                  <c:v>8030.17</c:v>
                </c:pt>
                <c:pt idx="6689">
                  <c:v>8030.174</c:v>
                </c:pt>
                <c:pt idx="6690">
                  <c:v>8030.2220000000034</c:v>
                </c:pt>
                <c:pt idx="6691">
                  <c:v>8030.2690000000002</c:v>
                </c:pt>
                <c:pt idx="6692">
                  <c:v>8030.201</c:v>
                </c:pt>
                <c:pt idx="6693">
                  <c:v>8030.2179999999998</c:v>
                </c:pt>
                <c:pt idx="6694">
                  <c:v>8030.2050000000008</c:v>
                </c:pt>
                <c:pt idx="6695">
                  <c:v>8030.2820000000002</c:v>
                </c:pt>
                <c:pt idx="6696">
                  <c:v>8030.2630000000017</c:v>
                </c:pt>
                <c:pt idx="6697">
                  <c:v>8030.2480000000005</c:v>
                </c:pt>
                <c:pt idx="6698">
                  <c:v>8030.2130000000006</c:v>
                </c:pt>
                <c:pt idx="6699">
                  <c:v>8030.23</c:v>
                </c:pt>
                <c:pt idx="6700">
                  <c:v>8030.2760000000007</c:v>
                </c:pt>
                <c:pt idx="6701">
                  <c:v>8030.2280000000001</c:v>
                </c:pt>
                <c:pt idx="6702">
                  <c:v>8030.25</c:v>
                </c:pt>
                <c:pt idx="6703">
                  <c:v>8030.2660000000014</c:v>
                </c:pt>
                <c:pt idx="6704">
                  <c:v>8030.2660000000014</c:v>
                </c:pt>
                <c:pt idx="6705">
                  <c:v>8030.2790000000005</c:v>
                </c:pt>
                <c:pt idx="6706">
                  <c:v>8030.299</c:v>
                </c:pt>
                <c:pt idx="6707">
                  <c:v>8030.28</c:v>
                </c:pt>
                <c:pt idx="6708">
                  <c:v>8030.3250000000044</c:v>
                </c:pt>
                <c:pt idx="6709">
                  <c:v>8030.3190000000004</c:v>
                </c:pt>
                <c:pt idx="6710">
                  <c:v>8030.3020000000024</c:v>
                </c:pt>
                <c:pt idx="6711">
                  <c:v>8030.2390000000005</c:v>
                </c:pt>
                <c:pt idx="6712">
                  <c:v>8030.2709999999997</c:v>
                </c:pt>
                <c:pt idx="6713">
                  <c:v>8030.3490000000002</c:v>
                </c:pt>
                <c:pt idx="6714">
                  <c:v>8030.3590000000004</c:v>
                </c:pt>
                <c:pt idx="6715">
                  <c:v>8030.2750000000005</c:v>
                </c:pt>
                <c:pt idx="6716">
                  <c:v>8030.3140000000003</c:v>
                </c:pt>
                <c:pt idx="6717">
                  <c:v>8030.3370000000004</c:v>
                </c:pt>
                <c:pt idx="6718">
                  <c:v>8030.2950000000001</c:v>
                </c:pt>
                <c:pt idx="6719">
                  <c:v>8030.3200000000024</c:v>
                </c:pt>
                <c:pt idx="6720">
                  <c:v>8030.3210000000036</c:v>
                </c:pt>
                <c:pt idx="6721">
                  <c:v>8030.3230000000003</c:v>
                </c:pt>
                <c:pt idx="6722">
                  <c:v>8030.3640000000014</c:v>
                </c:pt>
                <c:pt idx="6723">
                  <c:v>8030.2960000000003</c:v>
                </c:pt>
                <c:pt idx="6724">
                  <c:v>8030.33</c:v>
                </c:pt>
                <c:pt idx="6725">
                  <c:v>8030.3190000000004</c:v>
                </c:pt>
                <c:pt idx="6726">
                  <c:v>8030.393</c:v>
                </c:pt>
                <c:pt idx="6727">
                  <c:v>8030.3580000000002</c:v>
                </c:pt>
                <c:pt idx="6728">
                  <c:v>8030.3310000000001</c:v>
                </c:pt>
                <c:pt idx="6729">
                  <c:v>8030.3420000000024</c:v>
                </c:pt>
                <c:pt idx="6730">
                  <c:v>8030.34</c:v>
                </c:pt>
                <c:pt idx="6731">
                  <c:v>8030.3950000000004</c:v>
                </c:pt>
                <c:pt idx="6732">
                  <c:v>8030.3430000000017</c:v>
                </c:pt>
                <c:pt idx="6733">
                  <c:v>8030.3879999999999</c:v>
                </c:pt>
                <c:pt idx="6734">
                  <c:v>8030.3879999999999</c:v>
                </c:pt>
                <c:pt idx="6735">
                  <c:v>8030.4170000000004</c:v>
                </c:pt>
                <c:pt idx="6736">
                  <c:v>8030.3740000000007</c:v>
                </c:pt>
                <c:pt idx="6737">
                  <c:v>8030.33</c:v>
                </c:pt>
                <c:pt idx="6738">
                  <c:v>8030.3830000000007</c:v>
                </c:pt>
                <c:pt idx="6739">
                  <c:v>8030.3540000000003</c:v>
                </c:pt>
                <c:pt idx="6740">
                  <c:v>8030.3779999999997</c:v>
                </c:pt>
                <c:pt idx="6741">
                  <c:v>8030.4180000000006</c:v>
                </c:pt>
                <c:pt idx="6742">
                  <c:v>8030.3580000000002</c:v>
                </c:pt>
                <c:pt idx="6743">
                  <c:v>8030.3320000000003</c:v>
                </c:pt>
                <c:pt idx="6744">
                  <c:v>8030.357</c:v>
                </c:pt>
                <c:pt idx="6745">
                  <c:v>8030.3610000000044</c:v>
                </c:pt>
                <c:pt idx="6746">
                  <c:v>8030.4139999999998</c:v>
                </c:pt>
                <c:pt idx="6747">
                  <c:v>8030.3630000000003</c:v>
                </c:pt>
                <c:pt idx="6748">
                  <c:v>8030.3940000000002</c:v>
                </c:pt>
                <c:pt idx="6749">
                  <c:v>8030.4280000000008</c:v>
                </c:pt>
                <c:pt idx="6750">
                  <c:v>8030.4290000000001</c:v>
                </c:pt>
                <c:pt idx="6751">
                  <c:v>8030.4260000000004</c:v>
                </c:pt>
                <c:pt idx="6752">
                  <c:v>8030.4450000000006</c:v>
                </c:pt>
                <c:pt idx="6753">
                  <c:v>8030.4049999999997</c:v>
                </c:pt>
                <c:pt idx="6754">
                  <c:v>8030.3940000000002</c:v>
                </c:pt>
                <c:pt idx="6755">
                  <c:v>8030.4120000000003</c:v>
                </c:pt>
                <c:pt idx="6756">
                  <c:v>8030.4450000000006</c:v>
                </c:pt>
                <c:pt idx="6757">
                  <c:v>8030.4620000000004</c:v>
                </c:pt>
                <c:pt idx="6758">
                  <c:v>8030.424</c:v>
                </c:pt>
                <c:pt idx="6759">
                  <c:v>8030.3490000000002</c:v>
                </c:pt>
                <c:pt idx="6760">
                  <c:v>8030.4130000000005</c:v>
                </c:pt>
                <c:pt idx="6761">
                  <c:v>8030.509</c:v>
                </c:pt>
                <c:pt idx="6762">
                  <c:v>8030.4429999999993</c:v>
                </c:pt>
                <c:pt idx="6763">
                  <c:v>8030.4470000000001</c:v>
                </c:pt>
                <c:pt idx="6764">
                  <c:v>8030.4690000000001</c:v>
                </c:pt>
                <c:pt idx="6765">
                  <c:v>8030.4350000000004</c:v>
                </c:pt>
                <c:pt idx="6766">
                  <c:v>8030.4990000000007</c:v>
                </c:pt>
                <c:pt idx="6767">
                  <c:v>8030.4479999999985</c:v>
                </c:pt>
                <c:pt idx="6768">
                  <c:v>8030.4789999999994</c:v>
                </c:pt>
                <c:pt idx="6769">
                  <c:v>8030.4810000000007</c:v>
                </c:pt>
                <c:pt idx="6770">
                  <c:v>8030.4630000000006</c:v>
                </c:pt>
                <c:pt idx="6771">
                  <c:v>8030.49</c:v>
                </c:pt>
                <c:pt idx="6772">
                  <c:v>8030.4389999999985</c:v>
                </c:pt>
                <c:pt idx="6773">
                  <c:v>8030.4939999999997</c:v>
                </c:pt>
                <c:pt idx="6774">
                  <c:v>8030.5140000000001</c:v>
                </c:pt>
                <c:pt idx="6775">
                  <c:v>8030.5610000000024</c:v>
                </c:pt>
                <c:pt idx="6776">
                  <c:v>8030.4939999999997</c:v>
                </c:pt>
                <c:pt idx="6777">
                  <c:v>8030.5379999999996</c:v>
                </c:pt>
                <c:pt idx="6778">
                  <c:v>8030.52</c:v>
                </c:pt>
                <c:pt idx="6779">
                  <c:v>8030.5260000000035</c:v>
                </c:pt>
                <c:pt idx="6780">
                  <c:v>8030.5530000000008</c:v>
                </c:pt>
                <c:pt idx="6781">
                  <c:v>8030.5540000000001</c:v>
                </c:pt>
                <c:pt idx="6782">
                  <c:v>8030.5510000000004</c:v>
                </c:pt>
                <c:pt idx="6783">
                  <c:v>8030.5890000000009</c:v>
                </c:pt>
                <c:pt idx="6784">
                  <c:v>8030.5190000000002</c:v>
                </c:pt>
                <c:pt idx="6785">
                  <c:v>8030.5520000000024</c:v>
                </c:pt>
                <c:pt idx="6786">
                  <c:v>8030.5530000000008</c:v>
                </c:pt>
                <c:pt idx="6787">
                  <c:v>8030.6140000000014</c:v>
                </c:pt>
                <c:pt idx="6788">
                  <c:v>8030.6230000000023</c:v>
                </c:pt>
                <c:pt idx="6789">
                  <c:v>8030.6</c:v>
                </c:pt>
                <c:pt idx="6790">
                  <c:v>8030.5479999999998</c:v>
                </c:pt>
                <c:pt idx="6791">
                  <c:v>8030.5839999999998</c:v>
                </c:pt>
                <c:pt idx="6792">
                  <c:v>8030.6080000000002</c:v>
                </c:pt>
                <c:pt idx="6793">
                  <c:v>8030.5830000000005</c:v>
                </c:pt>
                <c:pt idx="6794">
                  <c:v>8030.6110000000044</c:v>
                </c:pt>
                <c:pt idx="6795">
                  <c:v>8030.6110000000044</c:v>
                </c:pt>
                <c:pt idx="6796">
                  <c:v>8030.6270000000004</c:v>
                </c:pt>
                <c:pt idx="6797">
                  <c:v>8030.5550000000003</c:v>
                </c:pt>
                <c:pt idx="6798">
                  <c:v>8030.5780000000004</c:v>
                </c:pt>
                <c:pt idx="6799">
                  <c:v>8030.6310000000003</c:v>
                </c:pt>
                <c:pt idx="6800">
                  <c:v>8030.6460000000034</c:v>
                </c:pt>
                <c:pt idx="6801">
                  <c:v>8030.6410000000014</c:v>
                </c:pt>
                <c:pt idx="6802">
                  <c:v>8030.6940000000004</c:v>
                </c:pt>
                <c:pt idx="6803">
                  <c:v>8030.6360000000004</c:v>
                </c:pt>
                <c:pt idx="6804">
                  <c:v>8030.6100000000024</c:v>
                </c:pt>
                <c:pt idx="6805">
                  <c:v>8030.6770000000006</c:v>
                </c:pt>
                <c:pt idx="6806">
                  <c:v>8030.7179999999998</c:v>
                </c:pt>
                <c:pt idx="6807">
                  <c:v>8030.7050000000008</c:v>
                </c:pt>
                <c:pt idx="6808">
                  <c:v>8030.6880000000001</c:v>
                </c:pt>
                <c:pt idx="6809">
                  <c:v>8030.6610000000037</c:v>
                </c:pt>
                <c:pt idx="6810">
                  <c:v>8030.67</c:v>
                </c:pt>
                <c:pt idx="6811">
                  <c:v>8030.6670000000004</c:v>
                </c:pt>
                <c:pt idx="6812">
                  <c:v>8030.7060000000001</c:v>
                </c:pt>
                <c:pt idx="6813">
                  <c:v>8030.7040000000006</c:v>
                </c:pt>
                <c:pt idx="6814">
                  <c:v>8030.6960000000036</c:v>
                </c:pt>
                <c:pt idx="6815">
                  <c:v>8030.6880000000001</c:v>
                </c:pt>
                <c:pt idx="6816">
                  <c:v>8030.7240000000002</c:v>
                </c:pt>
                <c:pt idx="6817">
                  <c:v>8030.7170000000015</c:v>
                </c:pt>
                <c:pt idx="6818">
                  <c:v>8030.7290000000003</c:v>
                </c:pt>
                <c:pt idx="6819">
                  <c:v>8030.6980000000003</c:v>
                </c:pt>
                <c:pt idx="6820">
                  <c:v>8030.6860000000024</c:v>
                </c:pt>
                <c:pt idx="6821">
                  <c:v>8030.7290000000003</c:v>
                </c:pt>
                <c:pt idx="6822">
                  <c:v>8030.7030000000004</c:v>
                </c:pt>
                <c:pt idx="6823">
                  <c:v>8030.8070000000016</c:v>
                </c:pt>
                <c:pt idx="6824">
                  <c:v>8030.7330000000002</c:v>
                </c:pt>
                <c:pt idx="6825">
                  <c:v>8030.7150000000001</c:v>
                </c:pt>
                <c:pt idx="6826">
                  <c:v>8030.7879999999996</c:v>
                </c:pt>
                <c:pt idx="6827">
                  <c:v>8030.7429999999995</c:v>
                </c:pt>
                <c:pt idx="6828">
                  <c:v>8030.7970000000005</c:v>
                </c:pt>
                <c:pt idx="6829">
                  <c:v>8030.7910000000002</c:v>
                </c:pt>
                <c:pt idx="6830">
                  <c:v>8030.7270000000017</c:v>
                </c:pt>
                <c:pt idx="6831">
                  <c:v>8030.8260000000037</c:v>
                </c:pt>
                <c:pt idx="6832">
                  <c:v>8030.7860000000001</c:v>
                </c:pt>
                <c:pt idx="6833">
                  <c:v>8030.7739999999994</c:v>
                </c:pt>
                <c:pt idx="6834">
                  <c:v>8030.7750000000005</c:v>
                </c:pt>
                <c:pt idx="6835">
                  <c:v>8030.7160000000003</c:v>
                </c:pt>
                <c:pt idx="6836">
                  <c:v>8030.8280000000004</c:v>
                </c:pt>
                <c:pt idx="6837">
                  <c:v>8030.8240000000014</c:v>
                </c:pt>
                <c:pt idx="6838">
                  <c:v>8030.8460000000014</c:v>
                </c:pt>
                <c:pt idx="6839">
                  <c:v>8030.835</c:v>
                </c:pt>
                <c:pt idx="6840">
                  <c:v>8030.7889999999998</c:v>
                </c:pt>
                <c:pt idx="6841">
                  <c:v>8030.8150000000014</c:v>
                </c:pt>
                <c:pt idx="6842">
                  <c:v>8030.8360000000002</c:v>
                </c:pt>
                <c:pt idx="6843">
                  <c:v>8030.7630000000017</c:v>
                </c:pt>
                <c:pt idx="6844">
                  <c:v>8030.7809999999999</c:v>
                </c:pt>
                <c:pt idx="6845">
                  <c:v>8030.8020000000024</c:v>
                </c:pt>
                <c:pt idx="6846">
                  <c:v>8030.8470000000007</c:v>
                </c:pt>
                <c:pt idx="6847">
                  <c:v>8030.83</c:v>
                </c:pt>
                <c:pt idx="6848">
                  <c:v>8030.8090000000002</c:v>
                </c:pt>
                <c:pt idx="6849">
                  <c:v>8030.8540000000003</c:v>
                </c:pt>
                <c:pt idx="6850">
                  <c:v>8030.8560000000034</c:v>
                </c:pt>
                <c:pt idx="6851">
                  <c:v>8030.8550000000014</c:v>
                </c:pt>
                <c:pt idx="6852">
                  <c:v>8030.8380000000006</c:v>
                </c:pt>
                <c:pt idx="6853">
                  <c:v>8030.8420000000024</c:v>
                </c:pt>
                <c:pt idx="6854">
                  <c:v>8030.857</c:v>
                </c:pt>
                <c:pt idx="6855">
                  <c:v>8030.8620000000037</c:v>
                </c:pt>
                <c:pt idx="6856">
                  <c:v>8030.8330000000005</c:v>
                </c:pt>
                <c:pt idx="6857">
                  <c:v>8030.848</c:v>
                </c:pt>
                <c:pt idx="6858">
                  <c:v>8030.8470000000007</c:v>
                </c:pt>
                <c:pt idx="6859">
                  <c:v>8030.8600000000024</c:v>
                </c:pt>
                <c:pt idx="6860">
                  <c:v>8030.9130000000005</c:v>
                </c:pt>
                <c:pt idx="6861">
                  <c:v>8030.8980000000001</c:v>
                </c:pt>
                <c:pt idx="6862">
                  <c:v>8030.8820000000014</c:v>
                </c:pt>
                <c:pt idx="6863">
                  <c:v>8030.8950000000004</c:v>
                </c:pt>
                <c:pt idx="6864">
                  <c:v>8030.8860000000004</c:v>
                </c:pt>
                <c:pt idx="6865">
                  <c:v>8030.8970000000018</c:v>
                </c:pt>
                <c:pt idx="6866">
                  <c:v>8030.89</c:v>
                </c:pt>
                <c:pt idx="6867">
                  <c:v>8030.9319999999998</c:v>
                </c:pt>
                <c:pt idx="6868">
                  <c:v>8030.8970000000018</c:v>
                </c:pt>
                <c:pt idx="6869">
                  <c:v>8030.8640000000014</c:v>
                </c:pt>
                <c:pt idx="6870">
                  <c:v>8030.9110000000001</c:v>
                </c:pt>
                <c:pt idx="6871">
                  <c:v>8030.8830000000007</c:v>
                </c:pt>
                <c:pt idx="6872">
                  <c:v>8030.9130000000005</c:v>
                </c:pt>
                <c:pt idx="6873">
                  <c:v>8030.91</c:v>
                </c:pt>
                <c:pt idx="6874">
                  <c:v>8030.9470000000001</c:v>
                </c:pt>
                <c:pt idx="6875">
                  <c:v>8030.9409999999998</c:v>
                </c:pt>
                <c:pt idx="6876">
                  <c:v>8030.94</c:v>
                </c:pt>
                <c:pt idx="6877">
                  <c:v>8030.9520000000002</c:v>
                </c:pt>
                <c:pt idx="6878">
                  <c:v>8030.915</c:v>
                </c:pt>
                <c:pt idx="6879">
                  <c:v>8030.9440000000004</c:v>
                </c:pt>
                <c:pt idx="6880">
                  <c:v>8030.9749999999995</c:v>
                </c:pt>
                <c:pt idx="6881">
                  <c:v>8030.9560000000001</c:v>
                </c:pt>
                <c:pt idx="6882">
                  <c:v>8031.0039999999999</c:v>
                </c:pt>
                <c:pt idx="6883">
                  <c:v>8030.9550000000008</c:v>
                </c:pt>
                <c:pt idx="6884">
                  <c:v>8030.94</c:v>
                </c:pt>
                <c:pt idx="6885">
                  <c:v>8030.9460000000008</c:v>
                </c:pt>
                <c:pt idx="6886">
                  <c:v>8030.9389999999985</c:v>
                </c:pt>
                <c:pt idx="6887">
                  <c:v>8030.9710000000005</c:v>
                </c:pt>
                <c:pt idx="6888">
                  <c:v>8031.0010000000002</c:v>
                </c:pt>
                <c:pt idx="6889">
                  <c:v>8031.0070000000005</c:v>
                </c:pt>
                <c:pt idx="6890">
                  <c:v>8030.991</c:v>
                </c:pt>
                <c:pt idx="6891">
                  <c:v>8030.9640000000009</c:v>
                </c:pt>
                <c:pt idx="6892">
                  <c:v>8030.991</c:v>
                </c:pt>
                <c:pt idx="6893">
                  <c:v>8031.03</c:v>
                </c:pt>
                <c:pt idx="6894">
                  <c:v>8030.94</c:v>
                </c:pt>
                <c:pt idx="6895">
                  <c:v>8030.991</c:v>
                </c:pt>
                <c:pt idx="6896">
                  <c:v>8031.0150000000003</c:v>
                </c:pt>
                <c:pt idx="6897">
                  <c:v>8030.991</c:v>
                </c:pt>
                <c:pt idx="6898">
                  <c:v>8030.9560000000001</c:v>
                </c:pt>
                <c:pt idx="6899">
                  <c:v>8030.9879999999994</c:v>
                </c:pt>
                <c:pt idx="6900">
                  <c:v>8031.03</c:v>
                </c:pt>
                <c:pt idx="6901">
                  <c:v>8031.0080000000007</c:v>
                </c:pt>
                <c:pt idx="6902">
                  <c:v>8030.9769999999999</c:v>
                </c:pt>
                <c:pt idx="6903">
                  <c:v>8031.0340000000006</c:v>
                </c:pt>
                <c:pt idx="6904">
                  <c:v>8031.0340000000006</c:v>
                </c:pt>
                <c:pt idx="6905">
                  <c:v>8031.0150000000003</c:v>
                </c:pt>
                <c:pt idx="6906">
                  <c:v>8030.9939999999997</c:v>
                </c:pt>
                <c:pt idx="6907">
                  <c:v>8031.0320000000002</c:v>
                </c:pt>
                <c:pt idx="6908">
                  <c:v>8031.0890000000009</c:v>
                </c:pt>
                <c:pt idx="6909">
                  <c:v>8031.0070000000005</c:v>
                </c:pt>
                <c:pt idx="6910">
                  <c:v>8031.0839999999998</c:v>
                </c:pt>
                <c:pt idx="6911">
                  <c:v>8031.0290000000014</c:v>
                </c:pt>
                <c:pt idx="6912">
                  <c:v>8031.0470000000005</c:v>
                </c:pt>
                <c:pt idx="6913">
                  <c:v>8031.0630000000001</c:v>
                </c:pt>
                <c:pt idx="6914">
                  <c:v>8031.0630000000001</c:v>
                </c:pt>
                <c:pt idx="6915">
                  <c:v>8031.07</c:v>
                </c:pt>
                <c:pt idx="6916">
                  <c:v>8031.1</c:v>
                </c:pt>
                <c:pt idx="6917">
                  <c:v>8031.0479999999998</c:v>
                </c:pt>
                <c:pt idx="6918">
                  <c:v>8031.14</c:v>
                </c:pt>
                <c:pt idx="6919">
                  <c:v>8031.098</c:v>
                </c:pt>
                <c:pt idx="6920">
                  <c:v>8031.0990000000002</c:v>
                </c:pt>
                <c:pt idx="6921">
                  <c:v>8031.0790000000006</c:v>
                </c:pt>
                <c:pt idx="6922">
                  <c:v>8031.0749999999998</c:v>
                </c:pt>
                <c:pt idx="6923">
                  <c:v>8031.1180000000004</c:v>
                </c:pt>
                <c:pt idx="6924">
                  <c:v>8031.0749999999998</c:v>
                </c:pt>
                <c:pt idx="6925">
                  <c:v>8031.0210000000034</c:v>
                </c:pt>
                <c:pt idx="6926">
                  <c:v>8031.1130000000003</c:v>
                </c:pt>
                <c:pt idx="6927">
                  <c:v>8031.14</c:v>
                </c:pt>
                <c:pt idx="6928">
                  <c:v>8031.0940000000001</c:v>
                </c:pt>
                <c:pt idx="6929">
                  <c:v>8031.1280000000024</c:v>
                </c:pt>
                <c:pt idx="6930">
                  <c:v>8031.0870000000004</c:v>
                </c:pt>
                <c:pt idx="6931">
                  <c:v>8031.1050000000014</c:v>
                </c:pt>
                <c:pt idx="6932">
                  <c:v>8031.1030000000001</c:v>
                </c:pt>
                <c:pt idx="6933">
                  <c:v>8031.0950000000003</c:v>
                </c:pt>
                <c:pt idx="6934">
                  <c:v>8031.1880000000001</c:v>
                </c:pt>
                <c:pt idx="6935">
                  <c:v>8031.1250000000036</c:v>
                </c:pt>
                <c:pt idx="6936">
                  <c:v>8031.14</c:v>
                </c:pt>
                <c:pt idx="6937">
                  <c:v>8031.1780000000008</c:v>
                </c:pt>
                <c:pt idx="6938">
                  <c:v>8031.1040000000003</c:v>
                </c:pt>
                <c:pt idx="6939">
                  <c:v>8031.1630000000014</c:v>
                </c:pt>
                <c:pt idx="6940">
                  <c:v>8031.1580000000004</c:v>
                </c:pt>
                <c:pt idx="6941">
                  <c:v>8031.1890000000003</c:v>
                </c:pt>
                <c:pt idx="6942">
                  <c:v>8031.1810000000014</c:v>
                </c:pt>
                <c:pt idx="6943">
                  <c:v>8031.1870000000008</c:v>
                </c:pt>
                <c:pt idx="6944">
                  <c:v>8031.1760000000004</c:v>
                </c:pt>
                <c:pt idx="6945">
                  <c:v>8031.1860000000024</c:v>
                </c:pt>
                <c:pt idx="6946">
                  <c:v>8031.1950000000024</c:v>
                </c:pt>
                <c:pt idx="6947">
                  <c:v>8031.1490000000003</c:v>
                </c:pt>
                <c:pt idx="6948">
                  <c:v>8031.2030000000004</c:v>
                </c:pt>
                <c:pt idx="6949">
                  <c:v>8031.174</c:v>
                </c:pt>
                <c:pt idx="6950">
                  <c:v>8031.1640000000034</c:v>
                </c:pt>
                <c:pt idx="6951">
                  <c:v>8031.2</c:v>
                </c:pt>
                <c:pt idx="6952">
                  <c:v>8031.2349999999997</c:v>
                </c:pt>
                <c:pt idx="6953">
                  <c:v>8031.2530000000015</c:v>
                </c:pt>
                <c:pt idx="6954">
                  <c:v>8031.2390000000005</c:v>
                </c:pt>
                <c:pt idx="6955">
                  <c:v>8031.2429999999995</c:v>
                </c:pt>
                <c:pt idx="6956">
                  <c:v>8031.2390000000005</c:v>
                </c:pt>
                <c:pt idx="6957">
                  <c:v>8031.24</c:v>
                </c:pt>
                <c:pt idx="6958">
                  <c:v>8031.2420000000002</c:v>
                </c:pt>
                <c:pt idx="6959">
                  <c:v>8031.2310000000007</c:v>
                </c:pt>
                <c:pt idx="6960">
                  <c:v>8031.2779999999975</c:v>
                </c:pt>
                <c:pt idx="6961">
                  <c:v>8031.2750000000005</c:v>
                </c:pt>
                <c:pt idx="6962">
                  <c:v>8031.3060000000014</c:v>
                </c:pt>
                <c:pt idx="6963">
                  <c:v>8031.2729999999992</c:v>
                </c:pt>
                <c:pt idx="6964">
                  <c:v>8031.2349999999997</c:v>
                </c:pt>
                <c:pt idx="6965">
                  <c:v>8031.2860000000001</c:v>
                </c:pt>
                <c:pt idx="6966">
                  <c:v>8031.2570000000005</c:v>
                </c:pt>
                <c:pt idx="6967">
                  <c:v>8031.2979999999998</c:v>
                </c:pt>
                <c:pt idx="6968">
                  <c:v>8031.2650000000003</c:v>
                </c:pt>
                <c:pt idx="6969">
                  <c:v>8031.2709999999997</c:v>
                </c:pt>
                <c:pt idx="6970">
                  <c:v>8031.2660000000014</c:v>
                </c:pt>
                <c:pt idx="6971">
                  <c:v>8031.29</c:v>
                </c:pt>
                <c:pt idx="6972">
                  <c:v>8031.3130000000001</c:v>
                </c:pt>
                <c:pt idx="6973">
                  <c:v>8031.2950000000001</c:v>
                </c:pt>
                <c:pt idx="6974">
                  <c:v>8031.2940000000008</c:v>
                </c:pt>
                <c:pt idx="6975">
                  <c:v>8031.3210000000036</c:v>
                </c:pt>
                <c:pt idx="6976">
                  <c:v>8031.3070000000016</c:v>
                </c:pt>
                <c:pt idx="6977">
                  <c:v>8031.2290000000003</c:v>
                </c:pt>
                <c:pt idx="6978">
                  <c:v>8031.2550000000001</c:v>
                </c:pt>
                <c:pt idx="6979">
                  <c:v>8031.2530000000015</c:v>
                </c:pt>
                <c:pt idx="6980">
                  <c:v>8031.2510000000002</c:v>
                </c:pt>
                <c:pt idx="6981">
                  <c:v>8031.3430000000017</c:v>
                </c:pt>
                <c:pt idx="6982">
                  <c:v>8031.2570000000005</c:v>
                </c:pt>
                <c:pt idx="6983">
                  <c:v>8031.3180000000002</c:v>
                </c:pt>
                <c:pt idx="6984">
                  <c:v>8031.3180000000002</c:v>
                </c:pt>
                <c:pt idx="6985">
                  <c:v>8031.3010000000004</c:v>
                </c:pt>
                <c:pt idx="6986">
                  <c:v>8031.3030000000008</c:v>
                </c:pt>
                <c:pt idx="6987">
                  <c:v>8031.3120000000035</c:v>
                </c:pt>
                <c:pt idx="6988">
                  <c:v>8031.3120000000035</c:v>
                </c:pt>
                <c:pt idx="6989">
                  <c:v>8031.3070000000016</c:v>
                </c:pt>
                <c:pt idx="6990">
                  <c:v>8031.2750000000005</c:v>
                </c:pt>
                <c:pt idx="6991">
                  <c:v>8031.2510000000002</c:v>
                </c:pt>
                <c:pt idx="6992">
                  <c:v>8031.2920000000004</c:v>
                </c:pt>
                <c:pt idx="6993">
                  <c:v>8031.2670000000007</c:v>
                </c:pt>
                <c:pt idx="6994">
                  <c:v>8031.2920000000004</c:v>
                </c:pt>
                <c:pt idx="6995">
                  <c:v>8031.2979999999998</c:v>
                </c:pt>
                <c:pt idx="6996">
                  <c:v>8031.2889999999998</c:v>
                </c:pt>
                <c:pt idx="6997">
                  <c:v>8031.2580000000007</c:v>
                </c:pt>
                <c:pt idx="6998">
                  <c:v>8031.3060000000014</c:v>
                </c:pt>
                <c:pt idx="6999">
                  <c:v>8031.2979999999998</c:v>
                </c:pt>
                <c:pt idx="7000">
                  <c:v>8031.2790000000005</c:v>
                </c:pt>
                <c:pt idx="7001">
                  <c:v>8031.2709999999997</c:v>
                </c:pt>
                <c:pt idx="7002">
                  <c:v>8031.25</c:v>
                </c:pt>
                <c:pt idx="7003">
                  <c:v>8031.2729999999992</c:v>
                </c:pt>
                <c:pt idx="7004">
                  <c:v>8031.2310000000007</c:v>
                </c:pt>
                <c:pt idx="7005">
                  <c:v>8031.2420000000002</c:v>
                </c:pt>
                <c:pt idx="7006">
                  <c:v>8031.25</c:v>
                </c:pt>
                <c:pt idx="7007">
                  <c:v>8031.2330000000002</c:v>
                </c:pt>
                <c:pt idx="7008">
                  <c:v>8031.2050000000008</c:v>
                </c:pt>
                <c:pt idx="7009">
                  <c:v>8031.2330000000002</c:v>
                </c:pt>
                <c:pt idx="7010">
                  <c:v>8031.2250000000004</c:v>
                </c:pt>
                <c:pt idx="7011">
                  <c:v>8031.2140000000009</c:v>
                </c:pt>
                <c:pt idx="7012">
                  <c:v>8031.2530000000015</c:v>
                </c:pt>
                <c:pt idx="7013">
                  <c:v>8031.2330000000002</c:v>
                </c:pt>
                <c:pt idx="7014">
                  <c:v>8031.2310000000007</c:v>
                </c:pt>
                <c:pt idx="7015">
                  <c:v>8031.2650000000003</c:v>
                </c:pt>
                <c:pt idx="7016">
                  <c:v>8031.2560000000003</c:v>
                </c:pt>
                <c:pt idx="7017">
                  <c:v>8031.1930000000002</c:v>
                </c:pt>
                <c:pt idx="7018">
                  <c:v>8031.25</c:v>
                </c:pt>
                <c:pt idx="7019">
                  <c:v>8031.2179999999998</c:v>
                </c:pt>
                <c:pt idx="7020">
                  <c:v>8031.2650000000003</c:v>
                </c:pt>
                <c:pt idx="7021">
                  <c:v>8031.2130000000006</c:v>
                </c:pt>
                <c:pt idx="7022">
                  <c:v>8031.22</c:v>
                </c:pt>
                <c:pt idx="7023">
                  <c:v>8031.1920000000036</c:v>
                </c:pt>
                <c:pt idx="7024">
                  <c:v>8031.2439999999997</c:v>
                </c:pt>
                <c:pt idx="7025">
                  <c:v>8031.1900000000014</c:v>
                </c:pt>
                <c:pt idx="7026">
                  <c:v>8031.1890000000003</c:v>
                </c:pt>
                <c:pt idx="7027">
                  <c:v>8031.1880000000001</c:v>
                </c:pt>
                <c:pt idx="7028">
                  <c:v>8031.1710000000003</c:v>
                </c:pt>
                <c:pt idx="7029">
                  <c:v>8031.2310000000007</c:v>
                </c:pt>
                <c:pt idx="7030">
                  <c:v>8031.1760000000004</c:v>
                </c:pt>
                <c:pt idx="7031">
                  <c:v>8031.22</c:v>
                </c:pt>
                <c:pt idx="7032">
                  <c:v>8031.1670000000004</c:v>
                </c:pt>
                <c:pt idx="7033">
                  <c:v>8031.2210000000014</c:v>
                </c:pt>
                <c:pt idx="7034">
                  <c:v>8031.1960000000036</c:v>
                </c:pt>
                <c:pt idx="7035">
                  <c:v>8031.2170000000015</c:v>
                </c:pt>
                <c:pt idx="7036">
                  <c:v>8031.1500000000024</c:v>
                </c:pt>
                <c:pt idx="7037">
                  <c:v>8031.1790000000001</c:v>
                </c:pt>
                <c:pt idx="7038">
                  <c:v>8031.1750000000002</c:v>
                </c:pt>
                <c:pt idx="7039">
                  <c:v>8031.1310000000003</c:v>
                </c:pt>
                <c:pt idx="7040">
                  <c:v>8031.2290000000003</c:v>
                </c:pt>
                <c:pt idx="7041">
                  <c:v>8031.2</c:v>
                </c:pt>
                <c:pt idx="7042">
                  <c:v>8031.1680000000024</c:v>
                </c:pt>
                <c:pt idx="7043">
                  <c:v>8031.1610000000037</c:v>
                </c:pt>
                <c:pt idx="7044">
                  <c:v>8031.1510000000035</c:v>
                </c:pt>
                <c:pt idx="7045">
                  <c:v>8031.1560000000045</c:v>
                </c:pt>
                <c:pt idx="7046">
                  <c:v>8031.1880000000001</c:v>
                </c:pt>
                <c:pt idx="7047">
                  <c:v>8031.1100000000024</c:v>
                </c:pt>
                <c:pt idx="7048">
                  <c:v>8031.1630000000014</c:v>
                </c:pt>
                <c:pt idx="7049">
                  <c:v>8031.1410000000014</c:v>
                </c:pt>
                <c:pt idx="7050">
                  <c:v>8031.1820000000034</c:v>
                </c:pt>
                <c:pt idx="7051">
                  <c:v>8031.1670000000004</c:v>
                </c:pt>
                <c:pt idx="7052">
                  <c:v>8031.1450000000004</c:v>
                </c:pt>
                <c:pt idx="7053">
                  <c:v>8031.2030000000004</c:v>
                </c:pt>
                <c:pt idx="7054">
                  <c:v>8031.1250000000036</c:v>
                </c:pt>
                <c:pt idx="7055">
                  <c:v>8031.1420000000035</c:v>
                </c:pt>
                <c:pt idx="7056">
                  <c:v>8031.1640000000034</c:v>
                </c:pt>
                <c:pt idx="7057">
                  <c:v>8031.107</c:v>
                </c:pt>
                <c:pt idx="7058">
                  <c:v>8031.1630000000014</c:v>
                </c:pt>
                <c:pt idx="7059">
                  <c:v>8031.1390000000001</c:v>
                </c:pt>
                <c:pt idx="7060">
                  <c:v>8031.1420000000035</c:v>
                </c:pt>
                <c:pt idx="7061">
                  <c:v>8031.0950000000003</c:v>
                </c:pt>
                <c:pt idx="7062">
                  <c:v>8031.1570000000002</c:v>
                </c:pt>
                <c:pt idx="7063">
                  <c:v>8031.1790000000001</c:v>
                </c:pt>
                <c:pt idx="7064">
                  <c:v>8031.1500000000024</c:v>
                </c:pt>
                <c:pt idx="7065">
                  <c:v>8031.1200000000035</c:v>
                </c:pt>
                <c:pt idx="7066">
                  <c:v>8031.1150000000034</c:v>
                </c:pt>
                <c:pt idx="7067">
                  <c:v>8031.1460000000034</c:v>
                </c:pt>
                <c:pt idx="7068">
                  <c:v>8031.1550000000034</c:v>
                </c:pt>
                <c:pt idx="7069">
                  <c:v>8031.1570000000002</c:v>
                </c:pt>
                <c:pt idx="7070">
                  <c:v>8031.143</c:v>
                </c:pt>
                <c:pt idx="7071">
                  <c:v>8031.1260000000038</c:v>
                </c:pt>
                <c:pt idx="7072">
                  <c:v>8031.1120000000037</c:v>
                </c:pt>
                <c:pt idx="7073">
                  <c:v>8031.1150000000034</c:v>
                </c:pt>
                <c:pt idx="7074">
                  <c:v>8031.1460000000034</c:v>
                </c:pt>
                <c:pt idx="7075">
                  <c:v>8031.1390000000001</c:v>
                </c:pt>
                <c:pt idx="7076">
                  <c:v>8031.1150000000034</c:v>
                </c:pt>
                <c:pt idx="7077">
                  <c:v>8031.1690000000035</c:v>
                </c:pt>
                <c:pt idx="7078">
                  <c:v>8031.1160000000036</c:v>
                </c:pt>
                <c:pt idx="7079">
                  <c:v>8031.085</c:v>
                </c:pt>
                <c:pt idx="7080">
                  <c:v>8031.1</c:v>
                </c:pt>
                <c:pt idx="7081">
                  <c:v>8031.107</c:v>
                </c:pt>
                <c:pt idx="7082">
                  <c:v>8031.0610000000024</c:v>
                </c:pt>
                <c:pt idx="7083">
                  <c:v>8031.1280000000024</c:v>
                </c:pt>
                <c:pt idx="7084">
                  <c:v>8031.1250000000036</c:v>
                </c:pt>
                <c:pt idx="7085">
                  <c:v>8031.1080000000002</c:v>
                </c:pt>
                <c:pt idx="7086">
                  <c:v>8031.1480000000001</c:v>
                </c:pt>
                <c:pt idx="7087">
                  <c:v>8031.1570000000002</c:v>
                </c:pt>
                <c:pt idx="7088">
                  <c:v>8031.0769999999993</c:v>
                </c:pt>
                <c:pt idx="7089">
                  <c:v>8031.0970000000007</c:v>
                </c:pt>
                <c:pt idx="7090">
                  <c:v>8031.1520000000037</c:v>
                </c:pt>
                <c:pt idx="7091">
                  <c:v>8031.1090000000004</c:v>
                </c:pt>
                <c:pt idx="7092">
                  <c:v>8031.1110000000044</c:v>
                </c:pt>
                <c:pt idx="7093">
                  <c:v>8031.1100000000024</c:v>
                </c:pt>
                <c:pt idx="7094">
                  <c:v>8031.085</c:v>
                </c:pt>
                <c:pt idx="7095">
                  <c:v>8031.0790000000006</c:v>
                </c:pt>
                <c:pt idx="7096">
                  <c:v>8031.1200000000035</c:v>
                </c:pt>
                <c:pt idx="7097">
                  <c:v>8031.0910000000003</c:v>
                </c:pt>
                <c:pt idx="7098">
                  <c:v>8031.1</c:v>
                </c:pt>
                <c:pt idx="7099">
                  <c:v>8031.0940000000001</c:v>
                </c:pt>
                <c:pt idx="7100">
                  <c:v>8031.0250000000024</c:v>
                </c:pt>
                <c:pt idx="7101">
                  <c:v>8031.08</c:v>
                </c:pt>
                <c:pt idx="7102">
                  <c:v>8031.08</c:v>
                </c:pt>
                <c:pt idx="7103">
                  <c:v>8031.0960000000014</c:v>
                </c:pt>
                <c:pt idx="7104">
                  <c:v>8031.0960000000014</c:v>
                </c:pt>
                <c:pt idx="7105">
                  <c:v>8031.058</c:v>
                </c:pt>
                <c:pt idx="7106">
                  <c:v>8031.0930000000017</c:v>
                </c:pt>
                <c:pt idx="7107">
                  <c:v>8031.0820000000003</c:v>
                </c:pt>
                <c:pt idx="7108">
                  <c:v>8031.1110000000044</c:v>
                </c:pt>
                <c:pt idx="7109">
                  <c:v>8031.0810000000001</c:v>
                </c:pt>
                <c:pt idx="7110">
                  <c:v>8031.1450000000004</c:v>
                </c:pt>
                <c:pt idx="7111">
                  <c:v>8031.1150000000034</c:v>
                </c:pt>
                <c:pt idx="7112">
                  <c:v>8031.0880000000006</c:v>
                </c:pt>
                <c:pt idx="7113">
                  <c:v>8031.085</c:v>
                </c:pt>
                <c:pt idx="7114">
                  <c:v>8031.1530000000002</c:v>
                </c:pt>
                <c:pt idx="7115">
                  <c:v>8031.0550000000003</c:v>
                </c:pt>
                <c:pt idx="7116">
                  <c:v>8031.1160000000036</c:v>
                </c:pt>
                <c:pt idx="7117">
                  <c:v>8031.14</c:v>
                </c:pt>
                <c:pt idx="7118">
                  <c:v>8031.1230000000023</c:v>
                </c:pt>
                <c:pt idx="7119">
                  <c:v>8031.0910000000003</c:v>
                </c:pt>
                <c:pt idx="7120">
                  <c:v>8031.1090000000004</c:v>
                </c:pt>
                <c:pt idx="7121">
                  <c:v>8031.0610000000024</c:v>
                </c:pt>
                <c:pt idx="7122">
                  <c:v>8031.0530000000008</c:v>
                </c:pt>
                <c:pt idx="7123">
                  <c:v>8031.0620000000035</c:v>
                </c:pt>
                <c:pt idx="7124">
                  <c:v>8031.0570000000016</c:v>
                </c:pt>
                <c:pt idx="7125">
                  <c:v>8031.1150000000034</c:v>
                </c:pt>
                <c:pt idx="7126">
                  <c:v>8031.1130000000003</c:v>
                </c:pt>
                <c:pt idx="7127">
                  <c:v>8031.0550000000003</c:v>
                </c:pt>
                <c:pt idx="7128">
                  <c:v>8031.107</c:v>
                </c:pt>
                <c:pt idx="7129">
                  <c:v>8031.0810000000001</c:v>
                </c:pt>
                <c:pt idx="7130">
                  <c:v>8031.0340000000006</c:v>
                </c:pt>
                <c:pt idx="7131">
                  <c:v>8031.1020000000044</c:v>
                </c:pt>
                <c:pt idx="7132">
                  <c:v>8031.098</c:v>
                </c:pt>
                <c:pt idx="7133">
                  <c:v>8031.0470000000005</c:v>
                </c:pt>
                <c:pt idx="7134">
                  <c:v>8031.0930000000017</c:v>
                </c:pt>
                <c:pt idx="7135">
                  <c:v>8031.0420000000004</c:v>
                </c:pt>
                <c:pt idx="7136">
                  <c:v>8031.0749999999998</c:v>
                </c:pt>
                <c:pt idx="7137">
                  <c:v>8031.0540000000001</c:v>
                </c:pt>
                <c:pt idx="7138">
                  <c:v>8031.0610000000024</c:v>
                </c:pt>
                <c:pt idx="7139">
                  <c:v>8031.076</c:v>
                </c:pt>
                <c:pt idx="7140">
                  <c:v>8031.0450000000001</c:v>
                </c:pt>
                <c:pt idx="7141">
                  <c:v>8031.0680000000002</c:v>
                </c:pt>
                <c:pt idx="7142">
                  <c:v>8031.08</c:v>
                </c:pt>
                <c:pt idx="7143">
                  <c:v>8031.0920000000024</c:v>
                </c:pt>
                <c:pt idx="7144">
                  <c:v>8031.0590000000002</c:v>
                </c:pt>
                <c:pt idx="7145">
                  <c:v>8031.0360000000001</c:v>
                </c:pt>
                <c:pt idx="7146">
                  <c:v>8031.0790000000006</c:v>
                </c:pt>
                <c:pt idx="7147">
                  <c:v>8031.0870000000004</c:v>
                </c:pt>
                <c:pt idx="7148">
                  <c:v>8031.1330000000007</c:v>
                </c:pt>
                <c:pt idx="7149">
                  <c:v>8031.0280000000002</c:v>
                </c:pt>
                <c:pt idx="7150">
                  <c:v>8031.0990000000002</c:v>
                </c:pt>
                <c:pt idx="7151">
                  <c:v>8031.076</c:v>
                </c:pt>
                <c:pt idx="7152">
                  <c:v>8031.0830000000005</c:v>
                </c:pt>
                <c:pt idx="7153">
                  <c:v>8031.1030000000001</c:v>
                </c:pt>
                <c:pt idx="7154">
                  <c:v>8031.1020000000044</c:v>
                </c:pt>
                <c:pt idx="7155">
                  <c:v>8031.0830000000005</c:v>
                </c:pt>
                <c:pt idx="7156">
                  <c:v>8031.0880000000006</c:v>
                </c:pt>
                <c:pt idx="7157">
                  <c:v>8031.0410000000002</c:v>
                </c:pt>
                <c:pt idx="7158">
                  <c:v>8031.1020000000044</c:v>
                </c:pt>
                <c:pt idx="7159">
                  <c:v>8031.0910000000003</c:v>
                </c:pt>
                <c:pt idx="7160">
                  <c:v>8031.067</c:v>
                </c:pt>
                <c:pt idx="7161">
                  <c:v>8031.0880000000006</c:v>
                </c:pt>
                <c:pt idx="7162">
                  <c:v>8031.076</c:v>
                </c:pt>
                <c:pt idx="7163">
                  <c:v>8031.0940000000001</c:v>
                </c:pt>
                <c:pt idx="7164">
                  <c:v>8031.0660000000034</c:v>
                </c:pt>
                <c:pt idx="7165">
                  <c:v>8031.0739999999996</c:v>
                </c:pt>
                <c:pt idx="7166">
                  <c:v>8031.0940000000001</c:v>
                </c:pt>
                <c:pt idx="7167">
                  <c:v>8031.0720000000001</c:v>
                </c:pt>
                <c:pt idx="7168">
                  <c:v>8031.0389999999998</c:v>
                </c:pt>
                <c:pt idx="7169">
                  <c:v>8031.067</c:v>
                </c:pt>
                <c:pt idx="7170">
                  <c:v>8031.0440000000008</c:v>
                </c:pt>
                <c:pt idx="7171">
                  <c:v>8031.1050000000014</c:v>
                </c:pt>
                <c:pt idx="7172">
                  <c:v>8031.1030000000001</c:v>
                </c:pt>
                <c:pt idx="7173">
                  <c:v>8031.0830000000005</c:v>
                </c:pt>
                <c:pt idx="7174">
                  <c:v>8031.0550000000003</c:v>
                </c:pt>
                <c:pt idx="7175">
                  <c:v>8031.098</c:v>
                </c:pt>
                <c:pt idx="7176">
                  <c:v>8031.05</c:v>
                </c:pt>
                <c:pt idx="7177">
                  <c:v>8031.0839999999998</c:v>
                </c:pt>
                <c:pt idx="7178">
                  <c:v>8031.0410000000002</c:v>
                </c:pt>
                <c:pt idx="7179">
                  <c:v>8031.0680000000002</c:v>
                </c:pt>
                <c:pt idx="7180">
                  <c:v>8031.0640000000003</c:v>
                </c:pt>
                <c:pt idx="7181">
                  <c:v>8031.0769999999993</c:v>
                </c:pt>
                <c:pt idx="7182">
                  <c:v>8031</c:v>
                </c:pt>
                <c:pt idx="7183">
                  <c:v>8031.1120000000037</c:v>
                </c:pt>
                <c:pt idx="7184">
                  <c:v>8031.0250000000024</c:v>
                </c:pt>
                <c:pt idx="7185">
                  <c:v>8031.0370000000003</c:v>
                </c:pt>
                <c:pt idx="7186">
                  <c:v>8031.0660000000034</c:v>
                </c:pt>
                <c:pt idx="7187">
                  <c:v>8031.1220000000039</c:v>
                </c:pt>
                <c:pt idx="7188">
                  <c:v>8031.0389999999998</c:v>
                </c:pt>
                <c:pt idx="7189">
                  <c:v>8031.06</c:v>
                </c:pt>
                <c:pt idx="7190">
                  <c:v>8031.0150000000003</c:v>
                </c:pt>
                <c:pt idx="7191">
                  <c:v>8031.0960000000014</c:v>
                </c:pt>
                <c:pt idx="7192">
                  <c:v>8031.0620000000035</c:v>
                </c:pt>
                <c:pt idx="7193">
                  <c:v>8031.0790000000006</c:v>
                </c:pt>
                <c:pt idx="7194">
                  <c:v>8031.0960000000014</c:v>
                </c:pt>
                <c:pt idx="7195">
                  <c:v>8031.0520000000024</c:v>
                </c:pt>
                <c:pt idx="7196">
                  <c:v>8031.0990000000002</c:v>
                </c:pt>
                <c:pt idx="7197">
                  <c:v>8031.0570000000016</c:v>
                </c:pt>
                <c:pt idx="7198">
                  <c:v>8031.06</c:v>
                </c:pt>
                <c:pt idx="7199">
                  <c:v>8031.0769999999993</c:v>
                </c:pt>
                <c:pt idx="7200">
                  <c:v>8031.0570000000016</c:v>
                </c:pt>
                <c:pt idx="7201">
                  <c:v>8031.0720000000001</c:v>
                </c:pt>
                <c:pt idx="7202">
                  <c:v>8031.04</c:v>
                </c:pt>
                <c:pt idx="7203">
                  <c:v>8031.0710000000008</c:v>
                </c:pt>
                <c:pt idx="7204">
                  <c:v>8031.0510000000004</c:v>
                </c:pt>
                <c:pt idx="7205">
                  <c:v>8031.0870000000004</c:v>
                </c:pt>
                <c:pt idx="7206">
                  <c:v>8031.0590000000002</c:v>
                </c:pt>
                <c:pt idx="7207">
                  <c:v>8031.0910000000003</c:v>
                </c:pt>
                <c:pt idx="7208">
                  <c:v>8031.0690000000004</c:v>
                </c:pt>
                <c:pt idx="7209">
                  <c:v>8031.0410000000002</c:v>
                </c:pt>
                <c:pt idx="7210">
                  <c:v>8031.0640000000003</c:v>
                </c:pt>
                <c:pt idx="7211">
                  <c:v>8031.0650000000014</c:v>
                </c:pt>
                <c:pt idx="7212">
                  <c:v>8031.0540000000001</c:v>
                </c:pt>
                <c:pt idx="7213">
                  <c:v>8031.0730000000003</c:v>
                </c:pt>
                <c:pt idx="7214">
                  <c:v>8031.03</c:v>
                </c:pt>
                <c:pt idx="7215">
                  <c:v>8031.1330000000007</c:v>
                </c:pt>
                <c:pt idx="7216">
                  <c:v>8031.0320000000002</c:v>
                </c:pt>
                <c:pt idx="7217">
                  <c:v>8031.0650000000014</c:v>
                </c:pt>
                <c:pt idx="7218">
                  <c:v>8031.0749999999998</c:v>
                </c:pt>
                <c:pt idx="7219">
                  <c:v>8031.1</c:v>
                </c:pt>
                <c:pt idx="7220">
                  <c:v>8031.0870000000004</c:v>
                </c:pt>
                <c:pt idx="7221">
                  <c:v>8031.0130000000017</c:v>
                </c:pt>
                <c:pt idx="7222">
                  <c:v>8031.0920000000024</c:v>
                </c:pt>
                <c:pt idx="7223">
                  <c:v>8031.1260000000038</c:v>
                </c:pt>
                <c:pt idx="7224">
                  <c:v>8031.0769999999993</c:v>
                </c:pt>
                <c:pt idx="7225">
                  <c:v>8031.0440000000008</c:v>
                </c:pt>
                <c:pt idx="7226">
                  <c:v>8031.0920000000024</c:v>
                </c:pt>
                <c:pt idx="7227">
                  <c:v>8031.0780000000004</c:v>
                </c:pt>
                <c:pt idx="7228">
                  <c:v>8031.05</c:v>
                </c:pt>
                <c:pt idx="7229">
                  <c:v>8031.04</c:v>
                </c:pt>
                <c:pt idx="7230">
                  <c:v>8031.0690000000004</c:v>
                </c:pt>
                <c:pt idx="7231">
                  <c:v>8031.0630000000001</c:v>
                </c:pt>
                <c:pt idx="7232">
                  <c:v>8031.1</c:v>
                </c:pt>
                <c:pt idx="7233">
                  <c:v>8031.0839999999998</c:v>
                </c:pt>
                <c:pt idx="7234">
                  <c:v>8031.067</c:v>
                </c:pt>
                <c:pt idx="7235">
                  <c:v>8031.1030000000001</c:v>
                </c:pt>
                <c:pt idx="7236">
                  <c:v>8031.1010000000024</c:v>
                </c:pt>
                <c:pt idx="7237">
                  <c:v>8031.0810000000001</c:v>
                </c:pt>
                <c:pt idx="7238">
                  <c:v>8031.0620000000035</c:v>
                </c:pt>
                <c:pt idx="7239">
                  <c:v>8031.0839999999998</c:v>
                </c:pt>
                <c:pt idx="7240">
                  <c:v>8031.0710000000008</c:v>
                </c:pt>
                <c:pt idx="7241">
                  <c:v>8031.134</c:v>
                </c:pt>
                <c:pt idx="7242">
                  <c:v>8031.098</c:v>
                </c:pt>
                <c:pt idx="7243">
                  <c:v>8031.0830000000005</c:v>
                </c:pt>
                <c:pt idx="7244">
                  <c:v>8031.107</c:v>
                </c:pt>
                <c:pt idx="7245">
                  <c:v>8031.0920000000024</c:v>
                </c:pt>
                <c:pt idx="7246">
                  <c:v>8031.1130000000003</c:v>
                </c:pt>
                <c:pt idx="7247">
                  <c:v>8031.0940000000001</c:v>
                </c:pt>
                <c:pt idx="7248">
                  <c:v>8031.0830000000005</c:v>
                </c:pt>
                <c:pt idx="7249">
                  <c:v>8031.0990000000002</c:v>
                </c:pt>
                <c:pt idx="7250">
                  <c:v>8031.0950000000003</c:v>
                </c:pt>
                <c:pt idx="7251">
                  <c:v>8031.1200000000035</c:v>
                </c:pt>
                <c:pt idx="7252">
                  <c:v>8031.1520000000037</c:v>
                </c:pt>
                <c:pt idx="7253">
                  <c:v>8031.1230000000023</c:v>
                </c:pt>
                <c:pt idx="7254">
                  <c:v>8031.1310000000003</c:v>
                </c:pt>
                <c:pt idx="7255">
                  <c:v>8031.1640000000034</c:v>
                </c:pt>
                <c:pt idx="7256">
                  <c:v>8031.0780000000004</c:v>
                </c:pt>
                <c:pt idx="7257">
                  <c:v>8031.0650000000014</c:v>
                </c:pt>
                <c:pt idx="7258">
                  <c:v>8031.1120000000037</c:v>
                </c:pt>
                <c:pt idx="7259">
                  <c:v>8031.0920000000024</c:v>
                </c:pt>
                <c:pt idx="7260">
                  <c:v>8031.0620000000035</c:v>
                </c:pt>
                <c:pt idx="7261">
                  <c:v>8031.1150000000034</c:v>
                </c:pt>
                <c:pt idx="7262">
                  <c:v>8031.1080000000002</c:v>
                </c:pt>
                <c:pt idx="7263">
                  <c:v>8031.0749999999998</c:v>
                </c:pt>
                <c:pt idx="7264">
                  <c:v>8031.1190000000024</c:v>
                </c:pt>
                <c:pt idx="7265">
                  <c:v>8031.1040000000003</c:v>
                </c:pt>
                <c:pt idx="7266">
                  <c:v>8031.1220000000039</c:v>
                </c:pt>
                <c:pt idx="7267">
                  <c:v>8031.085</c:v>
                </c:pt>
                <c:pt idx="7268">
                  <c:v>8031.1410000000014</c:v>
                </c:pt>
                <c:pt idx="7269">
                  <c:v>8031.1250000000036</c:v>
                </c:pt>
                <c:pt idx="7270">
                  <c:v>8031.0230000000001</c:v>
                </c:pt>
                <c:pt idx="7271">
                  <c:v>8031.0890000000009</c:v>
                </c:pt>
                <c:pt idx="7272">
                  <c:v>8031.1360000000004</c:v>
                </c:pt>
                <c:pt idx="7273">
                  <c:v>8031.1050000000014</c:v>
                </c:pt>
                <c:pt idx="7274">
                  <c:v>8031.076</c:v>
                </c:pt>
                <c:pt idx="7275">
                  <c:v>8031.0860000000002</c:v>
                </c:pt>
                <c:pt idx="7276">
                  <c:v>8031.1150000000034</c:v>
                </c:pt>
                <c:pt idx="7277">
                  <c:v>8031.1030000000001</c:v>
                </c:pt>
                <c:pt idx="7278">
                  <c:v>8031.0870000000004</c:v>
                </c:pt>
                <c:pt idx="7279">
                  <c:v>8031.0450000000001</c:v>
                </c:pt>
                <c:pt idx="7280">
                  <c:v>8031.0870000000004</c:v>
                </c:pt>
                <c:pt idx="7281">
                  <c:v>8031.0810000000001</c:v>
                </c:pt>
                <c:pt idx="7282">
                  <c:v>8031.0960000000014</c:v>
                </c:pt>
                <c:pt idx="7283">
                  <c:v>8031.0880000000006</c:v>
                </c:pt>
                <c:pt idx="7284">
                  <c:v>8031.1379999999999</c:v>
                </c:pt>
                <c:pt idx="7285">
                  <c:v>8031.1250000000036</c:v>
                </c:pt>
                <c:pt idx="7286">
                  <c:v>8031.0839999999998</c:v>
                </c:pt>
                <c:pt idx="7287">
                  <c:v>8031.085</c:v>
                </c:pt>
                <c:pt idx="7288">
                  <c:v>8031.0769999999993</c:v>
                </c:pt>
                <c:pt idx="7289">
                  <c:v>8031.058</c:v>
                </c:pt>
                <c:pt idx="7290">
                  <c:v>8031.1190000000024</c:v>
                </c:pt>
                <c:pt idx="7291">
                  <c:v>8031.0950000000003</c:v>
                </c:pt>
                <c:pt idx="7292">
                  <c:v>8031.0690000000004</c:v>
                </c:pt>
                <c:pt idx="7293">
                  <c:v>8031.0720000000001</c:v>
                </c:pt>
                <c:pt idx="7294">
                  <c:v>8031.1080000000002</c:v>
                </c:pt>
                <c:pt idx="7295">
                  <c:v>8031.0650000000014</c:v>
                </c:pt>
                <c:pt idx="7296">
                  <c:v>8031.0540000000001</c:v>
                </c:pt>
                <c:pt idx="7297">
                  <c:v>8031.0720000000001</c:v>
                </c:pt>
                <c:pt idx="7298">
                  <c:v>8031.0720000000001</c:v>
                </c:pt>
                <c:pt idx="7299">
                  <c:v>8031.1120000000037</c:v>
                </c:pt>
                <c:pt idx="7300">
                  <c:v>8031.1100000000024</c:v>
                </c:pt>
                <c:pt idx="7301">
                  <c:v>8031.1140000000014</c:v>
                </c:pt>
                <c:pt idx="7302">
                  <c:v>8031.1040000000003</c:v>
                </c:pt>
                <c:pt idx="7303">
                  <c:v>8031.09</c:v>
                </c:pt>
                <c:pt idx="7304">
                  <c:v>8031.0910000000003</c:v>
                </c:pt>
                <c:pt idx="7305">
                  <c:v>8031.1250000000036</c:v>
                </c:pt>
                <c:pt idx="7306">
                  <c:v>8031.0690000000004</c:v>
                </c:pt>
                <c:pt idx="7307">
                  <c:v>8031.1150000000034</c:v>
                </c:pt>
                <c:pt idx="7308">
                  <c:v>8031.1470000000018</c:v>
                </c:pt>
                <c:pt idx="7309">
                  <c:v>8031.1200000000035</c:v>
                </c:pt>
                <c:pt idx="7310">
                  <c:v>8031.107</c:v>
                </c:pt>
                <c:pt idx="7311">
                  <c:v>8031.0890000000009</c:v>
                </c:pt>
                <c:pt idx="7312">
                  <c:v>8031.0950000000003</c:v>
                </c:pt>
                <c:pt idx="7313">
                  <c:v>8031.0970000000007</c:v>
                </c:pt>
                <c:pt idx="7314">
                  <c:v>8031.1200000000035</c:v>
                </c:pt>
                <c:pt idx="7315">
                  <c:v>8031.1350000000002</c:v>
                </c:pt>
                <c:pt idx="7316">
                  <c:v>8031.1200000000035</c:v>
                </c:pt>
                <c:pt idx="7317">
                  <c:v>8031.1500000000024</c:v>
                </c:pt>
                <c:pt idx="7318">
                  <c:v>8031.1270000000004</c:v>
                </c:pt>
                <c:pt idx="7319">
                  <c:v>8031.1379999999999</c:v>
                </c:pt>
                <c:pt idx="7320">
                  <c:v>8031.1670000000004</c:v>
                </c:pt>
                <c:pt idx="7321">
                  <c:v>8031.1520000000037</c:v>
                </c:pt>
                <c:pt idx="7322">
                  <c:v>8031.1530000000002</c:v>
                </c:pt>
                <c:pt idx="7323">
                  <c:v>8031.1260000000038</c:v>
                </c:pt>
                <c:pt idx="7324">
                  <c:v>8031.134</c:v>
                </c:pt>
                <c:pt idx="7325">
                  <c:v>8031.1040000000003</c:v>
                </c:pt>
                <c:pt idx="7326">
                  <c:v>8031.0960000000014</c:v>
                </c:pt>
                <c:pt idx="7327">
                  <c:v>8031.1690000000035</c:v>
                </c:pt>
                <c:pt idx="7328">
                  <c:v>8031.1470000000018</c:v>
                </c:pt>
                <c:pt idx="7329">
                  <c:v>8031.0790000000006</c:v>
                </c:pt>
                <c:pt idx="7330">
                  <c:v>8031.1280000000024</c:v>
                </c:pt>
                <c:pt idx="7331">
                  <c:v>8031.0940000000001</c:v>
                </c:pt>
                <c:pt idx="7332">
                  <c:v>8031.1250000000036</c:v>
                </c:pt>
                <c:pt idx="7333">
                  <c:v>8031.1030000000001</c:v>
                </c:pt>
                <c:pt idx="7334">
                  <c:v>8031.0950000000003</c:v>
                </c:pt>
                <c:pt idx="7335">
                  <c:v>8031.085</c:v>
                </c:pt>
                <c:pt idx="7336">
                  <c:v>8031.1150000000034</c:v>
                </c:pt>
                <c:pt idx="7337">
                  <c:v>8031.1230000000023</c:v>
                </c:pt>
                <c:pt idx="7338">
                  <c:v>8031.1020000000044</c:v>
                </c:pt>
                <c:pt idx="7339">
                  <c:v>8031.1040000000003</c:v>
                </c:pt>
                <c:pt idx="7340">
                  <c:v>8031.1280000000024</c:v>
                </c:pt>
                <c:pt idx="7341">
                  <c:v>8031.0970000000007</c:v>
                </c:pt>
                <c:pt idx="7342">
                  <c:v>8031.1460000000034</c:v>
                </c:pt>
                <c:pt idx="7343">
                  <c:v>8031.1460000000034</c:v>
                </c:pt>
                <c:pt idx="7344">
                  <c:v>8031.1180000000004</c:v>
                </c:pt>
                <c:pt idx="7345">
                  <c:v>8031.098</c:v>
                </c:pt>
                <c:pt idx="7346">
                  <c:v>8031.107</c:v>
                </c:pt>
                <c:pt idx="7347">
                  <c:v>8031.1190000000024</c:v>
                </c:pt>
                <c:pt idx="7348">
                  <c:v>8031.1390000000001</c:v>
                </c:pt>
                <c:pt idx="7349">
                  <c:v>8031.1260000000038</c:v>
                </c:pt>
                <c:pt idx="7350">
                  <c:v>8031.1590000000024</c:v>
                </c:pt>
                <c:pt idx="7351">
                  <c:v>8031.1240000000034</c:v>
                </c:pt>
                <c:pt idx="7352">
                  <c:v>8031.1480000000001</c:v>
                </c:pt>
                <c:pt idx="7353">
                  <c:v>8031.1230000000023</c:v>
                </c:pt>
                <c:pt idx="7354">
                  <c:v>8031.1370000000015</c:v>
                </c:pt>
                <c:pt idx="7355">
                  <c:v>8031.1440000000002</c:v>
                </c:pt>
                <c:pt idx="7356">
                  <c:v>8031.1190000000024</c:v>
                </c:pt>
                <c:pt idx="7357">
                  <c:v>8031.1170000000002</c:v>
                </c:pt>
                <c:pt idx="7358">
                  <c:v>8031.1150000000034</c:v>
                </c:pt>
                <c:pt idx="7359">
                  <c:v>8031.14</c:v>
                </c:pt>
                <c:pt idx="7360">
                  <c:v>8031.1660000000038</c:v>
                </c:pt>
                <c:pt idx="7361">
                  <c:v>8031.1810000000014</c:v>
                </c:pt>
                <c:pt idx="7362">
                  <c:v>8031.0690000000004</c:v>
                </c:pt>
                <c:pt idx="7363">
                  <c:v>8031.1110000000044</c:v>
                </c:pt>
                <c:pt idx="7364">
                  <c:v>8031.0950000000003</c:v>
                </c:pt>
                <c:pt idx="7365">
                  <c:v>8031.1080000000002</c:v>
                </c:pt>
                <c:pt idx="7366">
                  <c:v>8031.14</c:v>
                </c:pt>
                <c:pt idx="7367">
                  <c:v>8031.1140000000014</c:v>
                </c:pt>
                <c:pt idx="7368">
                  <c:v>8031.0960000000014</c:v>
                </c:pt>
                <c:pt idx="7369">
                  <c:v>8031.1310000000003</c:v>
                </c:pt>
                <c:pt idx="7370">
                  <c:v>8031.1170000000002</c:v>
                </c:pt>
                <c:pt idx="7371">
                  <c:v>8031.1290000000045</c:v>
                </c:pt>
                <c:pt idx="7372">
                  <c:v>8031.1010000000024</c:v>
                </c:pt>
                <c:pt idx="7373">
                  <c:v>8031.085</c:v>
                </c:pt>
                <c:pt idx="7374">
                  <c:v>8031.1320000000014</c:v>
                </c:pt>
                <c:pt idx="7375">
                  <c:v>8031.0930000000017</c:v>
                </c:pt>
                <c:pt idx="7376">
                  <c:v>8031.0890000000009</c:v>
                </c:pt>
                <c:pt idx="7377">
                  <c:v>8031.1320000000014</c:v>
                </c:pt>
                <c:pt idx="7378">
                  <c:v>8031.1480000000001</c:v>
                </c:pt>
                <c:pt idx="7379">
                  <c:v>8031.1440000000002</c:v>
                </c:pt>
                <c:pt idx="7380">
                  <c:v>8031.0880000000006</c:v>
                </c:pt>
                <c:pt idx="7381">
                  <c:v>8031.0970000000007</c:v>
                </c:pt>
                <c:pt idx="7382">
                  <c:v>8031.1090000000004</c:v>
                </c:pt>
                <c:pt idx="7383">
                  <c:v>8031.0860000000002</c:v>
                </c:pt>
                <c:pt idx="7384">
                  <c:v>8031.1360000000004</c:v>
                </c:pt>
                <c:pt idx="7385">
                  <c:v>8031.1320000000014</c:v>
                </c:pt>
                <c:pt idx="7386">
                  <c:v>8031.1560000000045</c:v>
                </c:pt>
                <c:pt idx="7387">
                  <c:v>8031.14</c:v>
                </c:pt>
                <c:pt idx="7388">
                  <c:v>8031.1650000000036</c:v>
                </c:pt>
                <c:pt idx="7389">
                  <c:v>8031.1250000000036</c:v>
                </c:pt>
                <c:pt idx="7390">
                  <c:v>8031.1320000000014</c:v>
                </c:pt>
                <c:pt idx="7391">
                  <c:v>8031.1350000000002</c:v>
                </c:pt>
                <c:pt idx="7392">
                  <c:v>8031.1280000000024</c:v>
                </c:pt>
                <c:pt idx="7393">
                  <c:v>8031.1100000000024</c:v>
                </c:pt>
                <c:pt idx="7394">
                  <c:v>8031.1210000000037</c:v>
                </c:pt>
                <c:pt idx="7395">
                  <c:v>8031.1310000000003</c:v>
                </c:pt>
                <c:pt idx="7396">
                  <c:v>8031.134</c:v>
                </c:pt>
                <c:pt idx="7397">
                  <c:v>8031.1530000000002</c:v>
                </c:pt>
                <c:pt idx="7398">
                  <c:v>8031.1360000000004</c:v>
                </c:pt>
                <c:pt idx="7399">
                  <c:v>8031.1150000000034</c:v>
                </c:pt>
                <c:pt idx="7400">
                  <c:v>8031.1020000000044</c:v>
                </c:pt>
                <c:pt idx="7401">
                  <c:v>8031.1040000000003</c:v>
                </c:pt>
                <c:pt idx="7402">
                  <c:v>8031.1200000000035</c:v>
                </c:pt>
                <c:pt idx="7403">
                  <c:v>8031.1410000000014</c:v>
                </c:pt>
                <c:pt idx="7404">
                  <c:v>8031.1270000000004</c:v>
                </c:pt>
                <c:pt idx="7405">
                  <c:v>8031.085</c:v>
                </c:pt>
                <c:pt idx="7406">
                  <c:v>8031.1610000000037</c:v>
                </c:pt>
                <c:pt idx="7407">
                  <c:v>8031.1670000000004</c:v>
                </c:pt>
                <c:pt idx="7408">
                  <c:v>8031.0970000000007</c:v>
                </c:pt>
                <c:pt idx="7409">
                  <c:v>8031.1270000000004</c:v>
                </c:pt>
                <c:pt idx="7410">
                  <c:v>8031.1530000000002</c:v>
                </c:pt>
                <c:pt idx="7411">
                  <c:v>8031.1490000000003</c:v>
                </c:pt>
                <c:pt idx="7412">
                  <c:v>8031.1210000000037</c:v>
                </c:pt>
                <c:pt idx="7413">
                  <c:v>8031.0890000000009</c:v>
                </c:pt>
                <c:pt idx="7414">
                  <c:v>8031.05</c:v>
                </c:pt>
                <c:pt idx="7415">
                  <c:v>8031.1570000000002</c:v>
                </c:pt>
                <c:pt idx="7416">
                  <c:v>8031.1560000000045</c:v>
                </c:pt>
                <c:pt idx="7417">
                  <c:v>8031.0870000000004</c:v>
                </c:pt>
                <c:pt idx="7418">
                  <c:v>8031.058</c:v>
                </c:pt>
                <c:pt idx="7419">
                  <c:v>8031.1150000000034</c:v>
                </c:pt>
                <c:pt idx="7420">
                  <c:v>8031.1110000000044</c:v>
                </c:pt>
                <c:pt idx="7421">
                  <c:v>8031.0610000000024</c:v>
                </c:pt>
                <c:pt idx="7422">
                  <c:v>8031.0640000000003</c:v>
                </c:pt>
                <c:pt idx="7423">
                  <c:v>8031.1580000000004</c:v>
                </c:pt>
                <c:pt idx="7424">
                  <c:v>8031.1410000000014</c:v>
                </c:pt>
                <c:pt idx="7425">
                  <c:v>8031.0830000000005</c:v>
                </c:pt>
                <c:pt idx="7426">
                  <c:v>8031.1330000000007</c:v>
                </c:pt>
                <c:pt idx="7427">
                  <c:v>8031.1140000000014</c:v>
                </c:pt>
                <c:pt idx="7428">
                  <c:v>8031.1610000000037</c:v>
                </c:pt>
                <c:pt idx="7429">
                  <c:v>8031.1020000000044</c:v>
                </c:pt>
                <c:pt idx="7430">
                  <c:v>8031.0610000000024</c:v>
                </c:pt>
                <c:pt idx="7431">
                  <c:v>8031.1270000000004</c:v>
                </c:pt>
                <c:pt idx="7432">
                  <c:v>8031.0830000000005</c:v>
                </c:pt>
                <c:pt idx="7433">
                  <c:v>8031.1250000000036</c:v>
                </c:pt>
                <c:pt idx="7434">
                  <c:v>8031.1170000000002</c:v>
                </c:pt>
                <c:pt idx="7435">
                  <c:v>8031.13</c:v>
                </c:pt>
                <c:pt idx="7436">
                  <c:v>8031.0930000000017</c:v>
                </c:pt>
                <c:pt idx="7437">
                  <c:v>8031.076</c:v>
                </c:pt>
                <c:pt idx="7438">
                  <c:v>8031.14</c:v>
                </c:pt>
                <c:pt idx="7439">
                  <c:v>8031.1170000000002</c:v>
                </c:pt>
                <c:pt idx="7440">
                  <c:v>8031.1580000000004</c:v>
                </c:pt>
                <c:pt idx="7441">
                  <c:v>8031.1650000000036</c:v>
                </c:pt>
                <c:pt idx="7442">
                  <c:v>8031.076</c:v>
                </c:pt>
                <c:pt idx="7443">
                  <c:v>8031.076</c:v>
                </c:pt>
                <c:pt idx="7444">
                  <c:v>8031.0780000000004</c:v>
                </c:pt>
                <c:pt idx="7445">
                  <c:v>8031.1030000000001</c:v>
                </c:pt>
                <c:pt idx="7446">
                  <c:v>8031.1080000000002</c:v>
                </c:pt>
                <c:pt idx="7447">
                  <c:v>8031.1150000000034</c:v>
                </c:pt>
                <c:pt idx="7448">
                  <c:v>8031.0640000000003</c:v>
                </c:pt>
                <c:pt idx="7449">
                  <c:v>8031.085</c:v>
                </c:pt>
                <c:pt idx="7450">
                  <c:v>8031.1090000000004</c:v>
                </c:pt>
                <c:pt idx="7451">
                  <c:v>8031.0940000000001</c:v>
                </c:pt>
                <c:pt idx="7452">
                  <c:v>8031.0950000000003</c:v>
                </c:pt>
                <c:pt idx="7453">
                  <c:v>8031.1110000000044</c:v>
                </c:pt>
                <c:pt idx="7454">
                  <c:v>8031.1110000000044</c:v>
                </c:pt>
                <c:pt idx="7455">
                  <c:v>8031.0710000000008</c:v>
                </c:pt>
                <c:pt idx="7456">
                  <c:v>8031.1</c:v>
                </c:pt>
                <c:pt idx="7457">
                  <c:v>8031.085</c:v>
                </c:pt>
                <c:pt idx="7458">
                  <c:v>8031.1130000000003</c:v>
                </c:pt>
                <c:pt idx="7459">
                  <c:v>8031.1379999999999</c:v>
                </c:pt>
                <c:pt idx="7460">
                  <c:v>8031.07</c:v>
                </c:pt>
                <c:pt idx="7461">
                  <c:v>8031.1140000000014</c:v>
                </c:pt>
                <c:pt idx="7462">
                  <c:v>8031.0620000000035</c:v>
                </c:pt>
                <c:pt idx="7463">
                  <c:v>8031.0690000000004</c:v>
                </c:pt>
                <c:pt idx="7464">
                  <c:v>8031.1080000000002</c:v>
                </c:pt>
                <c:pt idx="7465">
                  <c:v>8031.0930000000017</c:v>
                </c:pt>
                <c:pt idx="7466">
                  <c:v>8031.1090000000004</c:v>
                </c:pt>
                <c:pt idx="7467">
                  <c:v>8031.1360000000004</c:v>
                </c:pt>
                <c:pt idx="7468">
                  <c:v>8031.1200000000035</c:v>
                </c:pt>
                <c:pt idx="7469">
                  <c:v>8031.1200000000035</c:v>
                </c:pt>
                <c:pt idx="7470">
                  <c:v>8031.1450000000004</c:v>
                </c:pt>
                <c:pt idx="7471">
                  <c:v>8031.1310000000003</c:v>
                </c:pt>
                <c:pt idx="7472">
                  <c:v>8031.076</c:v>
                </c:pt>
                <c:pt idx="7473">
                  <c:v>8031.1320000000014</c:v>
                </c:pt>
                <c:pt idx="7474">
                  <c:v>8031.1130000000003</c:v>
                </c:pt>
                <c:pt idx="7475">
                  <c:v>8031.1490000000003</c:v>
                </c:pt>
                <c:pt idx="7476">
                  <c:v>8031.1020000000044</c:v>
                </c:pt>
                <c:pt idx="7477">
                  <c:v>8031.1</c:v>
                </c:pt>
                <c:pt idx="7478">
                  <c:v>8031.1100000000024</c:v>
                </c:pt>
                <c:pt idx="7479">
                  <c:v>8031.0970000000007</c:v>
                </c:pt>
                <c:pt idx="7480">
                  <c:v>8031.1500000000024</c:v>
                </c:pt>
                <c:pt idx="7481">
                  <c:v>8031.0749999999998</c:v>
                </c:pt>
                <c:pt idx="7482">
                  <c:v>8031.0329999999994</c:v>
                </c:pt>
                <c:pt idx="7483">
                  <c:v>8031.0470000000005</c:v>
                </c:pt>
                <c:pt idx="7484">
                  <c:v>8031.0389999999998</c:v>
                </c:pt>
                <c:pt idx="7485">
                  <c:v>8031.0320000000002</c:v>
                </c:pt>
                <c:pt idx="7486">
                  <c:v>8031.0190000000002</c:v>
                </c:pt>
                <c:pt idx="7487">
                  <c:v>8031.0210000000034</c:v>
                </c:pt>
                <c:pt idx="7488">
                  <c:v>8031.0140000000001</c:v>
                </c:pt>
                <c:pt idx="7489">
                  <c:v>8031.0309999999999</c:v>
                </c:pt>
                <c:pt idx="7490">
                  <c:v>8031.0010000000002</c:v>
                </c:pt>
                <c:pt idx="7491">
                  <c:v>8031.04</c:v>
                </c:pt>
                <c:pt idx="7492">
                  <c:v>8030.9939999999997</c:v>
                </c:pt>
                <c:pt idx="7493">
                  <c:v>8031.0389999999998</c:v>
                </c:pt>
                <c:pt idx="7494">
                  <c:v>8031.0110000000004</c:v>
                </c:pt>
                <c:pt idx="7495">
                  <c:v>8031.0550000000003</c:v>
                </c:pt>
                <c:pt idx="7496">
                  <c:v>8031.0360000000001</c:v>
                </c:pt>
                <c:pt idx="7497">
                  <c:v>8030.9690000000001</c:v>
                </c:pt>
                <c:pt idx="7498">
                  <c:v>8030.9849999999997</c:v>
                </c:pt>
                <c:pt idx="7499">
                  <c:v>8031.0340000000006</c:v>
                </c:pt>
                <c:pt idx="7500">
                  <c:v>8031.0210000000034</c:v>
                </c:pt>
                <c:pt idx="7501">
                  <c:v>8031.0030000000015</c:v>
                </c:pt>
                <c:pt idx="7502">
                  <c:v>8031.0080000000007</c:v>
                </c:pt>
                <c:pt idx="7503">
                  <c:v>8030.9990000000007</c:v>
                </c:pt>
                <c:pt idx="7504">
                  <c:v>8031.0510000000004</c:v>
                </c:pt>
                <c:pt idx="7505">
                  <c:v>8031.0340000000006</c:v>
                </c:pt>
                <c:pt idx="7506">
                  <c:v>8031.0240000000003</c:v>
                </c:pt>
                <c:pt idx="7507">
                  <c:v>8031.0520000000024</c:v>
                </c:pt>
                <c:pt idx="7508">
                  <c:v>8031.0230000000001</c:v>
                </c:pt>
                <c:pt idx="7509">
                  <c:v>8031.0410000000002</c:v>
                </c:pt>
                <c:pt idx="7510">
                  <c:v>8030.9630000000006</c:v>
                </c:pt>
                <c:pt idx="7511">
                  <c:v>8031.0250000000024</c:v>
                </c:pt>
                <c:pt idx="7512">
                  <c:v>8030.9949999999999</c:v>
                </c:pt>
                <c:pt idx="7513">
                  <c:v>8031.0240000000003</c:v>
                </c:pt>
                <c:pt idx="7514">
                  <c:v>8030.9640000000009</c:v>
                </c:pt>
                <c:pt idx="7515">
                  <c:v>8031.0240000000003</c:v>
                </c:pt>
                <c:pt idx="7516">
                  <c:v>8031.0160000000014</c:v>
                </c:pt>
                <c:pt idx="7517">
                  <c:v>8030.9969999999994</c:v>
                </c:pt>
                <c:pt idx="7518">
                  <c:v>8031.0230000000001</c:v>
                </c:pt>
                <c:pt idx="7519">
                  <c:v>8031.0320000000002</c:v>
                </c:pt>
                <c:pt idx="7520">
                  <c:v>8030.9939999999997</c:v>
                </c:pt>
                <c:pt idx="7521">
                  <c:v>8031.049</c:v>
                </c:pt>
                <c:pt idx="7522">
                  <c:v>8030.9869999999992</c:v>
                </c:pt>
                <c:pt idx="7523">
                  <c:v>8031.0340000000006</c:v>
                </c:pt>
                <c:pt idx="7524">
                  <c:v>8030.9980000000005</c:v>
                </c:pt>
                <c:pt idx="7525">
                  <c:v>8030.9679999999998</c:v>
                </c:pt>
                <c:pt idx="7526">
                  <c:v>8031.0479999999998</c:v>
                </c:pt>
                <c:pt idx="7527">
                  <c:v>8030.9779999999992</c:v>
                </c:pt>
                <c:pt idx="7528">
                  <c:v>8031.0240000000003</c:v>
                </c:pt>
                <c:pt idx="7529">
                  <c:v>8030.9640000000009</c:v>
                </c:pt>
                <c:pt idx="7530">
                  <c:v>8030.9929999999995</c:v>
                </c:pt>
                <c:pt idx="7531">
                  <c:v>8030.9890000000005</c:v>
                </c:pt>
                <c:pt idx="7532">
                  <c:v>8030.9789999999994</c:v>
                </c:pt>
                <c:pt idx="7533">
                  <c:v>8030.99</c:v>
                </c:pt>
                <c:pt idx="7534">
                  <c:v>8031.0150000000003</c:v>
                </c:pt>
                <c:pt idx="7535">
                  <c:v>8030.9859999999999</c:v>
                </c:pt>
                <c:pt idx="7536">
                  <c:v>8030.9839999999995</c:v>
                </c:pt>
                <c:pt idx="7537">
                  <c:v>8030.9210000000003</c:v>
                </c:pt>
                <c:pt idx="7538">
                  <c:v>8031.0020000000004</c:v>
                </c:pt>
                <c:pt idx="7539">
                  <c:v>8030.9640000000009</c:v>
                </c:pt>
                <c:pt idx="7540">
                  <c:v>8030.9280000000008</c:v>
                </c:pt>
                <c:pt idx="7541">
                  <c:v>8030.9710000000005</c:v>
                </c:pt>
                <c:pt idx="7542">
                  <c:v>8030.9570000000003</c:v>
                </c:pt>
                <c:pt idx="7543">
                  <c:v>8030.9949999999999</c:v>
                </c:pt>
                <c:pt idx="7544">
                  <c:v>8031.0280000000002</c:v>
                </c:pt>
                <c:pt idx="7545">
                  <c:v>8031.009</c:v>
                </c:pt>
                <c:pt idx="7546">
                  <c:v>8030.9789999999994</c:v>
                </c:pt>
                <c:pt idx="7547">
                  <c:v>8030.98</c:v>
                </c:pt>
                <c:pt idx="7548">
                  <c:v>8031.0039999999999</c:v>
                </c:pt>
                <c:pt idx="7549">
                  <c:v>8030.96</c:v>
                </c:pt>
                <c:pt idx="7550">
                  <c:v>8031.0150000000003</c:v>
                </c:pt>
                <c:pt idx="7551">
                  <c:v>8030.9470000000001</c:v>
                </c:pt>
                <c:pt idx="7552">
                  <c:v>8030.99</c:v>
                </c:pt>
                <c:pt idx="7553">
                  <c:v>8030.9869999999992</c:v>
                </c:pt>
                <c:pt idx="7554">
                  <c:v>8031.0050000000001</c:v>
                </c:pt>
                <c:pt idx="7555">
                  <c:v>8030.9859999999999</c:v>
                </c:pt>
                <c:pt idx="7556">
                  <c:v>8030.99</c:v>
                </c:pt>
                <c:pt idx="7557">
                  <c:v>8031.0260000000035</c:v>
                </c:pt>
                <c:pt idx="7558">
                  <c:v>8030.9890000000005</c:v>
                </c:pt>
                <c:pt idx="7559">
                  <c:v>8030.94</c:v>
                </c:pt>
                <c:pt idx="7560">
                  <c:v>8030.9290000000001</c:v>
                </c:pt>
                <c:pt idx="7561">
                  <c:v>8030.973</c:v>
                </c:pt>
                <c:pt idx="7562">
                  <c:v>8030.9589999999998</c:v>
                </c:pt>
                <c:pt idx="7563">
                  <c:v>8031</c:v>
                </c:pt>
                <c:pt idx="7564">
                  <c:v>8030.9839999999995</c:v>
                </c:pt>
                <c:pt idx="7565">
                  <c:v>8031.0260000000035</c:v>
                </c:pt>
                <c:pt idx="7566">
                  <c:v>8030.9710000000005</c:v>
                </c:pt>
                <c:pt idx="7567">
                  <c:v>8031.0030000000015</c:v>
                </c:pt>
                <c:pt idx="7568">
                  <c:v>8030.9489999999996</c:v>
                </c:pt>
                <c:pt idx="7569">
                  <c:v>8031.01</c:v>
                </c:pt>
                <c:pt idx="7570">
                  <c:v>8030.9630000000006</c:v>
                </c:pt>
                <c:pt idx="7571">
                  <c:v>8030.9630000000006</c:v>
                </c:pt>
                <c:pt idx="7572">
                  <c:v>8030.9530000000004</c:v>
                </c:pt>
                <c:pt idx="7573">
                  <c:v>8031.01</c:v>
                </c:pt>
                <c:pt idx="7574">
                  <c:v>8030.98</c:v>
                </c:pt>
                <c:pt idx="7575">
                  <c:v>8030.9630000000006</c:v>
                </c:pt>
                <c:pt idx="7576">
                  <c:v>8031.0060000000003</c:v>
                </c:pt>
                <c:pt idx="7577">
                  <c:v>8030.9589999999998</c:v>
                </c:pt>
                <c:pt idx="7578">
                  <c:v>8030.9630000000006</c:v>
                </c:pt>
                <c:pt idx="7579">
                  <c:v>8030.9670000000015</c:v>
                </c:pt>
                <c:pt idx="7580">
                  <c:v>8030.9670000000015</c:v>
                </c:pt>
                <c:pt idx="7581">
                  <c:v>8030.9660000000003</c:v>
                </c:pt>
                <c:pt idx="7582">
                  <c:v>8030.9309999999996</c:v>
                </c:pt>
                <c:pt idx="7583">
                  <c:v>8030.9610000000002</c:v>
                </c:pt>
                <c:pt idx="7584">
                  <c:v>8030.9560000000001</c:v>
                </c:pt>
                <c:pt idx="7585">
                  <c:v>8030.9679999999998</c:v>
                </c:pt>
                <c:pt idx="7586">
                  <c:v>8030.9879999999994</c:v>
                </c:pt>
                <c:pt idx="7587">
                  <c:v>8030.973</c:v>
                </c:pt>
                <c:pt idx="7588">
                  <c:v>8030.9530000000004</c:v>
                </c:pt>
                <c:pt idx="7589">
                  <c:v>8031.0050000000001</c:v>
                </c:pt>
                <c:pt idx="7590">
                  <c:v>8030.9739999999965</c:v>
                </c:pt>
                <c:pt idx="7591">
                  <c:v>8030.9810000000007</c:v>
                </c:pt>
                <c:pt idx="7592">
                  <c:v>8031</c:v>
                </c:pt>
                <c:pt idx="7593">
                  <c:v>8030.9789999999994</c:v>
                </c:pt>
                <c:pt idx="7594">
                  <c:v>8030.9160000000002</c:v>
                </c:pt>
                <c:pt idx="7595">
                  <c:v>8030.991</c:v>
                </c:pt>
                <c:pt idx="7596">
                  <c:v>8030.9550000000008</c:v>
                </c:pt>
                <c:pt idx="7597">
                  <c:v>8030.9980000000005</c:v>
                </c:pt>
                <c:pt idx="7598">
                  <c:v>8030.942</c:v>
                </c:pt>
                <c:pt idx="7599">
                  <c:v>8030.9319999999998</c:v>
                </c:pt>
                <c:pt idx="7600">
                  <c:v>8030.9429999999993</c:v>
                </c:pt>
                <c:pt idx="7601">
                  <c:v>8030.991</c:v>
                </c:pt>
                <c:pt idx="7602">
                  <c:v>8030.9690000000001</c:v>
                </c:pt>
                <c:pt idx="7603">
                  <c:v>8030.9470000000001</c:v>
                </c:pt>
                <c:pt idx="7604">
                  <c:v>8030.9610000000002</c:v>
                </c:pt>
                <c:pt idx="7605">
                  <c:v>8030.9309999999996</c:v>
                </c:pt>
                <c:pt idx="7606">
                  <c:v>8030.9830000000002</c:v>
                </c:pt>
                <c:pt idx="7607">
                  <c:v>8030.9220000000014</c:v>
                </c:pt>
                <c:pt idx="7608">
                  <c:v>8030.9789999999994</c:v>
                </c:pt>
                <c:pt idx="7609">
                  <c:v>8030.9479999999985</c:v>
                </c:pt>
                <c:pt idx="7610">
                  <c:v>8030.942</c:v>
                </c:pt>
                <c:pt idx="7611">
                  <c:v>8030.9879999999994</c:v>
                </c:pt>
                <c:pt idx="7612">
                  <c:v>8030.9579999999996</c:v>
                </c:pt>
                <c:pt idx="7613">
                  <c:v>8030.9450000000006</c:v>
                </c:pt>
                <c:pt idx="7614">
                  <c:v>8030.92</c:v>
                </c:pt>
                <c:pt idx="7615">
                  <c:v>8030.9739999999965</c:v>
                </c:pt>
                <c:pt idx="7616">
                  <c:v>8030.9440000000004</c:v>
                </c:pt>
                <c:pt idx="7617">
                  <c:v>8030.9640000000009</c:v>
                </c:pt>
                <c:pt idx="7618">
                  <c:v>8030.9210000000003</c:v>
                </c:pt>
                <c:pt idx="7619">
                  <c:v>8030.9230000000016</c:v>
                </c:pt>
                <c:pt idx="7620">
                  <c:v>8030.9329999999991</c:v>
                </c:pt>
                <c:pt idx="7621">
                  <c:v>8030.9290000000001</c:v>
                </c:pt>
                <c:pt idx="7622">
                  <c:v>8030.9139999999998</c:v>
                </c:pt>
                <c:pt idx="7623">
                  <c:v>8030.9360000000006</c:v>
                </c:pt>
                <c:pt idx="7624">
                  <c:v>8030.8890000000001</c:v>
                </c:pt>
                <c:pt idx="7625">
                  <c:v>8030.9220000000014</c:v>
                </c:pt>
                <c:pt idx="7626">
                  <c:v>8030.8960000000034</c:v>
                </c:pt>
                <c:pt idx="7627">
                  <c:v>8030.9110000000001</c:v>
                </c:pt>
                <c:pt idx="7628">
                  <c:v>8030.8890000000001</c:v>
                </c:pt>
                <c:pt idx="7629">
                  <c:v>8030.8690000000024</c:v>
                </c:pt>
                <c:pt idx="7630">
                  <c:v>8030.9309999999996</c:v>
                </c:pt>
                <c:pt idx="7631">
                  <c:v>8030.9139999999998</c:v>
                </c:pt>
                <c:pt idx="7632">
                  <c:v>8030.9450000000006</c:v>
                </c:pt>
                <c:pt idx="7633">
                  <c:v>8030.9010000000007</c:v>
                </c:pt>
                <c:pt idx="7634">
                  <c:v>8030.9460000000008</c:v>
                </c:pt>
                <c:pt idx="7635">
                  <c:v>8030.9679999999998</c:v>
                </c:pt>
                <c:pt idx="7636">
                  <c:v>8030.9250000000002</c:v>
                </c:pt>
                <c:pt idx="7637">
                  <c:v>8030.8860000000004</c:v>
                </c:pt>
                <c:pt idx="7638">
                  <c:v>8030.9369999999999</c:v>
                </c:pt>
                <c:pt idx="7639">
                  <c:v>8030.9090000000006</c:v>
                </c:pt>
                <c:pt idx="7640">
                  <c:v>8030.9069999999992</c:v>
                </c:pt>
                <c:pt idx="7641">
                  <c:v>8030.9220000000014</c:v>
                </c:pt>
                <c:pt idx="7642">
                  <c:v>8030.8980000000001</c:v>
                </c:pt>
                <c:pt idx="7643">
                  <c:v>8030.893</c:v>
                </c:pt>
                <c:pt idx="7644">
                  <c:v>8030.9160000000002</c:v>
                </c:pt>
                <c:pt idx="7645">
                  <c:v>8030.9350000000004</c:v>
                </c:pt>
                <c:pt idx="7646">
                  <c:v>8030.9139999999998</c:v>
                </c:pt>
                <c:pt idx="7647">
                  <c:v>8030.96</c:v>
                </c:pt>
                <c:pt idx="7648">
                  <c:v>8030.9049999999997</c:v>
                </c:pt>
                <c:pt idx="7649">
                  <c:v>8030.8960000000034</c:v>
                </c:pt>
                <c:pt idx="7650">
                  <c:v>8030.8860000000004</c:v>
                </c:pt>
                <c:pt idx="7651">
                  <c:v>8030.9049999999997</c:v>
                </c:pt>
                <c:pt idx="7652">
                  <c:v>8030.9290000000001</c:v>
                </c:pt>
                <c:pt idx="7653">
                  <c:v>8030.8960000000034</c:v>
                </c:pt>
                <c:pt idx="7654">
                  <c:v>8030.9170000000004</c:v>
                </c:pt>
                <c:pt idx="7655">
                  <c:v>8030.9030000000002</c:v>
                </c:pt>
                <c:pt idx="7656">
                  <c:v>8030.9260000000004</c:v>
                </c:pt>
                <c:pt idx="7657">
                  <c:v>8030.9170000000004</c:v>
                </c:pt>
                <c:pt idx="7658">
                  <c:v>8030.9460000000008</c:v>
                </c:pt>
                <c:pt idx="7659">
                  <c:v>8030.9520000000002</c:v>
                </c:pt>
                <c:pt idx="7660">
                  <c:v>8030.9170000000004</c:v>
                </c:pt>
                <c:pt idx="7661">
                  <c:v>8030.9160000000002</c:v>
                </c:pt>
                <c:pt idx="7662">
                  <c:v>8030.8769999999995</c:v>
                </c:pt>
                <c:pt idx="7663">
                  <c:v>8030.9090000000006</c:v>
                </c:pt>
                <c:pt idx="7664">
                  <c:v>8030.9160000000002</c:v>
                </c:pt>
                <c:pt idx="7665">
                  <c:v>8030.857</c:v>
                </c:pt>
                <c:pt idx="7666">
                  <c:v>8030.8990000000003</c:v>
                </c:pt>
                <c:pt idx="7667">
                  <c:v>8030.9220000000014</c:v>
                </c:pt>
                <c:pt idx="7668">
                  <c:v>8030.9339999999993</c:v>
                </c:pt>
                <c:pt idx="7669">
                  <c:v>8030.9560000000001</c:v>
                </c:pt>
                <c:pt idx="7670">
                  <c:v>8030.8789999999999</c:v>
                </c:pt>
                <c:pt idx="7671">
                  <c:v>8030.8769999999995</c:v>
                </c:pt>
                <c:pt idx="7672">
                  <c:v>8030.8540000000003</c:v>
                </c:pt>
                <c:pt idx="7673">
                  <c:v>8030.84</c:v>
                </c:pt>
                <c:pt idx="7674">
                  <c:v>8030.8820000000014</c:v>
                </c:pt>
                <c:pt idx="7675">
                  <c:v>8030.8650000000034</c:v>
                </c:pt>
                <c:pt idx="7676">
                  <c:v>8030.9010000000007</c:v>
                </c:pt>
                <c:pt idx="7677">
                  <c:v>8030.8520000000044</c:v>
                </c:pt>
                <c:pt idx="7678">
                  <c:v>8030.8990000000003</c:v>
                </c:pt>
                <c:pt idx="7679">
                  <c:v>8030.9030000000002</c:v>
                </c:pt>
                <c:pt idx="7680">
                  <c:v>8030.8690000000024</c:v>
                </c:pt>
                <c:pt idx="7681">
                  <c:v>8030.9260000000004</c:v>
                </c:pt>
                <c:pt idx="7682">
                  <c:v>8030.9230000000016</c:v>
                </c:pt>
                <c:pt idx="7683">
                  <c:v>8030.8470000000007</c:v>
                </c:pt>
                <c:pt idx="7684">
                  <c:v>8030.8870000000015</c:v>
                </c:pt>
                <c:pt idx="7685">
                  <c:v>8030.8830000000007</c:v>
                </c:pt>
                <c:pt idx="7686">
                  <c:v>8030.875</c:v>
                </c:pt>
                <c:pt idx="7687">
                  <c:v>8030.8820000000014</c:v>
                </c:pt>
                <c:pt idx="7688">
                  <c:v>8030.8940000000002</c:v>
                </c:pt>
                <c:pt idx="7689">
                  <c:v>8030.8789999999999</c:v>
                </c:pt>
                <c:pt idx="7690">
                  <c:v>8030.924</c:v>
                </c:pt>
                <c:pt idx="7691">
                  <c:v>8030.8330000000005</c:v>
                </c:pt>
                <c:pt idx="7692">
                  <c:v>8030.8660000000036</c:v>
                </c:pt>
                <c:pt idx="7693">
                  <c:v>8030.8460000000014</c:v>
                </c:pt>
                <c:pt idx="7694">
                  <c:v>8030.875</c:v>
                </c:pt>
                <c:pt idx="7695">
                  <c:v>8030.9</c:v>
                </c:pt>
                <c:pt idx="7696">
                  <c:v>8030.8210000000036</c:v>
                </c:pt>
                <c:pt idx="7697">
                  <c:v>8030.85</c:v>
                </c:pt>
                <c:pt idx="7698">
                  <c:v>8030.8670000000002</c:v>
                </c:pt>
                <c:pt idx="7699">
                  <c:v>8030.8330000000005</c:v>
                </c:pt>
                <c:pt idx="7700">
                  <c:v>8030.8640000000014</c:v>
                </c:pt>
                <c:pt idx="7701">
                  <c:v>8030.8040000000001</c:v>
                </c:pt>
                <c:pt idx="7702">
                  <c:v>8030.81</c:v>
                </c:pt>
                <c:pt idx="7703">
                  <c:v>8030.7709999999997</c:v>
                </c:pt>
                <c:pt idx="7704">
                  <c:v>8030.8310000000001</c:v>
                </c:pt>
                <c:pt idx="7705">
                  <c:v>8030.8010000000004</c:v>
                </c:pt>
                <c:pt idx="7706">
                  <c:v>8030.8070000000016</c:v>
                </c:pt>
                <c:pt idx="7707">
                  <c:v>8030.8540000000003</c:v>
                </c:pt>
                <c:pt idx="7708">
                  <c:v>8030.875</c:v>
                </c:pt>
                <c:pt idx="7709">
                  <c:v>8030.8420000000024</c:v>
                </c:pt>
                <c:pt idx="7710">
                  <c:v>8030.83</c:v>
                </c:pt>
                <c:pt idx="7711">
                  <c:v>8030.808</c:v>
                </c:pt>
                <c:pt idx="7712">
                  <c:v>8030.799</c:v>
                </c:pt>
                <c:pt idx="7713">
                  <c:v>8030.8330000000005</c:v>
                </c:pt>
                <c:pt idx="7714">
                  <c:v>8030.8180000000002</c:v>
                </c:pt>
                <c:pt idx="7715">
                  <c:v>8030.8120000000035</c:v>
                </c:pt>
                <c:pt idx="7716">
                  <c:v>8030.8420000000024</c:v>
                </c:pt>
                <c:pt idx="7717">
                  <c:v>8030.8250000000044</c:v>
                </c:pt>
                <c:pt idx="7718">
                  <c:v>8030.8420000000024</c:v>
                </c:pt>
                <c:pt idx="7719">
                  <c:v>8030.848</c:v>
                </c:pt>
                <c:pt idx="7720">
                  <c:v>8030.8220000000038</c:v>
                </c:pt>
                <c:pt idx="7721">
                  <c:v>8030.9429999999993</c:v>
                </c:pt>
                <c:pt idx="7722">
                  <c:v>8030.9190000000008</c:v>
                </c:pt>
                <c:pt idx="7723">
                  <c:v>8030.8540000000003</c:v>
                </c:pt>
                <c:pt idx="7724">
                  <c:v>8030.8610000000044</c:v>
                </c:pt>
                <c:pt idx="7725">
                  <c:v>8030.8940000000002</c:v>
                </c:pt>
                <c:pt idx="7726">
                  <c:v>8030.8980000000001</c:v>
                </c:pt>
                <c:pt idx="7727">
                  <c:v>8030.9220000000014</c:v>
                </c:pt>
                <c:pt idx="7728">
                  <c:v>8030.9329999999991</c:v>
                </c:pt>
                <c:pt idx="7729">
                  <c:v>8030.9049999999997</c:v>
                </c:pt>
                <c:pt idx="7730">
                  <c:v>8030.9319999999998</c:v>
                </c:pt>
                <c:pt idx="7731">
                  <c:v>8030.9139999999998</c:v>
                </c:pt>
                <c:pt idx="7732">
                  <c:v>8030.8890000000001</c:v>
                </c:pt>
                <c:pt idx="7733">
                  <c:v>8030.9640000000009</c:v>
                </c:pt>
                <c:pt idx="7734">
                  <c:v>8030.9450000000006</c:v>
                </c:pt>
                <c:pt idx="7735">
                  <c:v>8030.95</c:v>
                </c:pt>
                <c:pt idx="7736">
                  <c:v>8030.9520000000002</c:v>
                </c:pt>
                <c:pt idx="7737">
                  <c:v>8030.9339999999993</c:v>
                </c:pt>
                <c:pt idx="7738">
                  <c:v>8030.9290000000001</c:v>
                </c:pt>
                <c:pt idx="7739">
                  <c:v>8030.8910000000014</c:v>
                </c:pt>
                <c:pt idx="7740">
                  <c:v>8030.973</c:v>
                </c:pt>
                <c:pt idx="7741">
                  <c:v>8030.9679999999998</c:v>
                </c:pt>
                <c:pt idx="7742">
                  <c:v>8030.9749999999995</c:v>
                </c:pt>
                <c:pt idx="7743">
                  <c:v>8031.0039999999999</c:v>
                </c:pt>
                <c:pt idx="7744">
                  <c:v>8030.9360000000006</c:v>
                </c:pt>
                <c:pt idx="7745">
                  <c:v>8030.9250000000002</c:v>
                </c:pt>
                <c:pt idx="7746">
                  <c:v>8031.0160000000014</c:v>
                </c:pt>
                <c:pt idx="7747">
                  <c:v>8031.0060000000003</c:v>
                </c:pt>
                <c:pt idx="7748">
                  <c:v>8030.9869999999992</c:v>
                </c:pt>
                <c:pt idx="7749">
                  <c:v>8030.9810000000007</c:v>
                </c:pt>
                <c:pt idx="7750">
                  <c:v>8031.0220000000045</c:v>
                </c:pt>
                <c:pt idx="7751">
                  <c:v>8031.03</c:v>
                </c:pt>
                <c:pt idx="7752">
                  <c:v>8031.0329999999994</c:v>
                </c:pt>
                <c:pt idx="7753">
                  <c:v>8031.0110000000004</c:v>
                </c:pt>
                <c:pt idx="7754">
                  <c:v>8031.06</c:v>
                </c:pt>
                <c:pt idx="7755">
                  <c:v>8031.0420000000004</c:v>
                </c:pt>
                <c:pt idx="7756">
                  <c:v>8031.0450000000001</c:v>
                </c:pt>
                <c:pt idx="7757">
                  <c:v>8031.0720000000001</c:v>
                </c:pt>
                <c:pt idx="7758">
                  <c:v>8031.0690000000004</c:v>
                </c:pt>
                <c:pt idx="7759">
                  <c:v>8031.0920000000024</c:v>
                </c:pt>
                <c:pt idx="7760">
                  <c:v>8031.1</c:v>
                </c:pt>
                <c:pt idx="7761">
                  <c:v>8031.0870000000004</c:v>
                </c:pt>
                <c:pt idx="7762">
                  <c:v>8031.0410000000002</c:v>
                </c:pt>
                <c:pt idx="7763">
                  <c:v>8031.0620000000035</c:v>
                </c:pt>
                <c:pt idx="7764">
                  <c:v>8031.0550000000003</c:v>
                </c:pt>
                <c:pt idx="7765">
                  <c:v>8031.0769999999993</c:v>
                </c:pt>
                <c:pt idx="7766">
                  <c:v>8031.0720000000001</c:v>
                </c:pt>
                <c:pt idx="7767">
                  <c:v>8031.0720000000001</c:v>
                </c:pt>
                <c:pt idx="7768">
                  <c:v>8031.1130000000003</c:v>
                </c:pt>
                <c:pt idx="7769">
                  <c:v>8031.1220000000039</c:v>
                </c:pt>
                <c:pt idx="7770">
                  <c:v>8031.1470000000018</c:v>
                </c:pt>
                <c:pt idx="7771">
                  <c:v>8031.0930000000017</c:v>
                </c:pt>
                <c:pt idx="7772">
                  <c:v>8031.0870000000004</c:v>
                </c:pt>
                <c:pt idx="7773">
                  <c:v>8031.1050000000014</c:v>
                </c:pt>
                <c:pt idx="7774">
                  <c:v>8031.1010000000024</c:v>
                </c:pt>
                <c:pt idx="7775">
                  <c:v>8031.1500000000024</c:v>
                </c:pt>
                <c:pt idx="7776">
                  <c:v>8031.1310000000003</c:v>
                </c:pt>
                <c:pt idx="7777">
                  <c:v>8031.1100000000024</c:v>
                </c:pt>
                <c:pt idx="7778">
                  <c:v>8031.1210000000037</c:v>
                </c:pt>
                <c:pt idx="7779">
                  <c:v>8031.076</c:v>
                </c:pt>
                <c:pt idx="7780">
                  <c:v>8031.1770000000006</c:v>
                </c:pt>
                <c:pt idx="7781">
                  <c:v>8031.1540000000014</c:v>
                </c:pt>
                <c:pt idx="7782">
                  <c:v>8031.2020000000002</c:v>
                </c:pt>
                <c:pt idx="7783">
                  <c:v>8031.1650000000036</c:v>
                </c:pt>
                <c:pt idx="7784">
                  <c:v>8031.1580000000004</c:v>
                </c:pt>
                <c:pt idx="7785">
                  <c:v>8031.1640000000034</c:v>
                </c:pt>
                <c:pt idx="7786">
                  <c:v>8031.201</c:v>
                </c:pt>
                <c:pt idx="7787">
                  <c:v>8031.1960000000036</c:v>
                </c:pt>
                <c:pt idx="7788">
                  <c:v>8031.2210000000014</c:v>
                </c:pt>
                <c:pt idx="7789">
                  <c:v>8031.2310000000007</c:v>
                </c:pt>
                <c:pt idx="7790">
                  <c:v>8031.1930000000002</c:v>
                </c:pt>
                <c:pt idx="7791">
                  <c:v>8031.1880000000001</c:v>
                </c:pt>
                <c:pt idx="7792">
                  <c:v>8031.1860000000024</c:v>
                </c:pt>
                <c:pt idx="7793">
                  <c:v>8031.1790000000001</c:v>
                </c:pt>
                <c:pt idx="7794">
                  <c:v>8031.2250000000004</c:v>
                </c:pt>
                <c:pt idx="7795">
                  <c:v>8031.1760000000004</c:v>
                </c:pt>
                <c:pt idx="7796">
                  <c:v>8031.2050000000008</c:v>
                </c:pt>
                <c:pt idx="7797">
                  <c:v>8031.232</c:v>
                </c:pt>
                <c:pt idx="7798">
                  <c:v>8031.22</c:v>
                </c:pt>
                <c:pt idx="7799">
                  <c:v>8031.2480000000005</c:v>
                </c:pt>
                <c:pt idx="7800">
                  <c:v>8031.2020000000002</c:v>
                </c:pt>
                <c:pt idx="7801">
                  <c:v>8031.2130000000006</c:v>
                </c:pt>
                <c:pt idx="7802">
                  <c:v>8031.2</c:v>
                </c:pt>
                <c:pt idx="7803">
                  <c:v>8031.2170000000015</c:v>
                </c:pt>
                <c:pt idx="7804">
                  <c:v>8031.2439999999997</c:v>
                </c:pt>
                <c:pt idx="7805">
                  <c:v>8031.2570000000005</c:v>
                </c:pt>
                <c:pt idx="7806">
                  <c:v>8031.2640000000001</c:v>
                </c:pt>
                <c:pt idx="7807">
                  <c:v>8031.2650000000003</c:v>
                </c:pt>
                <c:pt idx="7808">
                  <c:v>8031.1960000000036</c:v>
                </c:pt>
                <c:pt idx="7809">
                  <c:v>8031.2570000000005</c:v>
                </c:pt>
                <c:pt idx="7810">
                  <c:v>8031.3020000000024</c:v>
                </c:pt>
                <c:pt idx="7811">
                  <c:v>8031.2709999999997</c:v>
                </c:pt>
                <c:pt idx="7812">
                  <c:v>8031.2560000000003</c:v>
                </c:pt>
                <c:pt idx="7813">
                  <c:v>8031.2709999999997</c:v>
                </c:pt>
                <c:pt idx="7814">
                  <c:v>8031.2809999999999</c:v>
                </c:pt>
                <c:pt idx="7815">
                  <c:v>8031.2660000000014</c:v>
                </c:pt>
                <c:pt idx="7816">
                  <c:v>8031.259</c:v>
                </c:pt>
                <c:pt idx="7817">
                  <c:v>8031.3110000000024</c:v>
                </c:pt>
                <c:pt idx="7818">
                  <c:v>8031.28</c:v>
                </c:pt>
                <c:pt idx="7819">
                  <c:v>8031.2530000000015</c:v>
                </c:pt>
                <c:pt idx="7820">
                  <c:v>8031.2889999999998</c:v>
                </c:pt>
                <c:pt idx="7821">
                  <c:v>8031.335</c:v>
                </c:pt>
                <c:pt idx="7822">
                  <c:v>8031.3160000000034</c:v>
                </c:pt>
                <c:pt idx="7823">
                  <c:v>8031.2979999999998</c:v>
                </c:pt>
                <c:pt idx="7824">
                  <c:v>8031.3130000000001</c:v>
                </c:pt>
                <c:pt idx="7825">
                  <c:v>8031.317</c:v>
                </c:pt>
                <c:pt idx="7826">
                  <c:v>8031.3680000000004</c:v>
                </c:pt>
                <c:pt idx="7827">
                  <c:v>8031.4</c:v>
                </c:pt>
                <c:pt idx="7828">
                  <c:v>8031.424</c:v>
                </c:pt>
                <c:pt idx="7829">
                  <c:v>8031.3470000000007</c:v>
                </c:pt>
                <c:pt idx="7830">
                  <c:v>8031.3730000000005</c:v>
                </c:pt>
                <c:pt idx="7831">
                  <c:v>8031.3310000000001</c:v>
                </c:pt>
                <c:pt idx="7832">
                  <c:v>8031.3540000000003</c:v>
                </c:pt>
                <c:pt idx="7833">
                  <c:v>8031.3850000000002</c:v>
                </c:pt>
                <c:pt idx="7834">
                  <c:v>8031.3660000000036</c:v>
                </c:pt>
                <c:pt idx="7835">
                  <c:v>8031.3670000000002</c:v>
                </c:pt>
                <c:pt idx="7836">
                  <c:v>8031.3760000000002</c:v>
                </c:pt>
                <c:pt idx="7837">
                  <c:v>8031.3940000000002</c:v>
                </c:pt>
                <c:pt idx="7838">
                  <c:v>8031.3580000000002</c:v>
                </c:pt>
                <c:pt idx="7839">
                  <c:v>8031.3740000000007</c:v>
                </c:pt>
                <c:pt idx="7840">
                  <c:v>8031.4049999999997</c:v>
                </c:pt>
                <c:pt idx="7841">
                  <c:v>8031.4309999999996</c:v>
                </c:pt>
                <c:pt idx="7842">
                  <c:v>8031.4230000000016</c:v>
                </c:pt>
                <c:pt idx="7843">
                  <c:v>8031.4120000000003</c:v>
                </c:pt>
                <c:pt idx="7844">
                  <c:v>8031.518</c:v>
                </c:pt>
                <c:pt idx="7845">
                  <c:v>8031.5420000000004</c:v>
                </c:pt>
                <c:pt idx="7846">
                  <c:v>8031.51</c:v>
                </c:pt>
                <c:pt idx="7847">
                  <c:v>8031.4620000000004</c:v>
                </c:pt>
                <c:pt idx="7848">
                  <c:v>8031.491</c:v>
                </c:pt>
                <c:pt idx="7849">
                  <c:v>8031.4920000000002</c:v>
                </c:pt>
                <c:pt idx="7850">
                  <c:v>8031.4520000000002</c:v>
                </c:pt>
                <c:pt idx="7851">
                  <c:v>8031.5370000000003</c:v>
                </c:pt>
                <c:pt idx="7852">
                  <c:v>8031.5080000000007</c:v>
                </c:pt>
                <c:pt idx="7853">
                  <c:v>8031.5309999999999</c:v>
                </c:pt>
                <c:pt idx="7854">
                  <c:v>8031.5020000000004</c:v>
                </c:pt>
                <c:pt idx="7855">
                  <c:v>8031.5350000000008</c:v>
                </c:pt>
                <c:pt idx="7856">
                  <c:v>8031.5140000000001</c:v>
                </c:pt>
                <c:pt idx="7857">
                  <c:v>8031.5210000000034</c:v>
                </c:pt>
                <c:pt idx="7858">
                  <c:v>8031.4540000000006</c:v>
                </c:pt>
                <c:pt idx="7859">
                  <c:v>8031.4810000000007</c:v>
                </c:pt>
                <c:pt idx="7860">
                  <c:v>8031.5210000000034</c:v>
                </c:pt>
                <c:pt idx="7861">
                  <c:v>8031.5</c:v>
                </c:pt>
                <c:pt idx="7862">
                  <c:v>8031.5250000000024</c:v>
                </c:pt>
                <c:pt idx="7863">
                  <c:v>8031.5150000000003</c:v>
                </c:pt>
                <c:pt idx="7864">
                  <c:v>8031.5560000000014</c:v>
                </c:pt>
                <c:pt idx="7865">
                  <c:v>8031.4849999999997</c:v>
                </c:pt>
                <c:pt idx="7866">
                  <c:v>8031.4980000000005</c:v>
                </c:pt>
                <c:pt idx="7867">
                  <c:v>8031.585</c:v>
                </c:pt>
                <c:pt idx="7868">
                  <c:v>8031.6720000000014</c:v>
                </c:pt>
                <c:pt idx="7869">
                  <c:v>8031.6180000000004</c:v>
                </c:pt>
                <c:pt idx="7870">
                  <c:v>8031.5990000000002</c:v>
                </c:pt>
                <c:pt idx="7871">
                  <c:v>8031.6130000000003</c:v>
                </c:pt>
                <c:pt idx="7872">
                  <c:v>8031.5920000000024</c:v>
                </c:pt>
                <c:pt idx="7873">
                  <c:v>8031.5950000000003</c:v>
                </c:pt>
                <c:pt idx="7874">
                  <c:v>8031.5690000000004</c:v>
                </c:pt>
                <c:pt idx="7875">
                  <c:v>8031.5920000000024</c:v>
                </c:pt>
                <c:pt idx="7876">
                  <c:v>8031.6020000000044</c:v>
                </c:pt>
                <c:pt idx="7877">
                  <c:v>8031.5870000000004</c:v>
                </c:pt>
                <c:pt idx="7878">
                  <c:v>8031.634</c:v>
                </c:pt>
                <c:pt idx="7879">
                  <c:v>8031.5810000000001</c:v>
                </c:pt>
                <c:pt idx="7880">
                  <c:v>8031.6110000000044</c:v>
                </c:pt>
                <c:pt idx="7881">
                  <c:v>8031.5960000000014</c:v>
                </c:pt>
                <c:pt idx="7882">
                  <c:v>8031.5560000000014</c:v>
                </c:pt>
                <c:pt idx="7883">
                  <c:v>8031.63</c:v>
                </c:pt>
                <c:pt idx="7884">
                  <c:v>8031.5870000000004</c:v>
                </c:pt>
                <c:pt idx="7885">
                  <c:v>8031.6280000000024</c:v>
                </c:pt>
                <c:pt idx="7886">
                  <c:v>8031.6110000000044</c:v>
                </c:pt>
                <c:pt idx="7887">
                  <c:v>8031.5880000000006</c:v>
                </c:pt>
                <c:pt idx="7888">
                  <c:v>8031.5930000000017</c:v>
                </c:pt>
                <c:pt idx="7889">
                  <c:v>8031.6410000000014</c:v>
                </c:pt>
                <c:pt idx="7890">
                  <c:v>8031.6530000000002</c:v>
                </c:pt>
                <c:pt idx="7891">
                  <c:v>8031.6240000000034</c:v>
                </c:pt>
                <c:pt idx="7892">
                  <c:v>8031.6030000000001</c:v>
                </c:pt>
                <c:pt idx="7893">
                  <c:v>8031.6200000000035</c:v>
                </c:pt>
                <c:pt idx="7894">
                  <c:v>8031.6290000000045</c:v>
                </c:pt>
                <c:pt idx="7895">
                  <c:v>8031.6460000000034</c:v>
                </c:pt>
                <c:pt idx="7896">
                  <c:v>8031.6950000000024</c:v>
                </c:pt>
                <c:pt idx="7897">
                  <c:v>8031.6390000000001</c:v>
                </c:pt>
                <c:pt idx="7898">
                  <c:v>8031.6420000000035</c:v>
                </c:pt>
                <c:pt idx="7899">
                  <c:v>8031.6660000000038</c:v>
                </c:pt>
                <c:pt idx="7900">
                  <c:v>8031.6780000000008</c:v>
                </c:pt>
                <c:pt idx="7901">
                  <c:v>8031.6850000000004</c:v>
                </c:pt>
                <c:pt idx="7902">
                  <c:v>8031.7170000000015</c:v>
                </c:pt>
                <c:pt idx="7903">
                  <c:v>8031.6760000000004</c:v>
                </c:pt>
                <c:pt idx="7904">
                  <c:v>8031.6970000000001</c:v>
                </c:pt>
                <c:pt idx="7905">
                  <c:v>8031.7560000000003</c:v>
                </c:pt>
                <c:pt idx="7906">
                  <c:v>8031.7210000000014</c:v>
                </c:pt>
                <c:pt idx="7907">
                  <c:v>8031.7420000000002</c:v>
                </c:pt>
                <c:pt idx="7908">
                  <c:v>8031.7160000000003</c:v>
                </c:pt>
                <c:pt idx="7909">
                  <c:v>8031.7050000000008</c:v>
                </c:pt>
                <c:pt idx="7910">
                  <c:v>8031.7369999999992</c:v>
                </c:pt>
                <c:pt idx="7911">
                  <c:v>8031.7779999999975</c:v>
                </c:pt>
                <c:pt idx="7912">
                  <c:v>8031.7280000000001</c:v>
                </c:pt>
                <c:pt idx="7913">
                  <c:v>8031.7339999999995</c:v>
                </c:pt>
                <c:pt idx="7914">
                  <c:v>8031.7379999999994</c:v>
                </c:pt>
                <c:pt idx="7915">
                  <c:v>8031.7280000000001</c:v>
                </c:pt>
                <c:pt idx="7916">
                  <c:v>8031.7449999999999</c:v>
                </c:pt>
                <c:pt idx="7917">
                  <c:v>8031.7750000000005</c:v>
                </c:pt>
                <c:pt idx="7918">
                  <c:v>8031.8110000000024</c:v>
                </c:pt>
                <c:pt idx="7919">
                  <c:v>8031.7379999999994</c:v>
                </c:pt>
                <c:pt idx="7920">
                  <c:v>8031.7630000000017</c:v>
                </c:pt>
                <c:pt idx="7921">
                  <c:v>8031.8530000000001</c:v>
                </c:pt>
                <c:pt idx="7922">
                  <c:v>8031.8070000000016</c:v>
                </c:pt>
                <c:pt idx="7923">
                  <c:v>8031.7670000000007</c:v>
                </c:pt>
                <c:pt idx="7924">
                  <c:v>8031.808</c:v>
                </c:pt>
                <c:pt idx="7925">
                  <c:v>8031.7779999999975</c:v>
                </c:pt>
                <c:pt idx="7926">
                  <c:v>8031.8020000000024</c:v>
                </c:pt>
                <c:pt idx="7927">
                  <c:v>8031.8180000000002</c:v>
                </c:pt>
                <c:pt idx="7928">
                  <c:v>8031.8030000000008</c:v>
                </c:pt>
                <c:pt idx="7929">
                  <c:v>8031.7979999999998</c:v>
                </c:pt>
                <c:pt idx="7930">
                  <c:v>8031.8040000000001</c:v>
                </c:pt>
                <c:pt idx="7931">
                  <c:v>8031.8680000000004</c:v>
                </c:pt>
                <c:pt idx="7932">
                  <c:v>8031.8150000000014</c:v>
                </c:pt>
                <c:pt idx="7933">
                  <c:v>8031.8060000000014</c:v>
                </c:pt>
                <c:pt idx="7934">
                  <c:v>8031.85</c:v>
                </c:pt>
                <c:pt idx="7935">
                  <c:v>8031.8330000000005</c:v>
                </c:pt>
                <c:pt idx="7936">
                  <c:v>8031.8660000000036</c:v>
                </c:pt>
                <c:pt idx="7937">
                  <c:v>8031.8740000000007</c:v>
                </c:pt>
                <c:pt idx="7938">
                  <c:v>8031.8450000000003</c:v>
                </c:pt>
                <c:pt idx="7939">
                  <c:v>8031.893</c:v>
                </c:pt>
                <c:pt idx="7940">
                  <c:v>8031.8070000000016</c:v>
                </c:pt>
                <c:pt idx="7941">
                  <c:v>8031.8470000000007</c:v>
                </c:pt>
                <c:pt idx="7942">
                  <c:v>8031.8960000000034</c:v>
                </c:pt>
                <c:pt idx="7943">
                  <c:v>8031.8630000000003</c:v>
                </c:pt>
                <c:pt idx="7944">
                  <c:v>8031.8670000000002</c:v>
                </c:pt>
                <c:pt idx="7945">
                  <c:v>8031.9389999999985</c:v>
                </c:pt>
                <c:pt idx="7946">
                  <c:v>8031.9290000000001</c:v>
                </c:pt>
                <c:pt idx="7947">
                  <c:v>8031.9579999999996</c:v>
                </c:pt>
                <c:pt idx="7948">
                  <c:v>8031.9230000000016</c:v>
                </c:pt>
                <c:pt idx="7949">
                  <c:v>8031.9210000000003</c:v>
                </c:pt>
                <c:pt idx="7950">
                  <c:v>8031.9389999999985</c:v>
                </c:pt>
                <c:pt idx="7951">
                  <c:v>8031.9120000000003</c:v>
                </c:pt>
                <c:pt idx="7952">
                  <c:v>8031.924</c:v>
                </c:pt>
                <c:pt idx="7953">
                  <c:v>8031.9489999999996</c:v>
                </c:pt>
                <c:pt idx="7954">
                  <c:v>8031.9630000000006</c:v>
                </c:pt>
                <c:pt idx="7955">
                  <c:v>8031.9550000000008</c:v>
                </c:pt>
                <c:pt idx="7956">
                  <c:v>8031.9670000000015</c:v>
                </c:pt>
                <c:pt idx="7957">
                  <c:v>8032.0190000000002</c:v>
                </c:pt>
                <c:pt idx="7958">
                  <c:v>8031.9589999999998</c:v>
                </c:pt>
                <c:pt idx="7959">
                  <c:v>8032.03</c:v>
                </c:pt>
                <c:pt idx="7960">
                  <c:v>8031.9489999999996</c:v>
                </c:pt>
                <c:pt idx="7961">
                  <c:v>8032.0240000000003</c:v>
                </c:pt>
                <c:pt idx="7962">
                  <c:v>8032.0280000000002</c:v>
                </c:pt>
                <c:pt idx="7963">
                  <c:v>8032.0050000000001</c:v>
                </c:pt>
                <c:pt idx="7964">
                  <c:v>8031.982</c:v>
                </c:pt>
                <c:pt idx="7965">
                  <c:v>8032.0150000000003</c:v>
                </c:pt>
                <c:pt idx="7966">
                  <c:v>8031.982</c:v>
                </c:pt>
                <c:pt idx="7967">
                  <c:v>8031.9839999999995</c:v>
                </c:pt>
                <c:pt idx="7968">
                  <c:v>8032.0140000000001</c:v>
                </c:pt>
                <c:pt idx="7969">
                  <c:v>8032.0210000000034</c:v>
                </c:pt>
                <c:pt idx="7970">
                  <c:v>8032.0630000000001</c:v>
                </c:pt>
                <c:pt idx="7971">
                  <c:v>8032.0379999999996</c:v>
                </c:pt>
                <c:pt idx="7972">
                  <c:v>8032.0240000000003</c:v>
                </c:pt>
                <c:pt idx="7973">
                  <c:v>8032.04</c:v>
                </c:pt>
                <c:pt idx="7974">
                  <c:v>8032.0379999999996</c:v>
                </c:pt>
                <c:pt idx="7975">
                  <c:v>8032.0830000000005</c:v>
                </c:pt>
                <c:pt idx="7976">
                  <c:v>8032.0530000000008</c:v>
                </c:pt>
                <c:pt idx="7977">
                  <c:v>8032.0570000000016</c:v>
                </c:pt>
                <c:pt idx="7978">
                  <c:v>8032.0780000000004</c:v>
                </c:pt>
                <c:pt idx="7979">
                  <c:v>8032.05</c:v>
                </c:pt>
                <c:pt idx="7980">
                  <c:v>8032.1160000000036</c:v>
                </c:pt>
                <c:pt idx="7981">
                  <c:v>8032.1350000000002</c:v>
                </c:pt>
                <c:pt idx="7982">
                  <c:v>8032.0610000000024</c:v>
                </c:pt>
                <c:pt idx="7983">
                  <c:v>8032.1260000000038</c:v>
                </c:pt>
                <c:pt idx="7984">
                  <c:v>8032.1130000000003</c:v>
                </c:pt>
                <c:pt idx="7985">
                  <c:v>8032.0830000000005</c:v>
                </c:pt>
                <c:pt idx="7986">
                  <c:v>8032.1240000000034</c:v>
                </c:pt>
                <c:pt idx="7987">
                  <c:v>8032.0960000000014</c:v>
                </c:pt>
                <c:pt idx="7988">
                  <c:v>8032.1270000000004</c:v>
                </c:pt>
                <c:pt idx="7989">
                  <c:v>8032.1390000000001</c:v>
                </c:pt>
                <c:pt idx="7990">
                  <c:v>8032.098</c:v>
                </c:pt>
                <c:pt idx="7991">
                  <c:v>8032.1110000000044</c:v>
                </c:pt>
                <c:pt idx="7992">
                  <c:v>8032.1560000000045</c:v>
                </c:pt>
                <c:pt idx="7993">
                  <c:v>8032.1379999999999</c:v>
                </c:pt>
                <c:pt idx="7994">
                  <c:v>8032.1620000000039</c:v>
                </c:pt>
                <c:pt idx="7995">
                  <c:v>8032.134</c:v>
                </c:pt>
                <c:pt idx="7996">
                  <c:v>8032.1570000000002</c:v>
                </c:pt>
                <c:pt idx="7997">
                  <c:v>8032.1790000000001</c:v>
                </c:pt>
                <c:pt idx="7998">
                  <c:v>8032.1330000000007</c:v>
                </c:pt>
                <c:pt idx="7999">
                  <c:v>8032.1920000000036</c:v>
                </c:pt>
                <c:pt idx="8000">
                  <c:v>8032.1610000000037</c:v>
                </c:pt>
                <c:pt idx="8001">
                  <c:v>8032.2079999999996</c:v>
                </c:pt>
                <c:pt idx="8002">
                  <c:v>8032.2089999999998</c:v>
                </c:pt>
                <c:pt idx="8003">
                  <c:v>8032.2030000000004</c:v>
                </c:pt>
                <c:pt idx="8004">
                  <c:v>8032.25</c:v>
                </c:pt>
                <c:pt idx="8005">
                  <c:v>8032.1870000000008</c:v>
                </c:pt>
                <c:pt idx="8006">
                  <c:v>8032.2089999999998</c:v>
                </c:pt>
                <c:pt idx="8007">
                  <c:v>8032.2570000000005</c:v>
                </c:pt>
                <c:pt idx="8008">
                  <c:v>8032.22</c:v>
                </c:pt>
                <c:pt idx="8009">
                  <c:v>8032.241</c:v>
                </c:pt>
                <c:pt idx="8010">
                  <c:v>8032.2390000000005</c:v>
                </c:pt>
                <c:pt idx="8011">
                  <c:v>8032.2359999999999</c:v>
                </c:pt>
                <c:pt idx="8012">
                  <c:v>8032.2140000000009</c:v>
                </c:pt>
                <c:pt idx="8013">
                  <c:v>8032.2210000000014</c:v>
                </c:pt>
                <c:pt idx="8014">
                  <c:v>8032.3040000000001</c:v>
                </c:pt>
                <c:pt idx="8015">
                  <c:v>8032.2390000000005</c:v>
                </c:pt>
                <c:pt idx="8016">
                  <c:v>8032.2779999999975</c:v>
                </c:pt>
                <c:pt idx="8017">
                  <c:v>8032.2879999999996</c:v>
                </c:pt>
                <c:pt idx="8018">
                  <c:v>8032.3230000000003</c:v>
                </c:pt>
                <c:pt idx="8019">
                  <c:v>8032.3050000000003</c:v>
                </c:pt>
                <c:pt idx="8020">
                  <c:v>8032.3360000000002</c:v>
                </c:pt>
                <c:pt idx="8021">
                  <c:v>8032.3040000000001</c:v>
                </c:pt>
                <c:pt idx="8022">
                  <c:v>8032.3050000000003</c:v>
                </c:pt>
                <c:pt idx="8023">
                  <c:v>8032.3910000000014</c:v>
                </c:pt>
                <c:pt idx="8024">
                  <c:v>8032.375</c:v>
                </c:pt>
                <c:pt idx="8025">
                  <c:v>8032.3590000000004</c:v>
                </c:pt>
                <c:pt idx="8026">
                  <c:v>8032.3660000000036</c:v>
                </c:pt>
                <c:pt idx="8027">
                  <c:v>8032.3690000000024</c:v>
                </c:pt>
                <c:pt idx="8028">
                  <c:v>8032.3990000000003</c:v>
                </c:pt>
                <c:pt idx="8029">
                  <c:v>8032.393</c:v>
                </c:pt>
                <c:pt idx="8030">
                  <c:v>8032.4180000000006</c:v>
                </c:pt>
                <c:pt idx="8031">
                  <c:v>8032.3960000000034</c:v>
                </c:pt>
                <c:pt idx="8032">
                  <c:v>8032.402</c:v>
                </c:pt>
                <c:pt idx="8033">
                  <c:v>8032.4059999999999</c:v>
                </c:pt>
                <c:pt idx="8034">
                  <c:v>8032.3650000000034</c:v>
                </c:pt>
                <c:pt idx="8035">
                  <c:v>8032.4319999999998</c:v>
                </c:pt>
                <c:pt idx="8036">
                  <c:v>8032.4059999999999</c:v>
                </c:pt>
                <c:pt idx="8037">
                  <c:v>8032.4550000000008</c:v>
                </c:pt>
                <c:pt idx="8038">
                  <c:v>8032.4520000000002</c:v>
                </c:pt>
                <c:pt idx="8039">
                  <c:v>8032.4389999999985</c:v>
                </c:pt>
                <c:pt idx="8040">
                  <c:v>8032.4660000000003</c:v>
                </c:pt>
                <c:pt idx="8041">
                  <c:v>8032.4610000000002</c:v>
                </c:pt>
                <c:pt idx="8042">
                  <c:v>8032.4620000000004</c:v>
                </c:pt>
                <c:pt idx="8043">
                  <c:v>8032.4520000000002</c:v>
                </c:pt>
                <c:pt idx="8044">
                  <c:v>8032.4739999999965</c:v>
                </c:pt>
                <c:pt idx="8045">
                  <c:v>8032.4759999999997</c:v>
                </c:pt>
                <c:pt idx="8046">
                  <c:v>8032.5010000000002</c:v>
                </c:pt>
                <c:pt idx="8047">
                  <c:v>8032.4920000000002</c:v>
                </c:pt>
                <c:pt idx="8048">
                  <c:v>8032.4679999999998</c:v>
                </c:pt>
                <c:pt idx="8049">
                  <c:v>8032.4929999999995</c:v>
                </c:pt>
                <c:pt idx="8050">
                  <c:v>8032.48</c:v>
                </c:pt>
                <c:pt idx="8051">
                  <c:v>8032.5070000000005</c:v>
                </c:pt>
                <c:pt idx="8052">
                  <c:v>8032.4949999999999</c:v>
                </c:pt>
                <c:pt idx="8053">
                  <c:v>8032.527</c:v>
                </c:pt>
                <c:pt idx="8054">
                  <c:v>8032.5470000000005</c:v>
                </c:pt>
                <c:pt idx="8055">
                  <c:v>8032.5540000000001</c:v>
                </c:pt>
                <c:pt idx="8056">
                  <c:v>8032.5570000000016</c:v>
                </c:pt>
                <c:pt idx="8057">
                  <c:v>8032.5389999999998</c:v>
                </c:pt>
                <c:pt idx="8058">
                  <c:v>8032.5190000000002</c:v>
                </c:pt>
                <c:pt idx="8059">
                  <c:v>8032.5110000000004</c:v>
                </c:pt>
                <c:pt idx="8060">
                  <c:v>8032.5930000000017</c:v>
                </c:pt>
                <c:pt idx="8061">
                  <c:v>8032.6310000000003</c:v>
                </c:pt>
                <c:pt idx="8062">
                  <c:v>8032.6880000000001</c:v>
                </c:pt>
                <c:pt idx="8063">
                  <c:v>8032.6920000000036</c:v>
                </c:pt>
                <c:pt idx="8064">
                  <c:v>8032.6820000000034</c:v>
                </c:pt>
                <c:pt idx="8065">
                  <c:v>8032.6810000000014</c:v>
                </c:pt>
                <c:pt idx="8066">
                  <c:v>8032.7110000000002</c:v>
                </c:pt>
                <c:pt idx="8067">
                  <c:v>8032.7339999999995</c:v>
                </c:pt>
                <c:pt idx="8068">
                  <c:v>8032.7120000000004</c:v>
                </c:pt>
                <c:pt idx="8069">
                  <c:v>8032.6480000000001</c:v>
                </c:pt>
                <c:pt idx="8070">
                  <c:v>8032.6840000000002</c:v>
                </c:pt>
                <c:pt idx="8071">
                  <c:v>8032.6460000000034</c:v>
                </c:pt>
                <c:pt idx="8072">
                  <c:v>8032.6560000000045</c:v>
                </c:pt>
                <c:pt idx="8073">
                  <c:v>8032.6710000000003</c:v>
                </c:pt>
                <c:pt idx="8074">
                  <c:v>8032.6610000000037</c:v>
                </c:pt>
                <c:pt idx="8075">
                  <c:v>8032.6780000000008</c:v>
                </c:pt>
                <c:pt idx="8076">
                  <c:v>8032.6620000000039</c:v>
                </c:pt>
                <c:pt idx="8077">
                  <c:v>8032.6690000000035</c:v>
                </c:pt>
                <c:pt idx="8078">
                  <c:v>8032.6500000000024</c:v>
                </c:pt>
                <c:pt idx="8079">
                  <c:v>8032.7310000000007</c:v>
                </c:pt>
                <c:pt idx="8080">
                  <c:v>8032.6940000000004</c:v>
                </c:pt>
                <c:pt idx="8081">
                  <c:v>8032.7490000000007</c:v>
                </c:pt>
                <c:pt idx="8082">
                  <c:v>8032.701</c:v>
                </c:pt>
                <c:pt idx="8083">
                  <c:v>8032.7809999999999</c:v>
                </c:pt>
                <c:pt idx="8084">
                  <c:v>8032.8860000000004</c:v>
                </c:pt>
                <c:pt idx="8085">
                  <c:v>8032.8510000000024</c:v>
                </c:pt>
                <c:pt idx="8086">
                  <c:v>8032.7950000000001</c:v>
                </c:pt>
                <c:pt idx="8087">
                  <c:v>8032.8070000000016</c:v>
                </c:pt>
                <c:pt idx="8088">
                  <c:v>8032.8280000000004</c:v>
                </c:pt>
                <c:pt idx="8089">
                  <c:v>8032.78</c:v>
                </c:pt>
                <c:pt idx="8090">
                  <c:v>8032.7719999999999</c:v>
                </c:pt>
                <c:pt idx="8091">
                  <c:v>8032.7709999999997</c:v>
                </c:pt>
                <c:pt idx="8092">
                  <c:v>8032.81</c:v>
                </c:pt>
                <c:pt idx="8093">
                  <c:v>8032.7879999999996</c:v>
                </c:pt>
                <c:pt idx="8094">
                  <c:v>8032.759</c:v>
                </c:pt>
                <c:pt idx="8095">
                  <c:v>8032.7779999999975</c:v>
                </c:pt>
                <c:pt idx="8096">
                  <c:v>8032.79</c:v>
                </c:pt>
                <c:pt idx="8097">
                  <c:v>8032.8130000000001</c:v>
                </c:pt>
                <c:pt idx="8098">
                  <c:v>8032.7910000000002</c:v>
                </c:pt>
                <c:pt idx="8099">
                  <c:v>8032.8290000000034</c:v>
                </c:pt>
                <c:pt idx="8100">
                  <c:v>8032.8220000000038</c:v>
                </c:pt>
                <c:pt idx="8101">
                  <c:v>8032.81</c:v>
                </c:pt>
                <c:pt idx="8102">
                  <c:v>8032.808</c:v>
                </c:pt>
                <c:pt idx="8103">
                  <c:v>8032.875</c:v>
                </c:pt>
                <c:pt idx="8104">
                  <c:v>8032.8360000000002</c:v>
                </c:pt>
                <c:pt idx="8105">
                  <c:v>8032.8450000000003</c:v>
                </c:pt>
                <c:pt idx="8106">
                  <c:v>8032.7719999999999</c:v>
                </c:pt>
                <c:pt idx="8107">
                  <c:v>8032.8120000000035</c:v>
                </c:pt>
                <c:pt idx="8108">
                  <c:v>8032.8220000000038</c:v>
                </c:pt>
                <c:pt idx="8109">
                  <c:v>8032.8760000000002</c:v>
                </c:pt>
                <c:pt idx="8110">
                  <c:v>8032.8510000000024</c:v>
                </c:pt>
                <c:pt idx="8111">
                  <c:v>8032.8450000000003</c:v>
                </c:pt>
                <c:pt idx="8112">
                  <c:v>8032.8210000000036</c:v>
                </c:pt>
                <c:pt idx="8113">
                  <c:v>8032.7920000000004</c:v>
                </c:pt>
                <c:pt idx="8114">
                  <c:v>8032.902</c:v>
                </c:pt>
                <c:pt idx="8115">
                  <c:v>8032.8130000000001</c:v>
                </c:pt>
                <c:pt idx="8116">
                  <c:v>8032.7790000000005</c:v>
                </c:pt>
                <c:pt idx="8117">
                  <c:v>8032.8050000000003</c:v>
                </c:pt>
                <c:pt idx="8118">
                  <c:v>8032.8110000000024</c:v>
                </c:pt>
                <c:pt idx="8119">
                  <c:v>8032.8070000000016</c:v>
                </c:pt>
                <c:pt idx="8120">
                  <c:v>8032.808</c:v>
                </c:pt>
                <c:pt idx="8121">
                  <c:v>8032.7970000000005</c:v>
                </c:pt>
                <c:pt idx="8122">
                  <c:v>8032.8610000000044</c:v>
                </c:pt>
                <c:pt idx="8123">
                  <c:v>8032.8560000000034</c:v>
                </c:pt>
                <c:pt idx="8124">
                  <c:v>8032.8190000000004</c:v>
                </c:pt>
                <c:pt idx="8125">
                  <c:v>8032.8789999999999</c:v>
                </c:pt>
                <c:pt idx="8126">
                  <c:v>8032.8820000000014</c:v>
                </c:pt>
                <c:pt idx="8127">
                  <c:v>8032.9190000000008</c:v>
                </c:pt>
                <c:pt idx="8128">
                  <c:v>8032.8680000000004</c:v>
                </c:pt>
                <c:pt idx="8129">
                  <c:v>8032.87</c:v>
                </c:pt>
                <c:pt idx="8130">
                  <c:v>8032.8810000000003</c:v>
                </c:pt>
                <c:pt idx="8131">
                  <c:v>8032.8760000000002</c:v>
                </c:pt>
                <c:pt idx="8132">
                  <c:v>8032.8730000000005</c:v>
                </c:pt>
                <c:pt idx="8133">
                  <c:v>8032.9110000000001</c:v>
                </c:pt>
                <c:pt idx="8134">
                  <c:v>8032.9270000000006</c:v>
                </c:pt>
                <c:pt idx="8135">
                  <c:v>8032.9040000000005</c:v>
                </c:pt>
                <c:pt idx="8136">
                  <c:v>8032.9110000000001</c:v>
                </c:pt>
                <c:pt idx="8137">
                  <c:v>8032.951</c:v>
                </c:pt>
                <c:pt idx="8138">
                  <c:v>8032.9369999999999</c:v>
                </c:pt>
                <c:pt idx="8139">
                  <c:v>8032.9250000000002</c:v>
                </c:pt>
                <c:pt idx="8140">
                  <c:v>8032.9670000000015</c:v>
                </c:pt>
                <c:pt idx="8141">
                  <c:v>8033.0389999999998</c:v>
                </c:pt>
                <c:pt idx="8142">
                  <c:v>8033.0730000000003</c:v>
                </c:pt>
                <c:pt idx="8143">
                  <c:v>8033.0130000000017</c:v>
                </c:pt>
                <c:pt idx="8144">
                  <c:v>8033.0260000000035</c:v>
                </c:pt>
                <c:pt idx="8145">
                  <c:v>8033.0690000000004</c:v>
                </c:pt>
                <c:pt idx="8146">
                  <c:v>8032.9939999999997</c:v>
                </c:pt>
                <c:pt idx="8147">
                  <c:v>8033.0120000000024</c:v>
                </c:pt>
                <c:pt idx="8148">
                  <c:v>8033</c:v>
                </c:pt>
                <c:pt idx="8149">
                  <c:v>8033.0290000000014</c:v>
                </c:pt>
                <c:pt idx="8150">
                  <c:v>8033.0329999999994</c:v>
                </c:pt>
                <c:pt idx="8151">
                  <c:v>8033.0370000000003</c:v>
                </c:pt>
                <c:pt idx="8152">
                  <c:v>8033.0590000000002</c:v>
                </c:pt>
                <c:pt idx="8153">
                  <c:v>8033.0320000000002</c:v>
                </c:pt>
                <c:pt idx="8154">
                  <c:v>8033.0430000000006</c:v>
                </c:pt>
                <c:pt idx="8155">
                  <c:v>8033.0610000000024</c:v>
                </c:pt>
                <c:pt idx="8156">
                  <c:v>8033.0990000000002</c:v>
                </c:pt>
                <c:pt idx="8157">
                  <c:v>8033.0880000000006</c:v>
                </c:pt>
                <c:pt idx="8158">
                  <c:v>8033.1150000000034</c:v>
                </c:pt>
                <c:pt idx="8159">
                  <c:v>8033.1140000000014</c:v>
                </c:pt>
                <c:pt idx="8160">
                  <c:v>8033.1110000000044</c:v>
                </c:pt>
                <c:pt idx="8161">
                  <c:v>8033.1350000000002</c:v>
                </c:pt>
                <c:pt idx="8162">
                  <c:v>8033.1140000000014</c:v>
                </c:pt>
                <c:pt idx="8163">
                  <c:v>8033.1410000000014</c:v>
                </c:pt>
                <c:pt idx="8164">
                  <c:v>8033.1240000000034</c:v>
                </c:pt>
                <c:pt idx="8165">
                  <c:v>8033.1250000000036</c:v>
                </c:pt>
                <c:pt idx="8166">
                  <c:v>8033.1590000000024</c:v>
                </c:pt>
                <c:pt idx="8167">
                  <c:v>8033.183</c:v>
                </c:pt>
                <c:pt idx="8168">
                  <c:v>8033.1650000000036</c:v>
                </c:pt>
                <c:pt idx="8169">
                  <c:v>8033.1690000000035</c:v>
                </c:pt>
                <c:pt idx="8170">
                  <c:v>8033.1730000000016</c:v>
                </c:pt>
                <c:pt idx="8171">
                  <c:v>8033.1560000000045</c:v>
                </c:pt>
                <c:pt idx="8172">
                  <c:v>8033.1270000000004</c:v>
                </c:pt>
                <c:pt idx="8173">
                  <c:v>8033.1960000000036</c:v>
                </c:pt>
                <c:pt idx="8174">
                  <c:v>8033.1230000000023</c:v>
                </c:pt>
                <c:pt idx="8175">
                  <c:v>8033.1530000000002</c:v>
                </c:pt>
                <c:pt idx="8176">
                  <c:v>8033.183</c:v>
                </c:pt>
                <c:pt idx="8177">
                  <c:v>8033.2170000000015</c:v>
                </c:pt>
                <c:pt idx="8178">
                  <c:v>8033.2260000000024</c:v>
                </c:pt>
                <c:pt idx="8179">
                  <c:v>8033.1990000000014</c:v>
                </c:pt>
                <c:pt idx="8180">
                  <c:v>8033.1860000000024</c:v>
                </c:pt>
                <c:pt idx="8181">
                  <c:v>8033.1770000000006</c:v>
                </c:pt>
                <c:pt idx="8182">
                  <c:v>8033.1960000000036</c:v>
                </c:pt>
                <c:pt idx="8183">
                  <c:v>8033.2469999999994</c:v>
                </c:pt>
                <c:pt idx="8184">
                  <c:v>8033.2490000000007</c:v>
                </c:pt>
                <c:pt idx="8185">
                  <c:v>8033.2260000000024</c:v>
                </c:pt>
                <c:pt idx="8186">
                  <c:v>8033.2359999999999</c:v>
                </c:pt>
                <c:pt idx="8187">
                  <c:v>8033.2490000000007</c:v>
                </c:pt>
                <c:pt idx="8188">
                  <c:v>8033.232</c:v>
                </c:pt>
                <c:pt idx="8189">
                  <c:v>8033.2530000000015</c:v>
                </c:pt>
                <c:pt idx="8190">
                  <c:v>8033.259</c:v>
                </c:pt>
                <c:pt idx="8191">
                  <c:v>8033.2750000000005</c:v>
                </c:pt>
                <c:pt idx="8192">
                  <c:v>8033.2809999999999</c:v>
                </c:pt>
                <c:pt idx="8193">
                  <c:v>8033.3050000000003</c:v>
                </c:pt>
                <c:pt idx="8194">
                  <c:v>8033.2750000000005</c:v>
                </c:pt>
                <c:pt idx="8195">
                  <c:v>8033.2510000000002</c:v>
                </c:pt>
                <c:pt idx="8196">
                  <c:v>8033.2860000000001</c:v>
                </c:pt>
                <c:pt idx="8197">
                  <c:v>8033.3120000000035</c:v>
                </c:pt>
                <c:pt idx="8198">
                  <c:v>8033.2779999999975</c:v>
                </c:pt>
                <c:pt idx="8199">
                  <c:v>8033.3420000000024</c:v>
                </c:pt>
                <c:pt idx="8200">
                  <c:v>8033.3540000000003</c:v>
                </c:pt>
                <c:pt idx="8201">
                  <c:v>8033.3190000000004</c:v>
                </c:pt>
                <c:pt idx="8202">
                  <c:v>8033.3450000000003</c:v>
                </c:pt>
                <c:pt idx="8203">
                  <c:v>8033.3180000000002</c:v>
                </c:pt>
                <c:pt idx="8204">
                  <c:v>8033.308</c:v>
                </c:pt>
                <c:pt idx="8205">
                  <c:v>8033.3200000000024</c:v>
                </c:pt>
                <c:pt idx="8206">
                  <c:v>8033.3210000000036</c:v>
                </c:pt>
                <c:pt idx="8207">
                  <c:v>8033.3210000000036</c:v>
                </c:pt>
                <c:pt idx="8208">
                  <c:v>8033.3890000000001</c:v>
                </c:pt>
                <c:pt idx="8209">
                  <c:v>8033.357</c:v>
                </c:pt>
                <c:pt idx="8210">
                  <c:v>8033.4079999999994</c:v>
                </c:pt>
                <c:pt idx="8211">
                  <c:v>8033.37</c:v>
                </c:pt>
                <c:pt idx="8212">
                  <c:v>8033.3650000000034</c:v>
                </c:pt>
                <c:pt idx="8213">
                  <c:v>8033.3610000000044</c:v>
                </c:pt>
                <c:pt idx="8214">
                  <c:v>8033.4450000000006</c:v>
                </c:pt>
                <c:pt idx="8215">
                  <c:v>8033.3830000000007</c:v>
                </c:pt>
                <c:pt idx="8216">
                  <c:v>8033.4379999999965</c:v>
                </c:pt>
                <c:pt idx="8217">
                  <c:v>8033.4350000000004</c:v>
                </c:pt>
                <c:pt idx="8218">
                  <c:v>8033.4640000000009</c:v>
                </c:pt>
                <c:pt idx="8219">
                  <c:v>8033.4110000000001</c:v>
                </c:pt>
                <c:pt idx="8220">
                  <c:v>8033.4690000000001</c:v>
                </c:pt>
                <c:pt idx="8221">
                  <c:v>8033.4110000000001</c:v>
                </c:pt>
                <c:pt idx="8222">
                  <c:v>8033.4120000000003</c:v>
                </c:pt>
                <c:pt idx="8223">
                  <c:v>8033.4540000000006</c:v>
                </c:pt>
                <c:pt idx="8224">
                  <c:v>8033.4939999999997</c:v>
                </c:pt>
                <c:pt idx="8225">
                  <c:v>8033.482</c:v>
                </c:pt>
                <c:pt idx="8226">
                  <c:v>8033.4859999999999</c:v>
                </c:pt>
                <c:pt idx="8227">
                  <c:v>8033.5340000000006</c:v>
                </c:pt>
                <c:pt idx="8228">
                  <c:v>8033.5010000000002</c:v>
                </c:pt>
                <c:pt idx="8229">
                  <c:v>8033.49</c:v>
                </c:pt>
                <c:pt idx="8230">
                  <c:v>8033.5309999999999</c:v>
                </c:pt>
                <c:pt idx="8231">
                  <c:v>8033.5060000000003</c:v>
                </c:pt>
                <c:pt idx="8232">
                  <c:v>8033.5170000000007</c:v>
                </c:pt>
                <c:pt idx="8233">
                  <c:v>8033.5640000000003</c:v>
                </c:pt>
                <c:pt idx="8234">
                  <c:v>8033.5460000000003</c:v>
                </c:pt>
                <c:pt idx="8235">
                  <c:v>8033.6</c:v>
                </c:pt>
                <c:pt idx="8236">
                  <c:v>8033.5680000000002</c:v>
                </c:pt>
                <c:pt idx="8237">
                  <c:v>8033.5590000000002</c:v>
                </c:pt>
                <c:pt idx="8238">
                  <c:v>8033.567</c:v>
                </c:pt>
                <c:pt idx="8239">
                  <c:v>8033.56</c:v>
                </c:pt>
                <c:pt idx="8240">
                  <c:v>8033.5930000000017</c:v>
                </c:pt>
                <c:pt idx="8241">
                  <c:v>8033.5920000000024</c:v>
                </c:pt>
                <c:pt idx="8242">
                  <c:v>8033.6660000000038</c:v>
                </c:pt>
                <c:pt idx="8243">
                  <c:v>8033.6530000000002</c:v>
                </c:pt>
                <c:pt idx="8244">
                  <c:v>8033.6540000000014</c:v>
                </c:pt>
                <c:pt idx="8245">
                  <c:v>8033.6870000000008</c:v>
                </c:pt>
                <c:pt idx="8246">
                  <c:v>8033.6440000000002</c:v>
                </c:pt>
                <c:pt idx="8247">
                  <c:v>8033.701</c:v>
                </c:pt>
                <c:pt idx="8248">
                  <c:v>8033.6620000000039</c:v>
                </c:pt>
                <c:pt idx="8249">
                  <c:v>8033.67</c:v>
                </c:pt>
                <c:pt idx="8250">
                  <c:v>8033.6310000000003</c:v>
                </c:pt>
                <c:pt idx="8251">
                  <c:v>8033.6730000000016</c:v>
                </c:pt>
                <c:pt idx="8252">
                  <c:v>8033.6970000000001</c:v>
                </c:pt>
                <c:pt idx="8253">
                  <c:v>8033.6870000000008</c:v>
                </c:pt>
                <c:pt idx="8254">
                  <c:v>8033.7560000000003</c:v>
                </c:pt>
                <c:pt idx="8255">
                  <c:v>8033.6950000000024</c:v>
                </c:pt>
                <c:pt idx="8256">
                  <c:v>8033.7</c:v>
                </c:pt>
                <c:pt idx="8257">
                  <c:v>8033.7490000000007</c:v>
                </c:pt>
                <c:pt idx="8258">
                  <c:v>8033.7390000000005</c:v>
                </c:pt>
                <c:pt idx="8259">
                  <c:v>8033.7210000000014</c:v>
                </c:pt>
                <c:pt idx="8260">
                  <c:v>8033.7550000000001</c:v>
                </c:pt>
                <c:pt idx="8261">
                  <c:v>8033.7690000000002</c:v>
                </c:pt>
                <c:pt idx="8262">
                  <c:v>8033.7460000000001</c:v>
                </c:pt>
                <c:pt idx="8263">
                  <c:v>8033.7530000000015</c:v>
                </c:pt>
                <c:pt idx="8264">
                  <c:v>8033.76</c:v>
                </c:pt>
                <c:pt idx="8265">
                  <c:v>8033.7840000000006</c:v>
                </c:pt>
                <c:pt idx="8266">
                  <c:v>8033.741</c:v>
                </c:pt>
                <c:pt idx="8267">
                  <c:v>8033.8050000000003</c:v>
                </c:pt>
                <c:pt idx="8268">
                  <c:v>8033.7889999999998</c:v>
                </c:pt>
                <c:pt idx="8269">
                  <c:v>8033.76</c:v>
                </c:pt>
                <c:pt idx="8270">
                  <c:v>8033.7719999999999</c:v>
                </c:pt>
                <c:pt idx="8271">
                  <c:v>8033.7860000000001</c:v>
                </c:pt>
                <c:pt idx="8272">
                  <c:v>8033.7820000000002</c:v>
                </c:pt>
                <c:pt idx="8273">
                  <c:v>8033.7719999999999</c:v>
                </c:pt>
                <c:pt idx="8274">
                  <c:v>8033.8010000000004</c:v>
                </c:pt>
                <c:pt idx="8275">
                  <c:v>8033.8290000000034</c:v>
                </c:pt>
                <c:pt idx="8276">
                  <c:v>8033.7510000000002</c:v>
                </c:pt>
                <c:pt idx="8277">
                  <c:v>8033.8070000000016</c:v>
                </c:pt>
                <c:pt idx="8278">
                  <c:v>8033.7719999999999</c:v>
                </c:pt>
                <c:pt idx="8279">
                  <c:v>8033.7779999999975</c:v>
                </c:pt>
                <c:pt idx="8280">
                  <c:v>8033.8430000000017</c:v>
                </c:pt>
                <c:pt idx="8281">
                  <c:v>8033.8280000000004</c:v>
                </c:pt>
                <c:pt idx="8282">
                  <c:v>8033.84</c:v>
                </c:pt>
                <c:pt idx="8283">
                  <c:v>8033.817</c:v>
                </c:pt>
                <c:pt idx="8284">
                  <c:v>8033.8290000000034</c:v>
                </c:pt>
                <c:pt idx="8285">
                  <c:v>8033.8310000000001</c:v>
                </c:pt>
                <c:pt idx="8286">
                  <c:v>8033.8020000000024</c:v>
                </c:pt>
                <c:pt idx="8287">
                  <c:v>8033.8150000000014</c:v>
                </c:pt>
                <c:pt idx="8288">
                  <c:v>8033.7650000000003</c:v>
                </c:pt>
                <c:pt idx="8289">
                  <c:v>8033.7660000000014</c:v>
                </c:pt>
                <c:pt idx="8290">
                  <c:v>8033.777</c:v>
                </c:pt>
                <c:pt idx="8291">
                  <c:v>8033.7879999999996</c:v>
                </c:pt>
                <c:pt idx="8292">
                  <c:v>8033.8460000000014</c:v>
                </c:pt>
                <c:pt idx="8293">
                  <c:v>8033.8230000000003</c:v>
                </c:pt>
                <c:pt idx="8294">
                  <c:v>8033.8390000000009</c:v>
                </c:pt>
                <c:pt idx="8295">
                  <c:v>8033.8180000000002</c:v>
                </c:pt>
                <c:pt idx="8296">
                  <c:v>8033.8310000000001</c:v>
                </c:pt>
                <c:pt idx="8297">
                  <c:v>8033.8020000000024</c:v>
                </c:pt>
                <c:pt idx="8298">
                  <c:v>8033.8680000000004</c:v>
                </c:pt>
                <c:pt idx="8299">
                  <c:v>8033.817</c:v>
                </c:pt>
                <c:pt idx="8300">
                  <c:v>8033.7779999999975</c:v>
                </c:pt>
                <c:pt idx="8301">
                  <c:v>8033.875</c:v>
                </c:pt>
                <c:pt idx="8302">
                  <c:v>8033.8200000000024</c:v>
                </c:pt>
                <c:pt idx="8303">
                  <c:v>8033.8440000000001</c:v>
                </c:pt>
                <c:pt idx="8304">
                  <c:v>8033.8200000000024</c:v>
                </c:pt>
                <c:pt idx="8305">
                  <c:v>8033.8280000000004</c:v>
                </c:pt>
                <c:pt idx="8306">
                  <c:v>8033.8530000000001</c:v>
                </c:pt>
                <c:pt idx="8307">
                  <c:v>8033.8940000000002</c:v>
                </c:pt>
                <c:pt idx="8308">
                  <c:v>8033.8860000000004</c:v>
                </c:pt>
                <c:pt idx="8309">
                  <c:v>8033.8380000000006</c:v>
                </c:pt>
                <c:pt idx="8310">
                  <c:v>8033.875</c:v>
                </c:pt>
                <c:pt idx="8311">
                  <c:v>8033.8310000000001</c:v>
                </c:pt>
                <c:pt idx="8312">
                  <c:v>8033.7940000000008</c:v>
                </c:pt>
                <c:pt idx="8313">
                  <c:v>8033.8990000000003</c:v>
                </c:pt>
                <c:pt idx="8314">
                  <c:v>8033.9540000000006</c:v>
                </c:pt>
                <c:pt idx="8315">
                  <c:v>8033.875</c:v>
                </c:pt>
                <c:pt idx="8316">
                  <c:v>8033.8580000000002</c:v>
                </c:pt>
                <c:pt idx="8317">
                  <c:v>8033.8190000000004</c:v>
                </c:pt>
                <c:pt idx="8318">
                  <c:v>8033.9350000000004</c:v>
                </c:pt>
                <c:pt idx="8319">
                  <c:v>8033.9139999999998</c:v>
                </c:pt>
                <c:pt idx="8320">
                  <c:v>8033.9059999999999</c:v>
                </c:pt>
                <c:pt idx="8321">
                  <c:v>8033.8879999999999</c:v>
                </c:pt>
                <c:pt idx="8322">
                  <c:v>8033.8610000000044</c:v>
                </c:pt>
                <c:pt idx="8323">
                  <c:v>8033.9110000000001</c:v>
                </c:pt>
                <c:pt idx="8324">
                  <c:v>8033.9090000000006</c:v>
                </c:pt>
                <c:pt idx="8325">
                  <c:v>8033.8440000000001</c:v>
                </c:pt>
                <c:pt idx="8326">
                  <c:v>8033.8740000000007</c:v>
                </c:pt>
                <c:pt idx="8327">
                  <c:v>8033.8960000000034</c:v>
                </c:pt>
                <c:pt idx="8328">
                  <c:v>8033.8630000000003</c:v>
                </c:pt>
                <c:pt idx="8329">
                  <c:v>8033.9290000000001</c:v>
                </c:pt>
                <c:pt idx="8330">
                  <c:v>8033.8879999999999</c:v>
                </c:pt>
                <c:pt idx="8331">
                  <c:v>8033.91</c:v>
                </c:pt>
                <c:pt idx="8332">
                  <c:v>8033.902</c:v>
                </c:pt>
                <c:pt idx="8333">
                  <c:v>8033.893</c:v>
                </c:pt>
                <c:pt idx="8334">
                  <c:v>8033.9270000000006</c:v>
                </c:pt>
                <c:pt idx="8335">
                  <c:v>8033.8490000000002</c:v>
                </c:pt>
                <c:pt idx="8336">
                  <c:v>8033.8940000000002</c:v>
                </c:pt>
                <c:pt idx="8337">
                  <c:v>8033.8310000000001</c:v>
                </c:pt>
                <c:pt idx="8338">
                  <c:v>8033.89</c:v>
                </c:pt>
                <c:pt idx="8339">
                  <c:v>8033.8650000000034</c:v>
                </c:pt>
                <c:pt idx="8340">
                  <c:v>8033.8810000000003</c:v>
                </c:pt>
                <c:pt idx="8341">
                  <c:v>8033.9350000000004</c:v>
                </c:pt>
                <c:pt idx="8342">
                  <c:v>8033.8970000000018</c:v>
                </c:pt>
                <c:pt idx="8343">
                  <c:v>8033.884</c:v>
                </c:pt>
                <c:pt idx="8344">
                  <c:v>8033.9090000000006</c:v>
                </c:pt>
                <c:pt idx="8345">
                  <c:v>8033.924</c:v>
                </c:pt>
                <c:pt idx="8346">
                  <c:v>8033.9130000000005</c:v>
                </c:pt>
                <c:pt idx="8347">
                  <c:v>8034.0050000000001</c:v>
                </c:pt>
                <c:pt idx="8348">
                  <c:v>8033.9670000000015</c:v>
                </c:pt>
                <c:pt idx="8349">
                  <c:v>8033.9440000000004</c:v>
                </c:pt>
                <c:pt idx="8350">
                  <c:v>8033.94</c:v>
                </c:pt>
                <c:pt idx="8351">
                  <c:v>8033.9479999999985</c:v>
                </c:pt>
                <c:pt idx="8352">
                  <c:v>8034.0039999999999</c:v>
                </c:pt>
                <c:pt idx="8353">
                  <c:v>8033.9990000000007</c:v>
                </c:pt>
                <c:pt idx="8354">
                  <c:v>8034.0370000000003</c:v>
                </c:pt>
                <c:pt idx="8355">
                  <c:v>8033.9859999999999</c:v>
                </c:pt>
                <c:pt idx="8356">
                  <c:v>8034.0080000000007</c:v>
                </c:pt>
                <c:pt idx="8357">
                  <c:v>8033.9630000000006</c:v>
                </c:pt>
                <c:pt idx="8358">
                  <c:v>8033.9929999999995</c:v>
                </c:pt>
                <c:pt idx="8359">
                  <c:v>8033.9810000000007</c:v>
                </c:pt>
                <c:pt idx="8360">
                  <c:v>8034.0110000000004</c:v>
                </c:pt>
                <c:pt idx="8361">
                  <c:v>8034.0260000000035</c:v>
                </c:pt>
                <c:pt idx="8362">
                  <c:v>8033.95</c:v>
                </c:pt>
                <c:pt idx="8363">
                  <c:v>8033.9869999999992</c:v>
                </c:pt>
                <c:pt idx="8364">
                  <c:v>8034.0010000000002</c:v>
                </c:pt>
                <c:pt idx="8365">
                  <c:v>8034.0060000000003</c:v>
                </c:pt>
                <c:pt idx="8366">
                  <c:v>8033.9679999999998</c:v>
                </c:pt>
                <c:pt idx="8367">
                  <c:v>8034.0060000000003</c:v>
                </c:pt>
                <c:pt idx="8368">
                  <c:v>8033.9789999999994</c:v>
                </c:pt>
                <c:pt idx="8369">
                  <c:v>8033.9640000000009</c:v>
                </c:pt>
                <c:pt idx="8370">
                  <c:v>8033.973</c:v>
                </c:pt>
                <c:pt idx="8371">
                  <c:v>8033.9759999999997</c:v>
                </c:pt>
                <c:pt idx="8372">
                  <c:v>8033.9779999999992</c:v>
                </c:pt>
                <c:pt idx="8373">
                  <c:v>8034.01</c:v>
                </c:pt>
                <c:pt idx="8374">
                  <c:v>8034.0460000000003</c:v>
                </c:pt>
                <c:pt idx="8375">
                  <c:v>8033.973</c:v>
                </c:pt>
                <c:pt idx="8376">
                  <c:v>8033.9789999999994</c:v>
                </c:pt>
                <c:pt idx="8377">
                  <c:v>8033.9679999999998</c:v>
                </c:pt>
                <c:pt idx="8378">
                  <c:v>8033.9810000000007</c:v>
                </c:pt>
                <c:pt idx="8379">
                  <c:v>8034.0070000000005</c:v>
                </c:pt>
                <c:pt idx="8380">
                  <c:v>8033.982</c:v>
                </c:pt>
                <c:pt idx="8381">
                  <c:v>8033.9710000000005</c:v>
                </c:pt>
                <c:pt idx="8382">
                  <c:v>8034.0020000000004</c:v>
                </c:pt>
                <c:pt idx="8383">
                  <c:v>8033.9769999999999</c:v>
                </c:pt>
                <c:pt idx="8384">
                  <c:v>8033.9540000000006</c:v>
                </c:pt>
                <c:pt idx="8385">
                  <c:v>8033.9170000000004</c:v>
                </c:pt>
                <c:pt idx="8386">
                  <c:v>8033.982</c:v>
                </c:pt>
                <c:pt idx="8387">
                  <c:v>8033.9789999999994</c:v>
                </c:pt>
                <c:pt idx="8388">
                  <c:v>8033.8920000000035</c:v>
                </c:pt>
                <c:pt idx="8389">
                  <c:v>8033.9270000000006</c:v>
                </c:pt>
                <c:pt idx="8390">
                  <c:v>8033.9440000000004</c:v>
                </c:pt>
                <c:pt idx="8391">
                  <c:v>8033.9230000000016</c:v>
                </c:pt>
                <c:pt idx="8392">
                  <c:v>8033.8940000000002</c:v>
                </c:pt>
                <c:pt idx="8393">
                  <c:v>8033.9369999999999</c:v>
                </c:pt>
                <c:pt idx="8394">
                  <c:v>8033.8890000000001</c:v>
                </c:pt>
                <c:pt idx="8395">
                  <c:v>8033.8810000000003</c:v>
                </c:pt>
                <c:pt idx="8396">
                  <c:v>8033.9059999999999</c:v>
                </c:pt>
                <c:pt idx="8397">
                  <c:v>8033.8910000000014</c:v>
                </c:pt>
                <c:pt idx="8398">
                  <c:v>8033.9079999999994</c:v>
                </c:pt>
                <c:pt idx="8399">
                  <c:v>8033.8890000000001</c:v>
                </c:pt>
                <c:pt idx="8400">
                  <c:v>8033.8810000000003</c:v>
                </c:pt>
                <c:pt idx="8401">
                  <c:v>8033.9260000000004</c:v>
                </c:pt>
                <c:pt idx="8402">
                  <c:v>8033.8960000000034</c:v>
                </c:pt>
                <c:pt idx="8403">
                  <c:v>8033.884</c:v>
                </c:pt>
                <c:pt idx="8404">
                  <c:v>8033.8650000000034</c:v>
                </c:pt>
                <c:pt idx="8405">
                  <c:v>8033.8260000000037</c:v>
                </c:pt>
                <c:pt idx="8406">
                  <c:v>8033.8410000000003</c:v>
                </c:pt>
                <c:pt idx="8407">
                  <c:v>8033.8789999999999</c:v>
                </c:pt>
                <c:pt idx="8408">
                  <c:v>8033.83</c:v>
                </c:pt>
                <c:pt idx="8409">
                  <c:v>8033.875</c:v>
                </c:pt>
                <c:pt idx="8410">
                  <c:v>8033.79</c:v>
                </c:pt>
                <c:pt idx="8411">
                  <c:v>8033.8430000000017</c:v>
                </c:pt>
                <c:pt idx="8412">
                  <c:v>8033.8370000000004</c:v>
                </c:pt>
                <c:pt idx="8413">
                  <c:v>8033.8250000000044</c:v>
                </c:pt>
                <c:pt idx="8414">
                  <c:v>8033.8070000000016</c:v>
                </c:pt>
                <c:pt idx="8415">
                  <c:v>8033.759</c:v>
                </c:pt>
                <c:pt idx="8416">
                  <c:v>8033.79</c:v>
                </c:pt>
                <c:pt idx="8417">
                  <c:v>8033.8120000000035</c:v>
                </c:pt>
                <c:pt idx="8418">
                  <c:v>8033.8120000000035</c:v>
                </c:pt>
                <c:pt idx="8419">
                  <c:v>8033.8420000000024</c:v>
                </c:pt>
                <c:pt idx="8420">
                  <c:v>8033.8030000000008</c:v>
                </c:pt>
                <c:pt idx="8421">
                  <c:v>8033.7879999999996</c:v>
                </c:pt>
                <c:pt idx="8422">
                  <c:v>8033.7429999999995</c:v>
                </c:pt>
                <c:pt idx="8423">
                  <c:v>8033.7760000000007</c:v>
                </c:pt>
                <c:pt idx="8424">
                  <c:v>8033.7390000000005</c:v>
                </c:pt>
                <c:pt idx="8425">
                  <c:v>8033.7439999999997</c:v>
                </c:pt>
                <c:pt idx="8426">
                  <c:v>8033.7539999999999</c:v>
                </c:pt>
                <c:pt idx="8427">
                  <c:v>8033.7660000000014</c:v>
                </c:pt>
                <c:pt idx="8428">
                  <c:v>8033.7510000000002</c:v>
                </c:pt>
                <c:pt idx="8429">
                  <c:v>8033.7339999999995</c:v>
                </c:pt>
                <c:pt idx="8430">
                  <c:v>8033.7240000000002</c:v>
                </c:pt>
                <c:pt idx="8431">
                  <c:v>8033.6890000000003</c:v>
                </c:pt>
                <c:pt idx="8432">
                  <c:v>8033.6950000000024</c:v>
                </c:pt>
                <c:pt idx="8433">
                  <c:v>8033.79</c:v>
                </c:pt>
                <c:pt idx="8434">
                  <c:v>8033.7349999999997</c:v>
                </c:pt>
                <c:pt idx="8435">
                  <c:v>8033.6890000000003</c:v>
                </c:pt>
                <c:pt idx="8436">
                  <c:v>8033.683</c:v>
                </c:pt>
                <c:pt idx="8437">
                  <c:v>8033.7240000000002</c:v>
                </c:pt>
                <c:pt idx="8438">
                  <c:v>8033.6720000000014</c:v>
                </c:pt>
                <c:pt idx="8439">
                  <c:v>8033.7240000000002</c:v>
                </c:pt>
                <c:pt idx="8440">
                  <c:v>8033.732</c:v>
                </c:pt>
                <c:pt idx="8441">
                  <c:v>8033.7040000000006</c:v>
                </c:pt>
                <c:pt idx="8442">
                  <c:v>8033.674</c:v>
                </c:pt>
                <c:pt idx="8443">
                  <c:v>8033.6890000000003</c:v>
                </c:pt>
                <c:pt idx="8444">
                  <c:v>8033.7270000000017</c:v>
                </c:pt>
                <c:pt idx="8445">
                  <c:v>8033.6650000000036</c:v>
                </c:pt>
                <c:pt idx="8446">
                  <c:v>8033.6980000000003</c:v>
                </c:pt>
                <c:pt idx="8447">
                  <c:v>8033.7490000000007</c:v>
                </c:pt>
                <c:pt idx="8448">
                  <c:v>8033.701</c:v>
                </c:pt>
                <c:pt idx="8449">
                  <c:v>8033.6720000000014</c:v>
                </c:pt>
                <c:pt idx="8450">
                  <c:v>8033.7310000000007</c:v>
                </c:pt>
                <c:pt idx="8451">
                  <c:v>8033.6860000000024</c:v>
                </c:pt>
                <c:pt idx="8452">
                  <c:v>8033.6550000000034</c:v>
                </c:pt>
                <c:pt idx="8453">
                  <c:v>8033.6660000000038</c:v>
                </c:pt>
                <c:pt idx="8454">
                  <c:v>8033.701</c:v>
                </c:pt>
                <c:pt idx="8455">
                  <c:v>8033.674</c:v>
                </c:pt>
                <c:pt idx="8456">
                  <c:v>8033.6710000000003</c:v>
                </c:pt>
                <c:pt idx="8457">
                  <c:v>8033.7349999999997</c:v>
                </c:pt>
                <c:pt idx="8458">
                  <c:v>8033.6780000000008</c:v>
                </c:pt>
                <c:pt idx="8459">
                  <c:v>8033.6980000000003</c:v>
                </c:pt>
                <c:pt idx="8460">
                  <c:v>8033.6980000000003</c:v>
                </c:pt>
                <c:pt idx="8461">
                  <c:v>8033.6930000000002</c:v>
                </c:pt>
                <c:pt idx="8462">
                  <c:v>8033.6910000000034</c:v>
                </c:pt>
                <c:pt idx="8463">
                  <c:v>8033.7539999999999</c:v>
                </c:pt>
                <c:pt idx="8464">
                  <c:v>8033.7850000000008</c:v>
                </c:pt>
                <c:pt idx="8465">
                  <c:v>8033.7530000000015</c:v>
                </c:pt>
                <c:pt idx="8466">
                  <c:v>8033.72</c:v>
                </c:pt>
                <c:pt idx="8467">
                  <c:v>8033.7480000000005</c:v>
                </c:pt>
                <c:pt idx="8468">
                  <c:v>8033.7940000000008</c:v>
                </c:pt>
                <c:pt idx="8469">
                  <c:v>8033.7850000000008</c:v>
                </c:pt>
                <c:pt idx="8470">
                  <c:v>8033.7210000000014</c:v>
                </c:pt>
                <c:pt idx="8471">
                  <c:v>8033.817</c:v>
                </c:pt>
                <c:pt idx="8472">
                  <c:v>8033.7920000000004</c:v>
                </c:pt>
                <c:pt idx="8473">
                  <c:v>8033.6810000000014</c:v>
                </c:pt>
                <c:pt idx="8474">
                  <c:v>8033.7520000000004</c:v>
                </c:pt>
                <c:pt idx="8475">
                  <c:v>8033.6980000000003</c:v>
                </c:pt>
                <c:pt idx="8476">
                  <c:v>8033.7660000000014</c:v>
                </c:pt>
                <c:pt idx="8477">
                  <c:v>8033.7079999999996</c:v>
                </c:pt>
                <c:pt idx="8478">
                  <c:v>8033.6930000000002</c:v>
                </c:pt>
                <c:pt idx="8479">
                  <c:v>8033.732</c:v>
                </c:pt>
                <c:pt idx="8480">
                  <c:v>8033.7520000000004</c:v>
                </c:pt>
                <c:pt idx="8481">
                  <c:v>8033.7379999999994</c:v>
                </c:pt>
                <c:pt idx="8482">
                  <c:v>8033.7359999999999</c:v>
                </c:pt>
                <c:pt idx="8483">
                  <c:v>8033.7079999999996</c:v>
                </c:pt>
                <c:pt idx="8484">
                  <c:v>8033.7250000000004</c:v>
                </c:pt>
                <c:pt idx="8485">
                  <c:v>8033.75</c:v>
                </c:pt>
                <c:pt idx="8486">
                  <c:v>8033.6920000000036</c:v>
                </c:pt>
                <c:pt idx="8487">
                  <c:v>8033.7250000000004</c:v>
                </c:pt>
                <c:pt idx="8488">
                  <c:v>8033.6940000000004</c:v>
                </c:pt>
                <c:pt idx="8489">
                  <c:v>8033.7179999999998</c:v>
                </c:pt>
                <c:pt idx="8490">
                  <c:v>8033.72</c:v>
                </c:pt>
                <c:pt idx="8491">
                  <c:v>8033.7570000000005</c:v>
                </c:pt>
                <c:pt idx="8492">
                  <c:v>8033.7270000000017</c:v>
                </c:pt>
                <c:pt idx="8493">
                  <c:v>8033.6920000000036</c:v>
                </c:pt>
                <c:pt idx="8494">
                  <c:v>8033.7460000000001</c:v>
                </c:pt>
                <c:pt idx="8495">
                  <c:v>8033.6730000000016</c:v>
                </c:pt>
                <c:pt idx="8496">
                  <c:v>8033.7050000000008</c:v>
                </c:pt>
                <c:pt idx="8497">
                  <c:v>8033.6750000000002</c:v>
                </c:pt>
                <c:pt idx="8498">
                  <c:v>8033.6650000000036</c:v>
                </c:pt>
                <c:pt idx="8499">
                  <c:v>8033.6670000000004</c:v>
                </c:pt>
                <c:pt idx="8500">
                  <c:v>8033.6820000000034</c:v>
                </c:pt>
                <c:pt idx="8501">
                  <c:v>8033.6490000000003</c:v>
                </c:pt>
                <c:pt idx="8502">
                  <c:v>8033.6680000000024</c:v>
                </c:pt>
                <c:pt idx="8503">
                  <c:v>8033.6690000000035</c:v>
                </c:pt>
                <c:pt idx="8504">
                  <c:v>8033.6630000000014</c:v>
                </c:pt>
                <c:pt idx="8505">
                  <c:v>8033.6320000000014</c:v>
                </c:pt>
                <c:pt idx="8506">
                  <c:v>8033.6280000000024</c:v>
                </c:pt>
                <c:pt idx="8507">
                  <c:v>8033.7020000000002</c:v>
                </c:pt>
                <c:pt idx="8508">
                  <c:v>8033.64</c:v>
                </c:pt>
                <c:pt idx="8509">
                  <c:v>8033.6600000000035</c:v>
                </c:pt>
                <c:pt idx="8510">
                  <c:v>8033.6140000000014</c:v>
                </c:pt>
                <c:pt idx="8511">
                  <c:v>8033.6290000000045</c:v>
                </c:pt>
                <c:pt idx="8512">
                  <c:v>8033.5910000000003</c:v>
                </c:pt>
                <c:pt idx="8513">
                  <c:v>8033.6110000000044</c:v>
                </c:pt>
                <c:pt idx="8514">
                  <c:v>8033.6130000000003</c:v>
                </c:pt>
                <c:pt idx="8515">
                  <c:v>8033.6060000000034</c:v>
                </c:pt>
                <c:pt idx="8516">
                  <c:v>8033.5780000000004</c:v>
                </c:pt>
                <c:pt idx="8517">
                  <c:v>8033.6570000000002</c:v>
                </c:pt>
                <c:pt idx="8518">
                  <c:v>8033.5970000000007</c:v>
                </c:pt>
                <c:pt idx="8519">
                  <c:v>8033.5680000000002</c:v>
                </c:pt>
                <c:pt idx="8520">
                  <c:v>8033.6150000000034</c:v>
                </c:pt>
                <c:pt idx="8521">
                  <c:v>8033.5920000000024</c:v>
                </c:pt>
                <c:pt idx="8522">
                  <c:v>8033.5440000000008</c:v>
                </c:pt>
                <c:pt idx="8523">
                  <c:v>8033.6010000000024</c:v>
                </c:pt>
                <c:pt idx="8524">
                  <c:v>8033.5920000000024</c:v>
                </c:pt>
                <c:pt idx="8525">
                  <c:v>8033.5710000000008</c:v>
                </c:pt>
                <c:pt idx="8526">
                  <c:v>8033.5970000000007</c:v>
                </c:pt>
                <c:pt idx="8527">
                  <c:v>8033.5650000000014</c:v>
                </c:pt>
                <c:pt idx="8528">
                  <c:v>8033.5379999999996</c:v>
                </c:pt>
                <c:pt idx="8529">
                  <c:v>8033.5460000000003</c:v>
                </c:pt>
                <c:pt idx="8530">
                  <c:v>8033.5820000000003</c:v>
                </c:pt>
                <c:pt idx="8531">
                  <c:v>8033.5650000000014</c:v>
                </c:pt>
                <c:pt idx="8532">
                  <c:v>8033.4890000000005</c:v>
                </c:pt>
                <c:pt idx="8533">
                  <c:v>8033.5170000000007</c:v>
                </c:pt>
                <c:pt idx="8534">
                  <c:v>8033.5460000000003</c:v>
                </c:pt>
                <c:pt idx="8535">
                  <c:v>8033.5520000000024</c:v>
                </c:pt>
                <c:pt idx="8536">
                  <c:v>8033.4660000000003</c:v>
                </c:pt>
                <c:pt idx="8537">
                  <c:v>8033.54</c:v>
                </c:pt>
                <c:pt idx="8538">
                  <c:v>8033.5280000000002</c:v>
                </c:pt>
                <c:pt idx="8539">
                  <c:v>8033.5250000000024</c:v>
                </c:pt>
                <c:pt idx="8540">
                  <c:v>8033.54</c:v>
                </c:pt>
                <c:pt idx="8541">
                  <c:v>8033.4640000000009</c:v>
                </c:pt>
                <c:pt idx="8542">
                  <c:v>8033.4980000000005</c:v>
                </c:pt>
                <c:pt idx="8543">
                  <c:v>8033.5210000000034</c:v>
                </c:pt>
                <c:pt idx="8544">
                  <c:v>8033.4980000000005</c:v>
                </c:pt>
                <c:pt idx="8545">
                  <c:v>8033.4890000000005</c:v>
                </c:pt>
                <c:pt idx="8546">
                  <c:v>8033.51</c:v>
                </c:pt>
                <c:pt idx="8547">
                  <c:v>8033.5170000000007</c:v>
                </c:pt>
                <c:pt idx="8548">
                  <c:v>8033.4670000000015</c:v>
                </c:pt>
                <c:pt idx="8549">
                  <c:v>8033.5110000000004</c:v>
                </c:pt>
                <c:pt idx="8550">
                  <c:v>8033.4720000000007</c:v>
                </c:pt>
                <c:pt idx="8551">
                  <c:v>8033.4660000000003</c:v>
                </c:pt>
                <c:pt idx="8552">
                  <c:v>8033.5290000000014</c:v>
                </c:pt>
                <c:pt idx="8553">
                  <c:v>8033.51</c:v>
                </c:pt>
                <c:pt idx="8554">
                  <c:v>8033.4929999999995</c:v>
                </c:pt>
                <c:pt idx="8555">
                  <c:v>8033.48</c:v>
                </c:pt>
                <c:pt idx="8556">
                  <c:v>8033.4610000000002</c:v>
                </c:pt>
                <c:pt idx="8557">
                  <c:v>8033.4980000000005</c:v>
                </c:pt>
                <c:pt idx="8558">
                  <c:v>8033.51</c:v>
                </c:pt>
                <c:pt idx="8559">
                  <c:v>8033.4769999999999</c:v>
                </c:pt>
                <c:pt idx="8560">
                  <c:v>8033.5060000000003</c:v>
                </c:pt>
                <c:pt idx="8561">
                  <c:v>8033.5030000000015</c:v>
                </c:pt>
                <c:pt idx="8562">
                  <c:v>8033.4859999999999</c:v>
                </c:pt>
                <c:pt idx="8563">
                  <c:v>8033.5050000000001</c:v>
                </c:pt>
                <c:pt idx="8564">
                  <c:v>8033.5080000000007</c:v>
                </c:pt>
                <c:pt idx="8565">
                  <c:v>8033.4679999999998</c:v>
                </c:pt>
                <c:pt idx="8566">
                  <c:v>8033.5080000000007</c:v>
                </c:pt>
                <c:pt idx="8567">
                  <c:v>8033.5250000000024</c:v>
                </c:pt>
                <c:pt idx="8568">
                  <c:v>8033.4450000000006</c:v>
                </c:pt>
                <c:pt idx="8569">
                  <c:v>8033.473</c:v>
                </c:pt>
                <c:pt idx="8570">
                  <c:v>8033.4789999999994</c:v>
                </c:pt>
                <c:pt idx="8571">
                  <c:v>8033.5030000000015</c:v>
                </c:pt>
                <c:pt idx="8572">
                  <c:v>8033.4579999999996</c:v>
                </c:pt>
                <c:pt idx="8573">
                  <c:v>8033.4739999999965</c:v>
                </c:pt>
                <c:pt idx="8574">
                  <c:v>8033.5039999999999</c:v>
                </c:pt>
                <c:pt idx="8575">
                  <c:v>8033.45</c:v>
                </c:pt>
                <c:pt idx="8576">
                  <c:v>8033.4210000000003</c:v>
                </c:pt>
                <c:pt idx="8577">
                  <c:v>8033.4230000000016</c:v>
                </c:pt>
                <c:pt idx="8578">
                  <c:v>8033.4779999999992</c:v>
                </c:pt>
                <c:pt idx="8579">
                  <c:v>8033.4220000000014</c:v>
                </c:pt>
                <c:pt idx="8580">
                  <c:v>8033.4450000000006</c:v>
                </c:pt>
                <c:pt idx="8581">
                  <c:v>8033.4570000000003</c:v>
                </c:pt>
                <c:pt idx="8582">
                  <c:v>8033.4369999999999</c:v>
                </c:pt>
                <c:pt idx="8583">
                  <c:v>8033.4589999999998</c:v>
                </c:pt>
                <c:pt idx="8584">
                  <c:v>8033.4130000000005</c:v>
                </c:pt>
                <c:pt idx="8585">
                  <c:v>8033.4030000000002</c:v>
                </c:pt>
                <c:pt idx="8586">
                  <c:v>8033.4180000000006</c:v>
                </c:pt>
                <c:pt idx="8587">
                  <c:v>8033.4530000000004</c:v>
                </c:pt>
                <c:pt idx="8588">
                  <c:v>8033.4450000000006</c:v>
                </c:pt>
                <c:pt idx="8589">
                  <c:v>8033.4309999999996</c:v>
                </c:pt>
                <c:pt idx="8590">
                  <c:v>8033.4319999999998</c:v>
                </c:pt>
                <c:pt idx="8591">
                  <c:v>8033.4280000000008</c:v>
                </c:pt>
                <c:pt idx="8592">
                  <c:v>8033.451</c:v>
                </c:pt>
                <c:pt idx="8593">
                  <c:v>8033.4739999999965</c:v>
                </c:pt>
                <c:pt idx="8594">
                  <c:v>8033.4270000000006</c:v>
                </c:pt>
                <c:pt idx="8595">
                  <c:v>8033.415</c:v>
                </c:pt>
                <c:pt idx="8596">
                  <c:v>8033.4620000000004</c:v>
                </c:pt>
                <c:pt idx="8597">
                  <c:v>8033.4460000000008</c:v>
                </c:pt>
                <c:pt idx="8598">
                  <c:v>8033.4450000000006</c:v>
                </c:pt>
                <c:pt idx="8599">
                  <c:v>8033.4210000000003</c:v>
                </c:pt>
                <c:pt idx="8600">
                  <c:v>8033.4250000000002</c:v>
                </c:pt>
                <c:pt idx="8601">
                  <c:v>8033.4260000000004</c:v>
                </c:pt>
                <c:pt idx="8602">
                  <c:v>8033.4350000000004</c:v>
                </c:pt>
                <c:pt idx="8603">
                  <c:v>8033.4789999999994</c:v>
                </c:pt>
                <c:pt idx="8604">
                  <c:v>8033.4210000000003</c:v>
                </c:pt>
                <c:pt idx="8605">
                  <c:v>8033.4040000000005</c:v>
                </c:pt>
                <c:pt idx="8606">
                  <c:v>8033.4520000000002</c:v>
                </c:pt>
                <c:pt idx="8607">
                  <c:v>8033.4779999999992</c:v>
                </c:pt>
                <c:pt idx="8608">
                  <c:v>8033.44</c:v>
                </c:pt>
                <c:pt idx="8609">
                  <c:v>8033.43</c:v>
                </c:pt>
                <c:pt idx="8610">
                  <c:v>8033.4489999999996</c:v>
                </c:pt>
                <c:pt idx="8611">
                  <c:v>8033.5030000000015</c:v>
                </c:pt>
                <c:pt idx="8612">
                  <c:v>8033.4610000000002</c:v>
                </c:pt>
                <c:pt idx="8613">
                  <c:v>8033.4220000000014</c:v>
                </c:pt>
                <c:pt idx="8614">
                  <c:v>8033.43</c:v>
                </c:pt>
                <c:pt idx="8615">
                  <c:v>8033.4939999999997</c:v>
                </c:pt>
                <c:pt idx="8616">
                  <c:v>8033.4290000000001</c:v>
                </c:pt>
                <c:pt idx="8617">
                  <c:v>8033.3960000000034</c:v>
                </c:pt>
                <c:pt idx="8618">
                  <c:v>8033.4290000000001</c:v>
                </c:pt>
                <c:pt idx="8619">
                  <c:v>8033.4440000000004</c:v>
                </c:pt>
                <c:pt idx="8620">
                  <c:v>8033.3980000000001</c:v>
                </c:pt>
                <c:pt idx="8621">
                  <c:v>8033.4160000000002</c:v>
                </c:pt>
                <c:pt idx="8622">
                  <c:v>8033.42</c:v>
                </c:pt>
                <c:pt idx="8623">
                  <c:v>8033.4699999999993</c:v>
                </c:pt>
                <c:pt idx="8624">
                  <c:v>8033.4379999999965</c:v>
                </c:pt>
                <c:pt idx="8625">
                  <c:v>8033.424</c:v>
                </c:pt>
                <c:pt idx="8626">
                  <c:v>8033.4210000000003</c:v>
                </c:pt>
                <c:pt idx="8627">
                  <c:v>8033.4560000000001</c:v>
                </c:pt>
                <c:pt idx="8628">
                  <c:v>8033.4620000000004</c:v>
                </c:pt>
                <c:pt idx="8629">
                  <c:v>8033.44</c:v>
                </c:pt>
                <c:pt idx="8630">
                  <c:v>8033.4319999999998</c:v>
                </c:pt>
                <c:pt idx="8631">
                  <c:v>8033.4139999999998</c:v>
                </c:pt>
                <c:pt idx="8632">
                  <c:v>8033.4090000000006</c:v>
                </c:pt>
                <c:pt idx="8633">
                  <c:v>8033.4540000000006</c:v>
                </c:pt>
                <c:pt idx="8634">
                  <c:v>8033.4120000000003</c:v>
                </c:pt>
                <c:pt idx="8635">
                  <c:v>8033.3710000000001</c:v>
                </c:pt>
                <c:pt idx="8636">
                  <c:v>8033.4210000000003</c:v>
                </c:pt>
                <c:pt idx="8637">
                  <c:v>8033.3870000000015</c:v>
                </c:pt>
                <c:pt idx="8638">
                  <c:v>8033.4059999999999</c:v>
                </c:pt>
                <c:pt idx="8639">
                  <c:v>8033.3850000000002</c:v>
                </c:pt>
                <c:pt idx="8640">
                  <c:v>8033.3740000000007</c:v>
                </c:pt>
                <c:pt idx="8641">
                  <c:v>8033.4120000000003</c:v>
                </c:pt>
                <c:pt idx="8642">
                  <c:v>8033.4040000000005</c:v>
                </c:pt>
                <c:pt idx="8643">
                  <c:v>8033.424</c:v>
                </c:pt>
                <c:pt idx="8644">
                  <c:v>8033.384</c:v>
                </c:pt>
                <c:pt idx="8645">
                  <c:v>8033.4479999999985</c:v>
                </c:pt>
                <c:pt idx="8646">
                  <c:v>8033.4059999999999</c:v>
                </c:pt>
                <c:pt idx="8647">
                  <c:v>8033.4</c:v>
                </c:pt>
                <c:pt idx="8648">
                  <c:v>8033.3830000000007</c:v>
                </c:pt>
                <c:pt idx="8649">
                  <c:v>8033.4520000000002</c:v>
                </c:pt>
                <c:pt idx="8650">
                  <c:v>8033.4049999999997</c:v>
                </c:pt>
                <c:pt idx="8651">
                  <c:v>8033.3710000000001</c:v>
                </c:pt>
                <c:pt idx="8652">
                  <c:v>8033.3980000000001</c:v>
                </c:pt>
                <c:pt idx="8653">
                  <c:v>8033.3760000000002</c:v>
                </c:pt>
                <c:pt idx="8654">
                  <c:v>8033.3940000000002</c:v>
                </c:pt>
                <c:pt idx="8655">
                  <c:v>8033.3580000000002</c:v>
                </c:pt>
                <c:pt idx="8656">
                  <c:v>8033.3660000000036</c:v>
                </c:pt>
                <c:pt idx="8657">
                  <c:v>8033.4290000000001</c:v>
                </c:pt>
                <c:pt idx="8658">
                  <c:v>8033.3980000000001</c:v>
                </c:pt>
                <c:pt idx="8659">
                  <c:v>8033.3830000000007</c:v>
                </c:pt>
                <c:pt idx="8660">
                  <c:v>8033.46</c:v>
                </c:pt>
                <c:pt idx="8661">
                  <c:v>8033.4450000000006</c:v>
                </c:pt>
                <c:pt idx="8662">
                  <c:v>8033.4079999999994</c:v>
                </c:pt>
                <c:pt idx="8663">
                  <c:v>8033.38</c:v>
                </c:pt>
                <c:pt idx="8664">
                  <c:v>8033.3970000000018</c:v>
                </c:pt>
                <c:pt idx="8665">
                  <c:v>8033.3879999999999</c:v>
                </c:pt>
                <c:pt idx="8666">
                  <c:v>8033.3920000000035</c:v>
                </c:pt>
                <c:pt idx="8667">
                  <c:v>8033.3740000000007</c:v>
                </c:pt>
                <c:pt idx="8668">
                  <c:v>8033.3910000000014</c:v>
                </c:pt>
                <c:pt idx="8669">
                  <c:v>8033.4379999999965</c:v>
                </c:pt>
                <c:pt idx="8670">
                  <c:v>8033.4210000000003</c:v>
                </c:pt>
                <c:pt idx="8671">
                  <c:v>8033.4270000000006</c:v>
                </c:pt>
                <c:pt idx="8672">
                  <c:v>8033.3769999999995</c:v>
                </c:pt>
                <c:pt idx="8673">
                  <c:v>8033.3760000000002</c:v>
                </c:pt>
                <c:pt idx="8674">
                  <c:v>8033.4170000000004</c:v>
                </c:pt>
                <c:pt idx="8675">
                  <c:v>8033.4139999999998</c:v>
                </c:pt>
                <c:pt idx="8676">
                  <c:v>8033.3970000000018</c:v>
                </c:pt>
                <c:pt idx="8677">
                  <c:v>8033.4319999999998</c:v>
                </c:pt>
                <c:pt idx="8678">
                  <c:v>8033.4210000000003</c:v>
                </c:pt>
                <c:pt idx="8679">
                  <c:v>8033.4049999999997</c:v>
                </c:pt>
                <c:pt idx="8680">
                  <c:v>8033.4130000000005</c:v>
                </c:pt>
                <c:pt idx="8681">
                  <c:v>8033.3910000000014</c:v>
                </c:pt>
                <c:pt idx="8682">
                  <c:v>8033.4230000000016</c:v>
                </c:pt>
                <c:pt idx="8683">
                  <c:v>8033.4139999999998</c:v>
                </c:pt>
                <c:pt idx="8684">
                  <c:v>8033.4690000000001</c:v>
                </c:pt>
                <c:pt idx="8685">
                  <c:v>8033.3970000000018</c:v>
                </c:pt>
                <c:pt idx="8686">
                  <c:v>8033.4049999999997</c:v>
                </c:pt>
                <c:pt idx="8687">
                  <c:v>8033.39</c:v>
                </c:pt>
                <c:pt idx="8688">
                  <c:v>8033.4210000000003</c:v>
                </c:pt>
                <c:pt idx="8689">
                  <c:v>8033.424</c:v>
                </c:pt>
                <c:pt idx="8690">
                  <c:v>8033.424</c:v>
                </c:pt>
                <c:pt idx="8691">
                  <c:v>8033.4280000000008</c:v>
                </c:pt>
                <c:pt idx="8692">
                  <c:v>8033.3910000000014</c:v>
                </c:pt>
                <c:pt idx="8693">
                  <c:v>8033.4620000000004</c:v>
                </c:pt>
                <c:pt idx="8694">
                  <c:v>8033.4960000000001</c:v>
                </c:pt>
                <c:pt idx="8695">
                  <c:v>8033.4280000000008</c:v>
                </c:pt>
                <c:pt idx="8696">
                  <c:v>8033.4329999999991</c:v>
                </c:pt>
                <c:pt idx="8697">
                  <c:v>8033.4460000000008</c:v>
                </c:pt>
                <c:pt idx="8698">
                  <c:v>8033.3860000000004</c:v>
                </c:pt>
                <c:pt idx="8699">
                  <c:v>8033.4379999999965</c:v>
                </c:pt>
                <c:pt idx="8700">
                  <c:v>8033.3810000000003</c:v>
                </c:pt>
                <c:pt idx="8701">
                  <c:v>8033.35</c:v>
                </c:pt>
                <c:pt idx="8702">
                  <c:v>8033.4230000000016</c:v>
                </c:pt>
                <c:pt idx="8703">
                  <c:v>8033.4460000000008</c:v>
                </c:pt>
                <c:pt idx="8704">
                  <c:v>8033.3940000000002</c:v>
                </c:pt>
                <c:pt idx="8705">
                  <c:v>8033.3530000000001</c:v>
                </c:pt>
                <c:pt idx="8706">
                  <c:v>8033.3920000000035</c:v>
                </c:pt>
                <c:pt idx="8707">
                  <c:v>8033.4460000000008</c:v>
                </c:pt>
                <c:pt idx="8708">
                  <c:v>8033.4479999999985</c:v>
                </c:pt>
                <c:pt idx="8709">
                  <c:v>8033.4369999999999</c:v>
                </c:pt>
                <c:pt idx="8710">
                  <c:v>8033.3850000000002</c:v>
                </c:pt>
                <c:pt idx="8711">
                  <c:v>8033.4640000000009</c:v>
                </c:pt>
                <c:pt idx="8712">
                  <c:v>8033.4069999999992</c:v>
                </c:pt>
                <c:pt idx="8713">
                  <c:v>8033.3980000000001</c:v>
                </c:pt>
                <c:pt idx="8714">
                  <c:v>8033.4230000000016</c:v>
                </c:pt>
                <c:pt idx="8715">
                  <c:v>8033.3910000000014</c:v>
                </c:pt>
                <c:pt idx="8716">
                  <c:v>8033.415</c:v>
                </c:pt>
                <c:pt idx="8717">
                  <c:v>8033.4090000000006</c:v>
                </c:pt>
                <c:pt idx="8718">
                  <c:v>8033.4379999999965</c:v>
                </c:pt>
                <c:pt idx="8719">
                  <c:v>8033.4450000000006</c:v>
                </c:pt>
                <c:pt idx="8720">
                  <c:v>8033.4570000000003</c:v>
                </c:pt>
                <c:pt idx="8721">
                  <c:v>8033.46</c:v>
                </c:pt>
                <c:pt idx="8722">
                  <c:v>8033.4250000000002</c:v>
                </c:pt>
                <c:pt idx="8723">
                  <c:v>8033.4319999999998</c:v>
                </c:pt>
                <c:pt idx="8724">
                  <c:v>8033.4460000000008</c:v>
                </c:pt>
                <c:pt idx="8725">
                  <c:v>8033.3990000000003</c:v>
                </c:pt>
                <c:pt idx="8726">
                  <c:v>8033.4309999999996</c:v>
                </c:pt>
                <c:pt idx="8727">
                  <c:v>8033.4839999999995</c:v>
                </c:pt>
                <c:pt idx="8728">
                  <c:v>8033.43</c:v>
                </c:pt>
                <c:pt idx="8729">
                  <c:v>8033.4789999999994</c:v>
                </c:pt>
                <c:pt idx="8730">
                  <c:v>8033.4450000000006</c:v>
                </c:pt>
                <c:pt idx="8731">
                  <c:v>8033.4540000000006</c:v>
                </c:pt>
                <c:pt idx="8732">
                  <c:v>8033.42</c:v>
                </c:pt>
                <c:pt idx="8733">
                  <c:v>8033.4290000000001</c:v>
                </c:pt>
                <c:pt idx="8734">
                  <c:v>8033.4699999999993</c:v>
                </c:pt>
                <c:pt idx="8735">
                  <c:v>8033.4489999999996</c:v>
                </c:pt>
                <c:pt idx="8736">
                  <c:v>8033.4040000000005</c:v>
                </c:pt>
                <c:pt idx="8737">
                  <c:v>8033.4759999999997</c:v>
                </c:pt>
                <c:pt idx="8738">
                  <c:v>8033.4429999999993</c:v>
                </c:pt>
                <c:pt idx="8739">
                  <c:v>8033.4470000000001</c:v>
                </c:pt>
                <c:pt idx="8740">
                  <c:v>8033.4290000000001</c:v>
                </c:pt>
                <c:pt idx="8741">
                  <c:v>8033.4220000000014</c:v>
                </c:pt>
                <c:pt idx="8742">
                  <c:v>8033.4170000000004</c:v>
                </c:pt>
                <c:pt idx="8743">
                  <c:v>8033.402</c:v>
                </c:pt>
                <c:pt idx="8744">
                  <c:v>8033.4350000000004</c:v>
                </c:pt>
                <c:pt idx="8745">
                  <c:v>8033.4540000000006</c:v>
                </c:pt>
                <c:pt idx="8746">
                  <c:v>8033.4309999999996</c:v>
                </c:pt>
                <c:pt idx="8747">
                  <c:v>8033.4939999999997</c:v>
                </c:pt>
                <c:pt idx="8748">
                  <c:v>8033.4690000000001</c:v>
                </c:pt>
                <c:pt idx="8749">
                  <c:v>8033.4409999999998</c:v>
                </c:pt>
                <c:pt idx="8750">
                  <c:v>8033.4579999999996</c:v>
                </c:pt>
                <c:pt idx="8751">
                  <c:v>8033.4389999999985</c:v>
                </c:pt>
                <c:pt idx="8752">
                  <c:v>8033.4460000000008</c:v>
                </c:pt>
                <c:pt idx="8753">
                  <c:v>8033.4429999999993</c:v>
                </c:pt>
                <c:pt idx="8754">
                  <c:v>8033.4440000000004</c:v>
                </c:pt>
                <c:pt idx="8755">
                  <c:v>8033.4389999999985</c:v>
                </c:pt>
                <c:pt idx="8756">
                  <c:v>8033.4830000000002</c:v>
                </c:pt>
                <c:pt idx="8757">
                  <c:v>8033.4329999999991</c:v>
                </c:pt>
                <c:pt idx="8758">
                  <c:v>8033.4929999999995</c:v>
                </c:pt>
                <c:pt idx="8759">
                  <c:v>8033.4309999999996</c:v>
                </c:pt>
                <c:pt idx="8760">
                  <c:v>8033.4530000000004</c:v>
                </c:pt>
                <c:pt idx="8761">
                  <c:v>8033.4520000000002</c:v>
                </c:pt>
                <c:pt idx="8762">
                  <c:v>8033.4789999999994</c:v>
                </c:pt>
                <c:pt idx="8763">
                  <c:v>8033.4640000000009</c:v>
                </c:pt>
                <c:pt idx="8764">
                  <c:v>8033.4660000000003</c:v>
                </c:pt>
                <c:pt idx="8765">
                  <c:v>8033.4530000000004</c:v>
                </c:pt>
                <c:pt idx="8766">
                  <c:v>8033.4579999999996</c:v>
                </c:pt>
                <c:pt idx="8767">
                  <c:v>8033.4779999999992</c:v>
                </c:pt>
                <c:pt idx="8768">
                  <c:v>8033.4769999999999</c:v>
                </c:pt>
                <c:pt idx="8769">
                  <c:v>8033.5020000000004</c:v>
                </c:pt>
                <c:pt idx="8770">
                  <c:v>8033.4849999999997</c:v>
                </c:pt>
                <c:pt idx="8771">
                  <c:v>8033.4869999999992</c:v>
                </c:pt>
                <c:pt idx="8772">
                  <c:v>8033.5260000000035</c:v>
                </c:pt>
                <c:pt idx="8773">
                  <c:v>8033.5320000000002</c:v>
                </c:pt>
                <c:pt idx="8774">
                  <c:v>8033.4789999999994</c:v>
                </c:pt>
                <c:pt idx="8775">
                  <c:v>8033.4810000000007</c:v>
                </c:pt>
                <c:pt idx="8776">
                  <c:v>8033.48</c:v>
                </c:pt>
                <c:pt idx="8777">
                  <c:v>8033.4479999999985</c:v>
                </c:pt>
                <c:pt idx="8778">
                  <c:v>8033.5110000000004</c:v>
                </c:pt>
                <c:pt idx="8779">
                  <c:v>8033.49</c:v>
                </c:pt>
                <c:pt idx="8780">
                  <c:v>8033.4990000000007</c:v>
                </c:pt>
                <c:pt idx="8781">
                  <c:v>8033.4869999999992</c:v>
                </c:pt>
                <c:pt idx="8782">
                  <c:v>8033.4489999999996</c:v>
                </c:pt>
                <c:pt idx="8783">
                  <c:v>8033.4650000000001</c:v>
                </c:pt>
                <c:pt idx="8784">
                  <c:v>8033.5080000000007</c:v>
                </c:pt>
                <c:pt idx="8785">
                  <c:v>8033.4670000000015</c:v>
                </c:pt>
                <c:pt idx="8786">
                  <c:v>8033.5320000000002</c:v>
                </c:pt>
                <c:pt idx="8787">
                  <c:v>8033.51</c:v>
                </c:pt>
                <c:pt idx="8788">
                  <c:v>8033.5320000000002</c:v>
                </c:pt>
                <c:pt idx="8789">
                  <c:v>8033.509</c:v>
                </c:pt>
                <c:pt idx="8790">
                  <c:v>8033.51</c:v>
                </c:pt>
                <c:pt idx="8791">
                  <c:v>8033.54</c:v>
                </c:pt>
                <c:pt idx="8792">
                  <c:v>8033.527</c:v>
                </c:pt>
                <c:pt idx="8793">
                  <c:v>8033.4849999999997</c:v>
                </c:pt>
                <c:pt idx="8794">
                  <c:v>8033.5030000000015</c:v>
                </c:pt>
                <c:pt idx="8795">
                  <c:v>8033.5060000000003</c:v>
                </c:pt>
                <c:pt idx="8796">
                  <c:v>8033.4969999999994</c:v>
                </c:pt>
                <c:pt idx="8797">
                  <c:v>8033.5020000000004</c:v>
                </c:pt>
                <c:pt idx="8798">
                  <c:v>8033.5039999999999</c:v>
                </c:pt>
                <c:pt idx="8799">
                  <c:v>8033.482</c:v>
                </c:pt>
                <c:pt idx="8800">
                  <c:v>8033.4690000000001</c:v>
                </c:pt>
                <c:pt idx="8801">
                  <c:v>8033.5080000000007</c:v>
                </c:pt>
                <c:pt idx="8802">
                  <c:v>8033.5</c:v>
                </c:pt>
                <c:pt idx="8803">
                  <c:v>8033.5329999999994</c:v>
                </c:pt>
                <c:pt idx="8804">
                  <c:v>8033.5120000000024</c:v>
                </c:pt>
                <c:pt idx="8805">
                  <c:v>8033.4990000000007</c:v>
                </c:pt>
                <c:pt idx="8806">
                  <c:v>8033.4920000000002</c:v>
                </c:pt>
                <c:pt idx="8807">
                  <c:v>8033.5290000000014</c:v>
                </c:pt>
                <c:pt idx="8808">
                  <c:v>8033.5309999999999</c:v>
                </c:pt>
                <c:pt idx="8809">
                  <c:v>8033.5</c:v>
                </c:pt>
                <c:pt idx="8810">
                  <c:v>8033.4759999999997</c:v>
                </c:pt>
                <c:pt idx="8811">
                  <c:v>8033.549</c:v>
                </c:pt>
                <c:pt idx="8812">
                  <c:v>8033.4630000000006</c:v>
                </c:pt>
                <c:pt idx="8813">
                  <c:v>8033.4969999999994</c:v>
                </c:pt>
                <c:pt idx="8814">
                  <c:v>8033.5690000000004</c:v>
                </c:pt>
                <c:pt idx="8815">
                  <c:v>8033.5160000000014</c:v>
                </c:pt>
                <c:pt idx="8816">
                  <c:v>8033.5260000000035</c:v>
                </c:pt>
                <c:pt idx="8817">
                  <c:v>8033.5050000000001</c:v>
                </c:pt>
                <c:pt idx="8818">
                  <c:v>8033.4759999999997</c:v>
                </c:pt>
                <c:pt idx="8819">
                  <c:v>8033.5220000000045</c:v>
                </c:pt>
                <c:pt idx="8820">
                  <c:v>8033.5329999999994</c:v>
                </c:pt>
                <c:pt idx="8821">
                  <c:v>8033.5420000000004</c:v>
                </c:pt>
                <c:pt idx="8822">
                  <c:v>8033.54</c:v>
                </c:pt>
                <c:pt idx="8823">
                  <c:v>8033.5520000000024</c:v>
                </c:pt>
                <c:pt idx="8824">
                  <c:v>8033.54</c:v>
                </c:pt>
                <c:pt idx="8825">
                  <c:v>8033.5420000000004</c:v>
                </c:pt>
                <c:pt idx="8826">
                  <c:v>8033.5550000000003</c:v>
                </c:pt>
                <c:pt idx="8827">
                  <c:v>8033.5970000000007</c:v>
                </c:pt>
                <c:pt idx="8828">
                  <c:v>8033.4849999999997</c:v>
                </c:pt>
                <c:pt idx="8829">
                  <c:v>8033.5650000000014</c:v>
                </c:pt>
                <c:pt idx="8830">
                  <c:v>8033.549</c:v>
                </c:pt>
                <c:pt idx="8831">
                  <c:v>8033.5640000000003</c:v>
                </c:pt>
                <c:pt idx="8832">
                  <c:v>8033.5730000000003</c:v>
                </c:pt>
                <c:pt idx="8833">
                  <c:v>8033.5210000000034</c:v>
                </c:pt>
                <c:pt idx="8834">
                  <c:v>8033.5720000000001</c:v>
                </c:pt>
                <c:pt idx="8835">
                  <c:v>8033.5680000000002</c:v>
                </c:pt>
                <c:pt idx="8836">
                  <c:v>8033.5039999999999</c:v>
                </c:pt>
                <c:pt idx="8837">
                  <c:v>8033.5130000000017</c:v>
                </c:pt>
                <c:pt idx="8838">
                  <c:v>8033.5520000000024</c:v>
                </c:pt>
                <c:pt idx="8839">
                  <c:v>8033.5540000000001</c:v>
                </c:pt>
                <c:pt idx="8840">
                  <c:v>8033.5190000000002</c:v>
                </c:pt>
                <c:pt idx="8841">
                  <c:v>8033.5510000000004</c:v>
                </c:pt>
                <c:pt idx="8842">
                  <c:v>8033.5039999999999</c:v>
                </c:pt>
                <c:pt idx="8843">
                  <c:v>8033.5590000000002</c:v>
                </c:pt>
                <c:pt idx="8844">
                  <c:v>8033.5620000000035</c:v>
                </c:pt>
                <c:pt idx="8845">
                  <c:v>8033.549</c:v>
                </c:pt>
                <c:pt idx="8846">
                  <c:v>8033.5620000000035</c:v>
                </c:pt>
                <c:pt idx="8847">
                  <c:v>8033.5710000000008</c:v>
                </c:pt>
                <c:pt idx="8848">
                  <c:v>8033.549</c:v>
                </c:pt>
                <c:pt idx="8849">
                  <c:v>8033.5479999999998</c:v>
                </c:pt>
                <c:pt idx="8850">
                  <c:v>8033.5720000000001</c:v>
                </c:pt>
                <c:pt idx="8851">
                  <c:v>8033.5810000000001</c:v>
                </c:pt>
                <c:pt idx="8852">
                  <c:v>8033.5370000000003</c:v>
                </c:pt>
                <c:pt idx="8853">
                  <c:v>8033.567</c:v>
                </c:pt>
                <c:pt idx="8854">
                  <c:v>8033.6310000000003</c:v>
                </c:pt>
                <c:pt idx="8855">
                  <c:v>8033.5420000000004</c:v>
                </c:pt>
                <c:pt idx="8856">
                  <c:v>8033.5820000000003</c:v>
                </c:pt>
                <c:pt idx="8857">
                  <c:v>8033.5830000000005</c:v>
                </c:pt>
                <c:pt idx="8858">
                  <c:v>8033.58</c:v>
                </c:pt>
                <c:pt idx="8859">
                  <c:v>8033.5790000000006</c:v>
                </c:pt>
                <c:pt idx="8860">
                  <c:v>8033.6260000000038</c:v>
                </c:pt>
                <c:pt idx="8861">
                  <c:v>8033.5680000000002</c:v>
                </c:pt>
                <c:pt idx="8862">
                  <c:v>8033.55</c:v>
                </c:pt>
                <c:pt idx="8863">
                  <c:v>8033.56</c:v>
                </c:pt>
                <c:pt idx="8864">
                  <c:v>8033.5870000000004</c:v>
                </c:pt>
                <c:pt idx="8865">
                  <c:v>8033.5990000000002</c:v>
                </c:pt>
                <c:pt idx="8866">
                  <c:v>8033.5830000000005</c:v>
                </c:pt>
                <c:pt idx="8867">
                  <c:v>8033.5810000000001</c:v>
                </c:pt>
                <c:pt idx="8868">
                  <c:v>8033.6260000000038</c:v>
                </c:pt>
                <c:pt idx="8869">
                  <c:v>8033.5039999999999</c:v>
                </c:pt>
                <c:pt idx="8870">
                  <c:v>8033.5110000000004</c:v>
                </c:pt>
                <c:pt idx="8871">
                  <c:v>8033.5530000000008</c:v>
                </c:pt>
                <c:pt idx="8872">
                  <c:v>8033.4749999999995</c:v>
                </c:pt>
                <c:pt idx="8873">
                  <c:v>8033.4929999999995</c:v>
                </c:pt>
                <c:pt idx="8874">
                  <c:v>8033.5650000000014</c:v>
                </c:pt>
                <c:pt idx="8875">
                  <c:v>8033.5110000000004</c:v>
                </c:pt>
                <c:pt idx="8876">
                  <c:v>8033.54</c:v>
                </c:pt>
                <c:pt idx="8877">
                  <c:v>8033.5260000000035</c:v>
                </c:pt>
                <c:pt idx="8878">
                  <c:v>8033.5210000000034</c:v>
                </c:pt>
                <c:pt idx="8879">
                  <c:v>8033.5039999999999</c:v>
                </c:pt>
                <c:pt idx="8880">
                  <c:v>8033.5940000000001</c:v>
                </c:pt>
                <c:pt idx="8881">
                  <c:v>8033.5389999999998</c:v>
                </c:pt>
                <c:pt idx="8882">
                  <c:v>8033.5220000000045</c:v>
                </c:pt>
                <c:pt idx="8883">
                  <c:v>8033.5190000000002</c:v>
                </c:pt>
                <c:pt idx="8884">
                  <c:v>8033.5320000000002</c:v>
                </c:pt>
                <c:pt idx="8885">
                  <c:v>8033.55</c:v>
                </c:pt>
                <c:pt idx="8886">
                  <c:v>8033.5510000000004</c:v>
                </c:pt>
                <c:pt idx="8887">
                  <c:v>8033.5360000000001</c:v>
                </c:pt>
                <c:pt idx="8888">
                  <c:v>8033.5460000000003</c:v>
                </c:pt>
                <c:pt idx="8889">
                  <c:v>8033.567</c:v>
                </c:pt>
                <c:pt idx="8890">
                  <c:v>8033.5520000000024</c:v>
                </c:pt>
                <c:pt idx="8891">
                  <c:v>8033.5080000000007</c:v>
                </c:pt>
                <c:pt idx="8892">
                  <c:v>8033.5030000000015</c:v>
                </c:pt>
                <c:pt idx="8893">
                  <c:v>8033.5450000000001</c:v>
                </c:pt>
                <c:pt idx="8894">
                  <c:v>8033.5769999999993</c:v>
                </c:pt>
                <c:pt idx="8895">
                  <c:v>8033.5329999999994</c:v>
                </c:pt>
                <c:pt idx="8896">
                  <c:v>8033.4990000000007</c:v>
                </c:pt>
                <c:pt idx="8897">
                  <c:v>8033.4699999999993</c:v>
                </c:pt>
                <c:pt idx="8898">
                  <c:v>8033.5110000000004</c:v>
                </c:pt>
                <c:pt idx="8899">
                  <c:v>8033.5280000000002</c:v>
                </c:pt>
                <c:pt idx="8900">
                  <c:v>8033.5350000000008</c:v>
                </c:pt>
                <c:pt idx="8901">
                  <c:v>8033.5260000000035</c:v>
                </c:pt>
                <c:pt idx="8902">
                  <c:v>8033.4789999999994</c:v>
                </c:pt>
                <c:pt idx="8903">
                  <c:v>8033.55</c:v>
                </c:pt>
                <c:pt idx="8904">
                  <c:v>8033.4969999999994</c:v>
                </c:pt>
                <c:pt idx="8905">
                  <c:v>8033.4520000000002</c:v>
                </c:pt>
                <c:pt idx="8906">
                  <c:v>8033.5450000000001</c:v>
                </c:pt>
                <c:pt idx="8907">
                  <c:v>8033.5690000000004</c:v>
                </c:pt>
                <c:pt idx="8908">
                  <c:v>8033.5260000000035</c:v>
                </c:pt>
                <c:pt idx="8909">
                  <c:v>8033.5650000000014</c:v>
                </c:pt>
                <c:pt idx="8910">
                  <c:v>8033.4670000000015</c:v>
                </c:pt>
                <c:pt idx="8911">
                  <c:v>8033.5329999999994</c:v>
                </c:pt>
                <c:pt idx="8912">
                  <c:v>8033.5460000000003</c:v>
                </c:pt>
                <c:pt idx="8913">
                  <c:v>8033.5010000000002</c:v>
                </c:pt>
                <c:pt idx="8914">
                  <c:v>8033.52</c:v>
                </c:pt>
                <c:pt idx="8915">
                  <c:v>8033.4779999999992</c:v>
                </c:pt>
                <c:pt idx="8916">
                  <c:v>8033.52</c:v>
                </c:pt>
                <c:pt idx="8917">
                  <c:v>8033.5010000000002</c:v>
                </c:pt>
                <c:pt idx="8918">
                  <c:v>8033.5250000000024</c:v>
                </c:pt>
                <c:pt idx="8919">
                  <c:v>8033.4679999999998</c:v>
                </c:pt>
                <c:pt idx="8920">
                  <c:v>8033.4890000000005</c:v>
                </c:pt>
                <c:pt idx="8921">
                  <c:v>8033.5630000000001</c:v>
                </c:pt>
                <c:pt idx="8922">
                  <c:v>8033.482</c:v>
                </c:pt>
                <c:pt idx="8923">
                  <c:v>8033.491</c:v>
                </c:pt>
                <c:pt idx="8924">
                  <c:v>8033.5320000000002</c:v>
                </c:pt>
                <c:pt idx="8925">
                  <c:v>8033.567</c:v>
                </c:pt>
                <c:pt idx="8926">
                  <c:v>8033.5510000000004</c:v>
                </c:pt>
                <c:pt idx="8927">
                  <c:v>8033.51</c:v>
                </c:pt>
                <c:pt idx="8928">
                  <c:v>8033.4990000000007</c:v>
                </c:pt>
                <c:pt idx="8929">
                  <c:v>8033.5790000000006</c:v>
                </c:pt>
                <c:pt idx="8930">
                  <c:v>8033.5410000000002</c:v>
                </c:pt>
                <c:pt idx="8931">
                  <c:v>8033.5240000000003</c:v>
                </c:pt>
                <c:pt idx="8932">
                  <c:v>8033.4769999999999</c:v>
                </c:pt>
                <c:pt idx="8933">
                  <c:v>8033.5610000000024</c:v>
                </c:pt>
                <c:pt idx="8934">
                  <c:v>8033.5720000000001</c:v>
                </c:pt>
                <c:pt idx="8935">
                  <c:v>8033.5370000000003</c:v>
                </c:pt>
                <c:pt idx="8936">
                  <c:v>8033.5479999999998</c:v>
                </c:pt>
                <c:pt idx="8937">
                  <c:v>8033.5479999999998</c:v>
                </c:pt>
                <c:pt idx="8938">
                  <c:v>8033.5540000000001</c:v>
                </c:pt>
                <c:pt idx="8939">
                  <c:v>8033.5080000000007</c:v>
                </c:pt>
                <c:pt idx="8940">
                  <c:v>8033.5830000000005</c:v>
                </c:pt>
                <c:pt idx="8941">
                  <c:v>8033.5389999999998</c:v>
                </c:pt>
                <c:pt idx="8942">
                  <c:v>8033.5340000000006</c:v>
                </c:pt>
                <c:pt idx="8943">
                  <c:v>8033.509</c:v>
                </c:pt>
                <c:pt idx="8944">
                  <c:v>8033.5379999999996</c:v>
                </c:pt>
                <c:pt idx="8945">
                  <c:v>8033.5910000000003</c:v>
                </c:pt>
                <c:pt idx="8946">
                  <c:v>8033.5680000000002</c:v>
                </c:pt>
                <c:pt idx="8947">
                  <c:v>8033.6040000000003</c:v>
                </c:pt>
                <c:pt idx="8948">
                  <c:v>8033.5420000000004</c:v>
                </c:pt>
                <c:pt idx="8949">
                  <c:v>8033.5170000000007</c:v>
                </c:pt>
                <c:pt idx="8950">
                  <c:v>8033.5630000000001</c:v>
                </c:pt>
                <c:pt idx="8951">
                  <c:v>8033.5329999999994</c:v>
                </c:pt>
                <c:pt idx="8952">
                  <c:v>8033.576</c:v>
                </c:pt>
                <c:pt idx="8953">
                  <c:v>8033.5610000000024</c:v>
                </c:pt>
                <c:pt idx="8954">
                  <c:v>8033.5220000000045</c:v>
                </c:pt>
                <c:pt idx="8955">
                  <c:v>8033.5530000000008</c:v>
                </c:pt>
                <c:pt idx="8956">
                  <c:v>8033.5790000000006</c:v>
                </c:pt>
                <c:pt idx="8957">
                  <c:v>8033.5790000000006</c:v>
                </c:pt>
                <c:pt idx="8958">
                  <c:v>8033.509</c:v>
                </c:pt>
                <c:pt idx="8959">
                  <c:v>8033.5210000000034</c:v>
                </c:pt>
                <c:pt idx="8960">
                  <c:v>8033.5130000000017</c:v>
                </c:pt>
                <c:pt idx="8961">
                  <c:v>8033.5280000000002</c:v>
                </c:pt>
                <c:pt idx="8962">
                  <c:v>8033.5140000000001</c:v>
                </c:pt>
                <c:pt idx="8963">
                  <c:v>8033.5010000000002</c:v>
                </c:pt>
                <c:pt idx="8964">
                  <c:v>8033.558</c:v>
                </c:pt>
                <c:pt idx="8965">
                  <c:v>8033.509</c:v>
                </c:pt>
                <c:pt idx="8966">
                  <c:v>8033.5560000000014</c:v>
                </c:pt>
                <c:pt idx="8967">
                  <c:v>8033.5110000000004</c:v>
                </c:pt>
                <c:pt idx="8968">
                  <c:v>8033.5530000000008</c:v>
                </c:pt>
                <c:pt idx="8969">
                  <c:v>8033.55</c:v>
                </c:pt>
                <c:pt idx="8970">
                  <c:v>8033.4849999999997</c:v>
                </c:pt>
                <c:pt idx="8971">
                  <c:v>8033.5710000000008</c:v>
                </c:pt>
                <c:pt idx="8972">
                  <c:v>8033.4929999999995</c:v>
                </c:pt>
                <c:pt idx="8973">
                  <c:v>8033.5710000000008</c:v>
                </c:pt>
                <c:pt idx="8974">
                  <c:v>8033.518</c:v>
                </c:pt>
                <c:pt idx="8975">
                  <c:v>8033.5030000000015</c:v>
                </c:pt>
                <c:pt idx="8976">
                  <c:v>8033.5370000000003</c:v>
                </c:pt>
                <c:pt idx="8977">
                  <c:v>8033.6020000000044</c:v>
                </c:pt>
                <c:pt idx="8978">
                  <c:v>8033.5190000000002</c:v>
                </c:pt>
                <c:pt idx="8979">
                  <c:v>8033.4890000000005</c:v>
                </c:pt>
                <c:pt idx="8980">
                  <c:v>8033.5260000000035</c:v>
                </c:pt>
                <c:pt idx="8981">
                  <c:v>8033.5309999999999</c:v>
                </c:pt>
                <c:pt idx="8982">
                  <c:v>8033.5230000000001</c:v>
                </c:pt>
                <c:pt idx="8983">
                  <c:v>8033.5030000000015</c:v>
                </c:pt>
                <c:pt idx="8984">
                  <c:v>8033.5140000000001</c:v>
                </c:pt>
                <c:pt idx="8985">
                  <c:v>8033.5050000000001</c:v>
                </c:pt>
                <c:pt idx="8986">
                  <c:v>8033.491</c:v>
                </c:pt>
                <c:pt idx="8987">
                  <c:v>8033.549</c:v>
                </c:pt>
                <c:pt idx="8988">
                  <c:v>8033.5430000000006</c:v>
                </c:pt>
                <c:pt idx="8989">
                  <c:v>8033.5450000000001</c:v>
                </c:pt>
                <c:pt idx="8990">
                  <c:v>8033.5430000000006</c:v>
                </c:pt>
                <c:pt idx="8991">
                  <c:v>8033.4980000000005</c:v>
                </c:pt>
                <c:pt idx="8992">
                  <c:v>8033.5389999999998</c:v>
                </c:pt>
                <c:pt idx="8993">
                  <c:v>8033.5309999999999</c:v>
                </c:pt>
                <c:pt idx="8994">
                  <c:v>8033.5440000000008</c:v>
                </c:pt>
                <c:pt idx="8995">
                  <c:v>8033.5410000000002</c:v>
                </c:pt>
                <c:pt idx="8996">
                  <c:v>8033.4859999999999</c:v>
                </c:pt>
                <c:pt idx="8997">
                  <c:v>8033.4879999999994</c:v>
                </c:pt>
                <c:pt idx="8998">
                  <c:v>8033.4859999999999</c:v>
                </c:pt>
                <c:pt idx="8999">
                  <c:v>8033.527</c:v>
                </c:pt>
                <c:pt idx="9000">
                  <c:v>8033.5370000000003</c:v>
                </c:pt>
                <c:pt idx="9001">
                  <c:v>8033.4890000000005</c:v>
                </c:pt>
                <c:pt idx="9002">
                  <c:v>8033.5329999999994</c:v>
                </c:pt>
                <c:pt idx="9003">
                  <c:v>8033.5479999999998</c:v>
                </c:pt>
                <c:pt idx="9004">
                  <c:v>8033.4969999999994</c:v>
                </c:pt>
                <c:pt idx="9005">
                  <c:v>8033.5290000000014</c:v>
                </c:pt>
                <c:pt idx="9006">
                  <c:v>8033.5410000000002</c:v>
                </c:pt>
                <c:pt idx="9007">
                  <c:v>8033.5389999999998</c:v>
                </c:pt>
                <c:pt idx="9008">
                  <c:v>8033.5329999999994</c:v>
                </c:pt>
                <c:pt idx="9009">
                  <c:v>8033.5570000000016</c:v>
                </c:pt>
                <c:pt idx="9010">
                  <c:v>8033.5260000000035</c:v>
                </c:pt>
                <c:pt idx="9011">
                  <c:v>8033.5210000000034</c:v>
                </c:pt>
                <c:pt idx="9012">
                  <c:v>8033.49</c:v>
                </c:pt>
                <c:pt idx="9013">
                  <c:v>8033.5329999999994</c:v>
                </c:pt>
                <c:pt idx="9014">
                  <c:v>8033.549</c:v>
                </c:pt>
                <c:pt idx="9015">
                  <c:v>8033.5379999999996</c:v>
                </c:pt>
                <c:pt idx="9016">
                  <c:v>8033.5550000000003</c:v>
                </c:pt>
                <c:pt idx="9017">
                  <c:v>8033.5389999999998</c:v>
                </c:pt>
                <c:pt idx="9018">
                  <c:v>8033.51</c:v>
                </c:pt>
                <c:pt idx="9019">
                  <c:v>8033.5070000000005</c:v>
                </c:pt>
                <c:pt idx="9020">
                  <c:v>8033.5570000000016</c:v>
                </c:pt>
                <c:pt idx="9021">
                  <c:v>8033.5379999999996</c:v>
                </c:pt>
                <c:pt idx="9022">
                  <c:v>8033.5479999999998</c:v>
                </c:pt>
                <c:pt idx="9023">
                  <c:v>8033.5130000000017</c:v>
                </c:pt>
                <c:pt idx="9024">
                  <c:v>8033.4969999999994</c:v>
                </c:pt>
                <c:pt idx="9025">
                  <c:v>8033.5379999999996</c:v>
                </c:pt>
                <c:pt idx="9026">
                  <c:v>8033.5350000000008</c:v>
                </c:pt>
                <c:pt idx="9027">
                  <c:v>8033.5230000000001</c:v>
                </c:pt>
                <c:pt idx="9028">
                  <c:v>8033.5470000000005</c:v>
                </c:pt>
                <c:pt idx="9029">
                  <c:v>8033.4939999999997</c:v>
                </c:pt>
                <c:pt idx="9030">
                  <c:v>8033.5470000000005</c:v>
                </c:pt>
                <c:pt idx="9031">
                  <c:v>8033.5379999999996</c:v>
                </c:pt>
                <c:pt idx="9032">
                  <c:v>8033.4849999999997</c:v>
                </c:pt>
                <c:pt idx="9033">
                  <c:v>8033.5870000000004</c:v>
                </c:pt>
                <c:pt idx="9034">
                  <c:v>8033.52</c:v>
                </c:pt>
                <c:pt idx="9035">
                  <c:v>8033.55</c:v>
                </c:pt>
                <c:pt idx="9036">
                  <c:v>8033.5240000000003</c:v>
                </c:pt>
                <c:pt idx="9037">
                  <c:v>8033.5710000000008</c:v>
                </c:pt>
                <c:pt idx="9038">
                  <c:v>8033.5540000000001</c:v>
                </c:pt>
                <c:pt idx="9039">
                  <c:v>8033.5550000000003</c:v>
                </c:pt>
                <c:pt idx="9040">
                  <c:v>8033.5070000000005</c:v>
                </c:pt>
                <c:pt idx="9041">
                  <c:v>8033.509</c:v>
                </c:pt>
                <c:pt idx="9042">
                  <c:v>8033.5210000000034</c:v>
                </c:pt>
                <c:pt idx="9043">
                  <c:v>8033.5620000000035</c:v>
                </c:pt>
                <c:pt idx="9044">
                  <c:v>8033.4969999999994</c:v>
                </c:pt>
                <c:pt idx="9045">
                  <c:v>8033.5780000000004</c:v>
                </c:pt>
                <c:pt idx="9046">
                  <c:v>8033.6050000000014</c:v>
                </c:pt>
                <c:pt idx="9047">
                  <c:v>8033.5280000000002</c:v>
                </c:pt>
                <c:pt idx="9048">
                  <c:v>8033.5610000000024</c:v>
                </c:pt>
                <c:pt idx="9049">
                  <c:v>8033.5170000000007</c:v>
                </c:pt>
                <c:pt idx="9050">
                  <c:v>8033.5749999999998</c:v>
                </c:pt>
                <c:pt idx="9051">
                  <c:v>8033.5370000000003</c:v>
                </c:pt>
                <c:pt idx="9052">
                  <c:v>8033.5210000000034</c:v>
                </c:pt>
                <c:pt idx="9053">
                  <c:v>8033.5309999999999</c:v>
                </c:pt>
                <c:pt idx="9054">
                  <c:v>8033.5389999999998</c:v>
                </c:pt>
                <c:pt idx="9055">
                  <c:v>8033.527</c:v>
                </c:pt>
                <c:pt idx="9056">
                  <c:v>8033.5170000000007</c:v>
                </c:pt>
                <c:pt idx="9057">
                  <c:v>8033.5370000000003</c:v>
                </c:pt>
                <c:pt idx="9058">
                  <c:v>8033.5550000000003</c:v>
                </c:pt>
                <c:pt idx="9059">
                  <c:v>8033.5389999999998</c:v>
                </c:pt>
                <c:pt idx="9060">
                  <c:v>8033.56</c:v>
                </c:pt>
                <c:pt idx="9061">
                  <c:v>8033.5210000000034</c:v>
                </c:pt>
                <c:pt idx="9062">
                  <c:v>8033.51</c:v>
                </c:pt>
                <c:pt idx="9063">
                  <c:v>8033.5410000000002</c:v>
                </c:pt>
                <c:pt idx="9064">
                  <c:v>8033.5470000000005</c:v>
                </c:pt>
                <c:pt idx="9065">
                  <c:v>8033.5130000000017</c:v>
                </c:pt>
                <c:pt idx="9066">
                  <c:v>8033.549</c:v>
                </c:pt>
                <c:pt idx="9067">
                  <c:v>8033.5420000000004</c:v>
                </c:pt>
                <c:pt idx="9068">
                  <c:v>8033.5540000000001</c:v>
                </c:pt>
                <c:pt idx="9069">
                  <c:v>8033.4859999999999</c:v>
                </c:pt>
                <c:pt idx="9070">
                  <c:v>8033.5210000000034</c:v>
                </c:pt>
                <c:pt idx="9071">
                  <c:v>8033.5130000000017</c:v>
                </c:pt>
                <c:pt idx="9072">
                  <c:v>8033.5070000000005</c:v>
                </c:pt>
                <c:pt idx="9073">
                  <c:v>8033.5190000000002</c:v>
                </c:pt>
                <c:pt idx="9074">
                  <c:v>8033.53</c:v>
                </c:pt>
                <c:pt idx="9075">
                  <c:v>8033.5140000000001</c:v>
                </c:pt>
                <c:pt idx="9076">
                  <c:v>8033.5140000000001</c:v>
                </c:pt>
                <c:pt idx="9077">
                  <c:v>8033.5460000000003</c:v>
                </c:pt>
                <c:pt idx="9078">
                  <c:v>8033.5739999999996</c:v>
                </c:pt>
                <c:pt idx="9079">
                  <c:v>8033.5</c:v>
                </c:pt>
                <c:pt idx="9080">
                  <c:v>8033.5780000000004</c:v>
                </c:pt>
                <c:pt idx="9081">
                  <c:v>8033.55</c:v>
                </c:pt>
                <c:pt idx="9082">
                  <c:v>8033.4890000000005</c:v>
                </c:pt>
                <c:pt idx="9083">
                  <c:v>8033.5420000000004</c:v>
                </c:pt>
                <c:pt idx="9084">
                  <c:v>8033.558</c:v>
                </c:pt>
                <c:pt idx="9085">
                  <c:v>8033.5230000000001</c:v>
                </c:pt>
                <c:pt idx="9086">
                  <c:v>8033.4579999999996</c:v>
                </c:pt>
                <c:pt idx="9087">
                  <c:v>8033.4859999999999</c:v>
                </c:pt>
                <c:pt idx="9088">
                  <c:v>8033.4369999999999</c:v>
                </c:pt>
                <c:pt idx="9089">
                  <c:v>8033.4059999999999</c:v>
                </c:pt>
                <c:pt idx="9090">
                  <c:v>8033.424</c:v>
                </c:pt>
                <c:pt idx="9091">
                  <c:v>8033.5020000000004</c:v>
                </c:pt>
                <c:pt idx="9092">
                  <c:v>8033.4479999999985</c:v>
                </c:pt>
                <c:pt idx="9093">
                  <c:v>8033.4620000000004</c:v>
                </c:pt>
                <c:pt idx="9094">
                  <c:v>8033.5130000000017</c:v>
                </c:pt>
                <c:pt idx="9095">
                  <c:v>8033.4579999999996</c:v>
                </c:pt>
                <c:pt idx="9096">
                  <c:v>8033.4520000000002</c:v>
                </c:pt>
                <c:pt idx="9097">
                  <c:v>8033.4270000000006</c:v>
                </c:pt>
                <c:pt idx="9098">
                  <c:v>8033.43</c:v>
                </c:pt>
                <c:pt idx="9099">
                  <c:v>8033.509</c:v>
                </c:pt>
                <c:pt idx="9100">
                  <c:v>8033.5039999999999</c:v>
                </c:pt>
                <c:pt idx="9101">
                  <c:v>8033.442</c:v>
                </c:pt>
                <c:pt idx="9102">
                  <c:v>8033.473</c:v>
                </c:pt>
                <c:pt idx="9103">
                  <c:v>8033.4460000000008</c:v>
                </c:pt>
                <c:pt idx="9104">
                  <c:v>8033.4460000000008</c:v>
                </c:pt>
                <c:pt idx="9105">
                  <c:v>8033.48</c:v>
                </c:pt>
                <c:pt idx="9106">
                  <c:v>8033.491</c:v>
                </c:pt>
                <c:pt idx="9107">
                  <c:v>8033.4759999999997</c:v>
                </c:pt>
                <c:pt idx="9108">
                  <c:v>8033.4839999999995</c:v>
                </c:pt>
                <c:pt idx="9109">
                  <c:v>8033.4550000000008</c:v>
                </c:pt>
                <c:pt idx="9110">
                  <c:v>8033.4489999999996</c:v>
                </c:pt>
                <c:pt idx="9111">
                  <c:v>8033.4350000000004</c:v>
                </c:pt>
                <c:pt idx="9112">
                  <c:v>8033.4890000000005</c:v>
                </c:pt>
                <c:pt idx="9113">
                  <c:v>8033.5210000000034</c:v>
                </c:pt>
                <c:pt idx="9114">
                  <c:v>8033.4699999999993</c:v>
                </c:pt>
                <c:pt idx="9115">
                  <c:v>8033.5260000000035</c:v>
                </c:pt>
                <c:pt idx="9116">
                  <c:v>8033.491</c:v>
                </c:pt>
                <c:pt idx="9117">
                  <c:v>8033.4720000000007</c:v>
                </c:pt>
                <c:pt idx="9118">
                  <c:v>8033.4929999999995</c:v>
                </c:pt>
                <c:pt idx="9119">
                  <c:v>8033.509</c:v>
                </c:pt>
                <c:pt idx="9120">
                  <c:v>8033.4460000000008</c:v>
                </c:pt>
                <c:pt idx="9121">
                  <c:v>8033.5110000000004</c:v>
                </c:pt>
                <c:pt idx="9122">
                  <c:v>8033.5</c:v>
                </c:pt>
                <c:pt idx="9123">
                  <c:v>8033.5</c:v>
                </c:pt>
                <c:pt idx="9124">
                  <c:v>8033.5230000000001</c:v>
                </c:pt>
                <c:pt idx="9125">
                  <c:v>8033.4660000000003</c:v>
                </c:pt>
                <c:pt idx="9126">
                  <c:v>8033.451</c:v>
                </c:pt>
                <c:pt idx="9127">
                  <c:v>8033.5230000000001</c:v>
                </c:pt>
                <c:pt idx="9128">
                  <c:v>8033.5260000000035</c:v>
                </c:pt>
                <c:pt idx="9129">
                  <c:v>8033.4789999999994</c:v>
                </c:pt>
                <c:pt idx="9130">
                  <c:v>8033.4849999999997</c:v>
                </c:pt>
                <c:pt idx="9131">
                  <c:v>8033.4640000000009</c:v>
                </c:pt>
                <c:pt idx="9132">
                  <c:v>8033.4610000000002</c:v>
                </c:pt>
                <c:pt idx="9133">
                  <c:v>8033.4759999999997</c:v>
                </c:pt>
                <c:pt idx="9134">
                  <c:v>8033.5550000000003</c:v>
                </c:pt>
                <c:pt idx="9135">
                  <c:v>8033.4890000000005</c:v>
                </c:pt>
                <c:pt idx="9136">
                  <c:v>8033.5370000000003</c:v>
                </c:pt>
                <c:pt idx="9137">
                  <c:v>8033.4789999999994</c:v>
                </c:pt>
                <c:pt idx="9138">
                  <c:v>8033.4890000000005</c:v>
                </c:pt>
                <c:pt idx="9139">
                  <c:v>8033.5240000000003</c:v>
                </c:pt>
                <c:pt idx="9140">
                  <c:v>8033.5150000000003</c:v>
                </c:pt>
                <c:pt idx="9141">
                  <c:v>8033.5060000000003</c:v>
                </c:pt>
                <c:pt idx="9142">
                  <c:v>8033.5080000000007</c:v>
                </c:pt>
                <c:pt idx="9143">
                  <c:v>8033.4990000000007</c:v>
                </c:pt>
                <c:pt idx="9144">
                  <c:v>8033.5430000000006</c:v>
                </c:pt>
                <c:pt idx="9145">
                  <c:v>8033.4920000000002</c:v>
                </c:pt>
                <c:pt idx="9146">
                  <c:v>8033.5230000000001</c:v>
                </c:pt>
                <c:pt idx="9147">
                  <c:v>8033.5730000000003</c:v>
                </c:pt>
                <c:pt idx="9148">
                  <c:v>8033.4969999999994</c:v>
                </c:pt>
                <c:pt idx="9149">
                  <c:v>8033.5830000000005</c:v>
                </c:pt>
                <c:pt idx="9150">
                  <c:v>8033.5170000000007</c:v>
                </c:pt>
                <c:pt idx="9151">
                  <c:v>8033.5160000000014</c:v>
                </c:pt>
                <c:pt idx="9152">
                  <c:v>8033.5260000000035</c:v>
                </c:pt>
                <c:pt idx="9153">
                  <c:v>8033.5230000000001</c:v>
                </c:pt>
                <c:pt idx="9154">
                  <c:v>8033.55</c:v>
                </c:pt>
                <c:pt idx="9155">
                  <c:v>8033.54</c:v>
                </c:pt>
                <c:pt idx="9156">
                  <c:v>8033.5650000000014</c:v>
                </c:pt>
                <c:pt idx="9157">
                  <c:v>8033.5140000000001</c:v>
                </c:pt>
                <c:pt idx="9158">
                  <c:v>8033.5950000000003</c:v>
                </c:pt>
                <c:pt idx="9159">
                  <c:v>8033.5540000000001</c:v>
                </c:pt>
                <c:pt idx="9160">
                  <c:v>8033.5510000000004</c:v>
                </c:pt>
                <c:pt idx="9161">
                  <c:v>8033.5660000000034</c:v>
                </c:pt>
                <c:pt idx="9162">
                  <c:v>8033.5590000000002</c:v>
                </c:pt>
                <c:pt idx="9163">
                  <c:v>8033.5520000000024</c:v>
                </c:pt>
                <c:pt idx="9164">
                  <c:v>8033.5479999999998</c:v>
                </c:pt>
                <c:pt idx="9165">
                  <c:v>8033.5130000000017</c:v>
                </c:pt>
                <c:pt idx="9166">
                  <c:v>8033.5060000000003</c:v>
                </c:pt>
                <c:pt idx="9167">
                  <c:v>8033.5379999999996</c:v>
                </c:pt>
                <c:pt idx="9168">
                  <c:v>8033.5570000000016</c:v>
                </c:pt>
                <c:pt idx="9169">
                  <c:v>8033.5739999999996</c:v>
                </c:pt>
                <c:pt idx="9170">
                  <c:v>8033.5940000000001</c:v>
                </c:pt>
                <c:pt idx="9171">
                  <c:v>8033.5610000000024</c:v>
                </c:pt>
                <c:pt idx="9172">
                  <c:v>8033.5720000000001</c:v>
                </c:pt>
                <c:pt idx="9173">
                  <c:v>8033.5450000000001</c:v>
                </c:pt>
                <c:pt idx="9174">
                  <c:v>8033.6090000000004</c:v>
                </c:pt>
                <c:pt idx="9175">
                  <c:v>8033.5970000000007</c:v>
                </c:pt>
                <c:pt idx="9176">
                  <c:v>8033.567</c:v>
                </c:pt>
                <c:pt idx="9177">
                  <c:v>8033.5930000000017</c:v>
                </c:pt>
                <c:pt idx="9178">
                  <c:v>8033.6200000000035</c:v>
                </c:pt>
                <c:pt idx="9179">
                  <c:v>8033.5620000000035</c:v>
                </c:pt>
                <c:pt idx="9180">
                  <c:v>8033.5990000000002</c:v>
                </c:pt>
                <c:pt idx="9181">
                  <c:v>8033.5890000000009</c:v>
                </c:pt>
                <c:pt idx="9182">
                  <c:v>8033.5810000000001</c:v>
                </c:pt>
                <c:pt idx="9183">
                  <c:v>8033.5730000000003</c:v>
                </c:pt>
                <c:pt idx="9184">
                  <c:v>8033.6030000000001</c:v>
                </c:pt>
                <c:pt idx="9185">
                  <c:v>8033.6040000000003</c:v>
                </c:pt>
                <c:pt idx="9186">
                  <c:v>8033.63</c:v>
                </c:pt>
                <c:pt idx="9187">
                  <c:v>8033.6250000000036</c:v>
                </c:pt>
                <c:pt idx="9188">
                  <c:v>8033.5830000000005</c:v>
                </c:pt>
                <c:pt idx="9189">
                  <c:v>8033.5950000000003</c:v>
                </c:pt>
                <c:pt idx="9190">
                  <c:v>8033.6030000000001</c:v>
                </c:pt>
                <c:pt idx="9191">
                  <c:v>8033.6030000000001</c:v>
                </c:pt>
                <c:pt idx="9192">
                  <c:v>8033.6160000000036</c:v>
                </c:pt>
                <c:pt idx="9193">
                  <c:v>8033.607</c:v>
                </c:pt>
                <c:pt idx="9194">
                  <c:v>8033.6110000000044</c:v>
                </c:pt>
                <c:pt idx="9195">
                  <c:v>8033.6470000000018</c:v>
                </c:pt>
                <c:pt idx="9196">
                  <c:v>8033.6090000000004</c:v>
                </c:pt>
                <c:pt idx="9197">
                  <c:v>8033.5720000000001</c:v>
                </c:pt>
                <c:pt idx="9198">
                  <c:v>8033.7040000000006</c:v>
                </c:pt>
                <c:pt idx="9199">
                  <c:v>8033.6260000000038</c:v>
                </c:pt>
                <c:pt idx="9200">
                  <c:v>8033.6190000000024</c:v>
                </c:pt>
                <c:pt idx="9201">
                  <c:v>8033.6540000000014</c:v>
                </c:pt>
                <c:pt idx="9202">
                  <c:v>8033.6160000000036</c:v>
                </c:pt>
                <c:pt idx="9203">
                  <c:v>8033.6540000000014</c:v>
                </c:pt>
                <c:pt idx="9204">
                  <c:v>8033.6420000000035</c:v>
                </c:pt>
                <c:pt idx="9205">
                  <c:v>8033.6630000000014</c:v>
                </c:pt>
                <c:pt idx="9206">
                  <c:v>8033.6750000000002</c:v>
                </c:pt>
                <c:pt idx="9207">
                  <c:v>8033.6650000000036</c:v>
                </c:pt>
                <c:pt idx="9208">
                  <c:v>8033.6880000000001</c:v>
                </c:pt>
                <c:pt idx="9209">
                  <c:v>8033.6750000000002</c:v>
                </c:pt>
                <c:pt idx="9210">
                  <c:v>8033.6780000000008</c:v>
                </c:pt>
                <c:pt idx="9211">
                  <c:v>8033.6670000000004</c:v>
                </c:pt>
                <c:pt idx="9212">
                  <c:v>8033.6790000000001</c:v>
                </c:pt>
                <c:pt idx="9213">
                  <c:v>8033.7120000000004</c:v>
                </c:pt>
                <c:pt idx="9214">
                  <c:v>8033.6790000000001</c:v>
                </c:pt>
                <c:pt idx="9215">
                  <c:v>8033.6530000000002</c:v>
                </c:pt>
                <c:pt idx="9216">
                  <c:v>8033.6250000000036</c:v>
                </c:pt>
                <c:pt idx="9217">
                  <c:v>8033.6780000000008</c:v>
                </c:pt>
                <c:pt idx="9218">
                  <c:v>8033.683</c:v>
                </c:pt>
                <c:pt idx="9219">
                  <c:v>8033.701</c:v>
                </c:pt>
                <c:pt idx="9220">
                  <c:v>8033.6670000000004</c:v>
                </c:pt>
                <c:pt idx="9221">
                  <c:v>8033.683</c:v>
                </c:pt>
                <c:pt idx="9222">
                  <c:v>8033.683</c:v>
                </c:pt>
                <c:pt idx="9223">
                  <c:v>8033.6530000000002</c:v>
                </c:pt>
                <c:pt idx="9224">
                  <c:v>8033.6880000000001</c:v>
                </c:pt>
                <c:pt idx="9225">
                  <c:v>8033.6690000000035</c:v>
                </c:pt>
                <c:pt idx="9226">
                  <c:v>8033.6540000000014</c:v>
                </c:pt>
                <c:pt idx="9227">
                  <c:v>8033.7709999999997</c:v>
                </c:pt>
                <c:pt idx="9228">
                  <c:v>8033.7110000000002</c:v>
                </c:pt>
                <c:pt idx="9229">
                  <c:v>8033.6680000000024</c:v>
                </c:pt>
                <c:pt idx="9230">
                  <c:v>8033.6840000000002</c:v>
                </c:pt>
                <c:pt idx="9231">
                  <c:v>8033.7050000000008</c:v>
                </c:pt>
                <c:pt idx="9232">
                  <c:v>8033.7179999999998</c:v>
                </c:pt>
                <c:pt idx="9233">
                  <c:v>8033.6900000000014</c:v>
                </c:pt>
                <c:pt idx="9234">
                  <c:v>8033.6790000000001</c:v>
                </c:pt>
                <c:pt idx="9235">
                  <c:v>8033.7390000000005</c:v>
                </c:pt>
                <c:pt idx="9236">
                  <c:v>8033.7170000000015</c:v>
                </c:pt>
                <c:pt idx="9237">
                  <c:v>8033.7550000000001</c:v>
                </c:pt>
                <c:pt idx="9238">
                  <c:v>8033.6880000000001</c:v>
                </c:pt>
                <c:pt idx="9239">
                  <c:v>8033.7809999999999</c:v>
                </c:pt>
                <c:pt idx="9240">
                  <c:v>8033.8250000000044</c:v>
                </c:pt>
                <c:pt idx="9241">
                  <c:v>8033.7870000000003</c:v>
                </c:pt>
                <c:pt idx="9242">
                  <c:v>8033.75</c:v>
                </c:pt>
                <c:pt idx="9243">
                  <c:v>8033.7630000000017</c:v>
                </c:pt>
                <c:pt idx="9244">
                  <c:v>8033.7580000000007</c:v>
                </c:pt>
                <c:pt idx="9245">
                  <c:v>8033.7469999999994</c:v>
                </c:pt>
                <c:pt idx="9246">
                  <c:v>8033.7520000000004</c:v>
                </c:pt>
                <c:pt idx="9247">
                  <c:v>8033.777</c:v>
                </c:pt>
                <c:pt idx="9248">
                  <c:v>8033.8150000000014</c:v>
                </c:pt>
                <c:pt idx="9249">
                  <c:v>8033.7460000000001</c:v>
                </c:pt>
                <c:pt idx="9250">
                  <c:v>8033.7829999999994</c:v>
                </c:pt>
                <c:pt idx="9251">
                  <c:v>8033.7879999999996</c:v>
                </c:pt>
                <c:pt idx="9252">
                  <c:v>8033.9139999999998</c:v>
                </c:pt>
                <c:pt idx="9253">
                  <c:v>8033.8850000000002</c:v>
                </c:pt>
                <c:pt idx="9254">
                  <c:v>8033.8760000000002</c:v>
                </c:pt>
                <c:pt idx="9255">
                  <c:v>8033.835</c:v>
                </c:pt>
                <c:pt idx="9256">
                  <c:v>8033.8140000000003</c:v>
                </c:pt>
                <c:pt idx="9257">
                  <c:v>8033.9139999999998</c:v>
                </c:pt>
                <c:pt idx="9258">
                  <c:v>8033.8330000000005</c:v>
                </c:pt>
                <c:pt idx="9259">
                  <c:v>8033.8960000000034</c:v>
                </c:pt>
                <c:pt idx="9260">
                  <c:v>8033.9319999999998</c:v>
                </c:pt>
                <c:pt idx="9261">
                  <c:v>8033.902</c:v>
                </c:pt>
                <c:pt idx="9262">
                  <c:v>8033.8430000000017</c:v>
                </c:pt>
                <c:pt idx="9263">
                  <c:v>8033.8740000000007</c:v>
                </c:pt>
                <c:pt idx="9264">
                  <c:v>8033.9059999999999</c:v>
                </c:pt>
                <c:pt idx="9265">
                  <c:v>8033.8920000000035</c:v>
                </c:pt>
                <c:pt idx="9266">
                  <c:v>8033.884</c:v>
                </c:pt>
                <c:pt idx="9267">
                  <c:v>8033.9560000000001</c:v>
                </c:pt>
                <c:pt idx="9268">
                  <c:v>8033.9379999999965</c:v>
                </c:pt>
                <c:pt idx="9269">
                  <c:v>8033.8960000000034</c:v>
                </c:pt>
                <c:pt idx="9270">
                  <c:v>8033.9670000000015</c:v>
                </c:pt>
                <c:pt idx="9271">
                  <c:v>8033.9789999999994</c:v>
                </c:pt>
                <c:pt idx="9272">
                  <c:v>8033.9859999999999</c:v>
                </c:pt>
                <c:pt idx="9273">
                  <c:v>8033.94</c:v>
                </c:pt>
                <c:pt idx="9274">
                  <c:v>8033.9739999999965</c:v>
                </c:pt>
                <c:pt idx="9275">
                  <c:v>8033.9280000000008</c:v>
                </c:pt>
                <c:pt idx="9276">
                  <c:v>8034.0329999999994</c:v>
                </c:pt>
                <c:pt idx="9277">
                  <c:v>8034.0290000000014</c:v>
                </c:pt>
                <c:pt idx="9278">
                  <c:v>8033.9759999999997</c:v>
                </c:pt>
                <c:pt idx="9279">
                  <c:v>8033.9679999999998</c:v>
                </c:pt>
                <c:pt idx="9280">
                  <c:v>8034.0510000000004</c:v>
                </c:pt>
                <c:pt idx="9281">
                  <c:v>8034.0460000000003</c:v>
                </c:pt>
                <c:pt idx="9282">
                  <c:v>8034.0110000000004</c:v>
                </c:pt>
                <c:pt idx="9283">
                  <c:v>8034.0140000000001</c:v>
                </c:pt>
                <c:pt idx="9284">
                  <c:v>8033.9990000000007</c:v>
                </c:pt>
                <c:pt idx="9285">
                  <c:v>8033.9839999999995</c:v>
                </c:pt>
                <c:pt idx="9286">
                  <c:v>8034.0430000000006</c:v>
                </c:pt>
                <c:pt idx="9287">
                  <c:v>8034.0030000000015</c:v>
                </c:pt>
                <c:pt idx="9288">
                  <c:v>8034.04</c:v>
                </c:pt>
                <c:pt idx="9289">
                  <c:v>8034.0820000000003</c:v>
                </c:pt>
                <c:pt idx="9290">
                  <c:v>8034.0379999999996</c:v>
                </c:pt>
                <c:pt idx="9291">
                  <c:v>8034.0329999999994</c:v>
                </c:pt>
                <c:pt idx="9292">
                  <c:v>8034.0470000000005</c:v>
                </c:pt>
                <c:pt idx="9293">
                  <c:v>8034.0360000000001</c:v>
                </c:pt>
                <c:pt idx="9294">
                  <c:v>8034.05</c:v>
                </c:pt>
                <c:pt idx="9295">
                  <c:v>8034.0340000000006</c:v>
                </c:pt>
                <c:pt idx="9296">
                  <c:v>8034.05</c:v>
                </c:pt>
                <c:pt idx="9297">
                  <c:v>8034.0710000000008</c:v>
                </c:pt>
                <c:pt idx="9298">
                  <c:v>8034.05</c:v>
                </c:pt>
                <c:pt idx="9299">
                  <c:v>8034.0950000000003</c:v>
                </c:pt>
                <c:pt idx="9300">
                  <c:v>8034.1040000000003</c:v>
                </c:pt>
                <c:pt idx="9301">
                  <c:v>8034.0870000000004</c:v>
                </c:pt>
                <c:pt idx="9302">
                  <c:v>8034.0570000000016</c:v>
                </c:pt>
                <c:pt idx="9303">
                  <c:v>8034.098</c:v>
                </c:pt>
                <c:pt idx="9304">
                  <c:v>8034.1030000000001</c:v>
                </c:pt>
                <c:pt idx="9305">
                  <c:v>8034.0830000000005</c:v>
                </c:pt>
                <c:pt idx="9306">
                  <c:v>8034.1440000000002</c:v>
                </c:pt>
                <c:pt idx="9307">
                  <c:v>8034.1590000000024</c:v>
                </c:pt>
                <c:pt idx="9308">
                  <c:v>8034.1630000000014</c:v>
                </c:pt>
                <c:pt idx="9309">
                  <c:v>8034.1310000000003</c:v>
                </c:pt>
                <c:pt idx="9310">
                  <c:v>8034.1310000000003</c:v>
                </c:pt>
                <c:pt idx="9311">
                  <c:v>8034.1820000000034</c:v>
                </c:pt>
                <c:pt idx="9312">
                  <c:v>8034.1440000000002</c:v>
                </c:pt>
                <c:pt idx="9313">
                  <c:v>8034.1080000000002</c:v>
                </c:pt>
                <c:pt idx="9314">
                  <c:v>8034.1560000000045</c:v>
                </c:pt>
                <c:pt idx="9315">
                  <c:v>8034.1290000000045</c:v>
                </c:pt>
                <c:pt idx="9316">
                  <c:v>8034.1660000000038</c:v>
                </c:pt>
                <c:pt idx="9317">
                  <c:v>8034.1450000000004</c:v>
                </c:pt>
                <c:pt idx="9318">
                  <c:v>8034.1650000000036</c:v>
                </c:pt>
                <c:pt idx="9319">
                  <c:v>8034.1920000000036</c:v>
                </c:pt>
                <c:pt idx="9320">
                  <c:v>8034.2530000000015</c:v>
                </c:pt>
                <c:pt idx="9321">
                  <c:v>8034.1960000000036</c:v>
                </c:pt>
                <c:pt idx="9322">
                  <c:v>8034.2110000000002</c:v>
                </c:pt>
                <c:pt idx="9323">
                  <c:v>8034.2160000000003</c:v>
                </c:pt>
                <c:pt idx="9324">
                  <c:v>8034.1590000000024</c:v>
                </c:pt>
                <c:pt idx="9325">
                  <c:v>8034.17</c:v>
                </c:pt>
                <c:pt idx="9326">
                  <c:v>8034.2020000000002</c:v>
                </c:pt>
                <c:pt idx="9327">
                  <c:v>8034.232</c:v>
                </c:pt>
                <c:pt idx="9328">
                  <c:v>8034.2079999999996</c:v>
                </c:pt>
                <c:pt idx="9329">
                  <c:v>8034.1930000000002</c:v>
                </c:pt>
                <c:pt idx="9330">
                  <c:v>8034.2260000000024</c:v>
                </c:pt>
                <c:pt idx="9331">
                  <c:v>8034.232</c:v>
                </c:pt>
                <c:pt idx="9332">
                  <c:v>8034.201</c:v>
                </c:pt>
                <c:pt idx="9333">
                  <c:v>8034.2280000000001</c:v>
                </c:pt>
                <c:pt idx="9334">
                  <c:v>8034.2439999999997</c:v>
                </c:pt>
                <c:pt idx="9335">
                  <c:v>8034.2640000000001</c:v>
                </c:pt>
                <c:pt idx="9336">
                  <c:v>8034.2449999999999</c:v>
                </c:pt>
                <c:pt idx="9337">
                  <c:v>8034.2910000000002</c:v>
                </c:pt>
                <c:pt idx="9338">
                  <c:v>8034.2170000000015</c:v>
                </c:pt>
                <c:pt idx="9339">
                  <c:v>8034.2870000000003</c:v>
                </c:pt>
                <c:pt idx="9340">
                  <c:v>8034.3</c:v>
                </c:pt>
                <c:pt idx="9341">
                  <c:v>8034.2790000000005</c:v>
                </c:pt>
                <c:pt idx="9342">
                  <c:v>8034.3270000000002</c:v>
                </c:pt>
                <c:pt idx="9343">
                  <c:v>8034.2660000000014</c:v>
                </c:pt>
                <c:pt idx="9344">
                  <c:v>8034.2879999999996</c:v>
                </c:pt>
                <c:pt idx="9345">
                  <c:v>8034.2670000000007</c:v>
                </c:pt>
                <c:pt idx="9346">
                  <c:v>8034.2920000000004</c:v>
                </c:pt>
                <c:pt idx="9347">
                  <c:v>8034.3290000000034</c:v>
                </c:pt>
                <c:pt idx="9348">
                  <c:v>8034.29</c:v>
                </c:pt>
                <c:pt idx="9349">
                  <c:v>8034.2970000000005</c:v>
                </c:pt>
                <c:pt idx="9350">
                  <c:v>8034.3260000000037</c:v>
                </c:pt>
                <c:pt idx="9351">
                  <c:v>8034.3520000000044</c:v>
                </c:pt>
                <c:pt idx="9352">
                  <c:v>8034.3590000000004</c:v>
                </c:pt>
                <c:pt idx="9353">
                  <c:v>8034.317</c:v>
                </c:pt>
                <c:pt idx="9354">
                  <c:v>8034.4110000000001</c:v>
                </c:pt>
                <c:pt idx="9355">
                  <c:v>8034.375</c:v>
                </c:pt>
                <c:pt idx="9356">
                  <c:v>8034.3910000000014</c:v>
                </c:pt>
                <c:pt idx="9357">
                  <c:v>8034.393</c:v>
                </c:pt>
                <c:pt idx="9358">
                  <c:v>8034.3970000000018</c:v>
                </c:pt>
                <c:pt idx="9359">
                  <c:v>8034.3230000000003</c:v>
                </c:pt>
                <c:pt idx="9360">
                  <c:v>8034.375</c:v>
                </c:pt>
                <c:pt idx="9361">
                  <c:v>8034.402</c:v>
                </c:pt>
                <c:pt idx="9362">
                  <c:v>8034.3879999999999</c:v>
                </c:pt>
                <c:pt idx="9363">
                  <c:v>8034.3789999999999</c:v>
                </c:pt>
                <c:pt idx="9364">
                  <c:v>8034.3730000000005</c:v>
                </c:pt>
                <c:pt idx="9365">
                  <c:v>8034.4049999999997</c:v>
                </c:pt>
                <c:pt idx="9366">
                  <c:v>8034.4220000000014</c:v>
                </c:pt>
                <c:pt idx="9367">
                  <c:v>8034.3779999999997</c:v>
                </c:pt>
                <c:pt idx="9368">
                  <c:v>8034.4250000000002</c:v>
                </c:pt>
                <c:pt idx="9369">
                  <c:v>8034.4120000000003</c:v>
                </c:pt>
                <c:pt idx="9370">
                  <c:v>8034.415</c:v>
                </c:pt>
                <c:pt idx="9371">
                  <c:v>8034.424</c:v>
                </c:pt>
                <c:pt idx="9372">
                  <c:v>8034.39</c:v>
                </c:pt>
                <c:pt idx="9373">
                  <c:v>8034.4030000000002</c:v>
                </c:pt>
                <c:pt idx="9374">
                  <c:v>8034.4160000000002</c:v>
                </c:pt>
                <c:pt idx="9375">
                  <c:v>8034.4280000000008</c:v>
                </c:pt>
                <c:pt idx="9376">
                  <c:v>8034.4030000000002</c:v>
                </c:pt>
                <c:pt idx="9377">
                  <c:v>8034.4530000000004</c:v>
                </c:pt>
                <c:pt idx="9378">
                  <c:v>8034.4180000000006</c:v>
                </c:pt>
                <c:pt idx="9379">
                  <c:v>8034.46</c:v>
                </c:pt>
                <c:pt idx="9380">
                  <c:v>8034.4319999999998</c:v>
                </c:pt>
                <c:pt idx="9381">
                  <c:v>8034.4660000000003</c:v>
                </c:pt>
                <c:pt idx="9382">
                  <c:v>8034.4660000000003</c:v>
                </c:pt>
                <c:pt idx="9383">
                  <c:v>8034.4579999999996</c:v>
                </c:pt>
                <c:pt idx="9384">
                  <c:v>8034.4550000000008</c:v>
                </c:pt>
                <c:pt idx="9385">
                  <c:v>8034.4699999999993</c:v>
                </c:pt>
                <c:pt idx="9386">
                  <c:v>8034.5520000000024</c:v>
                </c:pt>
                <c:pt idx="9387">
                  <c:v>8034.5350000000008</c:v>
                </c:pt>
                <c:pt idx="9388">
                  <c:v>8034.4769999999999</c:v>
                </c:pt>
                <c:pt idx="9389">
                  <c:v>8034.5110000000004</c:v>
                </c:pt>
                <c:pt idx="9390">
                  <c:v>8034.4890000000005</c:v>
                </c:pt>
                <c:pt idx="9391">
                  <c:v>8034.4759999999997</c:v>
                </c:pt>
                <c:pt idx="9392">
                  <c:v>8034.4670000000015</c:v>
                </c:pt>
                <c:pt idx="9393">
                  <c:v>8034.54</c:v>
                </c:pt>
                <c:pt idx="9394">
                  <c:v>8034.4660000000003</c:v>
                </c:pt>
                <c:pt idx="9395">
                  <c:v>8034.4739999999965</c:v>
                </c:pt>
                <c:pt idx="9396">
                  <c:v>8034.5329999999994</c:v>
                </c:pt>
                <c:pt idx="9397">
                  <c:v>8034.5150000000003</c:v>
                </c:pt>
                <c:pt idx="9398">
                  <c:v>8034.5190000000002</c:v>
                </c:pt>
                <c:pt idx="9399">
                  <c:v>8034.5520000000024</c:v>
                </c:pt>
                <c:pt idx="9400">
                  <c:v>8034.5640000000003</c:v>
                </c:pt>
                <c:pt idx="9401">
                  <c:v>8034.5520000000024</c:v>
                </c:pt>
                <c:pt idx="9402">
                  <c:v>8034.5790000000006</c:v>
                </c:pt>
                <c:pt idx="9403">
                  <c:v>8034.5420000000004</c:v>
                </c:pt>
                <c:pt idx="9404">
                  <c:v>8034.5450000000001</c:v>
                </c:pt>
                <c:pt idx="9405">
                  <c:v>8034.5890000000009</c:v>
                </c:pt>
                <c:pt idx="9406">
                  <c:v>8034.5210000000034</c:v>
                </c:pt>
                <c:pt idx="9407">
                  <c:v>8034.5560000000014</c:v>
                </c:pt>
                <c:pt idx="9408">
                  <c:v>8034.549</c:v>
                </c:pt>
                <c:pt idx="9409">
                  <c:v>8034.5710000000008</c:v>
                </c:pt>
                <c:pt idx="9410">
                  <c:v>8034.585</c:v>
                </c:pt>
                <c:pt idx="9411">
                  <c:v>8034.5739999999996</c:v>
                </c:pt>
                <c:pt idx="9412">
                  <c:v>8034.576</c:v>
                </c:pt>
                <c:pt idx="9413">
                  <c:v>8034.5870000000004</c:v>
                </c:pt>
                <c:pt idx="9414">
                  <c:v>8034.6240000000034</c:v>
                </c:pt>
                <c:pt idx="9415">
                  <c:v>8034.6120000000037</c:v>
                </c:pt>
                <c:pt idx="9416">
                  <c:v>8034.6650000000036</c:v>
                </c:pt>
                <c:pt idx="9417">
                  <c:v>8034.6880000000001</c:v>
                </c:pt>
                <c:pt idx="9418">
                  <c:v>8034.7280000000001</c:v>
                </c:pt>
                <c:pt idx="9419">
                  <c:v>8034.7140000000009</c:v>
                </c:pt>
                <c:pt idx="9420">
                  <c:v>8034.7429999999995</c:v>
                </c:pt>
                <c:pt idx="9421">
                  <c:v>8034.7379999999994</c:v>
                </c:pt>
                <c:pt idx="9422">
                  <c:v>8034.7240000000002</c:v>
                </c:pt>
                <c:pt idx="9423">
                  <c:v>8034.6950000000024</c:v>
                </c:pt>
                <c:pt idx="9424">
                  <c:v>8034.6750000000002</c:v>
                </c:pt>
                <c:pt idx="9425">
                  <c:v>8034.6970000000001</c:v>
                </c:pt>
                <c:pt idx="9426">
                  <c:v>8034.7270000000017</c:v>
                </c:pt>
                <c:pt idx="9427">
                  <c:v>8034.7510000000002</c:v>
                </c:pt>
                <c:pt idx="9428">
                  <c:v>8034.7779999999975</c:v>
                </c:pt>
                <c:pt idx="9429">
                  <c:v>8034.6920000000036</c:v>
                </c:pt>
                <c:pt idx="9430">
                  <c:v>8034.6990000000014</c:v>
                </c:pt>
                <c:pt idx="9431">
                  <c:v>8034.7359999999999</c:v>
                </c:pt>
                <c:pt idx="9432">
                  <c:v>8034.6980000000003</c:v>
                </c:pt>
                <c:pt idx="9433">
                  <c:v>8034.7750000000005</c:v>
                </c:pt>
                <c:pt idx="9434">
                  <c:v>8034.8290000000034</c:v>
                </c:pt>
                <c:pt idx="9435">
                  <c:v>8034.8180000000002</c:v>
                </c:pt>
                <c:pt idx="9436">
                  <c:v>8034.8010000000004</c:v>
                </c:pt>
                <c:pt idx="9437">
                  <c:v>8034.8540000000003</c:v>
                </c:pt>
                <c:pt idx="9438">
                  <c:v>8034.8620000000037</c:v>
                </c:pt>
                <c:pt idx="9439">
                  <c:v>8034.8280000000004</c:v>
                </c:pt>
                <c:pt idx="9440">
                  <c:v>8034.8850000000002</c:v>
                </c:pt>
                <c:pt idx="9441">
                  <c:v>8034.7940000000008</c:v>
                </c:pt>
                <c:pt idx="9442">
                  <c:v>8034.7889999999998</c:v>
                </c:pt>
                <c:pt idx="9443">
                  <c:v>8034.8210000000036</c:v>
                </c:pt>
                <c:pt idx="9444">
                  <c:v>8034.848</c:v>
                </c:pt>
                <c:pt idx="9445">
                  <c:v>8034.7979999999998</c:v>
                </c:pt>
                <c:pt idx="9446">
                  <c:v>8034.7979999999998</c:v>
                </c:pt>
                <c:pt idx="9447">
                  <c:v>8034.8730000000005</c:v>
                </c:pt>
                <c:pt idx="9448">
                  <c:v>8034.8490000000002</c:v>
                </c:pt>
                <c:pt idx="9449">
                  <c:v>8034.8190000000004</c:v>
                </c:pt>
                <c:pt idx="9450">
                  <c:v>8034.8130000000001</c:v>
                </c:pt>
                <c:pt idx="9451">
                  <c:v>8034.8260000000037</c:v>
                </c:pt>
                <c:pt idx="9452">
                  <c:v>8034.8280000000004</c:v>
                </c:pt>
                <c:pt idx="9453">
                  <c:v>8034.8380000000006</c:v>
                </c:pt>
                <c:pt idx="9454">
                  <c:v>8034.9379999999965</c:v>
                </c:pt>
                <c:pt idx="9455">
                  <c:v>8034.9679999999998</c:v>
                </c:pt>
                <c:pt idx="9456">
                  <c:v>8035.0080000000007</c:v>
                </c:pt>
                <c:pt idx="9457">
                  <c:v>8034.9379999999965</c:v>
                </c:pt>
                <c:pt idx="9458">
                  <c:v>8034.9620000000004</c:v>
                </c:pt>
                <c:pt idx="9459">
                  <c:v>8034.76</c:v>
                </c:pt>
                <c:pt idx="9460">
                  <c:v>8034.7330000000002</c:v>
                </c:pt>
                <c:pt idx="9461">
                  <c:v>8034.7690000000002</c:v>
                </c:pt>
                <c:pt idx="9462">
                  <c:v>8034.732</c:v>
                </c:pt>
                <c:pt idx="9463">
                  <c:v>8034.8140000000003</c:v>
                </c:pt>
                <c:pt idx="9464">
                  <c:v>8034.7690000000002</c:v>
                </c:pt>
                <c:pt idx="9465">
                  <c:v>8034.8260000000037</c:v>
                </c:pt>
                <c:pt idx="9466">
                  <c:v>8034.8270000000002</c:v>
                </c:pt>
                <c:pt idx="9467">
                  <c:v>8034.8890000000001</c:v>
                </c:pt>
                <c:pt idx="9468">
                  <c:v>8034.81</c:v>
                </c:pt>
                <c:pt idx="9469">
                  <c:v>8034.8830000000007</c:v>
                </c:pt>
                <c:pt idx="9470">
                  <c:v>8034.8890000000001</c:v>
                </c:pt>
                <c:pt idx="9471">
                  <c:v>8034.8990000000003</c:v>
                </c:pt>
                <c:pt idx="9472">
                  <c:v>8034.8710000000001</c:v>
                </c:pt>
                <c:pt idx="9473">
                  <c:v>8034.9270000000006</c:v>
                </c:pt>
                <c:pt idx="9474">
                  <c:v>8034.9309999999996</c:v>
                </c:pt>
                <c:pt idx="9475">
                  <c:v>8034.9180000000006</c:v>
                </c:pt>
                <c:pt idx="9476">
                  <c:v>8034.951</c:v>
                </c:pt>
                <c:pt idx="9477">
                  <c:v>8034.9990000000007</c:v>
                </c:pt>
                <c:pt idx="9478">
                  <c:v>8035.0010000000002</c:v>
                </c:pt>
                <c:pt idx="9479">
                  <c:v>8035.1190000000024</c:v>
                </c:pt>
                <c:pt idx="9480">
                  <c:v>8035.1620000000039</c:v>
                </c:pt>
                <c:pt idx="9481">
                  <c:v>8035.1720000000014</c:v>
                </c:pt>
                <c:pt idx="9482">
                  <c:v>8035.0860000000002</c:v>
                </c:pt>
                <c:pt idx="9483">
                  <c:v>8035.0510000000004</c:v>
                </c:pt>
                <c:pt idx="9484">
                  <c:v>8035.1420000000035</c:v>
                </c:pt>
                <c:pt idx="9485">
                  <c:v>8035.1590000000024</c:v>
                </c:pt>
                <c:pt idx="9486">
                  <c:v>8035.1570000000002</c:v>
                </c:pt>
                <c:pt idx="9487">
                  <c:v>8035.174</c:v>
                </c:pt>
                <c:pt idx="9488">
                  <c:v>8035.1730000000016</c:v>
                </c:pt>
                <c:pt idx="9489">
                  <c:v>8035.1750000000002</c:v>
                </c:pt>
                <c:pt idx="9490">
                  <c:v>8035.1360000000004</c:v>
                </c:pt>
                <c:pt idx="9491">
                  <c:v>8035.1360000000004</c:v>
                </c:pt>
                <c:pt idx="9492">
                  <c:v>8035.1670000000004</c:v>
                </c:pt>
                <c:pt idx="9493">
                  <c:v>8035.1730000000016</c:v>
                </c:pt>
                <c:pt idx="9494">
                  <c:v>8035.2130000000006</c:v>
                </c:pt>
                <c:pt idx="9495">
                  <c:v>8035.1060000000034</c:v>
                </c:pt>
                <c:pt idx="9496">
                  <c:v>8035.1140000000014</c:v>
                </c:pt>
                <c:pt idx="9497">
                  <c:v>8035.1440000000002</c:v>
                </c:pt>
                <c:pt idx="9498">
                  <c:v>8035.1150000000034</c:v>
                </c:pt>
                <c:pt idx="9499">
                  <c:v>8035.1190000000024</c:v>
                </c:pt>
                <c:pt idx="9500">
                  <c:v>8035.1670000000004</c:v>
                </c:pt>
                <c:pt idx="9501">
                  <c:v>8035.1390000000001</c:v>
                </c:pt>
                <c:pt idx="9502">
                  <c:v>8035.1750000000002</c:v>
                </c:pt>
                <c:pt idx="9503">
                  <c:v>8035.1520000000037</c:v>
                </c:pt>
                <c:pt idx="9504">
                  <c:v>8035.2</c:v>
                </c:pt>
                <c:pt idx="9505">
                  <c:v>8035.1810000000014</c:v>
                </c:pt>
                <c:pt idx="9506">
                  <c:v>8035.1650000000036</c:v>
                </c:pt>
                <c:pt idx="9507">
                  <c:v>8035.1940000000004</c:v>
                </c:pt>
                <c:pt idx="9508">
                  <c:v>8035.18</c:v>
                </c:pt>
                <c:pt idx="9509">
                  <c:v>8035.2160000000003</c:v>
                </c:pt>
                <c:pt idx="9510">
                  <c:v>8035.1880000000001</c:v>
                </c:pt>
                <c:pt idx="9511">
                  <c:v>8035.1660000000038</c:v>
                </c:pt>
                <c:pt idx="9512">
                  <c:v>8035.1960000000036</c:v>
                </c:pt>
                <c:pt idx="9513">
                  <c:v>8035.1890000000003</c:v>
                </c:pt>
                <c:pt idx="9514">
                  <c:v>8035.2079999999996</c:v>
                </c:pt>
                <c:pt idx="9515">
                  <c:v>8035.23</c:v>
                </c:pt>
                <c:pt idx="9516">
                  <c:v>8035.2729999999992</c:v>
                </c:pt>
                <c:pt idx="9517">
                  <c:v>8035.2130000000006</c:v>
                </c:pt>
                <c:pt idx="9518">
                  <c:v>8035.2250000000004</c:v>
                </c:pt>
                <c:pt idx="9519">
                  <c:v>8035.2349999999997</c:v>
                </c:pt>
                <c:pt idx="9520">
                  <c:v>8035.3190000000004</c:v>
                </c:pt>
                <c:pt idx="9521">
                  <c:v>8035.223</c:v>
                </c:pt>
                <c:pt idx="9522">
                  <c:v>8035.2290000000003</c:v>
                </c:pt>
                <c:pt idx="9523">
                  <c:v>8035.277</c:v>
                </c:pt>
                <c:pt idx="9524">
                  <c:v>8035.2490000000007</c:v>
                </c:pt>
                <c:pt idx="9525">
                  <c:v>8035.26</c:v>
                </c:pt>
                <c:pt idx="9526">
                  <c:v>8035.3050000000003</c:v>
                </c:pt>
                <c:pt idx="9527">
                  <c:v>8035.31</c:v>
                </c:pt>
                <c:pt idx="9528">
                  <c:v>8035.2870000000003</c:v>
                </c:pt>
                <c:pt idx="9529">
                  <c:v>8035.2670000000007</c:v>
                </c:pt>
                <c:pt idx="9530">
                  <c:v>8035.3190000000004</c:v>
                </c:pt>
                <c:pt idx="9531">
                  <c:v>8035.2570000000005</c:v>
                </c:pt>
                <c:pt idx="9532">
                  <c:v>8035.2699999999995</c:v>
                </c:pt>
                <c:pt idx="9533">
                  <c:v>8035.3210000000036</c:v>
                </c:pt>
                <c:pt idx="9534">
                  <c:v>8035.3320000000003</c:v>
                </c:pt>
                <c:pt idx="9535">
                  <c:v>8035.33</c:v>
                </c:pt>
                <c:pt idx="9536">
                  <c:v>8035.2920000000004</c:v>
                </c:pt>
                <c:pt idx="9537">
                  <c:v>8035.3090000000002</c:v>
                </c:pt>
                <c:pt idx="9538">
                  <c:v>8035.3440000000001</c:v>
                </c:pt>
                <c:pt idx="9539">
                  <c:v>8035.3610000000044</c:v>
                </c:pt>
                <c:pt idx="9540">
                  <c:v>8035.4049999999997</c:v>
                </c:pt>
                <c:pt idx="9541">
                  <c:v>8035.384</c:v>
                </c:pt>
                <c:pt idx="9542">
                  <c:v>8035.38</c:v>
                </c:pt>
                <c:pt idx="9543">
                  <c:v>8035.4290000000001</c:v>
                </c:pt>
                <c:pt idx="9544">
                  <c:v>8035.375</c:v>
                </c:pt>
                <c:pt idx="9545">
                  <c:v>8035.3610000000044</c:v>
                </c:pt>
                <c:pt idx="9546">
                  <c:v>8035.335</c:v>
                </c:pt>
                <c:pt idx="9547">
                  <c:v>8035.4010000000007</c:v>
                </c:pt>
                <c:pt idx="9548">
                  <c:v>8035.3990000000003</c:v>
                </c:pt>
                <c:pt idx="9549">
                  <c:v>8035.3940000000002</c:v>
                </c:pt>
                <c:pt idx="9550">
                  <c:v>8035.4479999999985</c:v>
                </c:pt>
                <c:pt idx="9551">
                  <c:v>8035.4230000000016</c:v>
                </c:pt>
                <c:pt idx="9552">
                  <c:v>8035.4710000000005</c:v>
                </c:pt>
                <c:pt idx="9553">
                  <c:v>8035.4890000000005</c:v>
                </c:pt>
                <c:pt idx="9554">
                  <c:v>8035.46</c:v>
                </c:pt>
                <c:pt idx="9555">
                  <c:v>8035.49</c:v>
                </c:pt>
                <c:pt idx="9556">
                  <c:v>8035.4670000000015</c:v>
                </c:pt>
                <c:pt idx="9557">
                  <c:v>8035.4990000000007</c:v>
                </c:pt>
                <c:pt idx="9558">
                  <c:v>8035.4849999999997</c:v>
                </c:pt>
                <c:pt idx="9559">
                  <c:v>8035.4939999999997</c:v>
                </c:pt>
                <c:pt idx="9560">
                  <c:v>8035.4929999999995</c:v>
                </c:pt>
                <c:pt idx="9561">
                  <c:v>8035.4620000000004</c:v>
                </c:pt>
                <c:pt idx="9562">
                  <c:v>8035.5170000000007</c:v>
                </c:pt>
                <c:pt idx="9563">
                  <c:v>8035.558</c:v>
                </c:pt>
                <c:pt idx="9564">
                  <c:v>8035.51</c:v>
                </c:pt>
                <c:pt idx="9565">
                  <c:v>8035.5410000000002</c:v>
                </c:pt>
                <c:pt idx="9566">
                  <c:v>8035.5309999999999</c:v>
                </c:pt>
                <c:pt idx="9567">
                  <c:v>8035.558</c:v>
                </c:pt>
                <c:pt idx="9568">
                  <c:v>8035.5190000000002</c:v>
                </c:pt>
                <c:pt idx="9569">
                  <c:v>8035.5410000000002</c:v>
                </c:pt>
                <c:pt idx="9570">
                  <c:v>8035.5290000000014</c:v>
                </c:pt>
                <c:pt idx="9571">
                  <c:v>8035.6110000000044</c:v>
                </c:pt>
                <c:pt idx="9572">
                  <c:v>8035.5650000000014</c:v>
                </c:pt>
                <c:pt idx="9573">
                  <c:v>8035.6590000000024</c:v>
                </c:pt>
                <c:pt idx="9574">
                  <c:v>8035.6250000000036</c:v>
                </c:pt>
                <c:pt idx="9575">
                  <c:v>8035.5839999999998</c:v>
                </c:pt>
                <c:pt idx="9576">
                  <c:v>8035.6520000000037</c:v>
                </c:pt>
                <c:pt idx="9577">
                  <c:v>8035.6150000000034</c:v>
                </c:pt>
                <c:pt idx="9578">
                  <c:v>8035.6410000000014</c:v>
                </c:pt>
                <c:pt idx="9579">
                  <c:v>8035.6480000000001</c:v>
                </c:pt>
                <c:pt idx="9580">
                  <c:v>8035.6790000000001</c:v>
                </c:pt>
                <c:pt idx="9581">
                  <c:v>8035.6200000000035</c:v>
                </c:pt>
                <c:pt idx="9582">
                  <c:v>8035.7</c:v>
                </c:pt>
                <c:pt idx="9583">
                  <c:v>8035.7560000000003</c:v>
                </c:pt>
                <c:pt idx="9584">
                  <c:v>8035.7840000000006</c:v>
                </c:pt>
                <c:pt idx="9585">
                  <c:v>8035.7250000000004</c:v>
                </c:pt>
                <c:pt idx="9586">
                  <c:v>8035.76</c:v>
                </c:pt>
                <c:pt idx="9587">
                  <c:v>8035.7709999999997</c:v>
                </c:pt>
                <c:pt idx="9588">
                  <c:v>8035.7670000000007</c:v>
                </c:pt>
                <c:pt idx="9589">
                  <c:v>8035.7449999999999</c:v>
                </c:pt>
                <c:pt idx="9590">
                  <c:v>8035.768</c:v>
                </c:pt>
                <c:pt idx="9591">
                  <c:v>8035.7640000000001</c:v>
                </c:pt>
                <c:pt idx="9592">
                  <c:v>8035.8360000000002</c:v>
                </c:pt>
                <c:pt idx="9593">
                  <c:v>8035.7930000000006</c:v>
                </c:pt>
                <c:pt idx="9594">
                  <c:v>8035.7829999999994</c:v>
                </c:pt>
                <c:pt idx="9595">
                  <c:v>8035.7879999999996</c:v>
                </c:pt>
                <c:pt idx="9596">
                  <c:v>8035.8260000000037</c:v>
                </c:pt>
                <c:pt idx="9597">
                  <c:v>8035.8670000000002</c:v>
                </c:pt>
                <c:pt idx="9598">
                  <c:v>8035.7960000000003</c:v>
                </c:pt>
                <c:pt idx="9599">
                  <c:v>8035.8060000000014</c:v>
                </c:pt>
                <c:pt idx="9600">
                  <c:v>8035.8530000000001</c:v>
                </c:pt>
                <c:pt idx="9601">
                  <c:v>8035.8660000000036</c:v>
                </c:pt>
                <c:pt idx="9602">
                  <c:v>8035.8110000000024</c:v>
                </c:pt>
                <c:pt idx="9603">
                  <c:v>8035.7870000000003</c:v>
                </c:pt>
                <c:pt idx="9604">
                  <c:v>8035.8620000000037</c:v>
                </c:pt>
                <c:pt idx="9605">
                  <c:v>8035.8530000000001</c:v>
                </c:pt>
                <c:pt idx="9606">
                  <c:v>8035.8490000000002</c:v>
                </c:pt>
                <c:pt idx="9607">
                  <c:v>8035.8540000000003</c:v>
                </c:pt>
                <c:pt idx="9608">
                  <c:v>8035.8600000000024</c:v>
                </c:pt>
                <c:pt idx="9609">
                  <c:v>8035.89</c:v>
                </c:pt>
                <c:pt idx="9610">
                  <c:v>8035.88</c:v>
                </c:pt>
                <c:pt idx="9611">
                  <c:v>8035.8820000000014</c:v>
                </c:pt>
                <c:pt idx="9612">
                  <c:v>8035.8850000000002</c:v>
                </c:pt>
                <c:pt idx="9613">
                  <c:v>8035.8540000000003</c:v>
                </c:pt>
                <c:pt idx="9614">
                  <c:v>8035.9</c:v>
                </c:pt>
                <c:pt idx="9615">
                  <c:v>8035.8760000000002</c:v>
                </c:pt>
                <c:pt idx="9616">
                  <c:v>8035.8620000000037</c:v>
                </c:pt>
                <c:pt idx="9617">
                  <c:v>8035.9470000000001</c:v>
                </c:pt>
                <c:pt idx="9618">
                  <c:v>8035.8590000000004</c:v>
                </c:pt>
                <c:pt idx="9619">
                  <c:v>8035.88</c:v>
                </c:pt>
                <c:pt idx="9620">
                  <c:v>8035.8730000000005</c:v>
                </c:pt>
                <c:pt idx="9621">
                  <c:v>8035.915</c:v>
                </c:pt>
                <c:pt idx="9622">
                  <c:v>8035.88</c:v>
                </c:pt>
                <c:pt idx="9623">
                  <c:v>8035.9090000000006</c:v>
                </c:pt>
                <c:pt idx="9624">
                  <c:v>8035.9120000000003</c:v>
                </c:pt>
                <c:pt idx="9625">
                  <c:v>8035.9180000000006</c:v>
                </c:pt>
                <c:pt idx="9626">
                  <c:v>8035.9710000000005</c:v>
                </c:pt>
                <c:pt idx="9627">
                  <c:v>8035.942</c:v>
                </c:pt>
                <c:pt idx="9628">
                  <c:v>8035.9160000000002</c:v>
                </c:pt>
                <c:pt idx="9629">
                  <c:v>8035.9069999999992</c:v>
                </c:pt>
                <c:pt idx="9630">
                  <c:v>8035.9160000000002</c:v>
                </c:pt>
                <c:pt idx="9631">
                  <c:v>8035.9769999999999</c:v>
                </c:pt>
                <c:pt idx="9632">
                  <c:v>8036</c:v>
                </c:pt>
                <c:pt idx="9633">
                  <c:v>8035.9389999999985</c:v>
                </c:pt>
                <c:pt idx="9634">
                  <c:v>8035.92</c:v>
                </c:pt>
                <c:pt idx="9635">
                  <c:v>8036</c:v>
                </c:pt>
                <c:pt idx="9636">
                  <c:v>8035.9309999999996</c:v>
                </c:pt>
                <c:pt idx="9637">
                  <c:v>8035.973</c:v>
                </c:pt>
                <c:pt idx="9638">
                  <c:v>8036.009</c:v>
                </c:pt>
                <c:pt idx="9639">
                  <c:v>8035.9890000000005</c:v>
                </c:pt>
                <c:pt idx="9640">
                  <c:v>8036.0379999999996</c:v>
                </c:pt>
                <c:pt idx="9641">
                  <c:v>8035.9980000000005</c:v>
                </c:pt>
                <c:pt idx="9642">
                  <c:v>8035.982</c:v>
                </c:pt>
                <c:pt idx="9643">
                  <c:v>8036.0140000000001</c:v>
                </c:pt>
                <c:pt idx="9644">
                  <c:v>8036</c:v>
                </c:pt>
                <c:pt idx="9645">
                  <c:v>8035.9379999999965</c:v>
                </c:pt>
                <c:pt idx="9646">
                  <c:v>8036.02</c:v>
                </c:pt>
                <c:pt idx="9647">
                  <c:v>8036.009</c:v>
                </c:pt>
                <c:pt idx="9648">
                  <c:v>8036.018</c:v>
                </c:pt>
                <c:pt idx="9649">
                  <c:v>8036.0560000000014</c:v>
                </c:pt>
                <c:pt idx="9650">
                  <c:v>8036.0550000000003</c:v>
                </c:pt>
                <c:pt idx="9651">
                  <c:v>8036.05</c:v>
                </c:pt>
                <c:pt idx="9652">
                  <c:v>8036.0880000000006</c:v>
                </c:pt>
                <c:pt idx="9653">
                  <c:v>8036.0290000000014</c:v>
                </c:pt>
                <c:pt idx="9654">
                  <c:v>8036.0950000000003</c:v>
                </c:pt>
                <c:pt idx="9655">
                  <c:v>8036.0660000000034</c:v>
                </c:pt>
                <c:pt idx="9656">
                  <c:v>8036.0620000000035</c:v>
                </c:pt>
                <c:pt idx="9657">
                  <c:v>8036.098</c:v>
                </c:pt>
                <c:pt idx="9658">
                  <c:v>8036.1090000000004</c:v>
                </c:pt>
                <c:pt idx="9659">
                  <c:v>8036.1260000000038</c:v>
                </c:pt>
                <c:pt idx="9660">
                  <c:v>8036.1710000000003</c:v>
                </c:pt>
                <c:pt idx="9661">
                  <c:v>8036.1190000000024</c:v>
                </c:pt>
                <c:pt idx="9662">
                  <c:v>8036.0990000000002</c:v>
                </c:pt>
                <c:pt idx="9663">
                  <c:v>8036.1480000000001</c:v>
                </c:pt>
                <c:pt idx="9664">
                  <c:v>8036.13</c:v>
                </c:pt>
                <c:pt idx="9665">
                  <c:v>8036.1120000000037</c:v>
                </c:pt>
                <c:pt idx="9666">
                  <c:v>8036.1450000000004</c:v>
                </c:pt>
                <c:pt idx="9667">
                  <c:v>8036.1670000000004</c:v>
                </c:pt>
                <c:pt idx="9668">
                  <c:v>8036.1650000000036</c:v>
                </c:pt>
                <c:pt idx="9669">
                  <c:v>8036.1379999999999</c:v>
                </c:pt>
                <c:pt idx="9670">
                  <c:v>8036.1540000000014</c:v>
                </c:pt>
                <c:pt idx="9671">
                  <c:v>8036.1670000000004</c:v>
                </c:pt>
                <c:pt idx="9672">
                  <c:v>8036.1820000000034</c:v>
                </c:pt>
                <c:pt idx="9673">
                  <c:v>8036.201</c:v>
                </c:pt>
                <c:pt idx="9674">
                  <c:v>8036.201</c:v>
                </c:pt>
                <c:pt idx="9675">
                  <c:v>8036.1890000000003</c:v>
                </c:pt>
                <c:pt idx="9676">
                  <c:v>8036.2020000000002</c:v>
                </c:pt>
                <c:pt idx="9677">
                  <c:v>8036.1720000000014</c:v>
                </c:pt>
                <c:pt idx="9678">
                  <c:v>8036.1790000000001</c:v>
                </c:pt>
                <c:pt idx="9679">
                  <c:v>8036.1950000000024</c:v>
                </c:pt>
                <c:pt idx="9680">
                  <c:v>8036.2020000000002</c:v>
                </c:pt>
                <c:pt idx="9681">
                  <c:v>8036.2339999999995</c:v>
                </c:pt>
                <c:pt idx="9682">
                  <c:v>8036.2179999999998</c:v>
                </c:pt>
                <c:pt idx="9683">
                  <c:v>8036.1650000000036</c:v>
                </c:pt>
                <c:pt idx="9684">
                  <c:v>8036.1670000000004</c:v>
                </c:pt>
                <c:pt idx="9685">
                  <c:v>8036.241</c:v>
                </c:pt>
                <c:pt idx="9686">
                  <c:v>8036.2490000000007</c:v>
                </c:pt>
                <c:pt idx="9687">
                  <c:v>8036.1970000000001</c:v>
                </c:pt>
                <c:pt idx="9688">
                  <c:v>8036.2120000000004</c:v>
                </c:pt>
                <c:pt idx="9689">
                  <c:v>8036.1820000000034</c:v>
                </c:pt>
                <c:pt idx="9690">
                  <c:v>8036.2379999999994</c:v>
                </c:pt>
                <c:pt idx="9691">
                  <c:v>8036.22</c:v>
                </c:pt>
                <c:pt idx="9692">
                  <c:v>8036.2120000000004</c:v>
                </c:pt>
                <c:pt idx="9693">
                  <c:v>8036.26</c:v>
                </c:pt>
                <c:pt idx="9694">
                  <c:v>8036.232</c:v>
                </c:pt>
                <c:pt idx="9695">
                  <c:v>8036.2510000000002</c:v>
                </c:pt>
                <c:pt idx="9696">
                  <c:v>8036.2369999999992</c:v>
                </c:pt>
                <c:pt idx="9697">
                  <c:v>8036.2280000000001</c:v>
                </c:pt>
                <c:pt idx="9698">
                  <c:v>8036.2510000000002</c:v>
                </c:pt>
                <c:pt idx="9699">
                  <c:v>8036.2510000000002</c:v>
                </c:pt>
                <c:pt idx="9700">
                  <c:v>8036.2820000000002</c:v>
                </c:pt>
                <c:pt idx="9701">
                  <c:v>8036.29</c:v>
                </c:pt>
                <c:pt idx="9702">
                  <c:v>8036.2750000000005</c:v>
                </c:pt>
                <c:pt idx="9703">
                  <c:v>8036.2879999999996</c:v>
                </c:pt>
                <c:pt idx="9704">
                  <c:v>8036.2970000000005</c:v>
                </c:pt>
                <c:pt idx="9705">
                  <c:v>8036.3160000000034</c:v>
                </c:pt>
                <c:pt idx="9706">
                  <c:v>8036.3050000000003</c:v>
                </c:pt>
                <c:pt idx="9707">
                  <c:v>8036.2920000000004</c:v>
                </c:pt>
                <c:pt idx="9708">
                  <c:v>8036.2379999999994</c:v>
                </c:pt>
                <c:pt idx="9709">
                  <c:v>8036.2520000000004</c:v>
                </c:pt>
                <c:pt idx="9710">
                  <c:v>8036.2920000000004</c:v>
                </c:pt>
                <c:pt idx="9711">
                  <c:v>8036.2960000000003</c:v>
                </c:pt>
                <c:pt idx="9712">
                  <c:v>8036.2850000000008</c:v>
                </c:pt>
                <c:pt idx="9713">
                  <c:v>8036.2940000000008</c:v>
                </c:pt>
                <c:pt idx="9714">
                  <c:v>8036.2950000000001</c:v>
                </c:pt>
                <c:pt idx="9715">
                  <c:v>8036.2630000000017</c:v>
                </c:pt>
                <c:pt idx="9716">
                  <c:v>8036.2310000000007</c:v>
                </c:pt>
                <c:pt idx="9717">
                  <c:v>8036.31</c:v>
                </c:pt>
                <c:pt idx="9718">
                  <c:v>8036.268</c:v>
                </c:pt>
                <c:pt idx="9719">
                  <c:v>8036.26</c:v>
                </c:pt>
                <c:pt idx="9720">
                  <c:v>8036.3200000000024</c:v>
                </c:pt>
                <c:pt idx="9721">
                  <c:v>8036.2840000000006</c:v>
                </c:pt>
                <c:pt idx="9722">
                  <c:v>8036.259</c:v>
                </c:pt>
                <c:pt idx="9723">
                  <c:v>8036.2779999999975</c:v>
                </c:pt>
                <c:pt idx="9724">
                  <c:v>8036.24</c:v>
                </c:pt>
                <c:pt idx="9725">
                  <c:v>8036.2879999999996</c:v>
                </c:pt>
                <c:pt idx="9726">
                  <c:v>8036.2469999999994</c:v>
                </c:pt>
                <c:pt idx="9727">
                  <c:v>8036.2829999999994</c:v>
                </c:pt>
                <c:pt idx="9728">
                  <c:v>8036.2270000000017</c:v>
                </c:pt>
                <c:pt idx="9729">
                  <c:v>8036.2630000000017</c:v>
                </c:pt>
                <c:pt idx="9730">
                  <c:v>8036.2330000000002</c:v>
                </c:pt>
                <c:pt idx="9731">
                  <c:v>8036.2480000000005</c:v>
                </c:pt>
                <c:pt idx="9732">
                  <c:v>8036.2369999999992</c:v>
                </c:pt>
                <c:pt idx="9733">
                  <c:v>8036.2530000000015</c:v>
                </c:pt>
                <c:pt idx="9734">
                  <c:v>8036.2660000000014</c:v>
                </c:pt>
                <c:pt idx="9735">
                  <c:v>8036.1980000000003</c:v>
                </c:pt>
                <c:pt idx="9736">
                  <c:v>8036.2860000000001</c:v>
                </c:pt>
                <c:pt idx="9737">
                  <c:v>8036.2220000000034</c:v>
                </c:pt>
                <c:pt idx="9738">
                  <c:v>8036.1970000000001</c:v>
                </c:pt>
                <c:pt idx="9739">
                  <c:v>8036.1950000000024</c:v>
                </c:pt>
                <c:pt idx="9740">
                  <c:v>8036.2210000000014</c:v>
                </c:pt>
                <c:pt idx="9741">
                  <c:v>8036.1970000000001</c:v>
                </c:pt>
                <c:pt idx="9742">
                  <c:v>8036.1890000000003</c:v>
                </c:pt>
                <c:pt idx="9743">
                  <c:v>8036.2</c:v>
                </c:pt>
                <c:pt idx="9744">
                  <c:v>8036.2120000000004</c:v>
                </c:pt>
                <c:pt idx="9745">
                  <c:v>8036.2260000000024</c:v>
                </c:pt>
                <c:pt idx="9746">
                  <c:v>8036.223</c:v>
                </c:pt>
                <c:pt idx="9747">
                  <c:v>8036.2170000000015</c:v>
                </c:pt>
                <c:pt idx="9748">
                  <c:v>8036.24</c:v>
                </c:pt>
                <c:pt idx="9749">
                  <c:v>8036.2260000000024</c:v>
                </c:pt>
                <c:pt idx="9750">
                  <c:v>8036.1770000000006</c:v>
                </c:pt>
                <c:pt idx="9751">
                  <c:v>8036.2150000000001</c:v>
                </c:pt>
                <c:pt idx="9752">
                  <c:v>8036.2160000000003</c:v>
                </c:pt>
                <c:pt idx="9753">
                  <c:v>8036.1900000000014</c:v>
                </c:pt>
                <c:pt idx="9754">
                  <c:v>8036.1660000000038</c:v>
                </c:pt>
                <c:pt idx="9755">
                  <c:v>8036.1820000000034</c:v>
                </c:pt>
                <c:pt idx="9756">
                  <c:v>8036.17</c:v>
                </c:pt>
                <c:pt idx="9757">
                  <c:v>8036.1770000000006</c:v>
                </c:pt>
                <c:pt idx="9758">
                  <c:v>8036.1710000000003</c:v>
                </c:pt>
                <c:pt idx="9759">
                  <c:v>8036.1960000000036</c:v>
                </c:pt>
                <c:pt idx="9760">
                  <c:v>8036.2460000000001</c:v>
                </c:pt>
                <c:pt idx="9761">
                  <c:v>8036.2290000000003</c:v>
                </c:pt>
                <c:pt idx="9762">
                  <c:v>8036.1970000000001</c:v>
                </c:pt>
                <c:pt idx="9763">
                  <c:v>8036.2120000000004</c:v>
                </c:pt>
                <c:pt idx="9764">
                  <c:v>8036.1320000000014</c:v>
                </c:pt>
                <c:pt idx="9765">
                  <c:v>8036.1580000000004</c:v>
                </c:pt>
                <c:pt idx="9766">
                  <c:v>8036.2079999999996</c:v>
                </c:pt>
                <c:pt idx="9767">
                  <c:v>8036.1580000000004</c:v>
                </c:pt>
                <c:pt idx="9768">
                  <c:v>8036.1650000000036</c:v>
                </c:pt>
                <c:pt idx="9769">
                  <c:v>8036.1620000000039</c:v>
                </c:pt>
                <c:pt idx="9770">
                  <c:v>8036.1480000000001</c:v>
                </c:pt>
                <c:pt idx="9771">
                  <c:v>8036.1350000000002</c:v>
                </c:pt>
                <c:pt idx="9772">
                  <c:v>8036.1760000000004</c:v>
                </c:pt>
                <c:pt idx="9773">
                  <c:v>8036.1970000000001</c:v>
                </c:pt>
                <c:pt idx="9774">
                  <c:v>8036.1520000000037</c:v>
                </c:pt>
                <c:pt idx="9775">
                  <c:v>8036.1360000000004</c:v>
                </c:pt>
                <c:pt idx="9776">
                  <c:v>8036.1379999999999</c:v>
                </c:pt>
                <c:pt idx="9777">
                  <c:v>8036.1690000000035</c:v>
                </c:pt>
                <c:pt idx="9778">
                  <c:v>8036.1510000000035</c:v>
                </c:pt>
                <c:pt idx="9779">
                  <c:v>8036.1970000000001</c:v>
                </c:pt>
                <c:pt idx="9780">
                  <c:v>8036.1360000000004</c:v>
                </c:pt>
                <c:pt idx="9781">
                  <c:v>8036.1230000000023</c:v>
                </c:pt>
                <c:pt idx="9782">
                  <c:v>8036.1200000000035</c:v>
                </c:pt>
                <c:pt idx="9783">
                  <c:v>8036.1040000000003</c:v>
                </c:pt>
                <c:pt idx="9784">
                  <c:v>8036.1250000000036</c:v>
                </c:pt>
                <c:pt idx="9785">
                  <c:v>8036.1520000000037</c:v>
                </c:pt>
                <c:pt idx="9786">
                  <c:v>8036.1310000000003</c:v>
                </c:pt>
                <c:pt idx="9787">
                  <c:v>8036.1540000000014</c:v>
                </c:pt>
                <c:pt idx="9788">
                  <c:v>8036.0970000000007</c:v>
                </c:pt>
                <c:pt idx="9789">
                  <c:v>8036.0530000000008</c:v>
                </c:pt>
                <c:pt idx="9790">
                  <c:v>8036.1180000000004</c:v>
                </c:pt>
                <c:pt idx="9791">
                  <c:v>8036.1170000000002</c:v>
                </c:pt>
                <c:pt idx="9792">
                  <c:v>8036.0990000000002</c:v>
                </c:pt>
                <c:pt idx="9793">
                  <c:v>8036.13</c:v>
                </c:pt>
                <c:pt idx="9794">
                  <c:v>8036.1460000000034</c:v>
                </c:pt>
                <c:pt idx="9795">
                  <c:v>8036.1260000000038</c:v>
                </c:pt>
                <c:pt idx="9796">
                  <c:v>8036.1040000000003</c:v>
                </c:pt>
                <c:pt idx="9797">
                  <c:v>8036.1040000000003</c:v>
                </c:pt>
                <c:pt idx="9798">
                  <c:v>8036.0839999999998</c:v>
                </c:pt>
                <c:pt idx="9799">
                  <c:v>8036.1450000000004</c:v>
                </c:pt>
                <c:pt idx="9800">
                  <c:v>8036.1010000000024</c:v>
                </c:pt>
                <c:pt idx="9801">
                  <c:v>8036.0370000000003</c:v>
                </c:pt>
                <c:pt idx="9802">
                  <c:v>8036.1140000000014</c:v>
                </c:pt>
                <c:pt idx="9803">
                  <c:v>8036.134</c:v>
                </c:pt>
                <c:pt idx="9804">
                  <c:v>8036.1270000000004</c:v>
                </c:pt>
                <c:pt idx="9805">
                  <c:v>8036.1460000000034</c:v>
                </c:pt>
                <c:pt idx="9806">
                  <c:v>8036.1250000000036</c:v>
                </c:pt>
                <c:pt idx="9807">
                  <c:v>8036.0540000000001</c:v>
                </c:pt>
                <c:pt idx="9808">
                  <c:v>8036.0210000000034</c:v>
                </c:pt>
                <c:pt idx="9809">
                  <c:v>8036.0360000000001</c:v>
                </c:pt>
                <c:pt idx="9810">
                  <c:v>8036.1010000000024</c:v>
                </c:pt>
                <c:pt idx="9811">
                  <c:v>8036.1040000000003</c:v>
                </c:pt>
                <c:pt idx="9812">
                  <c:v>8036.0510000000004</c:v>
                </c:pt>
                <c:pt idx="9813">
                  <c:v>8036.0680000000002</c:v>
                </c:pt>
                <c:pt idx="9814">
                  <c:v>8036.08</c:v>
                </c:pt>
                <c:pt idx="9815">
                  <c:v>8036.0329999999994</c:v>
                </c:pt>
                <c:pt idx="9816">
                  <c:v>8036.0280000000002</c:v>
                </c:pt>
                <c:pt idx="9817">
                  <c:v>8036.1200000000035</c:v>
                </c:pt>
                <c:pt idx="9818">
                  <c:v>8036.0749999999998</c:v>
                </c:pt>
                <c:pt idx="9819">
                  <c:v>8036.0250000000024</c:v>
                </c:pt>
                <c:pt idx="9820">
                  <c:v>8036.0810000000001</c:v>
                </c:pt>
                <c:pt idx="9821">
                  <c:v>8036.06</c:v>
                </c:pt>
                <c:pt idx="9822">
                  <c:v>8036.0170000000007</c:v>
                </c:pt>
                <c:pt idx="9823">
                  <c:v>8036.0650000000014</c:v>
                </c:pt>
                <c:pt idx="9824">
                  <c:v>8036.0080000000007</c:v>
                </c:pt>
                <c:pt idx="9825">
                  <c:v>8036.0350000000008</c:v>
                </c:pt>
                <c:pt idx="9826">
                  <c:v>8036.0440000000008</c:v>
                </c:pt>
                <c:pt idx="9827">
                  <c:v>8036.0830000000005</c:v>
                </c:pt>
                <c:pt idx="9828">
                  <c:v>8036.049</c:v>
                </c:pt>
                <c:pt idx="9829">
                  <c:v>8036.0560000000014</c:v>
                </c:pt>
                <c:pt idx="9830">
                  <c:v>8036.0080000000007</c:v>
                </c:pt>
                <c:pt idx="9831">
                  <c:v>8036.02</c:v>
                </c:pt>
                <c:pt idx="9832">
                  <c:v>8036.0720000000001</c:v>
                </c:pt>
                <c:pt idx="9833">
                  <c:v>8035.9949999999999</c:v>
                </c:pt>
                <c:pt idx="9834">
                  <c:v>8036.0329999999994</c:v>
                </c:pt>
                <c:pt idx="9835">
                  <c:v>8036.0309999999999</c:v>
                </c:pt>
                <c:pt idx="9836">
                  <c:v>8035.9749999999995</c:v>
                </c:pt>
                <c:pt idx="9837">
                  <c:v>8036.0030000000015</c:v>
                </c:pt>
                <c:pt idx="9838">
                  <c:v>8035.991</c:v>
                </c:pt>
                <c:pt idx="9839">
                  <c:v>8035.9859999999999</c:v>
                </c:pt>
                <c:pt idx="9840">
                  <c:v>8036.0220000000045</c:v>
                </c:pt>
                <c:pt idx="9841">
                  <c:v>8036.009</c:v>
                </c:pt>
                <c:pt idx="9842">
                  <c:v>8036.0220000000045</c:v>
                </c:pt>
                <c:pt idx="9843">
                  <c:v>8035.99</c:v>
                </c:pt>
                <c:pt idx="9844">
                  <c:v>8035.9969999999994</c:v>
                </c:pt>
                <c:pt idx="9845">
                  <c:v>8035.9579999999996</c:v>
                </c:pt>
                <c:pt idx="9846">
                  <c:v>8036.0060000000003</c:v>
                </c:pt>
                <c:pt idx="9847">
                  <c:v>8035.9610000000002</c:v>
                </c:pt>
                <c:pt idx="9848">
                  <c:v>8035.9890000000005</c:v>
                </c:pt>
                <c:pt idx="9849">
                  <c:v>8036.0329999999994</c:v>
                </c:pt>
                <c:pt idx="9850">
                  <c:v>8036.0020000000004</c:v>
                </c:pt>
                <c:pt idx="9851">
                  <c:v>8035.9589999999998</c:v>
                </c:pt>
                <c:pt idx="9852">
                  <c:v>8035.982</c:v>
                </c:pt>
                <c:pt idx="9853">
                  <c:v>8036.018</c:v>
                </c:pt>
                <c:pt idx="9854">
                  <c:v>8036.0150000000003</c:v>
                </c:pt>
                <c:pt idx="9855">
                  <c:v>8036.0020000000004</c:v>
                </c:pt>
                <c:pt idx="9856">
                  <c:v>8035.9830000000002</c:v>
                </c:pt>
                <c:pt idx="9857">
                  <c:v>8035.9690000000001</c:v>
                </c:pt>
                <c:pt idx="9858">
                  <c:v>8035.9749999999995</c:v>
                </c:pt>
                <c:pt idx="9859">
                  <c:v>8035.9980000000005</c:v>
                </c:pt>
                <c:pt idx="9860">
                  <c:v>8036.01</c:v>
                </c:pt>
                <c:pt idx="9861">
                  <c:v>8035.9859999999999</c:v>
                </c:pt>
                <c:pt idx="9862">
                  <c:v>8035.9890000000005</c:v>
                </c:pt>
                <c:pt idx="9863">
                  <c:v>8035.9520000000002</c:v>
                </c:pt>
                <c:pt idx="9864">
                  <c:v>8036.0210000000034</c:v>
                </c:pt>
                <c:pt idx="9865">
                  <c:v>8035.982</c:v>
                </c:pt>
                <c:pt idx="9866">
                  <c:v>8036.0170000000007</c:v>
                </c:pt>
                <c:pt idx="9867">
                  <c:v>8036.0190000000002</c:v>
                </c:pt>
                <c:pt idx="9868">
                  <c:v>8035.9789999999994</c:v>
                </c:pt>
                <c:pt idx="9869">
                  <c:v>8035.9949999999999</c:v>
                </c:pt>
                <c:pt idx="9870">
                  <c:v>8035.9869999999992</c:v>
                </c:pt>
                <c:pt idx="9871">
                  <c:v>8035.9969999999994</c:v>
                </c:pt>
                <c:pt idx="9872">
                  <c:v>8035.9980000000005</c:v>
                </c:pt>
                <c:pt idx="9873">
                  <c:v>8035.9859999999999</c:v>
                </c:pt>
                <c:pt idx="9874">
                  <c:v>8035.9389999999985</c:v>
                </c:pt>
                <c:pt idx="9875">
                  <c:v>8036.018</c:v>
                </c:pt>
                <c:pt idx="9876">
                  <c:v>8036</c:v>
                </c:pt>
                <c:pt idx="9877">
                  <c:v>8035.9939999999997</c:v>
                </c:pt>
                <c:pt idx="9878">
                  <c:v>8035.9830000000002</c:v>
                </c:pt>
                <c:pt idx="9879">
                  <c:v>8035.99</c:v>
                </c:pt>
                <c:pt idx="9880">
                  <c:v>8035.9810000000007</c:v>
                </c:pt>
                <c:pt idx="9881">
                  <c:v>8035.9670000000015</c:v>
                </c:pt>
                <c:pt idx="9882">
                  <c:v>8035.9520000000002</c:v>
                </c:pt>
                <c:pt idx="9883">
                  <c:v>8035.9769999999999</c:v>
                </c:pt>
                <c:pt idx="9884">
                  <c:v>8035.9570000000003</c:v>
                </c:pt>
                <c:pt idx="9885">
                  <c:v>8036.018</c:v>
                </c:pt>
                <c:pt idx="9886">
                  <c:v>8035.9969999999994</c:v>
                </c:pt>
                <c:pt idx="9887">
                  <c:v>8035.9929999999995</c:v>
                </c:pt>
                <c:pt idx="9888">
                  <c:v>8035.9040000000005</c:v>
                </c:pt>
                <c:pt idx="9889">
                  <c:v>8035.942</c:v>
                </c:pt>
                <c:pt idx="9890">
                  <c:v>8035.9830000000002</c:v>
                </c:pt>
                <c:pt idx="9891">
                  <c:v>8035.9579999999996</c:v>
                </c:pt>
                <c:pt idx="9892">
                  <c:v>8035.9329999999991</c:v>
                </c:pt>
                <c:pt idx="9893">
                  <c:v>8035.9990000000007</c:v>
                </c:pt>
                <c:pt idx="9894">
                  <c:v>8035.951</c:v>
                </c:pt>
                <c:pt idx="9895">
                  <c:v>8035.9309999999996</c:v>
                </c:pt>
                <c:pt idx="9896">
                  <c:v>8035.9789999999994</c:v>
                </c:pt>
                <c:pt idx="9897">
                  <c:v>8035.9670000000015</c:v>
                </c:pt>
                <c:pt idx="9898">
                  <c:v>8035.915</c:v>
                </c:pt>
                <c:pt idx="9899">
                  <c:v>8035.93</c:v>
                </c:pt>
                <c:pt idx="9900">
                  <c:v>8035.9250000000002</c:v>
                </c:pt>
                <c:pt idx="9901">
                  <c:v>8035.9280000000008</c:v>
                </c:pt>
                <c:pt idx="9902">
                  <c:v>8035.8879999999999</c:v>
                </c:pt>
                <c:pt idx="9903">
                  <c:v>8035.9260000000004</c:v>
                </c:pt>
                <c:pt idx="9904">
                  <c:v>8035.93</c:v>
                </c:pt>
                <c:pt idx="9905">
                  <c:v>8035.9090000000006</c:v>
                </c:pt>
                <c:pt idx="9906">
                  <c:v>8035.9280000000008</c:v>
                </c:pt>
                <c:pt idx="9907">
                  <c:v>8035.9739999999965</c:v>
                </c:pt>
                <c:pt idx="9908">
                  <c:v>8035.9180000000006</c:v>
                </c:pt>
                <c:pt idx="9909">
                  <c:v>8035.9069999999992</c:v>
                </c:pt>
                <c:pt idx="9910">
                  <c:v>8035.9110000000001</c:v>
                </c:pt>
                <c:pt idx="9911">
                  <c:v>8035.9339999999993</c:v>
                </c:pt>
                <c:pt idx="9912">
                  <c:v>8035.9290000000001</c:v>
                </c:pt>
                <c:pt idx="9913">
                  <c:v>8035.9090000000006</c:v>
                </c:pt>
                <c:pt idx="9914">
                  <c:v>8035.9280000000008</c:v>
                </c:pt>
                <c:pt idx="9915">
                  <c:v>8035.8580000000002</c:v>
                </c:pt>
                <c:pt idx="9916">
                  <c:v>8035.915</c:v>
                </c:pt>
                <c:pt idx="9917">
                  <c:v>8035.9610000000002</c:v>
                </c:pt>
                <c:pt idx="9918">
                  <c:v>8035.9759999999997</c:v>
                </c:pt>
                <c:pt idx="9919">
                  <c:v>8035.8980000000001</c:v>
                </c:pt>
                <c:pt idx="9920">
                  <c:v>8035.9570000000003</c:v>
                </c:pt>
                <c:pt idx="9921">
                  <c:v>8035.915</c:v>
                </c:pt>
                <c:pt idx="9922">
                  <c:v>8035.9040000000005</c:v>
                </c:pt>
                <c:pt idx="9923">
                  <c:v>8035.924</c:v>
                </c:pt>
                <c:pt idx="9924">
                  <c:v>8035.9309999999996</c:v>
                </c:pt>
                <c:pt idx="9925">
                  <c:v>8035.9030000000002</c:v>
                </c:pt>
                <c:pt idx="9926">
                  <c:v>8035.9040000000005</c:v>
                </c:pt>
                <c:pt idx="9927">
                  <c:v>8035.9049999999997</c:v>
                </c:pt>
                <c:pt idx="9928">
                  <c:v>8035.9560000000001</c:v>
                </c:pt>
                <c:pt idx="9929">
                  <c:v>8035.8779999999997</c:v>
                </c:pt>
                <c:pt idx="9930">
                  <c:v>8035.8779999999997</c:v>
                </c:pt>
                <c:pt idx="9931">
                  <c:v>8035.915</c:v>
                </c:pt>
                <c:pt idx="9932">
                  <c:v>8035.942</c:v>
                </c:pt>
                <c:pt idx="9933">
                  <c:v>8035.9429999999993</c:v>
                </c:pt>
                <c:pt idx="9934">
                  <c:v>8035.94</c:v>
                </c:pt>
                <c:pt idx="9935">
                  <c:v>8035.8769999999995</c:v>
                </c:pt>
                <c:pt idx="9936">
                  <c:v>8035.9180000000006</c:v>
                </c:pt>
                <c:pt idx="9937">
                  <c:v>8035.9350000000004</c:v>
                </c:pt>
                <c:pt idx="9938">
                  <c:v>8035.9220000000014</c:v>
                </c:pt>
                <c:pt idx="9939">
                  <c:v>8035.8890000000001</c:v>
                </c:pt>
                <c:pt idx="9940">
                  <c:v>8035.8920000000035</c:v>
                </c:pt>
                <c:pt idx="9941">
                  <c:v>8035.9270000000006</c:v>
                </c:pt>
                <c:pt idx="9942">
                  <c:v>8035.8830000000007</c:v>
                </c:pt>
                <c:pt idx="9943">
                  <c:v>8035.9260000000004</c:v>
                </c:pt>
                <c:pt idx="9944">
                  <c:v>8035.9270000000006</c:v>
                </c:pt>
                <c:pt idx="9945">
                  <c:v>8035.9120000000003</c:v>
                </c:pt>
                <c:pt idx="9946">
                  <c:v>8035.8740000000007</c:v>
                </c:pt>
                <c:pt idx="9947">
                  <c:v>8035.9270000000006</c:v>
                </c:pt>
                <c:pt idx="9948">
                  <c:v>8035.8850000000002</c:v>
                </c:pt>
                <c:pt idx="9949">
                  <c:v>8035.8690000000024</c:v>
                </c:pt>
                <c:pt idx="9950">
                  <c:v>8035.9010000000007</c:v>
                </c:pt>
                <c:pt idx="9951">
                  <c:v>8035.8890000000001</c:v>
                </c:pt>
                <c:pt idx="9952">
                  <c:v>8035.8660000000036</c:v>
                </c:pt>
                <c:pt idx="9953">
                  <c:v>8035.89</c:v>
                </c:pt>
                <c:pt idx="9954">
                  <c:v>8035.87</c:v>
                </c:pt>
                <c:pt idx="9955">
                  <c:v>8035.8610000000044</c:v>
                </c:pt>
                <c:pt idx="9956">
                  <c:v>8035.85</c:v>
                </c:pt>
                <c:pt idx="9957">
                  <c:v>8035.8779999999997</c:v>
                </c:pt>
                <c:pt idx="9958">
                  <c:v>8035.8260000000037</c:v>
                </c:pt>
                <c:pt idx="9959">
                  <c:v>8035.9389999999985</c:v>
                </c:pt>
                <c:pt idx="9960">
                  <c:v>8035.92</c:v>
                </c:pt>
                <c:pt idx="9961">
                  <c:v>8035.8970000000018</c:v>
                </c:pt>
                <c:pt idx="9962">
                  <c:v>8035.8580000000002</c:v>
                </c:pt>
                <c:pt idx="9963">
                  <c:v>8035.9049999999997</c:v>
                </c:pt>
                <c:pt idx="9964">
                  <c:v>8035.93</c:v>
                </c:pt>
                <c:pt idx="9965">
                  <c:v>8035.8660000000036</c:v>
                </c:pt>
                <c:pt idx="9966">
                  <c:v>8035.8620000000037</c:v>
                </c:pt>
                <c:pt idx="9967">
                  <c:v>8035.89</c:v>
                </c:pt>
                <c:pt idx="9968">
                  <c:v>8035.8610000000044</c:v>
                </c:pt>
                <c:pt idx="9969">
                  <c:v>8035.8600000000024</c:v>
                </c:pt>
                <c:pt idx="9970">
                  <c:v>8035.8620000000037</c:v>
                </c:pt>
                <c:pt idx="9971">
                  <c:v>8035.8360000000002</c:v>
                </c:pt>
                <c:pt idx="9972">
                  <c:v>8035.893</c:v>
                </c:pt>
                <c:pt idx="9973">
                  <c:v>8035.875</c:v>
                </c:pt>
                <c:pt idx="9974">
                  <c:v>8035.902</c:v>
                </c:pt>
                <c:pt idx="9975">
                  <c:v>8035.8870000000015</c:v>
                </c:pt>
                <c:pt idx="9976">
                  <c:v>8035.8650000000034</c:v>
                </c:pt>
                <c:pt idx="9977">
                  <c:v>8035.8370000000004</c:v>
                </c:pt>
                <c:pt idx="9978">
                  <c:v>8035.9270000000006</c:v>
                </c:pt>
                <c:pt idx="9979">
                  <c:v>8035.8590000000004</c:v>
                </c:pt>
                <c:pt idx="9980">
                  <c:v>8035.8670000000002</c:v>
                </c:pt>
                <c:pt idx="9981">
                  <c:v>8035.8590000000004</c:v>
                </c:pt>
                <c:pt idx="9982">
                  <c:v>8035.8660000000036</c:v>
                </c:pt>
                <c:pt idx="9983">
                  <c:v>8035.902</c:v>
                </c:pt>
                <c:pt idx="9984">
                  <c:v>8035.893</c:v>
                </c:pt>
                <c:pt idx="9985">
                  <c:v>8035.8690000000024</c:v>
                </c:pt>
                <c:pt idx="9986">
                  <c:v>8035.8660000000036</c:v>
                </c:pt>
                <c:pt idx="9987">
                  <c:v>8035.9069999999992</c:v>
                </c:pt>
                <c:pt idx="9988">
                  <c:v>8035.8830000000007</c:v>
                </c:pt>
                <c:pt idx="9989">
                  <c:v>8035.9059999999999</c:v>
                </c:pt>
                <c:pt idx="9990">
                  <c:v>8035.8779999999997</c:v>
                </c:pt>
                <c:pt idx="9991">
                  <c:v>8035.8510000000024</c:v>
                </c:pt>
                <c:pt idx="9992">
                  <c:v>8035.8940000000002</c:v>
                </c:pt>
                <c:pt idx="9993">
                  <c:v>8035.8830000000007</c:v>
                </c:pt>
                <c:pt idx="9994">
                  <c:v>8035.817</c:v>
                </c:pt>
                <c:pt idx="9995">
                  <c:v>8035.92</c:v>
                </c:pt>
                <c:pt idx="9996">
                  <c:v>8035.8020000000024</c:v>
                </c:pt>
                <c:pt idx="9997">
                  <c:v>8035.7979999999998</c:v>
                </c:pt>
                <c:pt idx="9998">
                  <c:v>8035.8540000000003</c:v>
                </c:pt>
                <c:pt idx="9999">
                  <c:v>8035.89</c:v>
                </c:pt>
                <c:pt idx="10000">
                  <c:v>8035.8680000000004</c:v>
                </c:pt>
                <c:pt idx="10001">
                  <c:v>8035.8740000000007</c:v>
                </c:pt>
                <c:pt idx="10002">
                  <c:v>8035.83</c:v>
                </c:pt>
                <c:pt idx="10003">
                  <c:v>8035.8530000000001</c:v>
                </c:pt>
                <c:pt idx="10004">
                  <c:v>8035.8560000000034</c:v>
                </c:pt>
                <c:pt idx="10005">
                  <c:v>8035.8550000000014</c:v>
                </c:pt>
                <c:pt idx="10006">
                  <c:v>8035.8250000000044</c:v>
                </c:pt>
                <c:pt idx="10007">
                  <c:v>8035.8620000000037</c:v>
                </c:pt>
                <c:pt idx="10008">
                  <c:v>8035.8339999999998</c:v>
                </c:pt>
                <c:pt idx="10009">
                  <c:v>8035.8600000000024</c:v>
                </c:pt>
                <c:pt idx="10010">
                  <c:v>8035.848</c:v>
                </c:pt>
                <c:pt idx="10011">
                  <c:v>8035.8560000000034</c:v>
                </c:pt>
                <c:pt idx="10012">
                  <c:v>8035.7910000000002</c:v>
                </c:pt>
                <c:pt idx="10013">
                  <c:v>8035.7809999999999</c:v>
                </c:pt>
                <c:pt idx="10014">
                  <c:v>8035.7920000000004</c:v>
                </c:pt>
                <c:pt idx="10015">
                  <c:v>8035.7779999999975</c:v>
                </c:pt>
                <c:pt idx="10016">
                  <c:v>8035.7650000000003</c:v>
                </c:pt>
                <c:pt idx="10017">
                  <c:v>8035.8120000000035</c:v>
                </c:pt>
                <c:pt idx="10018">
                  <c:v>8035.768</c:v>
                </c:pt>
                <c:pt idx="10019">
                  <c:v>8035.8150000000014</c:v>
                </c:pt>
                <c:pt idx="10020">
                  <c:v>8035.7910000000002</c:v>
                </c:pt>
                <c:pt idx="10021">
                  <c:v>8035.7970000000005</c:v>
                </c:pt>
                <c:pt idx="10022">
                  <c:v>8035.7860000000001</c:v>
                </c:pt>
                <c:pt idx="10023">
                  <c:v>8035.7860000000001</c:v>
                </c:pt>
                <c:pt idx="10024">
                  <c:v>8035.7840000000006</c:v>
                </c:pt>
                <c:pt idx="10025">
                  <c:v>8035.7889999999998</c:v>
                </c:pt>
                <c:pt idx="10026">
                  <c:v>8035.7879999999996</c:v>
                </c:pt>
                <c:pt idx="10027">
                  <c:v>8035.799</c:v>
                </c:pt>
                <c:pt idx="10028">
                  <c:v>8035.7829999999994</c:v>
                </c:pt>
                <c:pt idx="10029">
                  <c:v>8035.7220000000034</c:v>
                </c:pt>
                <c:pt idx="10030">
                  <c:v>8035.74</c:v>
                </c:pt>
                <c:pt idx="10031">
                  <c:v>8035.8320000000003</c:v>
                </c:pt>
                <c:pt idx="10032">
                  <c:v>8035.7729999999992</c:v>
                </c:pt>
                <c:pt idx="10033">
                  <c:v>8035.7660000000014</c:v>
                </c:pt>
                <c:pt idx="10034">
                  <c:v>8035.7750000000005</c:v>
                </c:pt>
                <c:pt idx="10035">
                  <c:v>8035.7739999999994</c:v>
                </c:pt>
                <c:pt idx="10036">
                  <c:v>8035.7660000000014</c:v>
                </c:pt>
                <c:pt idx="10037">
                  <c:v>8035.7429999999995</c:v>
                </c:pt>
                <c:pt idx="10038">
                  <c:v>8035.76</c:v>
                </c:pt>
                <c:pt idx="10039">
                  <c:v>8035.7110000000002</c:v>
                </c:pt>
                <c:pt idx="10040">
                  <c:v>8035.7940000000008</c:v>
                </c:pt>
                <c:pt idx="10041">
                  <c:v>8035.7490000000007</c:v>
                </c:pt>
                <c:pt idx="10042">
                  <c:v>8035.7339999999995</c:v>
                </c:pt>
                <c:pt idx="10043">
                  <c:v>8035.7820000000002</c:v>
                </c:pt>
                <c:pt idx="10044">
                  <c:v>8035.7840000000006</c:v>
                </c:pt>
                <c:pt idx="10045">
                  <c:v>8035.768</c:v>
                </c:pt>
                <c:pt idx="10046">
                  <c:v>8035.79</c:v>
                </c:pt>
                <c:pt idx="10047">
                  <c:v>8035.7220000000034</c:v>
                </c:pt>
                <c:pt idx="10048">
                  <c:v>8035.78</c:v>
                </c:pt>
                <c:pt idx="10049">
                  <c:v>8035.7630000000017</c:v>
                </c:pt>
                <c:pt idx="10050">
                  <c:v>8035.8</c:v>
                </c:pt>
                <c:pt idx="10051">
                  <c:v>8035.7650000000003</c:v>
                </c:pt>
                <c:pt idx="10052">
                  <c:v>8035.7</c:v>
                </c:pt>
                <c:pt idx="10053">
                  <c:v>8035.7480000000005</c:v>
                </c:pt>
                <c:pt idx="10054">
                  <c:v>8035.7560000000003</c:v>
                </c:pt>
                <c:pt idx="10055">
                  <c:v>8035.7429999999995</c:v>
                </c:pt>
                <c:pt idx="10056">
                  <c:v>8035.759</c:v>
                </c:pt>
                <c:pt idx="10057">
                  <c:v>8035.7820000000002</c:v>
                </c:pt>
                <c:pt idx="10058">
                  <c:v>8035.7699999999995</c:v>
                </c:pt>
                <c:pt idx="10059">
                  <c:v>8035.7520000000004</c:v>
                </c:pt>
                <c:pt idx="10060">
                  <c:v>8035.7280000000001</c:v>
                </c:pt>
                <c:pt idx="10061">
                  <c:v>8035.75</c:v>
                </c:pt>
                <c:pt idx="10062">
                  <c:v>8035.741</c:v>
                </c:pt>
                <c:pt idx="10063">
                  <c:v>8035.7480000000005</c:v>
                </c:pt>
                <c:pt idx="10064">
                  <c:v>8035.7270000000017</c:v>
                </c:pt>
                <c:pt idx="10065">
                  <c:v>8035.7390000000005</c:v>
                </c:pt>
                <c:pt idx="10066">
                  <c:v>8035.7429999999995</c:v>
                </c:pt>
                <c:pt idx="10067">
                  <c:v>8035.7480000000005</c:v>
                </c:pt>
                <c:pt idx="10068">
                  <c:v>8035.7349999999997</c:v>
                </c:pt>
                <c:pt idx="10069">
                  <c:v>8035.7719999999999</c:v>
                </c:pt>
                <c:pt idx="10070">
                  <c:v>8035.7480000000005</c:v>
                </c:pt>
                <c:pt idx="10071">
                  <c:v>8035.7570000000005</c:v>
                </c:pt>
                <c:pt idx="10072">
                  <c:v>8035.7190000000001</c:v>
                </c:pt>
                <c:pt idx="10073">
                  <c:v>8035.7339999999995</c:v>
                </c:pt>
                <c:pt idx="10074">
                  <c:v>8035.7610000000004</c:v>
                </c:pt>
                <c:pt idx="10075">
                  <c:v>8035.6920000000036</c:v>
                </c:pt>
                <c:pt idx="10076">
                  <c:v>8035.7369999999992</c:v>
                </c:pt>
                <c:pt idx="10077">
                  <c:v>8035.759</c:v>
                </c:pt>
                <c:pt idx="10078">
                  <c:v>8035.7530000000015</c:v>
                </c:pt>
                <c:pt idx="10079">
                  <c:v>8035.7429999999995</c:v>
                </c:pt>
                <c:pt idx="10080">
                  <c:v>8035.7349999999997</c:v>
                </c:pt>
                <c:pt idx="10081">
                  <c:v>8035.7889999999998</c:v>
                </c:pt>
                <c:pt idx="10082">
                  <c:v>8035.768</c:v>
                </c:pt>
                <c:pt idx="10083">
                  <c:v>8035.7290000000003</c:v>
                </c:pt>
                <c:pt idx="10084">
                  <c:v>8035.7030000000004</c:v>
                </c:pt>
                <c:pt idx="10085">
                  <c:v>8035.7530000000015</c:v>
                </c:pt>
                <c:pt idx="10086">
                  <c:v>8035.7490000000007</c:v>
                </c:pt>
                <c:pt idx="10087">
                  <c:v>8035.7390000000005</c:v>
                </c:pt>
                <c:pt idx="10088">
                  <c:v>8035.7349999999997</c:v>
                </c:pt>
                <c:pt idx="10089">
                  <c:v>8035.7040000000006</c:v>
                </c:pt>
                <c:pt idx="10090">
                  <c:v>8035.7530000000015</c:v>
                </c:pt>
                <c:pt idx="10091">
                  <c:v>8035.7449999999999</c:v>
                </c:pt>
                <c:pt idx="10092">
                  <c:v>8035.7699999999995</c:v>
                </c:pt>
                <c:pt idx="10093">
                  <c:v>8035.7920000000004</c:v>
                </c:pt>
                <c:pt idx="10094">
                  <c:v>8035.7439999999997</c:v>
                </c:pt>
                <c:pt idx="10095">
                  <c:v>8035.7709999999997</c:v>
                </c:pt>
                <c:pt idx="10096">
                  <c:v>8035.7850000000008</c:v>
                </c:pt>
                <c:pt idx="10097">
                  <c:v>8035.7610000000004</c:v>
                </c:pt>
                <c:pt idx="10098">
                  <c:v>8035.7879999999996</c:v>
                </c:pt>
                <c:pt idx="10099">
                  <c:v>8035.7620000000024</c:v>
                </c:pt>
                <c:pt idx="10100">
                  <c:v>8035.76</c:v>
                </c:pt>
                <c:pt idx="10101">
                  <c:v>8035.72</c:v>
                </c:pt>
                <c:pt idx="10102">
                  <c:v>8035.7520000000004</c:v>
                </c:pt>
                <c:pt idx="10103">
                  <c:v>8035.7950000000001</c:v>
                </c:pt>
                <c:pt idx="10104">
                  <c:v>8035.7020000000002</c:v>
                </c:pt>
                <c:pt idx="10105">
                  <c:v>8035.7520000000004</c:v>
                </c:pt>
                <c:pt idx="10106">
                  <c:v>8035.777</c:v>
                </c:pt>
                <c:pt idx="10107">
                  <c:v>8035.8150000000014</c:v>
                </c:pt>
                <c:pt idx="10108">
                  <c:v>8035.7729999999992</c:v>
                </c:pt>
                <c:pt idx="10109">
                  <c:v>8035.7270000000017</c:v>
                </c:pt>
                <c:pt idx="10110">
                  <c:v>8035.7620000000024</c:v>
                </c:pt>
                <c:pt idx="10111">
                  <c:v>8035.7670000000007</c:v>
                </c:pt>
                <c:pt idx="10112">
                  <c:v>8035.7760000000007</c:v>
                </c:pt>
                <c:pt idx="10113">
                  <c:v>8035.7820000000002</c:v>
                </c:pt>
                <c:pt idx="10114">
                  <c:v>8035.8140000000003</c:v>
                </c:pt>
                <c:pt idx="10115">
                  <c:v>8035.7690000000002</c:v>
                </c:pt>
                <c:pt idx="10116">
                  <c:v>8035.7979999999998</c:v>
                </c:pt>
                <c:pt idx="10117">
                  <c:v>8035.817</c:v>
                </c:pt>
                <c:pt idx="10118">
                  <c:v>8035.7779999999975</c:v>
                </c:pt>
                <c:pt idx="10119">
                  <c:v>8035.7820000000002</c:v>
                </c:pt>
                <c:pt idx="10120">
                  <c:v>8035.7610000000004</c:v>
                </c:pt>
                <c:pt idx="10121">
                  <c:v>8035.817</c:v>
                </c:pt>
                <c:pt idx="10122">
                  <c:v>8035.7650000000003</c:v>
                </c:pt>
                <c:pt idx="10123">
                  <c:v>8035.8020000000024</c:v>
                </c:pt>
                <c:pt idx="10124">
                  <c:v>8035.7670000000007</c:v>
                </c:pt>
                <c:pt idx="10125">
                  <c:v>8035.7660000000014</c:v>
                </c:pt>
                <c:pt idx="10126">
                  <c:v>8035.7520000000004</c:v>
                </c:pt>
                <c:pt idx="10127">
                  <c:v>8035.78</c:v>
                </c:pt>
                <c:pt idx="10128">
                  <c:v>8035.7469999999994</c:v>
                </c:pt>
                <c:pt idx="10129">
                  <c:v>8035.759</c:v>
                </c:pt>
                <c:pt idx="10130">
                  <c:v>8035.7910000000002</c:v>
                </c:pt>
                <c:pt idx="10131">
                  <c:v>8035.7760000000007</c:v>
                </c:pt>
                <c:pt idx="10132">
                  <c:v>8035.7910000000002</c:v>
                </c:pt>
                <c:pt idx="10133">
                  <c:v>8035.7490000000007</c:v>
                </c:pt>
                <c:pt idx="10134">
                  <c:v>8035.8140000000003</c:v>
                </c:pt>
                <c:pt idx="10135">
                  <c:v>8035.7429999999995</c:v>
                </c:pt>
                <c:pt idx="10136">
                  <c:v>8035.7359999999999</c:v>
                </c:pt>
                <c:pt idx="10137">
                  <c:v>8035.7510000000002</c:v>
                </c:pt>
                <c:pt idx="10138">
                  <c:v>8035.72</c:v>
                </c:pt>
                <c:pt idx="10139">
                  <c:v>8035.7179999999998</c:v>
                </c:pt>
                <c:pt idx="10140">
                  <c:v>8035.7530000000015</c:v>
                </c:pt>
                <c:pt idx="10141">
                  <c:v>8035.7449999999999</c:v>
                </c:pt>
                <c:pt idx="10142">
                  <c:v>8035.7510000000002</c:v>
                </c:pt>
                <c:pt idx="10143">
                  <c:v>8035.7250000000004</c:v>
                </c:pt>
                <c:pt idx="10144">
                  <c:v>8035.7429999999995</c:v>
                </c:pt>
                <c:pt idx="10145">
                  <c:v>8035.7920000000004</c:v>
                </c:pt>
                <c:pt idx="10146">
                  <c:v>8035.7530000000015</c:v>
                </c:pt>
                <c:pt idx="10147">
                  <c:v>8035.7779999999975</c:v>
                </c:pt>
                <c:pt idx="10148">
                  <c:v>8035.7580000000007</c:v>
                </c:pt>
                <c:pt idx="10149">
                  <c:v>8035.7449999999999</c:v>
                </c:pt>
                <c:pt idx="10150">
                  <c:v>8035.7699999999995</c:v>
                </c:pt>
                <c:pt idx="10151">
                  <c:v>8035.7130000000006</c:v>
                </c:pt>
                <c:pt idx="10152">
                  <c:v>8035.75</c:v>
                </c:pt>
                <c:pt idx="10153">
                  <c:v>8035.79</c:v>
                </c:pt>
                <c:pt idx="10154">
                  <c:v>8035.81</c:v>
                </c:pt>
                <c:pt idx="10155">
                  <c:v>8035.7739999999994</c:v>
                </c:pt>
                <c:pt idx="10156">
                  <c:v>8035.7439999999997</c:v>
                </c:pt>
                <c:pt idx="10157">
                  <c:v>8035.7650000000003</c:v>
                </c:pt>
                <c:pt idx="10158">
                  <c:v>8035.7480000000005</c:v>
                </c:pt>
                <c:pt idx="10159">
                  <c:v>8035.7530000000015</c:v>
                </c:pt>
                <c:pt idx="10160">
                  <c:v>8035.7760000000007</c:v>
                </c:pt>
                <c:pt idx="10161">
                  <c:v>8035.8250000000044</c:v>
                </c:pt>
                <c:pt idx="10162">
                  <c:v>8035.732</c:v>
                </c:pt>
                <c:pt idx="10163">
                  <c:v>8035.7779999999975</c:v>
                </c:pt>
                <c:pt idx="10164">
                  <c:v>8035.8460000000014</c:v>
                </c:pt>
                <c:pt idx="10165">
                  <c:v>8035.7979999999998</c:v>
                </c:pt>
                <c:pt idx="10166">
                  <c:v>8035.8040000000001</c:v>
                </c:pt>
                <c:pt idx="10167">
                  <c:v>8035.7369999999992</c:v>
                </c:pt>
                <c:pt idx="10168">
                  <c:v>8035.7829999999994</c:v>
                </c:pt>
                <c:pt idx="10169">
                  <c:v>8035.7829999999994</c:v>
                </c:pt>
                <c:pt idx="10170">
                  <c:v>8035.7979999999998</c:v>
                </c:pt>
                <c:pt idx="10171">
                  <c:v>8035.7840000000006</c:v>
                </c:pt>
                <c:pt idx="10172">
                  <c:v>8035.7879999999996</c:v>
                </c:pt>
                <c:pt idx="10173">
                  <c:v>8035.8070000000016</c:v>
                </c:pt>
                <c:pt idx="10174">
                  <c:v>8035.73</c:v>
                </c:pt>
                <c:pt idx="10175">
                  <c:v>8035.7829999999994</c:v>
                </c:pt>
                <c:pt idx="10176">
                  <c:v>8035.7699999999995</c:v>
                </c:pt>
                <c:pt idx="10177">
                  <c:v>8035.8060000000014</c:v>
                </c:pt>
                <c:pt idx="10178">
                  <c:v>8035.7760000000007</c:v>
                </c:pt>
                <c:pt idx="10179">
                  <c:v>8035.78</c:v>
                </c:pt>
                <c:pt idx="10180">
                  <c:v>8035.7920000000004</c:v>
                </c:pt>
                <c:pt idx="10181">
                  <c:v>8035.8060000000014</c:v>
                </c:pt>
                <c:pt idx="10182">
                  <c:v>8035.7950000000001</c:v>
                </c:pt>
                <c:pt idx="10183">
                  <c:v>8035.7879999999996</c:v>
                </c:pt>
                <c:pt idx="10184">
                  <c:v>8035.817</c:v>
                </c:pt>
                <c:pt idx="10185">
                  <c:v>8035.76</c:v>
                </c:pt>
                <c:pt idx="10186">
                  <c:v>8035.8090000000002</c:v>
                </c:pt>
                <c:pt idx="10187">
                  <c:v>8035.8330000000005</c:v>
                </c:pt>
                <c:pt idx="10188">
                  <c:v>8035.7979999999998</c:v>
                </c:pt>
                <c:pt idx="10189">
                  <c:v>8035.7610000000004</c:v>
                </c:pt>
                <c:pt idx="10190">
                  <c:v>8035.7030000000004</c:v>
                </c:pt>
                <c:pt idx="10191">
                  <c:v>8035.7550000000001</c:v>
                </c:pt>
                <c:pt idx="10192">
                  <c:v>8035.7699999999995</c:v>
                </c:pt>
                <c:pt idx="10193">
                  <c:v>8035.7089999999998</c:v>
                </c:pt>
                <c:pt idx="10194">
                  <c:v>8035.7490000000007</c:v>
                </c:pt>
                <c:pt idx="10195">
                  <c:v>8035.7330000000002</c:v>
                </c:pt>
                <c:pt idx="10196">
                  <c:v>8035.7310000000007</c:v>
                </c:pt>
                <c:pt idx="10197">
                  <c:v>8035.7490000000007</c:v>
                </c:pt>
                <c:pt idx="10198">
                  <c:v>8035.7120000000004</c:v>
                </c:pt>
                <c:pt idx="10199">
                  <c:v>8035.7089999999998</c:v>
                </c:pt>
                <c:pt idx="10200">
                  <c:v>8035.7520000000004</c:v>
                </c:pt>
                <c:pt idx="10201">
                  <c:v>8035.6660000000038</c:v>
                </c:pt>
                <c:pt idx="10202">
                  <c:v>8035.72</c:v>
                </c:pt>
                <c:pt idx="10203">
                  <c:v>8035.7439999999997</c:v>
                </c:pt>
                <c:pt idx="10204">
                  <c:v>8035.7760000000007</c:v>
                </c:pt>
                <c:pt idx="10205">
                  <c:v>8035.7089999999998</c:v>
                </c:pt>
                <c:pt idx="10206">
                  <c:v>8035.7330000000002</c:v>
                </c:pt>
                <c:pt idx="10207">
                  <c:v>8035.76</c:v>
                </c:pt>
                <c:pt idx="10208">
                  <c:v>8035.7170000000015</c:v>
                </c:pt>
                <c:pt idx="10209">
                  <c:v>8035.7790000000005</c:v>
                </c:pt>
                <c:pt idx="10210">
                  <c:v>8035.6990000000014</c:v>
                </c:pt>
                <c:pt idx="10211">
                  <c:v>8035.7120000000004</c:v>
                </c:pt>
                <c:pt idx="10212">
                  <c:v>8035.7270000000017</c:v>
                </c:pt>
                <c:pt idx="10213">
                  <c:v>8035.7520000000004</c:v>
                </c:pt>
                <c:pt idx="10214">
                  <c:v>8035.7379999999994</c:v>
                </c:pt>
                <c:pt idx="10215">
                  <c:v>8035.6970000000001</c:v>
                </c:pt>
                <c:pt idx="10216">
                  <c:v>8035.7530000000015</c:v>
                </c:pt>
                <c:pt idx="10217">
                  <c:v>8035.7120000000004</c:v>
                </c:pt>
                <c:pt idx="10218">
                  <c:v>8035.759</c:v>
                </c:pt>
                <c:pt idx="10219">
                  <c:v>8035.7179999999998</c:v>
                </c:pt>
                <c:pt idx="10220">
                  <c:v>8035.7359999999999</c:v>
                </c:pt>
                <c:pt idx="10221">
                  <c:v>8035.81</c:v>
                </c:pt>
                <c:pt idx="10222">
                  <c:v>8035.74</c:v>
                </c:pt>
                <c:pt idx="10223">
                  <c:v>8035.7640000000001</c:v>
                </c:pt>
                <c:pt idx="10224">
                  <c:v>8035.759</c:v>
                </c:pt>
                <c:pt idx="10225">
                  <c:v>8035.7310000000007</c:v>
                </c:pt>
                <c:pt idx="10226">
                  <c:v>8035.759</c:v>
                </c:pt>
                <c:pt idx="10227">
                  <c:v>8035.7729999999992</c:v>
                </c:pt>
                <c:pt idx="10228">
                  <c:v>8035.7630000000017</c:v>
                </c:pt>
                <c:pt idx="10229">
                  <c:v>8035.7530000000015</c:v>
                </c:pt>
                <c:pt idx="10230">
                  <c:v>8035.7070000000003</c:v>
                </c:pt>
                <c:pt idx="10231">
                  <c:v>8035.7699999999995</c:v>
                </c:pt>
                <c:pt idx="10232">
                  <c:v>8035.7240000000002</c:v>
                </c:pt>
                <c:pt idx="10233">
                  <c:v>8035.7359999999999</c:v>
                </c:pt>
                <c:pt idx="10234">
                  <c:v>8035.7640000000001</c:v>
                </c:pt>
                <c:pt idx="10235">
                  <c:v>8035.8090000000002</c:v>
                </c:pt>
                <c:pt idx="10236">
                  <c:v>8035.7539999999999</c:v>
                </c:pt>
                <c:pt idx="10237">
                  <c:v>8035.7369999999992</c:v>
                </c:pt>
                <c:pt idx="10238">
                  <c:v>8035.7339999999995</c:v>
                </c:pt>
                <c:pt idx="10239">
                  <c:v>8035.7480000000005</c:v>
                </c:pt>
                <c:pt idx="10240">
                  <c:v>8035.7480000000005</c:v>
                </c:pt>
                <c:pt idx="10241">
                  <c:v>8035.7739999999994</c:v>
                </c:pt>
                <c:pt idx="10242">
                  <c:v>8035.7339999999995</c:v>
                </c:pt>
                <c:pt idx="10243">
                  <c:v>8035.7870000000003</c:v>
                </c:pt>
                <c:pt idx="10244">
                  <c:v>8035.7630000000017</c:v>
                </c:pt>
                <c:pt idx="10245">
                  <c:v>8035.7699999999995</c:v>
                </c:pt>
                <c:pt idx="10246">
                  <c:v>8035.7640000000001</c:v>
                </c:pt>
                <c:pt idx="10247">
                  <c:v>8035.7979999999998</c:v>
                </c:pt>
                <c:pt idx="10248">
                  <c:v>8035.7530000000015</c:v>
                </c:pt>
                <c:pt idx="10249">
                  <c:v>8035.7520000000004</c:v>
                </c:pt>
                <c:pt idx="10250">
                  <c:v>8035.808</c:v>
                </c:pt>
                <c:pt idx="10251">
                  <c:v>8035.8050000000003</c:v>
                </c:pt>
                <c:pt idx="10252">
                  <c:v>8035.7469999999994</c:v>
                </c:pt>
                <c:pt idx="10253">
                  <c:v>8035.7330000000002</c:v>
                </c:pt>
                <c:pt idx="10254">
                  <c:v>8035.7390000000005</c:v>
                </c:pt>
                <c:pt idx="10255">
                  <c:v>8035.7349999999997</c:v>
                </c:pt>
                <c:pt idx="10256">
                  <c:v>8035.7660000000014</c:v>
                </c:pt>
                <c:pt idx="10257">
                  <c:v>8035.7439999999997</c:v>
                </c:pt>
                <c:pt idx="10258">
                  <c:v>8035.7439999999997</c:v>
                </c:pt>
                <c:pt idx="10259">
                  <c:v>8035.7170000000015</c:v>
                </c:pt>
                <c:pt idx="10260">
                  <c:v>8035.7290000000003</c:v>
                </c:pt>
                <c:pt idx="10261">
                  <c:v>8035.7920000000004</c:v>
                </c:pt>
                <c:pt idx="10262">
                  <c:v>8035.7349999999997</c:v>
                </c:pt>
                <c:pt idx="10263">
                  <c:v>8035.7060000000001</c:v>
                </c:pt>
                <c:pt idx="10264">
                  <c:v>8035.7779999999975</c:v>
                </c:pt>
                <c:pt idx="10265">
                  <c:v>8035.732</c:v>
                </c:pt>
                <c:pt idx="10266">
                  <c:v>8035.732</c:v>
                </c:pt>
                <c:pt idx="10267">
                  <c:v>8035.7870000000003</c:v>
                </c:pt>
                <c:pt idx="10268">
                  <c:v>8035.7719999999999</c:v>
                </c:pt>
                <c:pt idx="10269">
                  <c:v>8035.7079999999996</c:v>
                </c:pt>
                <c:pt idx="10270">
                  <c:v>8035.7709999999997</c:v>
                </c:pt>
                <c:pt idx="10271">
                  <c:v>8035.78</c:v>
                </c:pt>
                <c:pt idx="10272">
                  <c:v>8035.7520000000004</c:v>
                </c:pt>
                <c:pt idx="10273">
                  <c:v>8035.7520000000004</c:v>
                </c:pt>
                <c:pt idx="10274">
                  <c:v>8035.7480000000005</c:v>
                </c:pt>
                <c:pt idx="10275">
                  <c:v>8035.7539999999999</c:v>
                </c:pt>
                <c:pt idx="10276">
                  <c:v>8035.7930000000006</c:v>
                </c:pt>
                <c:pt idx="10277">
                  <c:v>8035.7480000000005</c:v>
                </c:pt>
                <c:pt idx="10278">
                  <c:v>8035.7760000000007</c:v>
                </c:pt>
                <c:pt idx="10279">
                  <c:v>8035.7660000000014</c:v>
                </c:pt>
                <c:pt idx="10280">
                  <c:v>8035.8250000000044</c:v>
                </c:pt>
                <c:pt idx="10281">
                  <c:v>8035.7829999999994</c:v>
                </c:pt>
                <c:pt idx="10282">
                  <c:v>8035.7580000000007</c:v>
                </c:pt>
                <c:pt idx="10283">
                  <c:v>8035.7829999999994</c:v>
                </c:pt>
                <c:pt idx="10284">
                  <c:v>8035.768</c:v>
                </c:pt>
                <c:pt idx="10285">
                  <c:v>8035.8130000000001</c:v>
                </c:pt>
                <c:pt idx="10286">
                  <c:v>8035.7640000000001</c:v>
                </c:pt>
                <c:pt idx="10287">
                  <c:v>8035.8</c:v>
                </c:pt>
                <c:pt idx="10288">
                  <c:v>8035.76</c:v>
                </c:pt>
                <c:pt idx="10289">
                  <c:v>8035.7809999999999</c:v>
                </c:pt>
                <c:pt idx="10290">
                  <c:v>8035.7640000000001</c:v>
                </c:pt>
                <c:pt idx="10291">
                  <c:v>8035.8070000000016</c:v>
                </c:pt>
                <c:pt idx="10292">
                  <c:v>8035.7829999999994</c:v>
                </c:pt>
                <c:pt idx="10293">
                  <c:v>8035.7719999999999</c:v>
                </c:pt>
                <c:pt idx="10294">
                  <c:v>8035.8660000000036</c:v>
                </c:pt>
                <c:pt idx="10295">
                  <c:v>8035.8</c:v>
                </c:pt>
                <c:pt idx="10296">
                  <c:v>8035.7750000000005</c:v>
                </c:pt>
                <c:pt idx="10297">
                  <c:v>8035.8180000000002</c:v>
                </c:pt>
                <c:pt idx="10298">
                  <c:v>8035.7889999999998</c:v>
                </c:pt>
                <c:pt idx="10299">
                  <c:v>8035.7960000000003</c:v>
                </c:pt>
                <c:pt idx="10300">
                  <c:v>8035.8580000000002</c:v>
                </c:pt>
                <c:pt idx="10301">
                  <c:v>8035.8070000000016</c:v>
                </c:pt>
                <c:pt idx="10302">
                  <c:v>8035.8120000000035</c:v>
                </c:pt>
                <c:pt idx="10303">
                  <c:v>8035.7750000000005</c:v>
                </c:pt>
                <c:pt idx="10304">
                  <c:v>8035.8110000000024</c:v>
                </c:pt>
                <c:pt idx="10305">
                  <c:v>8035.7920000000004</c:v>
                </c:pt>
                <c:pt idx="10306">
                  <c:v>8035.7690000000002</c:v>
                </c:pt>
                <c:pt idx="10307">
                  <c:v>8035.8440000000001</c:v>
                </c:pt>
                <c:pt idx="10308">
                  <c:v>8035.7809999999999</c:v>
                </c:pt>
                <c:pt idx="10309">
                  <c:v>8035.8290000000034</c:v>
                </c:pt>
                <c:pt idx="10310">
                  <c:v>8035.81</c:v>
                </c:pt>
                <c:pt idx="10311">
                  <c:v>8035.8330000000005</c:v>
                </c:pt>
                <c:pt idx="10312">
                  <c:v>8035.7670000000007</c:v>
                </c:pt>
                <c:pt idx="10313">
                  <c:v>8035.7580000000007</c:v>
                </c:pt>
                <c:pt idx="10314">
                  <c:v>8035.8220000000038</c:v>
                </c:pt>
                <c:pt idx="10315">
                  <c:v>8035.8310000000001</c:v>
                </c:pt>
                <c:pt idx="10316">
                  <c:v>8035.8010000000004</c:v>
                </c:pt>
                <c:pt idx="10317">
                  <c:v>8035.8260000000037</c:v>
                </c:pt>
                <c:pt idx="10318">
                  <c:v>8035.8210000000036</c:v>
                </c:pt>
                <c:pt idx="10319">
                  <c:v>8035.8440000000001</c:v>
                </c:pt>
                <c:pt idx="10320">
                  <c:v>8035.8600000000024</c:v>
                </c:pt>
                <c:pt idx="10321">
                  <c:v>8035.8310000000001</c:v>
                </c:pt>
                <c:pt idx="10322">
                  <c:v>8035.8420000000024</c:v>
                </c:pt>
                <c:pt idx="10323">
                  <c:v>8035.8040000000001</c:v>
                </c:pt>
                <c:pt idx="10324">
                  <c:v>8035.8810000000003</c:v>
                </c:pt>
                <c:pt idx="10325">
                  <c:v>8035.8470000000007</c:v>
                </c:pt>
                <c:pt idx="10326">
                  <c:v>8035.8390000000009</c:v>
                </c:pt>
                <c:pt idx="10327">
                  <c:v>8035.8330000000005</c:v>
                </c:pt>
                <c:pt idx="10328">
                  <c:v>8035.8290000000034</c:v>
                </c:pt>
                <c:pt idx="10329">
                  <c:v>8035.8720000000003</c:v>
                </c:pt>
                <c:pt idx="10330">
                  <c:v>8035.893</c:v>
                </c:pt>
                <c:pt idx="10331">
                  <c:v>8035.85</c:v>
                </c:pt>
                <c:pt idx="10332">
                  <c:v>8035.8430000000017</c:v>
                </c:pt>
                <c:pt idx="10333">
                  <c:v>8035.8890000000001</c:v>
                </c:pt>
                <c:pt idx="10334">
                  <c:v>8035.8330000000005</c:v>
                </c:pt>
                <c:pt idx="10335">
                  <c:v>8035.8290000000034</c:v>
                </c:pt>
                <c:pt idx="10336">
                  <c:v>8035.8660000000036</c:v>
                </c:pt>
                <c:pt idx="10337">
                  <c:v>8035.8890000000001</c:v>
                </c:pt>
                <c:pt idx="10338">
                  <c:v>8035.8690000000024</c:v>
                </c:pt>
                <c:pt idx="10339">
                  <c:v>8035.8860000000004</c:v>
                </c:pt>
                <c:pt idx="10340">
                  <c:v>8035.8530000000001</c:v>
                </c:pt>
                <c:pt idx="10341">
                  <c:v>8035.8470000000007</c:v>
                </c:pt>
                <c:pt idx="10342">
                  <c:v>8035.8339999999998</c:v>
                </c:pt>
                <c:pt idx="10343">
                  <c:v>8035.8590000000004</c:v>
                </c:pt>
                <c:pt idx="10344">
                  <c:v>8035.89</c:v>
                </c:pt>
                <c:pt idx="10345">
                  <c:v>8035.8660000000036</c:v>
                </c:pt>
                <c:pt idx="10346">
                  <c:v>8035.8339999999998</c:v>
                </c:pt>
                <c:pt idx="10347">
                  <c:v>8035.8670000000002</c:v>
                </c:pt>
                <c:pt idx="10348">
                  <c:v>8035.8789999999999</c:v>
                </c:pt>
                <c:pt idx="10349">
                  <c:v>8035.8550000000014</c:v>
                </c:pt>
                <c:pt idx="10350">
                  <c:v>8035.8710000000001</c:v>
                </c:pt>
                <c:pt idx="10351">
                  <c:v>8035.9290000000001</c:v>
                </c:pt>
                <c:pt idx="10352">
                  <c:v>8035.8720000000003</c:v>
                </c:pt>
                <c:pt idx="10353">
                  <c:v>8035.8600000000024</c:v>
                </c:pt>
                <c:pt idx="10354">
                  <c:v>8035.8610000000044</c:v>
                </c:pt>
                <c:pt idx="10355">
                  <c:v>8035.92</c:v>
                </c:pt>
                <c:pt idx="10356">
                  <c:v>8035.893</c:v>
                </c:pt>
                <c:pt idx="10357">
                  <c:v>8035.8510000000024</c:v>
                </c:pt>
                <c:pt idx="10358">
                  <c:v>8035.893</c:v>
                </c:pt>
                <c:pt idx="10359">
                  <c:v>8035.8339999999998</c:v>
                </c:pt>
                <c:pt idx="10360">
                  <c:v>8035.9379999999965</c:v>
                </c:pt>
                <c:pt idx="10361">
                  <c:v>8035.915</c:v>
                </c:pt>
                <c:pt idx="10362">
                  <c:v>8035.9379999999965</c:v>
                </c:pt>
                <c:pt idx="10363">
                  <c:v>8035.87</c:v>
                </c:pt>
                <c:pt idx="10364">
                  <c:v>8035.8530000000001</c:v>
                </c:pt>
                <c:pt idx="10365">
                  <c:v>8035.9379999999965</c:v>
                </c:pt>
                <c:pt idx="10366">
                  <c:v>8035.8870000000015</c:v>
                </c:pt>
                <c:pt idx="10367">
                  <c:v>8035.8769999999995</c:v>
                </c:pt>
                <c:pt idx="10368">
                  <c:v>8035.8860000000004</c:v>
                </c:pt>
                <c:pt idx="10369">
                  <c:v>8035.9160000000002</c:v>
                </c:pt>
                <c:pt idx="10370">
                  <c:v>8035.9090000000006</c:v>
                </c:pt>
                <c:pt idx="10371">
                  <c:v>8035.8740000000007</c:v>
                </c:pt>
                <c:pt idx="10372">
                  <c:v>8035.942</c:v>
                </c:pt>
                <c:pt idx="10373">
                  <c:v>8035.88</c:v>
                </c:pt>
                <c:pt idx="10374">
                  <c:v>8035.9270000000006</c:v>
                </c:pt>
                <c:pt idx="10375">
                  <c:v>8035.9230000000016</c:v>
                </c:pt>
                <c:pt idx="10376">
                  <c:v>8035.9319999999998</c:v>
                </c:pt>
                <c:pt idx="10377">
                  <c:v>8035.9579999999996</c:v>
                </c:pt>
                <c:pt idx="10378">
                  <c:v>8035.8990000000003</c:v>
                </c:pt>
                <c:pt idx="10379">
                  <c:v>8035.9170000000004</c:v>
                </c:pt>
                <c:pt idx="10380">
                  <c:v>8035.9660000000003</c:v>
                </c:pt>
                <c:pt idx="10381">
                  <c:v>8035.9389999999985</c:v>
                </c:pt>
                <c:pt idx="10382">
                  <c:v>8035.9450000000006</c:v>
                </c:pt>
                <c:pt idx="10383">
                  <c:v>8035.9550000000008</c:v>
                </c:pt>
                <c:pt idx="10384">
                  <c:v>8035.8760000000002</c:v>
                </c:pt>
                <c:pt idx="10385">
                  <c:v>8035.9360000000006</c:v>
                </c:pt>
                <c:pt idx="10386">
                  <c:v>8035.9460000000008</c:v>
                </c:pt>
                <c:pt idx="10387">
                  <c:v>8035.9579999999996</c:v>
                </c:pt>
                <c:pt idx="10388">
                  <c:v>8035.9990000000007</c:v>
                </c:pt>
                <c:pt idx="10389">
                  <c:v>8035.9460000000008</c:v>
                </c:pt>
                <c:pt idx="10390">
                  <c:v>8035.9329999999991</c:v>
                </c:pt>
                <c:pt idx="10391">
                  <c:v>8035.9749999999995</c:v>
                </c:pt>
                <c:pt idx="10392">
                  <c:v>8035.96</c:v>
                </c:pt>
                <c:pt idx="10393">
                  <c:v>8035.9210000000003</c:v>
                </c:pt>
                <c:pt idx="10394">
                  <c:v>8035.9360000000006</c:v>
                </c:pt>
                <c:pt idx="10395">
                  <c:v>8035.9220000000014</c:v>
                </c:pt>
                <c:pt idx="10396">
                  <c:v>8035.951</c:v>
                </c:pt>
                <c:pt idx="10397">
                  <c:v>8035.9280000000008</c:v>
                </c:pt>
                <c:pt idx="10398">
                  <c:v>8035.9929999999995</c:v>
                </c:pt>
                <c:pt idx="10399">
                  <c:v>8036.0140000000001</c:v>
                </c:pt>
                <c:pt idx="10400">
                  <c:v>8036.0329999999994</c:v>
                </c:pt>
                <c:pt idx="10401">
                  <c:v>8035.9789999999994</c:v>
                </c:pt>
                <c:pt idx="10402">
                  <c:v>8035.9720000000007</c:v>
                </c:pt>
                <c:pt idx="10403">
                  <c:v>8035.93</c:v>
                </c:pt>
                <c:pt idx="10404">
                  <c:v>8036.0030000000015</c:v>
                </c:pt>
                <c:pt idx="10405">
                  <c:v>8035.9690000000001</c:v>
                </c:pt>
                <c:pt idx="10406">
                  <c:v>8035.9980000000005</c:v>
                </c:pt>
                <c:pt idx="10407">
                  <c:v>8036.0230000000001</c:v>
                </c:pt>
                <c:pt idx="10408">
                  <c:v>8036.0070000000005</c:v>
                </c:pt>
                <c:pt idx="10409">
                  <c:v>8036</c:v>
                </c:pt>
                <c:pt idx="10410">
                  <c:v>8035.9660000000003</c:v>
                </c:pt>
                <c:pt idx="10411">
                  <c:v>8035.99</c:v>
                </c:pt>
                <c:pt idx="10412">
                  <c:v>8035.9779999999992</c:v>
                </c:pt>
                <c:pt idx="10413">
                  <c:v>8035.9789999999994</c:v>
                </c:pt>
                <c:pt idx="10414">
                  <c:v>8036.0130000000017</c:v>
                </c:pt>
                <c:pt idx="10415">
                  <c:v>8035.9929999999995</c:v>
                </c:pt>
                <c:pt idx="10416">
                  <c:v>8035.9890000000005</c:v>
                </c:pt>
                <c:pt idx="10417">
                  <c:v>8036.0460000000003</c:v>
                </c:pt>
                <c:pt idx="10418">
                  <c:v>8035.9769999999999</c:v>
                </c:pt>
                <c:pt idx="10419">
                  <c:v>8035.9579999999996</c:v>
                </c:pt>
                <c:pt idx="10420">
                  <c:v>8035.9920000000002</c:v>
                </c:pt>
                <c:pt idx="10421">
                  <c:v>8036.0010000000002</c:v>
                </c:pt>
                <c:pt idx="10422">
                  <c:v>8036.01</c:v>
                </c:pt>
                <c:pt idx="10423">
                  <c:v>8036.0010000000002</c:v>
                </c:pt>
                <c:pt idx="10424">
                  <c:v>8036.0440000000008</c:v>
                </c:pt>
                <c:pt idx="10425">
                  <c:v>8035.9969999999994</c:v>
                </c:pt>
                <c:pt idx="10426">
                  <c:v>8035.9929999999995</c:v>
                </c:pt>
                <c:pt idx="10427">
                  <c:v>8036.0050000000001</c:v>
                </c:pt>
                <c:pt idx="10428">
                  <c:v>8035.9759999999997</c:v>
                </c:pt>
                <c:pt idx="10429">
                  <c:v>8035.9980000000005</c:v>
                </c:pt>
                <c:pt idx="10430">
                  <c:v>8036.0560000000014</c:v>
                </c:pt>
                <c:pt idx="10431">
                  <c:v>8036.0260000000035</c:v>
                </c:pt>
                <c:pt idx="10432">
                  <c:v>8036.0260000000035</c:v>
                </c:pt>
                <c:pt idx="10433">
                  <c:v>8035.9630000000006</c:v>
                </c:pt>
                <c:pt idx="10434">
                  <c:v>8036.009</c:v>
                </c:pt>
                <c:pt idx="10435">
                  <c:v>8035.9949999999999</c:v>
                </c:pt>
                <c:pt idx="10436">
                  <c:v>8036.0210000000034</c:v>
                </c:pt>
                <c:pt idx="10437">
                  <c:v>8036.0140000000001</c:v>
                </c:pt>
                <c:pt idx="10438">
                  <c:v>8036.0379999999996</c:v>
                </c:pt>
                <c:pt idx="10439">
                  <c:v>8036.0260000000035</c:v>
                </c:pt>
                <c:pt idx="10440">
                  <c:v>8036.0290000000014</c:v>
                </c:pt>
                <c:pt idx="10441">
                  <c:v>8035.9640000000009</c:v>
                </c:pt>
                <c:pt idx="10442">
                  <c:v>8036.0560000000014</c:v>
                </c:pt>
                <c:pt idx="10443">
                  <c:v>8036.0110000000004</c:v>
                </c:pt>
                <c:pt idx="10444">
                  <c:v>8036.0690000000004</c:v>
                </c:pt>
                <c:pt idx="10445">
                  <c:v>8035.9920000000002</c:v>
                </c:pt>
                <c:pt idx="10446">
                  <c:v>8036.0450000000001</c:v>
                </c:pt>
                <c:pt idx="10447">
                  <c:v>8036.0309999999999</c:v>
                </c:pt>
                <c:pt idx="10448">
                  <c:v>8036.0370000000003</c:v>
                </c:pt>
                <c:pt idx="10449">
                  <c:v>8036.0309999999999</c:v>
                </c:pt>
                <c:pt idx="10450">
                  <c:v>8036.0039999999999</c:v>
                </c:pt>
                <c:pt idx="10451">
                  <c:v>8036.0170000000007</c:v>
                </c:pt>
                <c:pt idx="10452">
                  <c:v>8035.9920000000002</c:v>
                </c:pt>
                <c:pt idx="10453">
                  <c:v>8036.0570000000016</c:v>
                </c:pt>
                <c:pt idx="10454">
                  <c:v>8036.0479999999998</c:v>
                </c:pt>
                <c:pt idx="10455">
                  <c:v>8036.0420000000004</c:v>
                </c:pt>
                <c:pt idx="10456">
                  <c:v>8036.0309999999999</c:v>
                </c:pt>
                <c:pt idx="10457">
                  <c:v>8036.0420000000004</c:v>
                </c:pt>
                <c:pt idx="10458">
                  <c:v>8036.0630000000001</c:v>
                </c:pt>
                <c:pt idx="10459">
                  <c:v>8036.0780000000004</c:v>
                </c:pt>
                <c:pt idx="10460">
                  <c:v>8036.0540000000001</c:v>
                </c:pt>
                <c:pt idx="10461">
                  <c:v>8036.0440000000008</c:v>
                </c:pt>
                <c:pt idx="10462">
                  <c:v>8036.058</c:v>
                </c:pt>
                <c:pt idx="10463">
                  <c:v>8036.0340000000006</c:v>
                </c:pt>
                <c:pt idx="10464">
                  <c:v>8036.0820000000003</c:v>
                </c:pt>
                <c:pt idx="10465">
                  <c:v>8036.0610000000024</c:v>
                </c:pt>
                <c:pt idx="10466">
                  <c:v>8036.0570000000016</c:v>
                </c:pt>
                <c:pt idx="10467">
                  <c:v>8036.0880000000006</c:v>
                </c:pt>
                <c:pt idx="10468">
                  <c:v>8036.058</c:v>
                </c:pt>
                <c:pt idx="10469">
                  <c:v>8036.0950000000003</c:v>
                </c:pt>
                <c:pt idx="10470">
                  <c:v>8036.07</c:v>
                </c:pt>
                <c:pt idx="10471">
                  <c:v>8036.0260000000035</c:v>
                </c:pt>
                <c:pt idx="10472">
                  <c:v>8036.0860000000002</c:v>
                </c:pt>
                <c:pt idx="10473">
                  <c:v>8036.1110000000044</c:v>
                </c:pt>
                <c:pt idx="10474">
                  <c:v>8036.0250000000024</c:v>
                </c:pt>
                <c:pt idx="10475">
                  <c:v>8036.0570000000016</c:v>
                </c:pt>
                <c:pt idx="10476">
                  <c:v>8036.0420000000004</c:v>
                </c:pt>
                <c:pt idx="10477">
                  <c:v>8036.0680000000002</c:v>
                </c:pt>
                <c:pt idx="10478">
                  <c:v>8036.1010000000024</c:v>
                </c:pt>
                <c:pt idx="10479">
                  <c:v>8036.0820000000003</c:v>
                </c:pt>
                <c:pt idx="10480">
                  <c:v>8036.1190000000024</c:v>
                </c:pt>
                <c:pt idx="10481">
                  <c:v>8036.0970000000007</c:v>
                </c:pt>
                <c:pt idx="10482">
                  <c:v>8036.1610000000037</c:v>
                </c:pt>
                <c:pt idx="10483">
                  <c:v>8036.0479999999998</c:v>
                </c:pt>
                <c:pt idx="10484">
                  <c:v>8036.0870000000004</c:v>
                </c:pt>
                <c:pt idx="10485">
                  <c:v>8036.0730000000003</c:v>
                </c:pt>
                <c:pt idx="10486">
                  <c:v>8036.1210000000037</c:v>
                </c:pt>
                <c:pt idx="10487">
                  <c:v>8036.1150000000034</c:v>
                </c:pt>
                <c:pt idx="10488">
                  <c:v>8036.0820000000003</c:v>
                </c:pt>
                <c:pt idx="10489">
                  <c:v>8036.13</c:v>
                </c:pt>
                <c:pt idx="10490">
                  <c:v>8036.0630000000001</c:v>
                </c:pt>
                <c:pt idx="10491">
                  <c:v>8036.0930000000017</c:v>
                </c:pt>
                <c:pt idx="10492">
                  <c:v>8036.0790000000006</c:v>
                </c:pt>
                <c:pt idx="10493">
                  <c:v>8036.1590000000024</c:v>
                </c:pt>
                <c:pt idx="10494">
                  <c:v>8036.1110000000044</c:v>
                </c:pt>
                <c:pt idx="10495">
                  <c:v>8036.1200000000035</c:v>
                </c:pt>
                <c:pt idx="10496">
                  <c:v>8036.0749999999998</c:v>
                </c:pt>
                <c:pt idx="10497">
                  <c:v>8036.1040000000003</c:v>
                </c:pt>
                <c:pt idx="10498">
                  <c:v>8036.0950000000003</c:v>
                </c:pt>
                <c:pt idx="10499">
                  <c:v>8036.0970000000007</c:v>
                </c:pt>
                <c:pt idx="10500">
                  <c:v>8036.1240000000034</c:v>
                </c:pt>
                <c:pt idx="10501">
                  <c:v>8036.0940000000001</c:v>
                </c:pt>
                <c:pt idx="10502">
                  <c:v>8036.08</c:v>
                </c:pt>
                <c:pt idx="10503">
                  <c:v>8036.1310000000003</c:v>
                </c:pt>
                <c:pt idx="10504">
                  <c:v>8036.0890000000009</c:v>
                </c:pt>
                <c:pt idx="10505">
                  <c:v>8036.1220000000039</c:v>
                </c:pt>
                <c:pt idx="10506">
                  <c:v>8036.1190000000024</c:v>
                </c:pt>
                <c:pt idx="10507">
                  <c:v>8036.1250000000036</c:v>
                </c:pt>
                <c:pt idx="10508">
                  <c:v>8036.1050000000014</c:v>
                </c:pt>
                <c:pt idx="10509">
                  <c:v>8036.1230000000023</c:v>
                </c:pt>
                <c:pt idx="10510">
                  <c:v>8036.0839999999998</c:v>
                </c:pt>
                <c:pt idx="10511">
                  <c:v>8036.1060000000034</c:v>
                </c:pt>
                <c:pt idx="10512">
                  <c:v>8036.1360000000004</c:v>
                </c:pt>
                <c:pt idx="10513">
                  <c:v>8036.1170000000002</c:v>
                </c:pt>
                <c:pt idx="10514">
                  <c:v>8036.1250000000036</c:v>
                </c:pt>
                <c:pt idx="10515">
                  <c:v>8036.1379999999999</c:v>
                </c:pt>
                <c:pt idx="10516">
                  <c:v>8036.17</c:v>
                </c:pt>
                <c:pt idx="10517">
                  <c:v>8036.1010000000024</c:v>
                </c:pt>
                <c:pt idx="10518">
                  <c:v>8036.07</c:v>
                </c:pt>
                <c:pt idx="10519">
                  <c:v>8036.1379999999999</c:v>
                </c:pt>
                <c:pt idx="10520">
                  <c:v>8036.1640000000034</c:v>
                </c:pt>
                <c:pt idx="10521">
                  <c:v>8036.134</c:v>
                </c:pt>
                <c:pt idx="10522">
                  <c:v>8036.1230000000023</c:v>
                </c:pt>
                <c:pt idx="10523">
                  <c:v>8036.1390000000001</c:v>
                </c:pt>
                <c:pt idx="10524">
                  <c:v>8036.1350000000002</c:v>
                </c:pt>
                <c:pt idx="10525">
                  <c:v>8036.0920000000024</c:v>
                </c:pt>
                <c:pt idx="10526">
                  <c:v>8036.1270000000004</c:v>
                </c:pt>
                <c:pt idx="10527">
                  <c:v>8036.1190000000024</c:v>
                </c:pt>
                <c:pt idx="10528">
                  <c:v>8036.1460000000034</c:v>
                </c:pt>
                <c:pt idx="10529">
                  <c:v>8036.1190000000024</c:v>
                </c:pt>
                <c:pt idx="10530">
                  <c:v>8036.1379999999999</c:v>
                </c:pt>
                <c:pt idx="10531">
                  <c:v>8036.1170000000002</c:v>
                </c:pt>
                <c:pt idx="10532">
                  <c:v>8036.1650000000036</c:v>
                </c:pt>
                <c:pt idx="10533">
                  <c:v>8036.1480000000001</c:v>
                </c:pt>
                <c:pt idx="10534">
                  <c:v>8036.1540000000014</c:v>
                </c:pt>
                <c:pt idx="10535">
                  <c:v>8036.1120000000037</c:v>
                </c:pt>
                <c:pt idx="10536">
                  <c:v>8036.1140000000014</c:v>
                </c:pt>
                <c:pt idx="10537">
                  <c:v>8036.1260000000038</c:v>
                </c:pt>
                <c:pt idx="10538">
                  <c:v>8036.1480000000001</c:v>
                </c:pt>
                <c:pt idx="10539">
                  <c:v>8036.0780000000004</c:v>
                </c:pt>
                <c:pt idx="10540">
                  <c:v>8036.1570000000002</c:v>
                </c:pt>
                <c:pt idx="10541">
                  <c:v>8036.1320000000014</c:v>
                </c:pt>
                <c:pt idx="10542">
                  <c:v>8036.1150000000034</c:v>
                </c:pt>
                <c:pt idx="10543">
                  <c:v>8036.1410000000014</c:v>
                </c:pt>
                <c:pt idx="10544">
                  <c:v>8036.1</c:v>
                </c:pt>
                <c:pt idx="10545">
                  <c:v>8036.1160000000036</c:v>
                </c:pt>
                <c:pt idx="10546">
                  <c:v>8036.1650000000036</c:v>
                </c:pt>
                <c:pt idx="10547">
                  <c:v>8036.1540000000014</c:v>
                </c:pt>
                <c:pt idx="10548">
                  <c:v>8036.1020000000044</c:v>
                </c:pt>
                <c:pt idx="10549">
                  <c:v>8036.1160000000036</c:v>
                </c:pt>
                <c:pt idx="10550">
                  <c:v>8036.1490000000003</c:v>
                </c:pt>
                <c:pt idx="10551">
                  <c:v>8036.1100000000024</c:v>
                </c:pt>
                <c:pt idx="10552">
                  <c:v>8036.1620000000039</c:v>
                </c:pt>
                <c:pt idx="10553">
                  <c:v>8036.13</c:v>
                </c:pt>
                <c:pt idx="10554">
                  <c:v>8036.1600000000035</c:v>
                </c:pt>
                <c:pt idx="10555">
                  <c:v>8036.143</c:v>
                </c:pt>
                <c:pt idx="10556">
                  <c:v>8036.1120000000037</c:v>
                </c:pt>
                <c:pt idx="10557">
                  <c:v>8036.1390000000001</c:v>
                </c:pt>
                <c:pt idx="10558">
                  <c:v>8036.1460000000034</c:v>
                </c:pt>
                <c:pt idx="10559">
                  <c:v>8036.1510000000035</c:v>
                </c:pt>
                <c:pt idx="10560">
                  <c:v>8036.13</c:v>
                </c:pt>
                <c:pt idx="10561">
                  <c:v>8036.1260000000038</c:v>
                </c:pt>
                <c:pt idx="10562">
                  <c:v>8036.13</c:v>
                </c:pt>
                <c:pt idx="10563">
                  <c:v>8036.1780000000008</c:v>
                </c:pt>
                <c:pt idx="10564">
                  <c:v>8036.1510000000035</c:v>
                </c:pt>
                <c:pt idx="10565">
                  <c:v>8036.1160000000036</c:v>
                </c:pt>
                <c:pt idx="10566">
                  <c:v>8036.1480000000001</c:v>
                </c:pt>
                <c:pt idx="10567">
                  <c:v>8036.143</c:v>
                </c:pt>
                <c:pt idx="10568">
                  <c:v>8036.1460000000034</c:v>
                </c:pt>
                <c:pt idx="10569">
                  <c:v>8036.1440000000002</c:v>
                </c:pt>
                <c:pt idx="10570">
                  <c:v>8036.2079999999996</c:v>
                </c:pt>
                <c:pt idx="10571">
                  <c:v>8036.1490000000003</c:v>
                </c:pt>
                <c:pt idx="10572">
                  <c:v>8036.2160000000003</c:v>
                </c:pt>
                <c:pt idx="10573">
                  <c:v>8036.1880000000001</c:v>
                </c:pt>
                <c:pt idx="10574">
                  <c:v>8036.1500000000024</c:v>
                </c:pt>
                <c:pt idx="10575">
                  <c:v>8036.1920000000036</c:v>
                </c:pt>
                <c:pt idx="10576">
                  <c:v>8036.18</c:v>
                </c:pt>
                <c:pt idx="10577">
                  <c:v>8036.1960000000036</c:v>
                </c:pt>
                <c:pt idx="10578">
                  <c:v>8036.1510000000035</c:v>
                </c:pt>
                <c:pt idx="10579">
                  <c:v>8036.1950000000024</c:v>
                </c:pt>
                <c:pt idx="10580">
                  <c:v>8036.1790000000001</c:v>
                </c:pt>
                <c:pt idx="10581">
                  <c:v>8036.2170000000015</c:v>
                </c:pt>
                <c:pt idx="10582">
                  <c:v>8036.1930000000002</c:v>
                </c:pt>
                <c:pt idx="10583">
                  <c:v>8036.25</c:v>
                </c:pt>
                <c:pt idx="10584">
                  <c:v>8036.1820000000034</c:v>
                </c:pt>
                <c:pt idx="10585">
                  <c:v>8036.1580000000004</c:v>
                </c:pt>
                <c:pt idx="10586">
                  <c:v>8036.2330000000002</c:v>
                </c:pt>
                <c:pt idx="10587">
                  <c:v>8036.2339999999995</c:v>
                </c:pt>
                <c:pt idx="10588">
                  <c:v>8036.1490000000003</c:v>
                </c:pt>
                <c:pt idx="10589">
                  <c:v>8036.1900000000014</c:v>
                </c:pt>
                <c:pt idx="10590">
                  <c:v>8036.1960000000036</c:v>
                </c:pt>
                <c:pt idx="10591">
                  <c:v>8036.2170000000015</c:v>
                </c:pt>
                <c:pt idx="10592">
                  <c:v>8036.1920000000036</c:v>
                </c:pt>
                <c:pt idx="10593">
                  <c:v>8036.2260000000024</c:v>
                </c:pt>
                <c:pt idx="10594">
                  <c:v>8036.2349999999997</c:v>
                </c:pt>
                <c:pt idx="10595">
                  <c:v>8036.1690000000035</c:v>
                </c:pt>
                <c:pt idx="10596">
                  <c:v>8036.1670000000004</c:v>
                </c:pt>
                <c:pt idx="10597">
                  <c:v>8036.1900000000014</c:v>
                </c:pt>
                <c:pt idx="10598">
                  <c:v>8036.268</c:v>
                </c:pt>
                <c:pt idx="10599">
                  <c:v>8036.1890000000003</c:v>
                </c:pt>
                <c:pt idx="10600">
                  <c:v>8036.2510000000002</c:v>
                </c:pt>
                <c:pt idx="10601">
                  <c:v>8036.2089999999998</c:v>
                </c:pt>
                <c:pt idx="10602">
                  <c:v>8036.1880000000001</c:v>
                </c:pt>
                <c:pt idx="10603">
                  <c:v>8036.2040000000006</c:v>
                </c:pt>
                <c:pt idx="10604">
                  <c:v>8036.1860000000024</c:v>
                </c:pt>
                <c:pt idx="10605">
                  <c:v>8036.1780000000008</c:v>
                </c:pt>
                <c:pt idx="10606">
                  <c:v>8036.1810000000014</c:v>
                </c:pt>
                <c:pt idx="10607">
                  <c:v>8036.21</c:v>
                </c:pt>
                <c:pt idx="10608">
                  <c:v>8036.2130000000006</c:v>
                </c:pt>
                <c:pt idx="10609">
                  <c:v>8036.2</c:v>
                </c:pt>
                <c:pt idx="10610">
                  <c:v>8036.2190000000001</c:v>
                </c:pt>
                <c:pt idx="10611">
                  <c:v>8036.2330000000002</c:v>
                </c:pt>
                <c:pt idx="10612">
                  <c:v>8036.1960000000036</c:v>
                </c:pt>
                <c:pt idx="10613">
                  <c:v>8036.2280000000001</c:v>
                </c:pt>
                <c:pt idx="10614">
                  <c:v>8036.1840000000002</c:v>
                </c:pt>
                <c:pt idx="10615">
                  <c:v>8036.174</c:v>
                </c:pt>
                <c:pt idx="10616">
                  <c:v>8036.2550000000001</c:v>
                </c:pt>
                <c:pt idx="10617">
                  <c:v>8036.2030000000004</c:v>
                </c:pt>
                <c:pt idx="10618">
                  <c:v>8036.1880000000001</c:v>
                </c:pt>
                <c:pt idx="10619">
                  <c:v>8036.1710000000003</c:v>
                </c:pt>
                <c:pt idx="10620">
                  <c:v>8036.2420000000002</c:v>
                </c:pt>
                <c:pt idx="10621">
                  <c:v>8036.2490000000007</c:v>
                </c:pt>
                <c:pt idx="10622">
                  <c:v>8036.2079999999996</c:v>
                </c:pt>
                <c:pt idx="10623">
                  <c:v>8036.21</c:v>
                </c:pt>
                <c:pt idx="10624">
                  <c:v>8036.201</c:v>
                </c:pt>
                <c:pt idx="10625">
                  <c:v>8036.2560000000003</c:v>
                </c:pt>
                <c:pt idx="10626">
                  <c:v>8036.2580000000007</c:v>
                </c:pt>
                <c:pt idx="10627">
                  <c:v>8036.2160000000003</c:v>
                </c:pt>
                <c:pt idx="10628">
                  <c:v>8036.1780000000008</c:v>
                </c:pt>
                <c:pt idx="10629">
                  <c:v>8036.25</c:v>
                </c:pt>
                <c:pt idx="10630">
                  <c:v>8036.1950000000024</c:v>
                </c:pt>
                <c:pt idx="10631">
                  <c:v>8036.23</c:v>
                </c:pt>
                <c:pt idx="10632">
                  <c:v>8036.2120000000004</c:v>
                </c:pt>
                <c:pt idx="10633">
                  <c:v>8036.24</c:v>
                </c:pt>
                <c:pt idx="10634">
                  <c:v>8036.2040000000006</c:v>
                </c:pt>
                <c:pt idx="10635">
                  <c:v>8036.2280000000001</c:v>
                </c:pt>
                <c:pt idx="10636">
                  <c:v>8036.2449999999999</c:v>
                </c:pt>
                <c:pt idx="10637">
                  <c:v>8036.2940000000008</c:v>
                </c:pt>
                <c:pt idx="10638">
                  <c:v>8036.2060000000001</c:v>
                </c:pt>
                <c:pt idx="10639">
                  <c:v>8036.2349999999997</c:v>
                </c:pt>
                <c:pt idx="10640">
                  <c:v>8036.2580000000007</c:v>
                </c:pt>
                <c:pt idx="10641">
                  <c:v>8036.2040000000006</c:v>
                </c:pt>
                <c:pt idx="10642">
                  <c:v>8036.2449999999999</c:v>
                </c:pt>
                <c:pt idx="10643">
                  <c:v>8036.2250000000004</c:v>
                </c:pt>
                <c:pt idx="10644">
                  <c:v>8036.2570000000005</c:v>
                </c:pt>
                <c:pt idx="10645">
                  <c:v>8036.2379999999994</c:v>
                </c:pt>
                <c:pt idx="10646">
                  <c:v>8036.2390000000005</c:v>
                </c:pt>
                <c:pt idx="10647">
                  <c:v>8036.2860000000001</c:v>
                </c:pt>
                <c:pt idx="10648">
                  <c:v>8036.3050000000003</c:v>
                </c:pt>
                <c:pt idx="10649">
                  <c:v>8036.2469999999994</c:v>
                </c:pt>
                <c:pt idx="10650">
                  <c:v>8036.29</c:v>
                </c:pt>
                <c:pt idx="10651">
                  <c:v>8036.2690000000002</c:v>
                </c:pt>
                <c:pt idx="10652">
                  <c:v>8036.2160000000003</c:v>
                </c:pt>
                <c:pt idx="10653">
                  <c:v>8036.2960000000003</c:v>
                </c:pt>
                <c:pt idx="10654">
                  <c:v>8036.2429999999995</c:v>
                </c:pt>
                <c:pt idx="10655">
                  <c:v>8036.223</c:v>
                </c:pt>
                <c:pt idx="10656">
                  <c:v>8036.2790000000005</c:v>
                </c:pt>
                <c:pt idx="10657">
                  <c:v>8036.2270000000017</c:v>
                </c:pt>
                <c:pt idx="10658">
                  <c:v>8036.2910000000002</c:v>
                </c:pt>
                <c:pt idx="10659">
                  <c:v>8036.2530000000015</c:v>
                </c:pt>
                <c:pt idx="10660">
                  <c:v>8036.2640000000001</c:v>
                </c:pt>
                <c:pt idx="10661">
                  <c:v>8036.2979999999998</c:v>
                </c:pt>
                <c:pt idx="10662">
                  <c:v>8036.2620000000024</c:v>
                </c:pt>
                <c:pt idx="10663">
                  <c:v>8036.2439999999997</c:v>
                </c:pt>
                <c:pt idx="10664">
                  <c:v>8036.3020000000024</c:v>
                </c:pt>
                <c:pt idx="10665">
                  <c:v>8036.3160000000034</c:v>
                </c:pt>
                <c:pt idx="10666">
                  <c:v>8036.3690000000024</c:v>
                </c:pt>
                <c:pt idx="10667">
                  <c:v>8036.2889999999998</c:v>
                </c:pt>
                <c:pt idx="10668">
                  <c:v>8036.3120000000035</c:v>
                </c:pt>
                <c:pt idx="10669">
                  <c:v>8036.29</c:v>
                </c:pt>
                <c:pt idx="10670">
                  <c:v>8036.3290000000034</c:v>
                </c:pt>
                <c:pt idx="10671">
                  <c:v>8036.31</c:v>
                </c:pt>
                <c:pt idx="10672">
                  <c:v>8036.3010000000004</c:v>
                </c:pt>
                <c:pt idx="10673">
                  <c:v>8036.2339999999995</c:v>
                </c:pt>
                <c:pt idx="10674">
                  <c:v>8036.2820000000002</c:v>
                </c:pt>
                <c:pt idx="10675">
                  <c:v>8036.3240000000014</c:v>
                </c:pt>
                <c:pt idx="10676">
                  <c:v>8036.3210000000036</c:v>
                </c:pt>
                <c:pt idx="10677">
                  <c:v>8036.3250000000044</c:v>
                </c:pt>
                <c:pt idx="10678">
                  <c:v>8036.3339999999998</c:v>
                </c:pt>
                <c:pt idx="10679">
                  <c:v>8036.3540000000003</c:v>
                </c:pt>
                <c:pt idx="10680">
                  <c:v>8036.38</c:v>
                </c:pt>
                <c:pt idx="10681">
                  <c:v>8036.3670000000002</c:v>
                </c:pt>
                <c:pt idx="10682">
                  <c:v>8036.3430000000017</c:v>
                </c:pt>
                <c:pt idx="10683">
                  <c:v>8036.3730000000005</c:v>
                </c:pt>
                <c:pt idx="10684">
                  <c:v>8036.357</c:v>
                </c:pt>
                <c:pt idx="10685">
                  <c:v>8036.3740000000007</c:v>
                </c:pt>
                <c:pt idx="10686">
                  <c:v>8036.3610000000044</c:v>
                </c:pt>
                <c:pt idx="10687">
                  <c:v>8036.3730000000005</c:v>
                </c:pt>
                <c:pt idx="10688">
                  <c:v>8036.3850000000002</c:v>
                </c:pt>
                <c:pt idx="10689">
                  <c:v>8036.4120000000003</c:v>
                </c:pt>
                <c:pt idx="10690">
                  <c:v>8036.37</c:v>
                </c:pt>
                <c:pt idx="10691">
                  <c:v>8036.3160000000034</c:v>
                </c:pt>
                <c:pt idx="10692">
                  <c:v>8036.3450000000003</c:v>
                </c:pt>
                <c:pt idx="10693">
                  <c:v>8036.3950000000004</c:v>
                </c:pt>
                <c:pt idx="10694">
                  <c:v>8036.3339999999998</c:v>
                </c:pt>
                <c:pt idx="10695">
                  <c:v>8036.3640000000014</c:v>
                </c:pt>
                <c:pt idx="10696">
                  <c:v>8036.3760000000002</c:v>
                </c:pt>
                <c:pt idx="10697">
                  <c:v>8036.3830000000007</c:v>
                </c:pt>
                <c:pt idx="10698">
                  <c:v>8036.3660000000036</c:v>
                </c:pt>
                <c:pt idx="10699">
                  <c:v>8036.3730000000005</c:v>
                </c:pt>
                <c:pt idx="10700">
                  <c:v>8036.4069999999992</c:v>
                </c:pt>
                <c:pt idx="10701">
                  <c:v>8036.3980000000001</c:v>
                </c:pt>
                <c:pt idx="10702">
                  <c:v>8036.3980000000001</c:v>
                </c:pt>
                <c:pt idx="10703">
                  <c:v>8036.3879999999999</c:v>
                </c:pt>
                <c:pt idx="10704">
                  <c:v>8036.4120000000003</c:v>
                </c:pt>
                <c:pt idx="10705">
                  <c:v>8036.3940000000002</c:v>
                </c:pt>
                <c:pt idx="10706">
                  <c:v>8036.4130000000005</c:v>
                </c:pt>
                <c:pt idx="10707">
                  <c:v>8036.4170000000004</c:v>
                </c:pt>
                <c:pt idx="10708">
                  <c:v>8036.4270000000006</c:v>
                </c:pt>
                <c:pt idx="10709">
                  <c:v>8036.4540000000006</c:v>
                </c:pt>
                <c:pt idx="10710">
                  <c:v>8036.4130000000005</c:v>
                </c:pt>
                <c:pt idx="10711">
                  <c:v>8036.3730000000005</c:v>
                </c:pt>
                <c:pt idx="10712">
                  <c:v>8036.4409999999998</c:v>
                </c:pt>
                <c:pt idx="10713">
                  <c:v>8036.4579999999996</c:v>
                </c:pt>
                <c:pt idx="10714">
                  <c:v>8036.4470000000001</c:v>
                </c:pt>
                <c:pt idx="10715">
                  <c:v>8036.451</c:v>
                </c:pt>
                <c:pt idx="10716">
                  <c:v>8036.4579999999996</c:v>
                </c:pt>
                <c:pt idx="10717">
                  <c:v>8036.4379999999965</c:v>
                </c:pt>
                <c:pt idx="10718">
                  <c:v>8036.4890000000005</c:v>
                </c:pt>
                <c:pt idx="10719">
                  <c:v>8036.4290000000001</c:v>
                </c:pt>
                <c:pt idx="10720">
                  <c:v>8036.4429999999993</c:v>
                </c:pt>
                <c:pt idx="10721">
                  <c:v>8036.4640000000009</c:v>
                </c:pt>
                <c:pt idx="10722">
                  <c:v>8036.4550000000008</c:v>
                </c:pt>
                <c:pt idx="10723">
                  <c:v>8036.482</c:v>
                </c:pt>
                <c:pt idx="10724">
                  <c:v>8036.5070000000005</c:v>
                </c:pt>
                <c:pt idx="10725">
                  <c:v>8036.5010000000002</c:v>
                </c:pt>
                <c:pt idx="10726">
                  <c:v>8036.5</c:v>
                </c:pt>
                <c:pt idx="10727">
                  <c:v>8036.4579999999996</c:v>
                </c:pt>
                <c:pt idx="10728">
                  <c:v>8036.4489999999996</c:v>
                </c:pt>
                <c:pt idx="10729">
                  <c:v>8036.4379999999965</c:v>
                </c:pt>
                <c:pt idx="10730">
                  <c:v>8036.45</c:v>
                </c:pt>
                <c:pt idx="10731">
                  <c:v>8036.4929999999995</c:v>
                </c:pt>
                <c:pt idx="10732">
                  <c:v>8036.473</c:v>
                </c:pt>
                <c:pt idx="10733">
                  <c:v>8036.4960000000001</c:v>
                </c:pt>
                <c:pt idx="10734">
                  <c:v>8036.4849999999997</c:v>
                </c:pt>
                <c:pt idx="10735">
                  <c:v>8036.4779999999992</c:v>
                </c:pt>
                <c:pt idx="10736">
                  <c:v>8036.4920000000002</c:v>
                </c:pt>
                <c:pt idx="10737">
                  <c:v>8036.5030000000015</c:v>
                </c:pt>
                <c:pt idx="10738">
                  <c:v>8036.5010000000002</c:v>
                </c:pt>
                <c:pt idx="10739">
                  <c:v>8036.5140000000001</c:v>
                </c:pt>
                <c:pt idx="10740">
                  <c:v>8036.4839999999995</c:v>
                </c:pt>
                <c:pt idx="10741">
                  <c:v>8036.5140000000001</c:v>
                </c:pt>
                <c:pt idx="10742">
                  <c:v>8036.4789999999994</c:v>
                </c:pt>
                <c:pt idx="10743">
                  <c:v>8036.4949999999999</c:v>
                </c:pt>
                <c:pt idx="10744">
                  <c:v>8036.527</c:v>
                </c:pt>
                <c:pt idx="10745">
                  <c:v>8036.5210000000034</c:v>
                </c:pt>
                <c:pt idx="10746">
                  <c:v>8036.5690000000004</c:v>
                </c:pt>
                <c:pt idx="10747">
                  <c:v>8036.5910000000003</c:v>
                </c:pt>
                <c:pt idx="10748">
                  <c:v>8036.5340000000006</c:v>
                </c:pt>
                <c:pt idx="10749">
                  <c:v>8036.5450000000001</c:v>
                </c:pt>
                <c:pt idx="10750">
                  <c:v>8036.5630000000001</c:v>
                </c:pt>
                <c:pt idx="10751">
                  <c:v>8036.5610000000024</c:v>
                </c:pt>
                <c:pt idx="10752">
                  <c:v>8036.5360000000001</c:v>
                </c:pt>
                <c:pt idx="10753">
                  <c:v>8036.57</c:v>
                </c:pt>
                <c:pt idx="10754">
                  <c:v>8036.6230000000023</c:v>
                </c:pt>
                <c:pt idx="10755">
                  <c:v>8036.5720000000001</c:v>
                </c:pt>
                <c:pt idx="10756">
                  <c:v>8036.5540000000001</c:v>
                </c:pt>
                <c:pt idx="10757">
                  <c:v>8036.5990000000002</c:v>
                </c:pt>
                <c:pt idx="10758">
                  <c:v>8036.5720000000001</c:v>
                </c:pt>
                <c:pt idx="10759">
                  <c:v>8036.607</c:v>
                </c:pt>
                <c:pt idx="10760">
                  <c:v>8036.6060000000034</c:v>
                </c:pt>
                <c:pt idx="10761">
                  <c:v>8036.576</c:v>
                </c:pt>
                <c:pt idx="10762">
                  <c:v>8036.6379999999999</c:v>
                </c:pt>
                <c:pt idx="10763">
                  <c:v>8036.5780000000004</c:v>
                </c:pt>
                <c:pt idx="10764">
                  <c:v>8036.6150000000034</c:v>
                </c:pt>
                <c:pt idx="10765">
                  <c:v>8036.5690000000004</c:v>
                </c:pt>
                <c:pt idx="10766">
                  <c:v>8036.6180000000004</c:v>
                </c:pt>
                <c:pt idx="10767">
                  <c:v>8036.6100000000024</c:v>
                </c:pt>
                <c:pt idx="10768">
                  <c:v>8036.6210000000037</c:v>
                </c:pt>
                <c:pt idx="10769">
                  <c:v>8036.6630000000014</c:v>
                </c:pt>
                <c:pt idx="10770">
                  <c:v>8036.6550000000034</c:v>
                </c:pt>
                <c:pt idx="10771">
                  <c:v>8036.6200000000035</c:v>
                </c:pt>
                <c:pt idx="10772">
                  <c:v>8036.6080000000002</c:v>
                </c:pt>
                <c:pt idx="10773">
                  <c:v>8036.7190000000001</c:v>
                </c:pt>
                <c:pt idx="10774">
                  <c:v>8036.7719999999999</c:v>
                </c:pt>
                <c:pt idx="10775">
                  <c:v>8036.7879999999996</c:v>
                </c:pt>
                <c:pt idx="10776">
                  <c:v>8036.7210000000014</c:v>
                </c:pt>
                <c:pt idx="10777">
                  <c:v>8036.7260000000024</c:v>
                </c:pt>
                <c:pt idx="10778">
                  <c:v>8036.7160000000003</c:v>
                </c:pt>
                <c:pt idx="10779">
                  <c:v>8036.7270000000017</c:v>
                </c:pt>
                <c:pt idx="10780">
                  <c:v>8036.7280000000001</c:v>
                </c:pt>
                <c:pt idx="10781">
                  <c:v>8036.6860000000024</c:v>
                </c:pt>
                <c:pt idx="10782">
                  <c:v>8036.7510000000002</c:v>
                </c:pt>
                <c:pt idx="10783">
                  <c:v>8036.7070000000003</c:v>
                </c:pt>
                <c:pt idx="10784">
                  <c:v>8036.74</c:v>
                </c:pt>
                <c:pt idx="10785">
                  <c:v>8036.7179999999998</c:v>
                </c:pt>
                <c:pt idx="10786">
                  <c:v>8036.7670000000007</c:v>
                </c:pt>
                <c:pt idx="10787">
                  <c:v>8036.759</c:v>
                </c:pt>
                <c:pt idx="10788">
                  <c:v>8036.7570000000005</c:v>
                </c:pt>
                <c:pt idx="10789">
                  <c:v>8036.7660000000014</c:v>
                </c:pt>
                <c:pt idx="10790">
                  <c:v>8036.7840000000006</c:v>
                </c:pt>
                <c:pt idx="10791">
                  <c:v>8036.7110000000002</c:v>
                </c:pt>
                <c:pt idx="10792">
                  <c:v>8036.7310000000007</c:v>
                </c:pt>
                <c:pt idx="10793">
                  <c:v>8036.7630000000017</c:v>
                </c:pt>
                <c:pt idx="10794">
                  <c:v>8036.799</c:v>
                </c:pt>
                <c:pt idx="10795">
                  <c:v>8036.732</c:v>
                </c:pt>
                <c:pt idx="10796">
                  <c:v>8036.7750000000005</c:v>
                </c:pt>
                <c:pt idx="10797">
                  <c:v>8036.7750000000005</c:v>
                </c:pt>
                <c:pt idx="10798">
                  <c:v>8036.7610000000004</c:v>
                </c:pt>
                <c:pt idx="10799">
                  <c:v>8036.799</c:v>
                </c:pt>
                <c:pt idx="10800">
                  <c:v>8036.7940000000008</c:v>
                </c:pt>
                <c:pt idx="10801">
                  <c:v>8036.8020000000024</c:v>
                </c:pt>
                <c:pt idx="10802">
                  <c:v>8036.7779999999975</c:v>
                </c:pt>
                <c:pt idx="10803">
                  <c:v>8036.8110000000024</c:v>
                </c:pt>
                <c:pt idx="10804">
                  <c:v>8036.8220000000038</c:v>
                </c:pt>
                <c:pt idx="10805">
                  <c:v>8036.87</c:v>
                </c:pt>
                <c:pt idx="10806">
                  <c:v>8036.7920000000004</c:v>
                </c:pt>
                <c:pt idx="10807">
                  <c:v>8036.8890000000001</c:v>
                </c:pt>
                <c:pt idx="10808">
                  <c:v>8036.8290000000034</c:v>
                </c:pt>
                <c:pt idx="10809">
                  <c:v>8036.875</c:v>
                </c:pt>
                <c:pt idx="10810">
                  <c:v>8036.8740000000007</c:v>
                </c:pt>
                <c:pt idx="10811">
                  <c:v>8036.8769999999995</c:v>
                </c:pt>
                <c:pt idx="10812">
                  <c:v>8036.8600000000024</c:v>
                </c:pt>
                <c:pt idx="10813">
                  <c:v>8036.9069999999992</c:v>
                </c:pt>
                <c:pt idx="10814">
                  <c:v>8036.8960000000034</c:v>
                </c:pt>
                <c:pt idx="10815">
                  <c:v>8036.8670000000002</c:v>
                </c:pt>
                <c:pt idx="10816">
                  <c:v>8036.9230000000016</c:v>
                </c:pt>
                <c:pt idx="10817">
                  <c:v>8036.8850000000002</c:v>
                </c:pt>
                <c:pt idx="10818">
                  <c:v>8036.91</c:v>
                </c:pt>
                <c:pt idx="10819">
                  <c:v>8036.9170000000004</c:v>
                </c:pt>
                <c:pt idx="10820">
                  <c:v>8036.9</c:v>
                </c:pt>
                <c:pt idx="10821">
                  <c:v>8036.9220000000014</c:v>
                </c:pt>
                <c:pt idx="10822">
                  <c:v>8036.9369999999999</c:v>
                </c:pt>
                <c:pt idx="10823">
                  <c:v>8036.9319999999998</c:v>
                </c:pt>
                <c:pt idx="10824">
                  <c:v>8036.9670000000015</c:v>
                </c:pt>
                <c:pt idx="10825">
                  <c:v>8036.9190000000008</c:v>
                </c:pt>
                <c:pt idx="10826">
                  <c:v>8036.9010000000007</c:v>
                </c:pt>
                <c:pt idx="10827">
                  <c:v>8036.93</c:v>
                </c:pt>
                <c:pt idx="10828">
                  <c:v>8036.9849999999997</c:v>
                </c:pt>
                <c:pt idx="10829">
                  <c:v>8036.96</c:v>
                </c:pt>
                <c:pt idx="10830">
                  <c:v>8036.9779999999992</c:v>
                </c:pt>
                <c:pt idx="10831">
                  <c:v>8036.9920000000002</c:v>
                </c:pt>
                <c:pt idx="10832">
                  <c:v>8037.0389999999998</c:v>
                </c:pt>
                <c:pt idx="10833">
                  <c:v>8036.9630000000006</c:v>
                </c:pt>
                <c:pt idx="10834">
                  <c:v>8037.0060000000003</c:v>
                </c:pt>
                <c:pt idx="10835">
                  <c:v>8037.0260000000035</c:v>
                </c:pt>
                <c:pt idx="10836">
                  <c:v>8037.0260000000035</c:v>
                </c:pt>
                <c:pt idx="10837">
                  <c:v>8036.9949999999999</c:v>
                </c:pt>
                <c:pt idx="10838">
                  <c:v>8037.018</c:v>
                </c:pt>
                <c:pt idx="10839">
                  <c:v>8037.0150000000003</c:v>
                </c:pt>
                <c:pt idx="10840">
                  <c:v>8037.04</c:v>
                </c:pt>
                <c:pt idx="10841">
                  <c:v>8037.0710000000008</c:v>
                </c:pt>
                <c:pt idx="10842">
                  <c:v>8037.0680000000002</c:v>
                </c:pt>
                <c:pt idx="10843">
                  <c:v>8037.0620000000035</c:v>
                </c:pt>
                <c:pt idx="10844">
                  <c:v>8037.0550000000003</c:v>
                </c:pt>
                <c:pt idx="10845">
                  <c:v>8037.0640000000003</c:v>
                </c:pt>
                <c:pt idx="10846">
                  <c:v>8037.1110000000044</c:v>
                </c:pt>
                <c:pt idx="10847">
                  <c:v>8037.0920000000024</c:v>
                </c:pt>
                <c:pt idx="10848">
                  <c:v>8037.0510000000004</c:v>
                </c:pt>
                <c:pt idx="10849">
                  <c:v>8037.07</c:v>
                </c:pt>
                <c:pt idx="10850">
                  <c:v>8037.0610000000024</c:v>
                </c:pt>
                <c:pt idx="10851">
                  <c:v>8037.0520000000024</c:v>
                </c:pt>
                <c:pt idx="10852">
                  <c:v>8037.0780000000004</c:v>
                </c:pt>
                <c:pt idx="10853">
                  <c:v>8037.13</c:v>
                </c:pt>
                <c:pt idx="10854">
                  <c:v>8037.0690000000004</c:v>
                </c:pt>
                <c:pt idx="10855">
                  <c:v>8037.085</c:v>
                </c:pt>
                <c:pt idx="10856">
                  <c:v>8037.1080000000002</c:v>
                </c:pt>
                <c:pt idx="10857">
                  <c:v>8037.1330000000007</c:v>
                </c:pt>
                <c:pt idx="10858">
                  <c:v>8037.1880000000001</c:v>
                </c:pt>
                <c:pt idx="10859">
                  <c:v>8037.1510000000035</c:v>
                </c:pt>
                <c:pt idx="10860">
                  <c:v>8037.1900000000014</c:v>
                </c:pt>
                <c:pt idx="10861">
                  <c:v>8037.1120000000037</c:v>
                </c:pt>
                <c:pt idx="10862">
                  <c:v>8037.1660000000038</c:v>
                </c:pt>
                <c:pt idx="10863">
                  <c:v>8037.1930000000002</c:v>
                </c:pt>
                <c:pt idx="10864">
                  <c:v>8037.1670000000004</c:v>
                </c:pt>
                <c:pt idx="10865">
                  <c:v>8037.1060000000034</c:v>
                </c:pt>
                <c:pt idx="10866">
                  <c:v>8037.1730000000016</c:v>
                </c:pt>
                <c:pt idx="10867">
                  <c:v>8037.1180000000004</c:v>
                </c:pt>
                <c:pt idx="10868">
                  <c:v>8037.1650000000036</c:v>
                </c:pt>
                <c:pt idx="10869">
                  <c:v>8037.1720000000014</c:v>
                </c:pt>
                <c:pt idx="10870">
                  <c:v>8037.1650000000036</c:v>
                </c:pt>
                <c:pt idx="10871">
                  <c:v>8037.1930000000002</c:v>
                </c:pt>
                <c:pt idx="10872">
                  <c:v>8037.18</c:v>
                </c:pt>
                <c:pt idx="10873">
                  <c:v>8037.1770000000006</c:v>
                </c:pt>
                <c:pt idx="10874">
                  <c:v>8037.1860000000024</c:v>
                </c:pt>
                <c:pt idx="10875">
                  <c:v>8037.1850000000004</c:v>
                </c:pt>
                <c:pt idx="10876">
                  <c:v>8037.183</c:v>
                </c:pt>
                <c:pt idx="10877">
                  <c:v>8037.1810000000014</c:v>
                </c:pt>
                <c:pt idx="10878">
                  <c:v>8037.18</c:v>
                </c:pt>
                <c:pt idx="10879">
                  <c:v>8037.23</c:v>
                </c:pt>
                <c:pt idx="10880">
                  <c:v>8037.232</c:v>
                </c:pt>
                <c:pt idx="10881">
                  <c:v>8037.2070000000003</c:v>
                </c:pt>
                <c:pt idx="10882">
                  <c:v>8037.21</c:v>
                </c:pt>
                <c:pt idx="10883">
                  <c:v>8037.2150000000001</c:v>
                </c:pt>
                <c:pt idx="10884">
                  <c:v>8037.2079999999996</c:v>
                </c:pt>
                <c:pt idx="10885">
                  <c:v>8037.23</c:v>
                </c:pt>
                <c:pt idx="10886">
                  <c:v>8037.1790000000001</c:v>
                </c:pt>
                <c:pt idx="10887">
                  <c:v>8037.22</c:v>
                </c:pt>
                <c:pt idx="10888">
                  <c:v>8037.1980000000003</c:v>
                </c:pt>
                <c:pt idx="10889">
                  <c:v>8037.2390000000005</c:v>
                </c:pt>
                <c:pt idx="10890">
                  <c:v>8037.2530000000015</c:v>
                </c:pt>
                <c:pt idx="10891">
                  <c:v>8037.2140000000009</c:v>
                </c:pt>
                <c:pt idx="10892">
                  <c:v>8037.2290000000003</c:v>
                </c:pt>
                <c:pt idx="10893">
                  <c:v>8037.299</c:v>
                </c:pt>
                <c:pt idx="10894">
                  <c:v>8037.2530000000015</c:v>
                </c:pt>
                <c:pt idx="10895">
                  <c:v>8037.2779999999975</c:v>
                </c:pt>
                <c:pt idx="10896">
                  <c:v>8037.2979999999998</c:v>
                </c:pt>
                <c:pt idx="10897">
                  <c:v>8037.2520000000004</c:v>
                </c:pt>
                <c:pt idx="10898">
                  <c:v>8037.2870000000003</c:v>
                </c:pt>
                <c:pt idx="10899">
                  <c:v>8037.2620000000024</c:v>
                </c:pt>
                <c:pt idx="10900">
                  <c:v>8037.3130000000001</c:v>
                </c:pt>
                <c:pt idx="10901">
                  <c:v>8037.3290000000034</c:v>
                </c:pt>
                <c:pt idx="10902">
                  <c:v>8037.2960000000003</c:v>
                </c:pt>
                <c:pt idx="10903">
                  <c:v>8037.2739999999994</c:v>
                </c:pt>
                <c:pt idx="10904">
                  <c:v>8037.3090000000002</c:v>
                </c:pt>
                <c:pt idx="10905">
                  <c:v>8037.3280000000004</c:v>
                </c:pt>
                <c:pt idx="10906">
                  <c:v>8037.3310000000001</c:v>
                </c:pt>
                <c:pt idx="10907">
                  <c:v>8037.3620000000037</c:v>
                </c:pt>
                <c:pt idx="10908">
                  <c:v>8037.3040000000001</c:v>
                </c:pt>
                <c:pt idx="10909">
                  <c:v>8037.3040000000001</c:v>
                </c:pt>
                <c:pt idx="10910">
                  <c:v>8037.3460000000014</c:v>
                </c:pt>
                <c:pt idx="10911">
                  <c:v>8037.2979999999998</c:v>
                </c:pt>
                <c:pt idx="10912">
                  <c:v>8037.4030000000002</c:v>
                </c:pt>
                <c:pt idx="10913">
                  <c:v>8037.3130000000001</c:v>
                </c:pt>
                <c:pt idx="10914">
                  <c:v>8037.3789999999999</c:v>
                </c:pt>
                <c:pt idx="10915">
                  <c:v>8037.3960000000034</c:v>
                </c:pt>
                <c:pt idx="10916">
                  <c:v>8037.4030000000002</c:v>
                </c:pt>
                <c:pt idx="10917">
                  <c:v>8037.4120000000003</c:v>
                </c:pt>
                <c:pt idx="10918">
                  <c:v>8037.375</c:v>
                </c:pt>
                <c:pt idx="10919">
                  <c:v>8037.42</c:v>
                </c:pt>
                <c:pt idx="10920">
                  <c:v>8037.4010000000007</c:v>
                </c:pt>
                <c:pt idx="10921">
                  <c:v>8037.4190000000008</c:v>
                </c:pt>
                <c:pt idx="10922">
                  <c:v>8037.4049999999997</c:v>
                </c:pt>
                <c:pt idx="10923">
                  <c:v>8037.384</c:v>
                </c:pt>
                <c:pt idx="10924">
                  <c:v>8037.4309999999996</c:v>
                </c:pt>
                <c:pt idx="10925">
                  <c:v>8037.4550000000008</c:v>
                </c:pt>
                <c:pt idx="10926">
                  <c:v>8037.4180000000006</c:v>
                </c:pt>
                <c:pt idx="10927">
                  <c:v>8037.4650000000001</c:v>
                </c:pt>
                <c:pt idx="10928">
                  <c:v>8037.4110000000001</c:v>
                </c:pt>
                <c:pt idx="10929">
                  <c:v>8037.4620000000004</c:v>
                </c:pt>
                <c:pt idx="10930">
                  <c:v>8037.4769999999999</c:v>
                </c:pt>
                <c:pt idx="10931">
                  <c:v>8037.4560000000001</c:v>
                </c:pt>
                <c:pt idx="10932">
                  <c:v>8037.4769999999999</c:v>
                </c:pt>
                <c:pt idx="10933">
                  <c:v>8037.5060000000003</c:v>
                </c:pt>
                <c:pt idx="10934">
                  <c:v>8037.44</c:v>
                </c:pt>
                <c:pt idx="10935">
                  <c:v>8037.4779999999992</c:v>
                </c:pt>
                <c:pt idx="10936">
                  <c:v>8037.4990000000007</c:v>
                </c:pt>
                <c:pt idx="10937">
                  <c:v>8037.4560000000001</c:v>
                </c:pt>
                <c:pt idx="10938">
                  <c:v>8037.4869999999992</c:v>
                </c:pt>
                <c:pt idx="10939">
                  <c:v>8037.4939999999997</c:v>
                </c:pt>
                <c:pt idx="10940">
                  <c:v>8037.5430000000006</c:v>
                </c:pt>
                <c:pt idx="10941">
                  <c:v>8037.4990000000007</c:v>
                </c:pt>
                <c:pt idx="10942">
                  <c:v>8037.4869999999992</c:v>
                </c:pt>
                <c:pt idx="10943">
                  <c:v>8037.5</c:v>
                </c:pt>
                <c:pt idx="10944">
                  <c:v>8037.518</c:v>
                </c:pt>
                <c:pt idx="10945">
                  <c:v>8037.5960000000014</c:v>
                </c:pt>
                <c:pt idx="10946">
                  <c:v>8037.6850000000004</c:v>
                </c:pt>
                <c:pt idx="10947">
                  <c:v>8037.6610000000037</c:v>
                </c:pt>
                <c:pt idx="10948">
                  <c:v>8037.7040000000006</c:v>
                </c:pt>
                <c:pt idx="10949">
                  <c:v>8037.7210000000014</c:v>
                </c:pt>
                <c:pt idx="10950">
                  <c:v>8037.7120000000004</c:v>
                </c:pt>
                <c:pt idx="10951">
                  <c:v>8037.6210000000037</c:v>
                </c:pt>
                <c:pt idx="10952">
                  <c:v>8037.6760000000004</c:v>
                </c:pt>
                <c:pt idx="10953">
                  <c:v>8037.6720000000014</c:v>
                </c:pt>
                <c:pt idx="10954">
                  <c:v>8037.6920000000036</c:v>
                </c:pt>
                <c:pt idx="10955">
                  <c:v>8037.6690000000035</c:v>
                </c:pt>
                <c:pt idx="10956">
                  <c:v>8037.6610000000037</c:v>
                </c:pt>
                <c:pt idx="10957">
                  <c:v>8037.6720000000014</c:v>
                </c:pt>
                <c:pt idx="10958">
                  <c:v>8037.6980000000003</c:v>
                </c:pt>
                <c:pt idx="10959">
                  <c:v>8037.7079999999996</c:v>
                </c:pt>
                <c:pt idx="10960">
                  <c:v>8037.75</c:v>
                </c:pt>
                <c:pt idx="10961">
                  <c:v>8037.6360000000004</c:v>
                </c:pt>
                <c:pt idx="10962">
                  <c:v>8037.6870000000008</c:v>
                </c:pt>
                <c:pt idx="10963">
                  <c:v>8037.7</c:v>
                </c:pt>
                <c:pt idx="10964">
                  <c:v>8037.6960000000036</c:v>
                </c:pt>
                <c:pt idx="10965">
                  <c:v>8037.6900000000014</c:v>
                </c:pt>
                <c:pt idx="10966">
                  <c:v>8037.7020000000002</c:v>
                </c:pt>
                <c:pt idx="10967">
                  <c:v>8037.6290000000045</c:v>
                </c:pt>
                <c:pt idx="10968">
                  <c:v>8037.6970000000001</c:v>
                </c:pt>
                <c:pt idx="10969">
                  <c:v>8037.7330000000002</c:v>
                </c:pt>
                <c:pt idx="10970">
                  <c:v>8037.7469999999994</c:v>
                </c:pt>
                <c:pt idx="10971">
                  <c:v>8037.7369999999992</c:v>
                </c:pt>
                <c:pt idx="10972">
                  <c:v>8037.74</c:v>
                </c:pt>
                <c:pt idx="10973">
                  <c:v>8037.7550000000001</c:v>
                </c:pt>
                <c:pt idx="10974">
                  <c:v>8037.741</c:v>
                </c:pt>
                <c:pt idx="10975">
                  <c:v>8037.7920000000004</c:v>
                </c:pt>
                <c:pt idx="10976">
                  <c:v>8037.78</c:v>
                </c:pt>
                <c:pt idx="10977">
                  <c:v>8037.7739999999994</c:v>
                </c:pt>
                <c:pt idx="10978">
                  <c:v>8037.7829999999994</c:v>
                </c:pt>
                <c:pt idx="10979">
                  <c:v>8037.8490000000002</c:v>
                </c:pt>
                <c:pt idx="10980">
                  <c:v>8037.808</c:v>
                </c:pt>
                <c:pt idx="10981">
                  <c:v>8037.7660000000014</c:v>
                </c:pt>
                <c:pt idx="10982">
                  <c:v>8037.8190000000004</c:v>
                </c:pt>
                <c:pt idx="10983">
                  <c:v>8037.7840000000006</c:v>
                </c:pt>
                <c:pt idx="10984">
                  <c:v>8037.7960000000003</c:v>
                </c:pt>
                <c:pt idx="10985">
                  <c:v>8037.7860000000001</c:v>
                </c:pt>
                <c:pt idx="10986">
                  <c:v>8037.8200000000024</c:v>
                </c:pt>
                <c:pt idx="10987">
                  <c:v>8037.8120000000035</c:v>
                </c:pt>
                <c:pt idx="10988">
                  <c:v>8037.8200000000024</c:v>
                </c:pt>
                <c:pt idx="10989">
                  <c:v>8037.8879999999999</c:v>
                </c:pt>
                <c:pt idx="10990">
                  <c:v>8037.8380000000006</c:v>
                </c:pt>
                <c:pt idx="10991">
                  <c:v>8037.8160000000034</c:v>
                </c:pt>
                <c:pt idx="10992">
                  <c:v>8037.8490000000002</c:v>
                </c:pt>
                <c:pt idx="10993">
                  <c:v>8037.8940000000002</c:v>
                </c:pt>
                <c:pt idx="10994">
                  <c:v>8037.8590000000004</c:v>
                </c:pt>
                <c:pt idx="10995">
                  <c:v>8037.88</c:v>
                </c:pt>
                <c:pt idx="10996">
                  <c:v>8037.85</c:v>
                </c:pt>
                <c:pt idx="10997">
                  <c:v>8037.8420000000024</c:v>
                </c:pt>
                <c:pt idx="10998">
                  <c:v>8037.884</c:v>
                </c:pt>
                <c:pt idx="10999">
                  <c:v>8037.9170000000004</c:v>
                </c:pt>
                <c:pt idx="11000">
                  <c:v>8037.9460000000008</c:v>
                </c:pt>
                <c:pt idx="11001">
                  <c:v>8037.875</c:v>
                </c:pt>
                <c:pt idx="11002">
                  <c:v>8037.9210000000003</c:v>
                </c:pt>
                <c:pt idx="11003">
                  <c:v>8037.9090000000006</c:v>
                </c:pt>
                <c:pt idx="11004">
                  <c:v>8037.9660000000003</c:v>
                </c:pt>
                <c:pt idx="11005">
                  <c:v>8037.96</c:v>
                </c:pt>
                <c:pt idx="11006">
                  <c:v>8037.9579999999996</c:v>
                </c:pt>
                <c:pt idx="11007">
                  <c:v>8037.9920000000002</c:v>
                </c:pt>
                <c:pt idx="11008">
                  <c:v>8037.9540000000006</c:v>
                </c:pt>
                <c:pt idx="11009">
                  <c:v>8037.9610000000002</c:v>
                </c:pt>
                <c:pt idx="11010">
                  <c:v>8038.0110000000004</c:v>
                </c:pt>
                <c:pt idx="11011">
                  <c:v>8038.0050000000001</c:v>
                </c:pt>
                <c:pt idx="11012">
                  <c:v>8038.0120000000024</c:v>
                </c:pt>
                <c:pt idx="11013">
                  <c:v>8038.0170000000007</c:v>
                </c:pt>
                <c:pt idx="11014">
                  <c:v>8037.991</c:v>
                </c:pt>
                <c:pt idx="11015">
                  <c:v>8037.9360000000006</c:v>
                </c:pt>
                <c:pt idx="11016">
                  <c:v>8038.0060000000003</c:v>
                </c:pt>
                <c:pt idx="11017">
                  <c:v>8037.9769999999999</c:v>
                </c:pt>
                <c:pt idx="11018">
                  <c:v>8037.9960000000001</c:v>
                </c:pt>
                <c:pt idx="11019">
                  <c:v>8038.02</c:v>
                </c:pt>
                <c:pt idx="11020">
                  <c:v>8037.9670000000015</c:v>
                </c:pt>
                <c:pt idx="11021">
                  <c:v>8038.0329999999994</c:v>
                </c:pt>
                <c:pt idx="11022">
                  <c:v>8038.0210000000034</c:v>
                </c:pt>
                <c:pt idx="11023">
                  <c:v>8038.0290000000014</c:v>
                </c:pt>
                <c:pt idx="11024">
                  <c:v>8037.9610000000002</c:v>
                </c:pt>
                <c:pt idx="11025">
                  <c:v>8038.0230000000001</c:v>
                </c:pt>
                <c:pt idx="11026">
                  <c:v>8038.03</c:v>
                </c:pt>
                <c:pt idx="11027">
                  <c:v>8038.0410000000002</c:v>
                </c:pt>
                <c:pt idx="11028">
                  <c:v>8038.018</c:v>
                </c:pt>
                <c:pt idx="11029">
                  <c:v>8037.9980000000005</c:v>
                </c:pt>
                <c:pt idx="11030">
                  <c:v>8038.0260000000035</c:v>
                </c:pt>
                <c:pt idx="11031">
                  <c:v>8038.0050000000001</c:v>
                </c:pt>
                <c:pt idx="11032">
                  <c:v>8037.9990000000007</c:v>
                </c:pt>
                <c:pt idx="11033">
                  <c:v>8038.058</c:v>
                </c:pt>
                <c:pt idx="11034">
                  <c:v>8038.0250000000024</c:v>
                </c:pt>
                <c:pt idx="11035">
                  <c:v>8038.1040000000003</c:v>
                </c:pt>
                <c:pt idx="11036">
                  <c:v>8038.0350000000008</c:v>
                </c:pt>
                <c:pt idx="11037">
                  <c:v>8038.0839999999998</c:v>
                </c:pt>
                <c:pt idx="11038">
                  <c:v>8038.0340000000006</c:v>
                </c:pt>
                <c:pt idx="11039">
                  <c:v>8038.0460000000003</c:v>
                </c:pt>
                <c:pt idx="11040">
                  <c:v>8038.0650000000014</c:v>
                </c:pt>
                <c:pt idx="11041">
                  <c:v>8038.0769999999993</c:v>
                </c:pt>
                <c:pt idx="11042">
                  <c:v>8038.0360000000001</c:v>
                </c:pt>
                <c:pt idx="11043">
                  <c:v>8038.0450000000001</c:v>
                </c:pt>
                <c:pt idx="11044">
                  <c:v>8038.0860000000002</c:v>
                </c:pt>
                <c:pt idx="11045">
                  <c:v>8038.1210000000037</c:v>
                </c:pt>
                <c:pt idx="11046">
                  <c:v>8038.0960000000014</c:v>
                </c:pt>
                <c:pt idx="11047">
                  <c:v>8038.1240000000034</c:v>
                </c:pt>
                <c:pt idx="11048">
                  <c:v>8038.0890000000009</c:v>
                </c:pt>
                <c:pt idx="11049">
                  <c:v>8038.0630000000001</c:v>
                </c:pt>
                <c:pt idx="11050">
                  <c:v>8038.0620000000035</c:v>
                </c:pt>
                <c:pt idx="11051">
                  <c:v>8038.0910000000003</c:v>
                </c:pt>
                <c:pt idx="11052">
                  <c:v>8038.0790000000006</c:v>
                </c:pt>
                <c:pt idx="11053">
                  <c:v>8038.0739999999996</c:v>
                </c:pt>
                <c:pt idx="11054">
                  <c:v>8038.1100000000024</c:v>
                </c:pt>
                <c:pt idx="11055">
                  <c:v>8038.1180000000004</c:v>
                </c:pt>
                <c:pt idx="11056">
                  <c:v>8038.0680000000002</c:v>
                </c:pt>
                <c:pt idx="11057">
                  <c:v>8038.1379999999999</c:v>
                </c:pt>
                <c:pt idx="11058">
                  <c:v>8038.1040000000003</c:v>
                </c:pt>
                <c:pt idx="11059">
                  <c:v>8038.1530000000002</c:v>
                </c:pt>
                <c:pt idx="11060">
                  <c:v>8038.1930000000002</c:v>
                </c:pt>
                <c:pt idx="11061">
                  <c:v>8038.1240000000034</c:v>
                </c:pt>
                <c:pt idx="11062">
                  <c:v>8038.1510000000035</c:v>
                </c:pt>
                <c:pt idx="11063">
                  <c:v>8038.1290000000045</c:v>
                </c:pt>
                <c:pt idx="11064">
                  <c:v>8038.1820000000034</c:v>
                </c:pt>
                <c:pt idx="11065">
                  <c:v>8038.1710000000003</c:v>
                </c:pt>
                <c:pt idx="11066">
                  <c:v>8038.24</c:v>
                </c:pt>
                <c:pt idx="11067">
                  <c:v>8038.1780000000008</c:v>
                </c:pt>
                <c:pt idx="11068">
                  <c:v>8038.1760000000004</c:v>
                </c:pt>
                <c:pt idx="11069">
                  <c:v>8038.1240000000034</c:v>
                </c:pt>
                <c:pt idx="11070">
                  <c:v>8038.1930000000002</c:v>
                </c:pt>
                <c:pt idx="11071">
                  <c:v>8038.2170000000015</c:v>
                </c:pt>
                <c:pt idx="11072">
                  <c:v>8038.1970000000001</c:v>
                </c:pt>
                <c:pt idx="11073">
                  <c:v>8038.2079999999996</c:v>
                </c:pt>
                <c:pt idx="11074">
                  <c:v>8038.1920000000036</c:v>
                </c:pt>
                <c:pt idx="11075">
                  <c:v>8038.1580000000004</c:v>
                </c:pt>
                <c:pt idx="11076">
                  <c:v>8038.2469999999994</c:v>
                </c:pt>
                <c:pt idx="11077">
                  <c:v>8038.2290000000003</c:v>
                </c:pt>
                <c:pt idx="11078">
                  <c:v>8038.2520000000004</c:v>
                </c:pt>
                <c:pt idx="11079">
                  <c:v>8038.2359999999999</c:v>
                </c:pt>
                <c:pt idx="11080">
                  <c:v>8038.2429999999995</c:v>
                </c:pt>
                <c:pt idx="11081">
                  <c:v>8038.1920000000036</c:v>
                </c:pt>
                <c:pt idx="11082">
                  <c:v>8038.2310000000007</c:v>
                </c:pt>
                <c:pt idx="11083">
                  <c:v>8038.2330000000002</c:v>
                </c:pt>
                <c:pt idx="11084">
                  <c:v>8038.2480000000005</c:v>
                </c:pt>
                <c:pt idx="11085">
                  <c:v>8038.2510000000002</c:v>
                </c:pt>
                <c:pt idx="11086">
                  <c:v>8038.2670000000007</c:v>
                </c:pt>
                <c:pt idx="11087">
                  <c:v>8038.28</c:v>
                </c:pt>
                <c:pt idx="11088">
                  <c:v>8038.2630000000017</c:v>
                </c:pt>
                <c:pt idx="11089">
                  <c:v>8038.2469999999994</c:v>
                </c:pt>
                <c:pt idx="11090">
                  <c:v>8038.2889999999998</c:v>
                </c:pt>
                <c:pt idx="11091">
                  <c:v>8038.2379999999994</c:v>
                </c:pt>
                <c:pt idx="11092">
                  <c:v>8038.2729999999992</c:v>
                </c:pt>
                <c:pt idx="11093">
                  <c:v>8038.28</c:v>
                </c:pt>
                <c:pt idx="11094">
                  <c:v>8038.3020000000024</c:v>
                </c:pt>
                <c:pt idx="11095">
                  <c:v>8038.2560000000003</c:v>
                </c:pt>
                <c:pt idx="11096">
                  <c:v>8038.29</c:v>
                </c:pt>
                <c:pt idx="11097">
                  <c:v>8038.2790000000005</c:v>
                </c:pt>
                <c:pt idx="11098">
                  <c:v>8038.3280000000004</c:v>
                </c:pt>
                <c:pt idx="11099">
                  <c:v>8038.2960000000003</c:v>
                </c:pt>
                <c:pt idx="11100">
                  <c:v>8038.3490000000002</c:v>
                </c:pt>
                <c:pt idx="11101">
                  <c:v>8038.3450000000003</c:v>
                </c:pt>
                <c:pt idx="11102">
                  <c:v>8038.3220000000038</c:v>
                </c:pt>
                <c:pt idx="11103">
                  <c:v>8038.3020000000024</c:v>
                </c:pt>
                <c:pt idx="11104">
                  <c:v>8038.33</c:v>
                </c:pt>
                <c:pt idx="11105">
                  <c:v>8038.3390000000009</c:v>
                </c:pt>
                <c:pt idx="11106">
                  <c:v>8038.3330000000005</c:v>
                </c:pt>
                <c:pt idx="11107">
                  <c:v>8038.3810000000003</c:v>
                </c:pt>
                <c:pt idx="11108">
                  <c:v>8038.39</c:v>
                </c:pt>
                <c:pt idx="11109">
                  <c:v>8038.3</c:v>
                </c:pt>
                <c:pt idx="11110">
                  <c:v>8038.3540000000003</c:v>
                </c:pt>
                <c:pt idx="11111">
                  <c:v>8038.3600000000024</c:v>
                </c:pt>
                <c:pt idx="11112">
                  <c:v>8038.3540000000003</c:v>
                </c:pt>
                <c:pt idx="11113">
                  <c:v>8038.3910000000014</c:v>
                </c:pt>
                <c:pt idx="11114">
                  <c:v>8038.3940000000002</c:v>
                </c:pt>
                <c:pt idx="11115">
                  <c:v>8038.4010000000007</c:v>
                </c:pt>
                <c:pt idx="11116">
                  <c:v>8038.4270000000006</c:v>
                </c:pt>
                <c:pt idx="11117">
                  <c:v>8038.4640000000009</c:v>
                </c:pt>
                <c:pt idx="11118">
                  <c:v>8038.415</c:v>
                </c:pt>
                <c:pt idx="11119">
                  <c:v>8038.4329999999991</c:v>
                </c:pt>
                <c:pt idx="11120">
                  <c:v>8038.4520000000002</c:v>
                </c:pt>
                <c:pt idx="11121">
                  <c:v>8038.4530000000004</c:v>
                </c:pt>
                <c:pt idx="11122">
                  <c:v>8038.4560000000001</c:v>
                </c:pt>
                <c:pt idx="11123">
                  <c:v>8038.4409999999998</c:v>
                </c:pt>
                <c:pt idx="11124">
                  <c:v>8038.4440000000004</c:v>
                </c:pt>
                <c:pt idx="11125">
                  <c:v>8038.4220000000014</c:v>
                </c:pt>
                <c:pt idx="11126">
                  <c:v>8038.4429999999993</c:v>
                </c:pt>
                <c:pt idx="11127">
                  <c:v>8038.4620000000004</c:v>
                </c:pt>
                <c:pt idx="11128">
                  <c:v>8038.4690000000001</c:v>
                </c:pt>
                <c:pt idx="11129">
                  <c:v>8038.4489999999996</c:v>
                </c:pt>
                <c:pt idx="11130">
                  <c:v>8038.4939999999997</c:v>
                </c:pt>
                <c:pt idx="11131">
                  <c:v>8038.5070000000005</c:v>
                </c:pt>
                <c:pt idx="11132">
                  <c:v>8038.4810000000007</c:v>
                </c:pt>
                <c:pt idx="11133">
                  <c:v>8038.5560000000014</c:v>
                </c:pt>
                <c:pt idx="11134">
                  <c:v>8038.4720000000007</c:v>
                </c:pt>
                <c:pt idx="11135">
                  <c:v>8038.5130000000017</c:v>
                </c:pt>
                <c:pt idx="11136">
                  <c:v>8038.5389999999998</c:v>
                </c:pt>
                <c:pt idx="11137">
                  <c:v>8038.49</c:v>
                </c:pt>
                <c:pt idx="11138">
                  <c:v>8038.5020000000004</c:v>
                </c:pt>
                <c:pt idx="11139">
                  <c:v>8038.4830000000002</c:v>
                </c:pt>
                <c:pt idx="11140">
                  <c:v>8038.4789999999994</c:v>
                </c:pt>
                <c:pt idx="11141">
                  <c:v>8038.4859999999999</c:v>
                </c:pt>
                <c:pt idx="11142">
                  <c:v>8038.518</c:v>
                </c:pt>
                <c:pt idx="11143">
                  <c:v>8038.5010000000002</c:v>
                </c:pt>
                <c:pt idx="11144">
                  <c:v>8038.4849999999997</c:v>
                </c:pt>
                <c:pt idx="11145">
                  <c:v>8038.5150000000003</c:v>
                </c:pt>
                <c:pt idx="11146">
                  <c:v>8038.5610000000024</c:v>
                </c:pt>
                <c:pt idx="11147">
                  <c:v>8038.5290000000014</c:v>
                </c:pt>
                <c:pt idx="11148">
                  <c:v>8038.5080000000007</c:v>
                </c:pt>
                <c:pt idx="11149">
                  <c:v>8038.5620000000035</c:v>
                </c:pt>
                <c:pt idx="11150">
                  <c:v>8038.5890000000009</c:v>
                </c:pt>
                <c:pt idx="11151">
                  <c:v>8038.56</c:v>
                </c:pt>
                <c:pt idx="11152">
                  <c:v>8038.5830000000005</c:v>
                </c:pt>
                <c:pt idx="11153">
                  <c:v>8038.5640000000003</c:v>
                </c:pt>
                <c:pt idx="11154">
                  <c:v>8038.5329999999994</c:v>
                </c:pt>
                <c:pt idx="11155">
                  <c:v>8038.5309999999999</c:v>
                </c:pt>
                <c:pt idx="11156">
                  <c:v>8038.5820000000003</c:v>
                </c:pt>
                <c:pt idx="11157">
                  <c:v>8038.5530000000008</c:v>
                </c:pt>
                <c:pt idx="11158">
                  <c:v>8038.57</c:v>
                </c:pt>
                <c:pt idx="11159">
                  <c:v>8038.5650000000014</c:v>
                </c:pt>
                <c:pt idx="11160">
                  <c:v>8038.6100000000024</c:v>
                </c:pt>
                <c:pt idx="11161">
                  <c:v>8038.567</c:v>
                </c:pt>
                <c:pt idx="11162">
                  <c:v>8038.5680000000002</c:v>
                </c:pt>
                <c:pt idx="11163">
                  <c:v>8038.6120000000037</c:v>
                </c:pt>
                <c:pt idx="11164">
                  <c:v>8038.5610000000024</c:v>
                </c:pt>
                <c:pt idx="11165">
                  <c:v>8038.58</c:v>
                </c:pt>
                <c:pt idx="11166">
                  <c:v>8038.5630000000001</c:v>
                </c:pt>
                <c:pt idx="11167">
                  <c:v>8038.5890000000009</c:v>
                </c:pt>
                <c:pt idx="11168">
                  <c:v>8038.5910000000003</c:v>
                </c:pt>
                <c:pt idx="11169">
                  <c:v>8038.6320000000014</c:v>
                </c:pt>
                <c:pt idx="11170">
                  <c:v>8038.6220000000039</c:v>
                </c:pt>
                <c:pt idx="11171">
                  <c:v>8038.6379999999999</c:v>
                </c:pt>
                <c:pt idx="11172">
                  <c:v>8038.6080000000002</c:v>
                </c:pt>
                <c:pt idx="11173">
                  <c:v>8038.6640000000034</c:v>
                </c:pt>
                <c:pt idx="11174">
                  <c:v>8038.6490000000003</c:v>
                </c:pt>
                <c:pt idx="11175">
                  <c:v>8038.6250000000036</c:v>
                </c:pt>
                <c:pt idx="11176">
                  <c:v>8038.6230000000023</c:v>
                </c:pt>
                <c:pt idx="11177">
                  <c:v>8038.67</c:v>
                </c:pt>
                <c:pt idx="11178">
                  <c:v>8038.6550000000034</c:v>
                </c:pt>
                <c:pt idx="11179">
                  <c:v>8038.7030000000004</c:v>
                </c:pt>
                <c:pt idx="11180">
                  <c:v>8038.6200000000035</c:v>
                </c:pt>
                <c:pt idx="11181">
                  <c:v>8038.6940000000004</c:v>
                </c:pt>
                <c:pt idx="11182">
                  <c:v>8038.683</c:v>
                </c:pt>
                <c:pt idx="11183">
                  <c:v>8038.7150000000001</c:v>
                </c:pt>
                <c:pt idx="11184">
                  <c:v>8038.6900000000014</c:v>
                </c:pt>
                <c:pt idx="11185">
                  <c:v>8038.7240000000002</c:v>
                </c:pt>
                <c:pt idx="11186">
                  <c:v>8038.6530000000002</c:v>
                </c:pt>
                <c:pt idx="11187">
                  <c:v>8038.6790000000001</c:v>
                </c:pt>
                <c:pt idx="11188">
                  <c:v>8038.6920000000036</c:v>
                </c:pt>
                <c:pt idx="11189">
                  <c:v>8038.6920000000036</c:v>
                </c:pt>
                <c:pt idx="11190">
                  <c:v>8038.7480000000005</c:v>
                </c:pt>
                <c:pt idx="11191">
                  <c:v>8038.759</c:v>
                </c:pt>
                <c:pt idx="11192">
                  <c:v>8038.7520000000004</c:v>
                </c:pt>
                <c:pt idx="11193">
                  <c:v>8038.7719999999999</c:v>
                </c:pt>
                <c:pt idx="11194">
                  <c:v>8038.7310000000007</c:v>
                </c:pt>
                <c:pt idx="11195">
                  <c:v>8038.7630000000017</c:v>
                </c:pt>
                <c:pt idx="11196">
                  <c:v>8038.75</c:v>
                </c:pt>
                <c:pt idx="11197">
                  <c:v>8038.7490000000007</c:v>
                </c:pt>
                <c:pt idx="11198">
                  <c:v>8038.7369999999992</c:v>
                </c:pt>
                <c:pt idx="11199">
                  <c:v>8038.8280000000004</c:v>
                </c:pt>
                <c:pt idx="11200">
                  <c:v>8038.7950000000001</c:v>
                </c:pt>
                <c:pt idx="11201">
                  <c:v>8038.74</c:v>
                </c:pt>
                <c:pt idx="11202">
                  <c:v>8038.7369999999992</c:v>
                </c:pt>
                <c:pt idx="11203">
                  <c:v>8038.79</c:v>
                </c:pt>
                <c:pt idx="11204">
                  <c:v>8038.7690000000002</c:v>
                </c:pt>
                <c:pt idx="11205">
                  <c:v>8038.8210000000036</c:v>
                </c:pt>
                <c:pt idx="11206">
                  <c:v>8038.7420000000002</c:v>
                </c:pt>
                <c:pt idx="11207">
                  <c:v>8038.8240000000014</c:v>
                </c:pt>
                <c:pt idx="11208">
                  <c:v>8038.7930000000006</c:v>
                </c:pt>
                <c:pt idx="11209">
                  <c:v>8038.8010000000004</c:v>
                </c:pt>
                <c:pt idx="11210">
                  <c:v>8038.8320000000003</c:v>
                </c:pt>
                <c:pt idx="11211">
                  <c:v>8038.7979999999998</c:v>
                </c:pt>
                <c:pt idx="11212">
                  <c:v>8038.8330000000005</c:v>
                </c:pt>
                <c:pt idx="11213">
                  <c:v>8038.8130000000001</c:v>
                </c:pt>
                <c:pt idx="11214">
                  <c:v>8038.7910000000002</c:v>
                </c:pt>
                <c:pt idx="11215">
                  <c:v>8038.8339999999998</c:v>
                </c:pt>
                <c:pt idx="11216">
                  <c:v>8038.8390000000009</c:v>
                </c:pt>
                <c:pt idx="11217">
                  <c:v>8038.7960000000003</c:v>
                </c:pt>
                <c:pt idx="11218">
                  <c:v>8038.8590000000004</c:v>
                </c:pt>
                <c:pt idx="11219">
                  <c:v>8038.8310000000001</c:v>
                </c:pt>
                <c:pt idx="11220">
                  <c:v>8038.8090000000002</c:v>
                </c:pt>
                <c:pt idx="11221">
                  <c:v>8038.8380000000006</c:v>
                </c:pt>
                <c:pt idx="11222">
                  <c:v>8038.8430000000017</c:v>
                </c:pt>
                <c:pt idx="11223">
                  <c:v>8038.848</c:v>
                </c:pt>
                <c:pt idx="11224">
                  <c:v>8038.8410000000003</c:v>
                </c:pt>
                <c:pt idx="11225">
                  <c:v>8038.817</c:v>
                </c:pt>
                <c:pt idx="11226">
                  <c:v>8038.8820000000014</c:v>
                </c:pt>
                <c:pt idx="11227">
                  <c:v>8038.8550000000014</c:v>
                </c:pt>
                <c:pt idx="11228">
                  <c:v>8038.8270000000002</c:v>
                </c:pt>
                <c:pt idx="11229">
                  <c:v>8038.8450000000003</c:v>
                </c:pt>
                <c:pt idx="11230">
                  <c:v>8038.8660000000036</c:v>
                </c:pt>
                <c:pt idx="11231">
                  <c:v>8038.8260000000037</c:v>
                </c:pt>
                <c:pt idx="11232">
                  <c:v>8038.8540000000003</c:v>
                </c:pt>
                <c:pt idx="11233">
                  <c:v>8038.8190000000004</c:v>
                </c:pt>
                <c:pt idx="11234">
                  <c:v>8038.7920000000004</c:v>
                </c:pt>
                <c:pt idx="11235">
                  <c:v>8038.8560000000034</c:v>
                </c:pt>
                <c:pt idx="11236">
                  <c:v>8038.799</c:v>
                </c:pt>
                <c:pt idx="11237">
                  <c:v>8038.8040000000001</c:v>
                </c:pt>
                <c:pt idx="11238">
                  <c:v>8038.8510000000024</c:v>
                </c:pt>
                <c:pt idx="11239">
                  <c:v>8038.85</c:v>
                </c:pt>
                <c:pt idx="11240">
                  <c:v>8038.8380000000006</c:v>
                </c:pt>
                <c:pt idx="11241">
                  <c:v>8038.8280000000004</c:v>
                </c:pt>
                <c:pt idx="11242">
                  <c:v>8038.8040000000001</c:v>
                </c:pt>
                <c:pt idx="11243">
                  <c:v>8038.8290000000034</c:v>
                </c:pt>
                <c:pt idx="11244">
                  <c:v>8038.8130000000001</c:v>
                </c:pt>
                <c:pt idx="11245">
                  <c:v>8038.8310000000001</c:v>
                </c:pt>
                <c:pt idx="11246">
                  <c:v>8038.8240000000014</c:v>
                </c:pt>
                <c:pt idx="11247">
                  <c:v>8038.7940000000008</c:v>
                </c:pt>
                <c:pt idx="11248">
                  <c:v>8038.7979999999998</c:v>
                </c:pt>
                <c:pt idx="11249">
                  <c:v>8038.7860000000001</c:v>
                </c:pt>
                <c:pt idx="11250">
                  <c:v>8038.8390000000009</c:v>
                </c:pt>
                <c:pt idx="11251">
                  <c:v>8038.7670000000007</c:v>
                </c:pt>
                <c:pt idx="11252">
                  <c:v>8038.8540000000003</c:v>
                </c:pt>
                <c:pt idx="11253">
                  <c:v>8038.8310000000001</c:v>
                </c:pt>
                <c:pt idx="11254">
                  <c:v>8038.8020000000024</c:v>
                </c:pt>
                <c:pt idx="11255">
                  <c:v>8038.7809999999999</c:v>
                </c:pt>
                <c:pt idx="11256">
                  <c:v>8038.7580000000007</c:v>
                </c:pt>
                <c:pt idx="11257">
                  <c:v>8038.7779999999975</c:v>
                </c:pt>
                <c:pt idx="11258">
                  <c:v>8038.8210000000036</c:v>
                </c:pt>
                <c:pt idx="11259">
                  <c:v>8038.7910000000002</c:v>
                </c:pt>
                <c:pt idx="11260">
                  <c:v>8038.7580000000007</c:v>
                </c:pt>
                <c:pt idx="11261">
                  <c:v>8038.7729999999992</c:v>
                </c:pt>
                <c:pt idx="11262">
                  <c:v>8038.8050000000003</c:v>
                </c:pt>
                <c:pt idx="11263">
                  <c:v>8038.7739999999994</c:v>
                </c:pt>
                <c:pt idx="11264">
                  <c:v>8038.8220000000038</c:v>
                </c:pt>
                <c:pt idx="11265">
                  <c:v>8038.8210000000036</c:v>
                </c:pt>
                <c:pt idx="11266">
                  <c:v>8038.7950000000001</c:v>
                </c:pt>
                <c:pt idx="11267">
                  <c:v>8038.8430000000017</c:v>
                </c:pt>
                <c:pt idx="11268">
                  <c:v>8038.8020000000024</c:v>
                </c:pt>
                <c:pt idx="11269">
                  <c:v>8038.7750000000005</c:v>
                </c:pt>
                <c:pt idx="11270">
                  <c:v>8038.7570000000005</c:v>
                </c:pt>
                <c:pt idx="11271">
                  <c:v>8038.7790000000005</c:v>
                </c:pt>
                <c:pt idx="11272">
                  <c:v>8038.7960000000003</c:v>
                </c:pt>
                <c:pt idx="11273">
                  <c:v>8038.8380000000006</c:v>
                </c:pt>
                <c:pt idx="11274">
                  <c:v>8038.7510000000002</c:v>
                </c:pt>
                <c:pt idx="11275">
                  <c:v>8038.7809999999999</c:v>
                </c:pt>
                <c:pt idx="11276">
                  <c:v>8038.78</c:v>
                </c:pt>
                <c:pt idx="11277">
                  <c:v>8038.7820000000002</c:v>
                </c:pt>
                <c:pt idx="11278">
                  <c:v>8038.8050000000003</c:v>
                </c:pt>
                <c:pt idx="11279">
                  <c:v>8038.8260000000037</c:v>
                </c:pt>
                <c:pt idx="11280">
                  <c:v>8038.8230000000003</c:v>
                </c:pt>
                <c:pt idx="11281">
                  <c:v>8038.7889999999998</c:v>
                </c:pt>
                <c:pt idx="11282">
                  <c:v>8038.7809999999999</c:v>
                </c:pt>
                <c:pt idx="11283">
                  <c:v>8038.8490000000002</c:v>
                </c:pt>
                <c:pt idx="11284">
                  <c:v>8038.7660000000014</c:v>
                </c:pt>
                <c:pt idx="11285">
                  <c:v>8038.78</c:v>
                </c:pt>
                <c:pt idx="11286">
                  <c:v>8038.7640000000001</c:v>
                </c:pt>
                <c:pt idx="11287">
                  <c:v>8038.799</c:v>
                </c:pt>
                <c:pt idx="11288">
                  <c:v>8038.7510000000002</c:v>
                </c:pt>
                <c:pt idx="11289">
                  <c:v>8038.7570000000005</c:v>
                </c:pt>
                <c:pt idx="11290">
                  <c:v>8038.8150000000014</c:v>
                </c:pt>
                <c:pt idx="11291">
                  <c:v>8038.7870000000003</c:v>
                </c:pt>
                <c:pt idx="11292">
                  <c:v>8038.7369999999992</c:v>
                </c:pt>
                <c:pt idx="11293">
                  <c:v>8038.7750000000005</c:v>
                </c:pt>
                <c:pt idx="11294">
                  <c:v>8038.7750000000005</c:v>
                </c:pt>
                <c:pt idx="11295">
                  <c:v>8038.7870000000003</c:v>
                </c:pt>
                <c:pt idx="11296">
                  <c:v>8038.7560000000003</c:v>
                </c:pt>
                <c:pt idx="11297">
                  <c:v>8038.7840000000006</c:v>
                </c:pt>
                <c:pt idx="11298">
                  <c:v>8038.7670000000007</c:v>
                </c:pt>
                <c:pt idx="11299">
                  <c:v>8038.79</c:v>
                </c:pt>
                <c:pt idx="11300">
                  <c:v>8038.8</c:v>
                </c:pt>
                <c:pt idx="11301">
                  <c:v>8038.7539999999999</c:v>
                </c:pt>
                <c:pt idx="11302">
                  <c:v>8038.732</c:v>
                </c:pt>
                <c:pt idx="11303">
                  <c:v>8038.732</c:v>
                </c:pt>
                <c:pt idx="11304">
                  <c:v>8038.7539999999999</c:v>
                </c:pt>
                <c:pt idx="11305">
                  <c:v>8038.7530000000015</c:v>
                </c:pt>
                <c:pt idx="11306">
                  <c:v>8038.8050000000003</c:v>
                </c:pt>
                <c:pt idx="11307">
                  <c:v>8038.7739999999994</c:v>
                </c:pt>
                <c:pt idx="11308">
                  <c:v>8038.799</c:v>
                </c:pt>
                <c:pt idx="11309">
                  <c:v>8038.7690000000002</c:v>
                </c:pt>
                <c:pt idx="11310">
                  <c:v>8038.7469999999994</c:v>
                </c:pt>
                <c:pt idx="11311">
                  <c:v>8038.7560000000003</c:v>
                </c:pt>
                <c:pt idx="11312">
                  <c:v>8038.7520000000004</c:v>
                </c:pt>
                <c:pt idx="11313">
                  <c:v>8038.7539999999999</c:v>
                </c:pt>
                <c:pt idx="11314">
                  <c:v>8038.78</c:v>
                </c:pt>
                <c:pt idx="11315">
                  <c:v>8038.7620000000024</c:v>
                </c:pt>
                <c:pt idx="11316">
                  <c:v>8038.7580000000007</c:v>
                </c:pt>
                <c:pt idx="11317">
                  <c:v>8038.7930000000006</c:v>
                </c:pt>
                <c:pt idx="11318">
                  <c:v>8038.7359999999999</c:v>
                </c:pt>
                <c:pt idx="11319">
                  <c:v>8038.8120000000035</c:v>
                </c:pt>
                <c:pt idx="11320">
                  <c:v>8038.7240000000002</c:v>
                </c:pt>
                <c:pt idx="11321">
                  <c:v>8038.759</c:v>
                </c:pt>
                <c:pt idx="11322">
                  <c:v>8038.7190000000001</c:v>
                </c:pt>
                <c:pt idx="11323">
                  <c:v>8038.8120000000035</c:v>
                </c:pt>
                <c:pt idx="11324">
                  <c:v>8038.7530000000015</c:v>
                </c:pt>
                <c:pt idx="11325">
                  <c:v>8038.7510000000002</c:v>
                </c:pt>
                <c:pt idx="11326">
                  <c:v>8038.7120000000004</c:v>
                </c:pt>
                <c:pt idx="11327">
                  <c:v>8038.732</c:v>
                </c:pt>
                <c:pt idx="11328">
                  <c:v>8038.7510000000002</c:v>
                </c:pt>
                <c:pt idx="11329">
                  <c:v>8038.7349999999997</c:v>
                </c:pt>
                <c:pt idx="11330">
                  <c:v>8038.7339999999995</c:v>
                </c:pt>
                <c:pt idx="11331">
                  <c:v>8038.76</c:v>
                </c:pt>
                <c:pt idx="11332">
                  <c:v>8038.75</c:v>
                </c:pt>
                <c:pt idx="11333">
                  <c:v>8038.7560000000003</c:v>
                </c:pt>
                <c:pt idx="11334">
                  <c:v>8038.74</c:v>
                </c:pt>
                <c:pt idx="11335">
                  <c:v>8038.7460000000001</c:v>
                </c:pt>
                <c:pt idx="11336">
                  <c:v>8038.7809999999999</c:v>
                </c:pt>
                <c:pt idx="11337">
                  <c:v>8038.7610000000004</c:v>
                </c:pt>
                <c:pt idx="11338">
                  <c:v>8038.6870000000008</c:v>
                </c:pt>
                <c:pt idx="11339">
                  <c:v>8038.6940000000004</c:v>
                </c:pt>
                <c:pt idx="11340">
                  <c:v>8038.6890000000003</c:v>
                </c:pt>
                <c:pt idx="11341">
                  <c:v>8038.6880000000001</c:v>
                </c:pt>
                <c:pt idx="11342">
                  <c:v>8038.6880000000001</c:v>
                </c:pt>
                <c:pt idx="11343">
                  <c:v>8038.6940000000004</c:v>
                </c:pt>
                <c:pt idx="11344">
                  <c:v>8038.7060000000001</c:v>
                </c:pt>
                <c:pt idx="11345">
                  <c:v>8038.71</c:v>
                </c:pt>
                <c:pt idx="11346">
                  <c:v>8038.7060000000001</c:v>
                </c:pt>
                <c:pt idx="11347">
                  <c:v>8038.7</c:v>
                </c:pt>
                <c:pt idx="11348">
                  <c:v>8038.7120000000004</c:v>
                </c:pt>
                <c:pt idx="11349">
                  <c:v>8038.6530000000002</c:v>
                </c:pt>
                <c:pt idx="11350">
                  <c:v>8038.7040000000006</c:v>
                </c:pt>
                <c:pt idx="11351">
                  <c:v>8038.6480000000001</c:v>
                </c:pt>
                <c:pt idx="11352">
                  <c:v>8038.6210000000037</c:v>
                </c:pt>
                <c:pt idx="11353">
                  <c:v>8038.6900000000014</c:v>
                </c:pt>
                <c:pt idx="11354">
                  <c:v>8038.683</c:v>
                </c:pt>
                <c:pt idx="11355">
                  <c:v>8038.6880000000001</c:v>
                </c:pt>
                <c:pt idx="11356">
                  <c:v>8038.6880000000001</c:v>
                </c:pt>
                <c:pt idx="11357">
                  <c:v>8038.6720000000014</c:v>
                </c:pt>
                <c:pt idx="11358">
                  <c:v>8038.6920000000036</c:v>
                </c:pt>
                <c:pt idx="11359">
                  <c:v>8038.683</c:v>
                </c:pt>
                <c:pt idx="11360">
                  <c:v>8038.6590000000024</c:v>
                </c:pt>
                <c:pt idx="11361">
                  <c:v>8038.6780000000008</c:v>
                </c:pt>
                <c:pt idx="11362">
                  <c:v>8038.6500000000024</c:v>
                </c:pt>
                <c:pt idx="11363">
                  <c:v>8038.6460000000034</c:v>
                </c:pt>
                <c:pt idx="11364">
                  <c:v>8038.6950000000024</c:v>
                </c:pt>
                <c:pt idx="11365">
                  <c:v>8038.6640000000034</c:v>
                </c:pt>
                <c:pt idx="11366">
                  <c:v>8038.6490000000003</c:v>
                </c:pt>
                <c:pt idx="11367">
                  <c:v>8038.6490000000003</c:v>
                </c:pt>
                <c:pt idx="11368">
                  <c:v>8038.6730000000016</c:v>
                </c:pt>
                <c:pt idx="11369">
                  <c:v>8038.6640000000034</c:v>
                </c:pt>
                <c:pt idx="11370">
                  <c:v>8038.6690000000035</c:v>
                </c:pt>
                <c:pt idx="11371">
                  <c:v>8038.6650000000036</c:v>
                </c:pt>
                <c:pt idx="11372">
                  <c:v>8038.6610000000037</c:v>
                </c:pt>
                <c:pt idx="11373">
                  <c:v>8038.7070000000003</c:v>
                </c:pt>
                <c:pt idx="11374">
                  <c:v>8038.6530000000002</c:v>
                </c:pt>
                <c:pt idx="11375">
                  <c:v>8038.7060000000001</c:v>
                </c:pt>
                <c:pt idx="11376">
                  <c:v>8038.6590000000024</c:v>
                </c:pt>
                <c:pt idx="11377">
                  <c:v>8038.67</c:v>
                </c:pt>
                <c:pt idx="11378">
                  <c:v>8038.6480000000001</c:v>
                </c:pt>
                <c:pt idx="11379">
                  <c:v>8038.5890000000009</c:v>
                </c:pt>
                <c:pt idx="11380">
                  <c:v>8038.6040000000003</c:v>
                </c:pt>
                <c:pt idx="11381">
                  <c:v>8038.6550000000034</c:v>
                </c:pt>
                <c:pt idx="11382">
                  <c:v>8038.6100000000024</c:v>
                </c:pt>
                <c:pt idx="11383">
                  <c:v>8038.6460000000034</c:v>
                </c:pt>
                <c:pt idx="11384">
                  <c:v>8038.6280000000024</c:v>
                </c:pt>
                <c:pt idx="11385">
                  <c:v>8038.6370000000015</c:v>
                </c:pt>
                <c:pt idx="11386">
                  <c:v>8038.6630000000014</c:v>
                </c:pt>
                <c:pt idx="11387">
                  <c:v>8038.6810000000014</c:v>
                </c:pt>
                <c:pt idx="11388">
                  <c:v>8038.6200000000035</c:v>
                </c:pt>
                <c:pt idx="11389">
                  <c:v>8038.5810000000001</c:v>
                </c:pt>
                <c:pt idx="11390">
                  <c:v>8038.5920000000024</c:v>
                </c:pt>
                <c:pt idx="11391">
                  <c:v>8038.5990000000002</c:v>
                </c:pt>
                <c:pt idx="11392">
                  <c:v>8038.6510000000035</c:v>
                </c:pt>
                <c:pt idx="11393">
                  <c:v>8038.6410000000014</c:v>
                </c:pt>
                <c:pt idx="11394">
                  <c:v>8038.6330000000007</c:v>
                </c:pt>
                <c:pt idx="11395">
                  <c:v>8038.576</c:v>
                </c:pt>
                <c:pt idx="11396">
                  <c:v>8038.5620000000035</c:v>
                </c:pt>
                <c:pt idx="11397">
                  <c:v>8038.6130000000003</c:v>
                </c:pt>
                <c:pt idx="11398">
                  <c:v>8038.5680000000002</c:v>
                </c:pt>
                <c:pt idx="11399">
                  <c:v>8038.6410000000014</c:v>
                </c:pt>
                <c:pt idx="11400">
                  <c:v>8038.5780000000004</c:v>
                </c:pt>
                <c:pt idx="11401">
                  <c:v>8038.585</c:v>
                </c:pt>
                <c:pt idx="11402">
                  <c:v>8038.5950000000003</c:v>
                </c:pt>
                <c:pt idx="11403">
                  <c:v>8038.64</c:v>
                </c:pt>
                <c:pt idx="11404">
                  <c:v>8038.6080000000002</c:v>
                </c:pt>
                <c:pt idx="11405">
                  <c:v>8038.6200000000035</c:v>
                </c:pt>
                <c:pt idx="11406">
                  <c:v>8038.63</c:v>
                </c:pt>
                <c:pt idx="11407">
                  <c:v>8038.598</c:v>
                </c:pt>
                <c:pt idx="11408">
                  <c:v>8038.6200000000035</c:v>
                </c:pt>
                <c:pt idx="11409">
                  <c:v>8038.6060000000034</c:v>
                </c:pt>
                <c:pt idx="11410">
                  <c:v>8038.5860000000002</c:v>
                </c:pt>
                <c:pt idx="11411">
                  <c:v>8038.5640000000003</c:v>
                </c:pt>
                <c:pt idx="11412">
                  <c:v>8038.5870000000004</c:v>
                </c:pt>
                <c:pt idx="11413">
                  <c:v>8038.6240000000034</c:v>
                </c:pt>
                <c:pt idx="11414">
                  <c:v>8038.54</c:v>
                </c:pt>
                <c:pt idx="11415">
                  <c:v>8038.5170000000007</c:v>
                </c:pt>
                <c:pt idx="11416">
                  <c:v>8038.6160000000036</c:v>
                </c:pt>
                <c:pt idx="11417">
                  <c:v>8038.5420000000004</c:v>
                </c:pt>
                <c:pt idx="11418">
                  <c:v>8038.5530000000008</c:v>
                </c:pt>
                <c:pt idx="11419">
                  <c:v>8038.5690000000004</c:v>
                </c:pt>
                <c:pt idx="11420">
                  <c:v>8038.5720000000001</c:v>
                </c:pt>
                <c:pt idx="11421">
                  <c:v>8038.5680000000002</c:v>
                </c:pt>
                <c:pt idx="11422">
                  <c:v>8038.585</c:v>
                </c:pt>
                <c:pt idx="11423">
                  <c:v>8038.5920000000024</c:v>
                </c:pt>
                <c:pt idx="11424">
                  <c:v>8038.5570000000016</c:v>
                </c:pt>
                <c:pt idx="11425">
                  <c:v>8038.5530000000008</c:v>
                </c:pt>
                <c:pt idx="11426">
                  <c:v>8038.6240000000034</c:v>
                </c:pt>
                <c:pt idx="11427">
                  <c:v>8038.56</c:v>
                </c:pt>
                <c:pt idx="11428">
                  <c:v>8038.5309999999999</c:v>
                </c:pt>
                <c:pt idx="11429">
                  <c:v>8038.5220000000045</c:v>
                </c:pt>
                <c:pt idx="11430">
                  <c:v>8038.5360000000001</c:v>
                </c:pt>
                <c:pt idx="11431">
                  <c:v>8038.5570000000016</c:v>
                </c:pt>
                <c:pt idx="11432">
                  <c:v>8038.5030000000015</c:v>
                </c:pt>
                <c:pt idx="11433">
                  <c:v>8038.5290000000014</c:v>
                </c:pt>
                <c:pt idx="11434">
                  <c:v>8038.5730000000003</c:v>
                </c:pt>
                <c:pt idx="11435">
                  <c:v>8038.5</c:v>
                </c:pt>
                <c:pt idx="11436">
                  <c:v>8038.5370000000003</c:v>
                </c:pt>
                <c:pt idx="11437">
                  <c:v>8038.5240000000003</c:v>
                </c:pt>
                <c:pt idx="11438">
                  <c:v>8038.5450000000001</c:v>
                </c:pt>
                <c:pt idx="11439">
                  <c:v>8038.558</c:v>
                </c:pt>
                <c:pt idx="11440">
                  <c:v>8038.5769999999993</c:v>
                </c:pt>
                <c:pt idx="11441">
                  <c:v>8038.5309999999999</c:v>
                </c:pt>
                <c:pt idx="11442">
                  <c:v>8038.57</c:v>
                </c:pt>
                <c:pt idx="11443">
                  <c:v>8038.509</c:v>
                </c:pt>
                <c:pt idx="11444">
                  <c:v>8038.5540000000001</c:v>
                </c:pt>
                <c:pt idx="11445">
                  <c:v>8038.5350000000008</c:v>
                </c:pt>
                <c:pt idx="11446">
                  <c:v>8038.5010000000002</c:v>
                </c:pt>
                <c:pt idx="11447">
                  <c:v>8038.5309999999999</c:v>
                </c:pt>
                <c:pt idx="11448">
                  <c:v>8038.5030000000015</c:v>
                </c:pt>
                <c:pt idx="11449">
                  <c:v>8038.5560000000014</c:v>
                </c:pt>
                <c:pt idx="11450">
                  <c:v>8038.5080000000007</c:v>
                </c:pt>
                <c:pt idx="11451">
                  <c:v>8038.5450000000001</c:v>
                </c:pt>
                <c:pt idx="11452">
                  <c:v>8038.5130000000017</c:v>
                </c:pt>
                <c:pt idx="11453">
                  <c:v>8038.52</c:v>
                </c:pt>
                <c:pt idx="11454">
                  <c:v>8038.55</c:v>
                </c:pt>
                <c:pt idx="11455">
                  <c:v>8038.5570000000016</c:v>
                </c:pt>
                <c:pt idx="11456">
                  <c:v>8038.482</c:v>
                </c:pt>
                <c:pt idx="11457">
                  <c:v>8038.5150000000003</c:v>
                </c:pt>
                <c:pt idx="11458">
                  <c:v>8038.567</c:v>
                </c:pt>
                <c:pt idx="11459">
                  <c:v>8038.509</c:v>
                </c:pt>
                <c:pt idx="11460">
                  <c:v>8038.4949999999999</c:v>
                </c:pt>
                <c:pt idx="11461">
                  <c:v>8038.5190000000002</c:v>
                </c:pt>
                <c:pt idx="11462">
                  <c:v>8038.5010000000002</c:v>
                </c:pt>
                <c:pt idx="11463">
                  <c:v>8038.4540000000006</c:v>
                </c:pt>
                <c:pt idx="11464">
                  <c:v>8038.4550000000008</c:v>
                </c:pt>
                <c:pt idx="11465">
                  <c:v>8038.4670000000015</c:v>
                </c:pt>
                <c:pt idx="11466">
                  <c:v>8038.4579999999996</c:v>
                </c:pt>
                <c:pt idx="11467">
                  <c:v>8038.49</c:v>
                </c:pt>
                <c:pt idx="11468">
                  <c:v>8038.4869999999992</c:v>
                </c:pt>
                <c:pt idx="11469">
                  <c:v>8038.4859999999999</c:v>
                </c:pt>
                <c:pt idx="11470">
                  <c:v>8038.4660000000003</c:v>
                </c:pt>
                <c:pt idx="11471">
                  <c:v>8038.4489999999996</c:v>
                </c:pt>
                <c:pt idx="11472">
                  <c:v>8038.4710000000005</c:v>
                </c:pt>
                <c:pt idx="11473">
                  <c:v>8038.4479999999985</c:v>
                </c:pt>
                <c:pt idx="11474">
                  <c:v>8038.44</c:v>
                </c:pt>
                <c:pt idx="11475">
                  <c:v>8038.4369999999999</c:v>
                </c:pt>
                <c:pt idx="11476">
                  <c:v>8038.4010000000007</c:v>
                </c:pt>
                <c:pt idx="11477">
                  <c:v>8038.4360000000006</c:v>
                </c:pt>
                <c:pt idx="11478">
                  <c:v>8038.4319999999998</c:v>
                </c:pt>
                <c:pt idx="11479">
                  <c:v>8038.4690000000001</c:v>
                </c:pt>
                <c:pt idx="11480">
                  <c:v>8038.4460000000008</c:v>
                </c:pt>
                <c:pt idx="11481">
                  <c:v>8038.4470000000001</c:v>
                </c:pt>
                <c:pt idx="11482">
                  <c:v>8038.4329999999991</c:v>
                </c:pt>
                <c:pt idx="11483">
                  <c:v>8038.4620000000004</c:v>
                </c:pt>
                <c:pt idx="11484">
                  <c:v>8038.43</c:v>
                </c:pt>
                <c:pt idx="11485">
                  <c:v>8038.4409999999998</c:v>
                </c:pt>
                <c:pt idx="11486">
                  <c:v>8038.4699999999993</c:v>
                </c:pt>
                <c:pt idx="11487">
                  <c:v>8038.4220000000014</c:v>
                </c:pt>
                <c:pt idx="11488">
                  <c:v>8038.4520000000002</c:v>
                </c:pt>
                <c:pt idx="11489">
                  <c:v>8038.4460000000008</c:v>
                </c:pt>
                <c:pt idx="11490">
                  <c:v>8038.4620000000004</c:v>
                </c:pt>
                <c:pt idx="11491">
                  <c:v>8038.4550000000008</c:v>
                </c:pt>
                <c:pt idx="11492">
                  <c:v>8038.44</c:v>
                </c:pt>
                <c:pt idx="11493">
                  <c:v>8038.4810000000007</c:v>
                </c:pt>
                <c:pt idx="11494">
                  <c:v>8038.48</c:v>
                </c:pt>
                <c:pt idx="11495">
                  <c:v>8038.4779999999992</c:v>
                </c:pt>
                <c:pt idx="11496">
                  <c:v>8038.4130000000005</c:v>
                </c:pt>
                <c:pt idx="11497">
                  <c:v>8038.4640000000009</c:v>
                </c:pt>
                <c:pt idx="11498">
                  <c:v>8038.44</c:v>
                </c:pt>
                <c:pt idx="11499">
                  <c:v>8038.4550000000008</c:v>
                </c:pt>
                <c:pt idx="11500">
                  <c:v>8038.4130000000005</c:v>
                </c:pt>
                <c:pt idx="11501">
                  <c:v>8038.4290000000001</c:v>
                </c:pt>
                <c:pt idx="11502">
                  <c:v>8038.4210000000003</c:v>
                </c:pt>
                <c:pt idx="11503">
                  <c:v>8038.4450000000006</c:v>
                </c:pt>
                <c:pt idx="11504">
                  <c:v>8038.4130000000005</c:v>
                </c:pt>
                <c:pt idx="11505">
                  <c:v>8038.4440000000004</c:v>
                </c:pt>
                <c:pt idx="11506">
                  <c:v>8038.4250000000002</c:v>
                </c:pt>
                <c:pt idx="11507">
                  <c:v>8038.4160000000002</c:v>
                </c:pt>
                <c:pt idx="11508">
                  <c:v>8038.42</c:v>
                </c:pt>
                <c:pt idx="11509">
                  <c:v>8038.4069999999992</c:v>
                </c:pt>
                <c:pt idx="11510">
                  <c:v>8038.424</c:v>
                </c:pt>
                <c:pt idx="11511">
                  <c:v>8038.3879999999999</c:v>
                </c:pt>
                <c:pt idx="11512">
                  <c:v>8038.4040000000005</c:v>
                </c:pt>
                <c:pt idx="11513">
                  <c:v>8038.424</c:v>
                </c:pt>
                <c:pt idx="11514">
                  <c:v>8038.4139999999998</c:v>
                </c:pt>
                <c:pt idx="11515">
                  <c:v>8038.4319999999998</c:v>
                </c:pt>
                <c:pt idx="11516">
                  <c:v>8038.415</c:v>
                </c:pt>
                <c:pt idx="11517">
                  <c:v>8038.4040000000005</c:v>
                </c:pt>
                <c:pt idx="11518">
                  <c:v>8038.384</c:v>
                </c:pt>
                <c:pt idx="11519">
                  <c:v>8038.4530000000004</c:v>
                </c:pt>
                <c:pt idx="11520">
                  <c:v>8038.4</c:v>
                </c:pt>
                <c:pt idx="11521">
                  <c:v>8038.3690000000024</c:v>
                </c:pt>
                <c:pt idx="11522">
                  <c:v>8038.4040000000005</c:v>
                </c:pt>
                <c:pt idx="11523">
                  <c:v>8038.4040000000005</c:v>
                </c:pt>
                <c:pt idx="11524">
                  <c:v>8038.4210000000003</c:v>
                </c:pt>
                <c:pt idx="11525">
                  <c:v>8038.393</c:v>
                </c:pt>
                <c:pt idx="11526">
                  <c:v>8038.3820000000014</c:v>
                </c:pt>
                <c:pt idx="11527">
                  <c:v>8038.3940000000002</c:v>
                </c:pt>
                <c:pt idx="11528">
                  <c:v>8038.38</c:v>
                </c:pt>
                <c:pt idx="11529">
                  <c:v>8038.3690000000024</c:v>
                </c:pt>
                <c:pt idx="11530">
                  <c:v>8038.3690000000024</c:v>
                </c:pt>
                <c:pt idx="11531">
                  <c:v>8038.4030000000002</c:v>
                </c:pt>
                <c:pt idx="11532">
                  <c:v>8038.3260000000037</c:v>
                </c:pt>
                <c:pt idx="11533">
                  <c:v>8038.3390000000009</c:v>
                </c:pt>
                <c:pt idx="11534">
                  <c:v>8038.375</c:v>
                </c:pt>
                <c:pt idx="11535">
                  <c:v>8038.3290000000034</c:v>
                </c:pt>
                <c:pt idx="11536">
                  <c:v>8038.37</c:v>
                </c:pt>
                <c:pt idx="11537">
                  <c:v>8038.3490000000002</c:v>
                </c:pt>
                <c:pt idx="11538">
                  <c:v>8038.3879999999999</c:v>
                </c:pt>
                <c:pt idx="11539">
                  <c:v>8038.3960000000034</c:v>
                </c:pt>
                <c:pt idx="11540">
                  <c:v>8038.3270000000002</c:v>
                </c:pt>
                <c:pt idx="11541">
                  <c:v>8038.4130000000005</c:v>
                </c:pt>
                <c:pt idx="11542">
                  <c:v>8038.3540000000003</c:v>
                </c:pt>
                <c:pt idx="11543">
                  <c:v>8038.3760000000002</c:v>
                </c:pt>
                <c:pt idx="11544">
                  <c:v>8038.3140000000003</c:v>
                </c:pt>
                <c:pt idx="11545">
                  <c:v>8038.3510000000024</c:v>
                </c:pt>
                <c:pt idx="11546">
                  <c:v>8038.3980000000001</c:v>
                </c:pt>
                <c:pt idx="11547">
                  <c:v>8038.3940000000002</c:v>
                </c:pt>
                <c:pt idx="11548">
                  <c:v>8038.335</c:v>
                </c:pt>
                <c:pt idx="11549">
                  <c:v>8038.4069999999992</c:v>
                </c:pt>
                <c:pt idx="11550">
                  <c:v>8038.3560000000034</c:v>
                </c:pt>
                <c:pt idx="11551">
                  <c:v>8038.3720000000003</c:v>
                </c:pt>
                <c:pt idx="11552">
                  <c:v>8038.3150000000014</c:v>
                </c:pt>
                <c:pt idx="11553">
                  <c:v>8038.3810000000003</c:v>
                </c:pt>
                <c:pt idx="11554">
                  <c:v>8038.4059999999999</c:v>
                </c:pt>
                <c:pt idx="11555">
                  <c:v>8038.3390000000009</c:v>
                </c:pt>
                <c:pt idx="11556">
                  <c:v>8038.3200000000024</c:v>
                </c:pt>
                <c:pt idx="11557">
                  <c:v>8038.3360000000002</c:v>
                </c:pt>
                <c:pt idx="11558">
                  <c:v>8038.3339999999998</c:v>
                </c:pt>
                <c:pt idx="11559">
                  <c:v>8038.384</c:v>
                </c:pt>
                <c:pt idx="11560">
                  <c:v>8038.3670000000002</c:v>
                </c:pt>
                <c:pt idx="11561">
                  <c:v>8038.4210000000003</c:v>
                </c:pt>
                <c:pt idx="11562">
                  <c:v>8038.38</c:v>
                </c:pt>
                <c:pt idx="11563">
                  <c:v>8038.3250000000044</c:v>
                </c:pt>
                <c:pt idx="11564">
                  <c:v>8038.3430000000017</c:v>
                </c:pt>
                <c:pt idx="11565">
                  <c:v>8038.3290000000034</c:v>
                </c:pt>
                <c:pt idx="11566">
                  <c:v>8038.2879999999996</c:v>
                </c:pt>
                <c:pt idx="11567">
                  <c:v>8038.3210000000036</c:v>
                </c:pt>
                <c:pt idx="11568">
                  <c:v>8038.3250000000044</c:v>
                </c:pt>
                <c:pt idx="11569">
                  <c:v>8038.3450000000003</c:v>
                </c:pt>
                <c:pt idx="11570">
                  <c:v>8038.3030000000008</c:v>
                </c:pt>
                <c:pt idx="11571">
                  <c:v>8038.3580000000002</c:v>
                </c:pt>
                <c:pt idx="11572">
                  <c:v>8038.3490000000002</c:v>
                </c:pt>
                <c:pt idx="11573">
                  <c:v>8038.3230000000003</c:v>
                </c:pt>
                <c:pt idx="11574">
                  <c:v>8038.3390000000009</c:v>
                </c:pt>
                <c:pt idx="11575">
                  <c:v>8038.3060000000014</c:v>
                </c:pt>
                <c:pt idx="11576">
                  <c:v>8038.3190000000004</c:v>
                </c:pt>
                <c:pt idx="11577">
                  <c:v>8038.3470000000007</c:v>
                </c:pt>
                <c:pt idx="11578">
                  <c:v>8038.3360000000002</c:v>
                </c:pt>
                <c:pt idx="11579">
                  <c:v>8038.3</c:v>
                </c:pt>
                <c:pt idx="11580">
                  <c:v>8038.2970000000005</c:v>
                </c:pt>
                <c:pt idx="11581">
                  <c:v>8038.2920000000004</c:v>
                </c:pt>
                <c:pt idx="11582">
                  <c:v>8038.3220000000038</c:v>
                </c:pt>
                <c:pt idx="11583">
                  <c:v>8038.3270000000002</c:v>
                </c:pt>
                <c:pt idx="11584">
                  <c:v>8038.3060000000014</c:v>
                </c:pt>
                <c:pt idx="11585">
                  <c:v>8038.3970000000018</c:v>
                </c:pt>
                <c:pt idx="11586">
                  <c:v>8038.3580000000002</c:v>
                </c:pt>
                <c:pt idx="11587">
                  <c:v>8038.3550000000014</c:v>
                </c:pt>
                <c:pt idx="11588">
                  <c:v>8038.3440000000001</c:v>
                </c:pt>
                <c:pt idx="11589">
                  <c:v>8038.3310000000001</c:v>
                </c:pt>
                <c:pt idx="11590">
                  <c:v>8038.3460000000014</c:v>
                </c:pt>
                <c:pt idx="11591">
                  <c:v>8038.2829999999994</c:v>
                </c:pt>
                <c:pt idx="11592">
                  <c:v>8038.33</c:v>
                </c:pt>
                <c:pt idx="11593">
                  <c:v>8038.3230000000003</c:v>
                </c:pt>
                <c:pt idx="11594">
                  <c:v>8038.3250000000044</c:v>
                </c:pt>
                <c:pt idx="11595">
                  <c:v>8038.3150000000014</c:v>
                </c:pt>
                <c:pt idx="11596">
                  <c:v>8038.3320000000003</c:v>
                </c:pt>
                <c:pt idx="11597">
                  <c:v>8038.3330000000005</c:v>
                </c:pt>
                <c:pt idx="11598">
                  <c:v>8038.3540000000003</c:v>
                </c:pt>
                <c:pt idx="11599">
                  <c:v>8038.3360000000002</c:v>
                </c:pt>
                <c:pt idx="11600">
                  <c:v>8038.3630000000003</c:v>
                </c:pt>
                <c:pt idx="11601">
                  <c:v>8038.3380000000006</c:v>
                </c:pt>
                <c:pt idx="11602">
                  <c:v>8038.3180000000002</c:v>
                </c:pt>
                <c:pt idx="11603">
                  <c:v>8038.3970000000018</c:v>
                </c:pt>
                <c:pt idx="11604">
                  <c:v>8038.3120000000035</c:v>
                </c:pt>
                <c:pt idx="11605">
                  <c:v>8038.3230000000003</c:v>
                </c:pt>
                <c:pt idx="11606">
                  <c:v>8038.3230000000003</c:v>
                </c:pt>
                <c:pt idx="11607">
                  <c:v>8038.3110000000024</c:v>
                </c:pt>
                <c:pt idx="11608">
                  <c:v>8038.2920000000004</c:v>
                </c:pt>
                <c:pt idx="11609">
                  <c:v>8038.2979999999998</c:v>
                </c:pt>
                <c:pt idx="11610">
                  <c:v>8038.3680000000004</c:v>
                </c:pt>
                <c:pt idx="11611">
                  <c:v>8038.3370000000004</c:v>
                </c:pt>
                <c:pt idx="11612">
                  <c:v>8038.3690000000024</c:v>
                </c:pt>
                <c:pt idx="11613">
                  <c:v>8038.3730000000005</c:v>
                </c:pt>
                <c:pt idx="11614">
                  <c:v>8038.3010000000004</c:v>
                </c:pt>
                <c:pt idx="11615">
                  <c:v>8038.3040000000001</c:v>
                </c:pt>
                <c:pt idx="11616">
                  <c:v>8038.3339999999998</c:v>
                </c:pt>
                <c:pt idx="11617">
                  <c:v>8038.3670000000002</c:v>
                </c:pt>
                <c:pt idx="11618">
                  <c:v>8038.308</c:v>
                </c:pt>
                <c:pt idx="11619">
                  <c:v>8038.31</c:v>
                </c:pt>
                <c:pt idx="11620">
                  <c:v>8038.3380000000006</c:v>
                </c:pt>
                <c:pt idx="11621">
                  <c:v>8038.3070000000016</c:v>
                </c:pt>
                <c:pt idx="11622">
                  <c:v>8038.2930000000006</c:v>
                </c:pt>
                <c:pt idx="11623">
                  <c:v>8038.3510000000024</c:v>
                </c:pt>
                <c:pt idx="11624">
                  <c:v>8038.3339999999998</c:v>
                </c:pt>
                <c:pt idx="11625">
                  <c:v>8038.3190000000004</c:v>
                </c:pt>
                <c:pt idx="11626">
                  <c:v>8038.33</c:v>
                </c:pt>
                <c:pt idx="11627">
                  <c:v>8038.3020000000024</c:v>
                </c:pt>
                <c:pt idx="11628">
                  <c:v>8038.3460000000014</c:v>
                </c:pt>
                <c:pt idx="11629">
                  <c:v>8038.3740000000007</c:v>
                </c:pt>
                <c:pt idx="11630">
                  <c:v>8038.3410000000003</c:v>
                </c:pt>
                <c:pt idx="11631">
                  <c:v>8038.3590000000004</c:v>
                </c:pt>
                <c:pt idx="11632">
                  <c:v>8038.2979999999998</c:v>
                </c:pt>
                <c:pt idx="11633">
                  <c:v>8038.3590000000004</c:v>
                </c:pt>
                <c:pt idx="11634">
                  <c:v>8038.3040000000001</c:v>
                </c:pt>
                <c:pt idx="11635">
                  <c:v>8038.3060000000014</c:v>
                </c:pt>
                <c:pt idx="11636">
                  <c:v>8038.3330000000005</c:v>
                </c:pt>
                <c:pt idx="11637">
                  <c:v>8038.3360000000002</c:v>
                </c:pt>
                <c:pt idx="11638">
                  <c:v>8038.3270000000002</c:v>
                </c:pt>
                <c:pt idx="11639">
                  <c:v>8038.38</c:v>
                </c:pt>
                <c:pt idx="11640">
                  <c:v>8038.2930000000006</c:v>
                </c:pt>
                <c:pt idx="11641">
                  <c:v>8038.3380000000006</c:v>
                </c:pt>
                <c:pt idx="11642">
                  <c:v>8038.3130000000001</c:v>
                </c:pt>
                <c:pt idx="11643">
                  <c:v>8038.3310000000001</c:v>
                </c:pt>
                <c:pt idx="11644">
                  <c:v>8038.3260000000037</c:v>
                </c:pt>
                <c:pt idx="11645">
                  <c:v>8038.3130000000001</c:v>
                </c:pt>
                <c:pt idx="11646">
                  <c:v>8038.31</c:v>
                </c:pt>
                <c:pt idx="11647">
                  <c:v>8038.3339999999998</c:v>
                </c:pt>
                <c:pt idx="11648">
                  <c:v>8038.3470000000007</c:v>
                </c:pt>
                <c:pt idx="11649">
                  <c:v>8038.335</c:v>
                </c:pt>
                <c:pt idx="11650">
                  <c:v>8038.3390000000009</c:v>
                </c:pt>
                <c:pt idx="11651">
                  <c:v>8038.35</c:v>
                </c:pt>
                <c:pt idx="11652">
                  <c:v>8038.3410000000003</c:v>
                </c:pt>
                <c:pt idx="11653">
                  <c:v>8038.3200000000024</c:v>
                </c:pt>
                <c:pt idx="11654">
                  <c:v>8038.37</c:v>
                </c:pt>
                <c:pt idx="11655">
                  <c:v>8038.3580000000002</c:v>
                </c:pt>
                <c:pt idx="11656">
                  <c:v>8038.3440000000001</c:v>
                </c:pt>
                <c:pt idx="11657">
                  <c:v>8038.3620000000037</c:v>
                </c:pt>
                <c:pt idx="11658">
                  <c:v>8038.3090000000002</c:v>
                </c:pt>
                <c:pt idx="11659">
                  <c:v>8038.3450000000003</c:v>
                </c:pt>
                <c:pt idx="11660">
                  <c:v>8038.3120000000035</c:v>
                </c:pt>
                <c:pt idx="11661">
                  <c:v>8038.3590000000004</c:v>
                </c:pt>
                <c:pt idx="11662">
                  <c:v>8038.3440000000001</c:v>
                </c:pt>
                <c:pt idx="11663">
                  <c:v>8038.3540000000003</c:v>
                </c:pt>
                <c:pt idx="11664">
                  <c:v>8038.3610000000044</c:v>
                </c:pt>
                <c:pt idx="11665">
                  <c:v>8038.3590000000004</c:v>
                </c:pt>
                <c:pt idx="11666">
                  <c:v>8038.3160000000034</c:v>
                </c:pt>
                <c:pt idx="11667">
                  <c:v>8038.3370000000004</c:v>
                </c:pt>
                <c:pt idx="11668">
                  <c:v>8038.3740000000007</c:v>
                </c:pt>
                <c:pt idx="11669">
                  <c:v>8038.3339999999998</c:v>
                </c:pt>
                <c:pt idx="11670">
                  <c:v>8038.3320000000003</c:v>
                </c:pt>
                <c:pt idx="11671">
                  <c:v>8038.3030000000008</c:v>
                </c:pt>
                <c:pt idx="11672">
                  <c:v>8038.3260000000037</c:v>
                </c:pt>
                <c:pt idx="11673">
                  <c:v>8038.3380000000006</c:v>
                </c:pt>
                <c:pt idx="11674">
                  <c:v>8038.3339999999998</c:v>
                </c:pt>
                <c:pt idx="11675">
                  <c:v>8038.3600000000024</c:v>
                </c:pt>
                <c:pt idx="11676">
                  <c:v>8038.3650000000034</c:v>
                </c:pt>
                <c:pt idx="11677">
                  <c:v>8038.3220000000038</c:v>
                </c:pt>
                <c:pt idx="11678">
                  <c:v>8038.3380000000006</c:v>
                </c:pt>
                <c:pt idx="11679">
                  <c:v>8038.3730000000005</c:v>
                </c:pt>
                <c:pt idx="11680">
                  <c:v>8038.3190000000004</c:v>
                </c:pt>
                <c:pt idx="11681">
                  <c:v>8038.2650000000003</c:v>
                </c:pt>
                <c:pt idx="11682">
                  <c:v>8038.3769999999995</c:v>
                </c:pt>
                <c:pt idx="11683">
                  <c:v>8038.3520000000044</c:v>
                </c:pt>
                <c:pt idx="11684">
                  <c:v>8038.3740000000007</c:v>
                </c:pt>
                <c:pt idx="11685">
                  <c:v>8038.3510000000024</c:v>
                </c:pt>
                <c:pt idx="11686">
                  <c:v>8038.3360000000002</c:v>
                </c:pt>
                <c:pt idx="11687">
                  <c:v>8038.3200000000024</c:v>
                </c:pt>
                <c:pt idx="11688">
                  <c:v>8038.357</c:v>
                </c:pt>
                <c:pt idx="11689">
                  <c:v>8038.35</c:v>
                </c:pt>
                <c:pt idx="11690">
                  <c:v>8038.2940000000008</c:v>
                </c:pt>
                <c:pt idx="11691">
                  <c:v>8038.317</c:v>
                </c:pt>
                <c:pt idx="11692">
                  <c:v>8038.335</c:v>
                </c:pt>
                <c:pt idx="11693">
                  <c:v>8038.3450000000003</c:v>
                </c:pt>
                <c:pt idx="11694">
                  <c:v>8038.3060000000014</c:v>
                </c:pt>
                <c:pt idx="11695">
                  <c:v>8038.3050000000003</c:v>
                </c:pt>
                <c:pt idx="11696">
                  <c:v>8038.3120000000035</c:v>
                </c:pt>
                <c:pt idx="11697">
                  <c:v>8038.3410000000003</c:v>
                </c:pt>
                <c:pt idx="11698">
                  <c:v>8038.3360000000002</c:v>
                </c:pt>
                <c:pt idx="11699">
                  <c:v>8038.3640000000014</c:v>
                </c:pt>
                <c:pt idx="11700">
                  <c:v>8038.3210000000036</c:v>
                </c:pt>
                <c:pt idx="11701">
                  <c:v>8038.3420000000024</c:v>
                </c:pt>
                <c:pt idx="11702">
                  <c:v>8038.3540000000003</c:v>
                </c:pt>
                <c:pt idx="11703">
                  <c:v>8038.3360000000002</c:v>
                </c:pt>
                <c:pt idx="11704">
                  <c:v>8038.3490000000002</c:v>
                </c:pt>
                <c:pt idx="11705">
                  <c:v>8038.3520000000044</c:v>
                </c:pt>
                <c:pt idx="11706">
                  <c:v>8038.3270000000002</c:v>
                </c:pt>
                <c:pt idx="11707">
                  <c:v>8038.3510000000024</c:v>
                </c:pt>
                <c:pt idx="11708">
                  <c:v>8038.3490000000002</c:v>
                </c:pt>
                <c:pt idx="11709">
                  <c:v>8038.3710000000001</c:v>
                </c:pt>
                <c:pt idx="11710">
                  <c:v>8038.3690000000024</c:v>
                </c:pt>
                <c:pt idx="11711">
                  <c:v>8038.3020000000024</c:v>
                </c:pt>
                <c:pt idx="11712">
                  <c:v>8038.34</c:v>
                </c:pt>
                <c:pt idx="11713">
                  <c:v>8038.3810000000003</c:v>
                </c:pt>
                <c:pt idx="11714">
                  <c:v>8038.3580000000002</c:v>
                </c:pt>
                <c:pt idx="11715">
                  <c:v>8038.3490000000002</c:v>
                </c:pt>
                <c:pt idx="11716">
                  <c:v>8038.3850000000002</c:v>
                </c:pt>
                <c:pt idx="11717">
                  <c:v>8038.3460000000014</c:v>
                </c:pt>
                <c:pt idx="11718">
                  <c:v>8038.3640000000014</c:v>
                </c:pt>
                <c:pt idx="11719">
                  <c:v>8038.317</c:v>
                </c:pt>
                <c:pt idx="11720">
                  <c:v>8038.3160000000034</c:v>
                </c:pt>
                <c:pt idx="11721">
                  <c:v>8038.3590000000004</c:v>
                </c:pt>
                <c:pt idx="11722">
                  <c:v>8038.3010000000004</c:v>
                </c:pt>
                <c:pt idx="11723">
                  <c:v>8038.3779999999997</c:v>
                </c:pt>
                <c:pt idx="11724">
                  <c:v>8038.3410000000003</c:v>
                </c:pt>
                <c:pt idx="11725">
                  <c:v>8038.3150000000014</c:v>
                </c:pt>
                <c:pt idx="11726">
                  <c:v>8038.3430000000017</c:v>
                </c:pt>
                <c:pt idx="11727">
                  <c:v>8038.3600000000024</c:v>
                </c:pt>
                <c:pt idx="11728">
                  <c:v>8038.3230000000003</c:v>
                </c:pt>
                <c:pt idx="11729">
                  <c:v>8038.3280000000004</c:v>
                </c:pt>
                <c:pt idx="11730">
                  <c:v>8038.3060000000014</c:v>
                </c:pt>
                <c:pt idx="11731">
                  <c:v>8038.3370000000004</c:v>
                </c:pt>
                <c:pt idx="11732">
                  <c:v>8038.3810000000003</c:v>
                </c:pt>
                <c:pt idx="11733">
                  <c:v>8038.3660000000036</c:v>
                </c:pt>
                <c:pt idx="11734">
                  <c:v>8038.3310000000001</c:v>
                </c:pt>
                <c:pt idx="11735">
                  <c:v>8038.3440000000001</c:v>
                </c:pt>
                <c:pt idx="11736">
                  <c:v>8038.3140000000003</c:v>
                </c:pt>
                <c:pt idx="11737">
                  <c:v>8038.2699999999995</c:v>
                </c:pt>
                <c:pt idx="11738">
                  <c:v>8038.3590000000004</c:v>
                </c:pt>
                <c:pt idx="11739">
                  <c:v>8038.3160000000034</c:v>
                </c:pt>
                <c:pt idx="11740">
                  <c:v>8038.3190000000004</c:v>
                </c:pt>
                <c:pt idx="11741">
                  <c:v>8038.3470000000007</c:v>
                </c:pt>
                <c:pt idx="11742">
                  <c:v>8038.3510000000024</c:v>
                </c:pt>
                <c:pt idx="11743">
                  <c:v>8038.3710000000001</c:v>
                </c:pt>
                <c:pt idx="11744">
                  <c:v>8038.3600000000024</c:v>
                </c:pt>
                <c:pt idx="11745">
                  <c:v>8038.3630000000003</c:v>
                </c:pt>
                <c:pt idx="11746">
                  <c:v>8038.35</c:v>
                </c:pt>
                <c:pt idx="11747">
                  <c:v>8038.357</c:v>
                </c:pt>
                <c:pt idx="11748">
                  <c:v>8038.2950000000001</c:v>
                </c:pt>
                <c:pt idx="11749">
                  <c:v>8038.3530000000001</c:v>
                </c:pt>
                <c:pt idx="11750">
                  <c:v>8038.3460000000014</c:v>
                </c:pt>
                <c:pt idx="11751">
                  <c:v>8038.2860000000001</c:v>
                </c:pt>
                <c:pt idx="11752">
                  <c:v>8038.3060000000014</c:v>
                </c:pt>
                <c:pt idx="11753">
                  <c:v>8038.3020000000024</c:v>
                </c:pt>
                <c:pt idx="11754">
                  <c:v>8038.3040000000001</c:v>
                </c:pt>
                <c:pt idx="11755">
                  <c:v>8038.3240000000014</c:v>
                </c:pt>
                <c:pt idx="11756">
                  <c:v>8038.3060000000014</c:v>
                </c:pt>
                <c:pt idx="11757">
                  <c:v>8038.3140000000003</c:v>
                </c:pt>
                <c:pt idx="11758">
                  <c:v>8038.3360000000002</c:v>
                </c:pt>
                <c:pt idx="11759">
                  <c:v>8038.3410000000003</c:v>
                </c:pt>
                <c:pt idx="11760">
                  <c:v>8038.335</c:v>
                </c:pt>
                <c:pt idx="11761">
                  <c:v>8038.37</c:v>
                </c:pt>
                <c:pt idx="11762">
                  <c:v>8038.3910000000014</c:v>
                </c:pt>
                <c:pt idx="11763">
                  <c:v>8038.3540000000003</c:v>
                </c:pt>
                <c:pt idx="11764">
                  <c:v>8038.3370000000004</c:v>
                </c:pt>
                <c:pt idx="11765">
                  <c:v>8038.2940000000008</c:v>
                </c:pt>
                <c:pt idx="11766">
                  <c:v>8038.3200000000024</c:v>
                </c:pt>
                <c:pt idx="11767">
                  <c:v>8038.3610000000044</c:v>
                </c:pt>
                <c:pt idx="11768">
                  <c:v>8038.3250000000044</c:v>
                </c:pt>
                <c:pt idx="11769">
                  <c:v>8038.2889999999998</c:v>
                </c:pt>
                <c:pt idx="11770">
                  <c:v>8038.3520000000044</c:v>
                </c:pt>
                <c:pt idx="11771">
                  <c:v>8038.2920000000004</c:v>
                </c:pt>
                <c:pt idx="11772">
                  <c:v>8038.3520000000044</c:v>
                </c:pt>
                <c:pt idx="11773">
                  <c:v>8038.3520000000044</c:v>
                </c:pt>
                <c:pt idx="11774">
                  <c:v>8038.3190000000004</c:v>
                </c:pt>
                <c:pt idx="11775">
                  <c:v>8038.3339999999998</c:v>
                </c:pt>
                <c:pt idx="11776">
                  <c:v>8038.3110000000024</c:v>
                </c:pt>
                <c:pt idx="11777">
                  <c:v>8038.3680000000004</c:v>
                </c:pt>
                <c:pt idx="11778">
                  <c:v>8038.3050000000003</c:v>
                </c:pt>
                <c:pt idx="11779">
                  <c:v>8038.3360000000002</c:v>
                </c:pt>
                <c:pt idx="11780">
                  <c:v>8038.3769999999995</c:v>
                </c:pt>
                <c:pt idx="11781">
                  <c:v>8038.3260000000037</c:v>
                </c:pt>
                <c:pt idx="11782">
                  <c:v>8038.299</c:v>
                </c:pt>
                <c:pt idx="11783">
                  <c:v>8038.29</c:v>
                </c:pt>
                <c:pt idx="11784">
                  <c:v>8038.31</c:v>
                </c:pt>
                <c:pt idx="11785">
                  <c:v>8038.3310000000001</c:v>
                </c:pt>
                <c:pt idx="11786">
                  <c:v>8038.3110000000024</c:v>
                </c:pt>
                <c:pt idx="11787">
                  <c:v>8038.33</c:v>
                </c:pt>
                <c:pt idx="11788">
                  <c:v>8038.3460000000014</c:v>
                </c:pt>
                <c:pt idx="11789">
                  <c:v>8038.3310000000001</c:v>
                </c:pt>
                <c:pt idx="11790">
                  <c:v>8038.3630000000003</c:v>
                </c:pt>
                <c:pt idx="11791">
                  <c:v>8038.3540000000003</c:v>
                </c:pt>
                <c:pt idx="11792">
                  <c:v>8038.3450000000003</c:v>
                </c:pt>
                <c:pt idx="11793">
                  <c:v>8038.3220000000038</c:v>
                </c:pt>
                <c:pt idx="11794">
                  <c:v>8038.3580000000002</c:v>
                </c:pt>
                <c:pt idx="11795">
                  <c:v>8038.3200000000024</c:v>
                </c:pt>
                <c:pt idx="11796">
                  <c:v>8038.3600000000024</c:v>
                </c:pt>
                <c:pt idx="11797">
                  <c:v>8038.3290000000034</c:v>
                </c:pt>
                <c:pt idx="11798">
                  <c:v>8038.3450000000003</c:v>
                </c:pt>
                <c:pt idx="11799">
                  <c:v>8038.35</c:v>
                </c:pt>
                <c:pt idx="11800">
                  <c:v>8038.3110000000024</c:v>
                </c:pt>
                <c:pt idx="11801">
                  <c:v>8038.308</c:v>
                </c:pt>
                <c:pt idx="11802">
                  <c:v>8038.3360000000002</c:v>
                </c:pt>
                <c:pt idx="11803">
                  <c:v>8038.2960000000003</c:v>
                </c:pt>
                <c:pt idx="11804">
                  <c:v>8038.3050000000003</c:v>
                </c:pt>
                <c:pt idx="11805">
                  <c:v>8038.3070000000016</c:v>
                </c:pt>
                <c:pt idx="11806">
                  <c:v>8038.2960000000003</c:v>
                </c:pt>
                <c:pt idx="11807">
                  <c:v>8038.375</c:v>
                </c:pt>
                <c:pt idx="11808">
                  <c:v>8038.3330000000005</c:v>
                </c:pt>
                <c:pt idx="11809">
                  <c:v>8038.2709999999997</c:v>
                </c:pt>
                <c:pt idx="11810">
                  <c:v>8038.3120000000035</c:v>
                </c:pt>
                <c:pt idx="11811">
                  <c:v>8038.3060000000014</c:v>
                </c:pt>
                <c:pt idx="11812">
                  <c:v>8038.2940000000008</c:v>
                </c:pt>
                <c:pt idx="11813">
                  <c:v>8038.3140000000003</c:v>
                </c:pt>
                <c:pt idx="11814">
                  <c:v>8038.268</c:v>
                </c:pt>
                <c:pt idx="11815">
                  <c:v>8038.3020000000024</c:v>
                </c:pt>
                <c:pt idx="11816">
                  <c:v>8038.31</c:v>
                </c:pt>
                <c:pt idx="11817">
                  <c:v>8038.2820000000002</c:v>
                </c:pt>
                <c:pt idx="11818">
                  <c:v>8038.2889999999998</c:v>
                </c:pt>
                <c:pt idx="11819">
                  <c:v>8038.33</c:v>
                </c:pt>
                <c:pt idx="11820">
                  <c:v>8038.2760000000007</c:v>
                </c:pt>
                <c:pt idx="11821">
                  <c:v>8038.2970000000005</c:v>
                </c:pt>
                <c:pt idx="11822">
                  <c:v>8038.2690000000002</c:v>
                </c:pt>
                <c:pt idx="11823">
                  <c:v>8038.2809999999999</c:v>
                </c:pt>
                <c:pt idx="11824">
                  <c:v>8038.3390000000009</c:v>
                </c:pt>
                <c:pt idx="11825">
                  <c:v>8038.3270000000002</c:v>
                </c:pt>
                <c:pt idx="11826">
                  <c:v>8038.3260000000037</c:v>
                </c:pt>
                <c:pt idx="11827">
                  <c:v>8038.2660000000014</c:v>
                </c:pt>
                <c:pt idx="11828">
                  <c:v>8038.2699999999995</c:v>
                </c:pt>
                <c:pt idx="11829">
                  <c:v>8038.2920000000004</c:v>
                </c:pt>
                <c:pt idx="11830">
                  <c:v>8038.2829999999994</c:v>
                </c:pt>
                <c:pt idx="11831">
                  <c:v>8038.2310000000007</c:v>
                </c:pt>
                <c:pt idx="11832">
                  <c:v>8038.26</c:v>
                </c:pt>
                <c:pt idx="11833">
                  <c:v>8038.3450000000003</c:v>
                </c:pt>
                <c:pt idx="11834">
                  <c:v>8038.2760000000007</c:v>
                </c:pt>
                <c:pt idx="11835">
                  <c:v>8038.21</c:v>
                </c:pt>
                <c:pt idx="11836">
                  <c:v>8038.2660000000014</c:v>
                </c:pt>
                <c:pt idx="11837">
                  <c:v>8038.268</c:v>
                </c:pt>
                <c:pt idx="11838">
                  <c:v>8038.3430000000017</c:v>
                </c:pt>
                <c:pt idx="11839">
                  <c:v>8038.3490000000002</c:v>
                </c:pt>
                <c:pt idx="11840">
                  <c:v>8038.2650000000003</c:v>
                </c:pt>
                <c:pt idx="11841">
                  <c:v>8038.3090000000002</c:v>
                </c:pt>
                <c:pt idx="11842">
                  <c:v>8038.3260000000037</c:v>
                </c:pt>
                <c:pt idx="11843">
                  <c:v>8038.2760000000007</c:v>
                </c:pt>
                <c:pt idx="11844">
                  <c:v>8038.3220000000038</c:v>
                </c:pt>
                <c:pt idx="11845">
                  <c:v>8038.3</c:v>
                </c:pt>
                <c:pt idx="11846">
                  <c:v>8038.33</c:v>
                </c:pt>
                <c:pt idx="11847">
                  <c:v>8038.2699999999995</c:v>
                </c:pt>
                <c:pt idx="11848">
                  <c:v>8038.2709999999997</c:v>
                </c:pt>
                <c:pt idx="11849">
                  <c:v>8038.3010000000004</c:v>
                </c:pt>
                <c:pt idx="11850">
                  <c:v>8038.2520000000004</c:v>
                </c:pt>
                <c:pt idx="11851">
                  <c:v>8038.2290000000003</c:v>
                </c:pt>
                <c:pt idx="11852">
                  <c:v>8038.3230000000003</c:v>
                </c:pt>
                <c:pt idx="11853">
                  <c:v>8038.259</c:v>
                </c:pt>
                <c:pt idx="11854">
                  <c:v>8038.2840000000006</c:v>
                </c:pt>
                <c:pt idx="11855">
                  <c:v>8038.2349999999997</c:v>
                </c:pt>
                <c:pt idx="11856">
                  <c:v>8038.2490000000007</c:v>
                </c:pt>
                <c:pt idx="11857">
                  <c:v>8038.268</c:v>
                </c:pt>
                <c:pt idx="11858">
                  <c:v>8038.2310000000007</c:v>
                </c:pt>
                <c:pt idx="11859">
                  <c:v>8038.277</c:v>
                </c:pt>
                <c:pt idx="11860">
                  <c:v>8038.2779999999975</c:v>
                </c:pt>
                <c:pt idx="11861">
                  <c:v>8038.2439999999997</c:v>
                </c:pt>
                <c:pt idx="11862">
                  <c:v>8038.2640000000001</c:v>
                </c:pt>
                <c:pt idx="11863">
                  <c:v>8038.2940000000008</c:v>
                </c:pt>
                <c:pt idx="11864">
                  <c:v>8038.2439999999997</c:v>
                </c:pt>
                <c:pt idx="11865">
                  <c:v>8038.2630000000017</c:v>
                </c:pt>
                <c:pt idx="11866">
                  <c:v>8038.2379999999994</c:v>
                </c:pt>
                <c:pt idx="11867">
                  <c:v>8038.25</c:v>
                </c:pt>
                <c:pt idx="11868">
                  <c:v>8038.2439999999997</c:v>
                </c:pt>
                <c:pt idx="11869">
                  <c:v>8038.2420000000002</c:v>
                </c:pt>
                <c:pt idx="11870">
                  <c:v>8038.1910000000034</c:v>
                </c:pt>
                <c:pt idx="11871">
                  <c:v>8038.3050000000003</c:v>
                </c:pt>
                <c:pt idx="11872">
                  <c:v>8038.2760000000007</c:v>
                </c:pt>
                <c:pt idx="11873">
                  <c:v>8038.2439999999997</c:v>
                </c:pt>
                <c:pt idx="11874">
                  <c:v>8038.25</c:v>
                </c:pt>
                <c:pt idx="11875">
                  <c:v>8038.2510000000002</c:v>
                </c:pt>
                <c:pt idx="11876">
                  <c:v>8038.2570000000005</c:v>
                </c:pt>
                <c:pt idx="11877">
                  <c:v>8038.2510000000002</c:v>
                </c:pt>
                <c:pt idx="11878">
                  <c:v>8038.2250000000004</c:v>
                </c:pt>
                <c:pt idx="11879">
                  <c:v>8038.2</c:v>
                </c:pt>
                <c:pt idx="11880">
                  <c:v>8038.2120000000004</c:v>
                </c:pt>
                <c:pt idx="11881">
                  <c:v>8038.25</c:v>
                </c:pt>
                <c:pt idx="11882">
                  <c:v>8038.268</c:v>
                </c:pt>
                <c:pt idx="11883">
                  <c:v>8038.1970000000001</c:v>
                </c:pt>
                <c:pt idx="11884">
                  <c:v>8038.2349999999997</c:v>
                </c:pt>
                <c:pt idx="11885">
                  <c:v>8038.2420000000002</c:v>
                </c:pt>
                <c:pt idx="11886">
                  <c:v>8038.2130000000006</c:v>
                </c:pt>
                <c:pt idx="11887">
                  <c:v>8038.2</c:v>
                </c:pt>
                <c:pt idx="11888">
                  <c:v>8038.2280000000001</c:v>
                </c:pt>
                <c:pt idx="11889">
                  <c:v>8038.2420000000002</c:v>
                </c:pt>
                <c:pt idx="11890">
                  <c:v>8038.2160000000003</c:v>
                </c:pt>
                <c:pt idx="11891">
                  <c:v>8038.2170000000015</c:v>
                </c:pt>
                <c:pt idx="11892">
                  <c:v>8038.2719999999999</c:v>
                </c:pt>
                <c:pt idx="11893">
                  <c:v>8038.2420000000002</c:v>
                </c:pt>
                <c:pt idx="11894">
                  <c:v>8038.2260000000024</c:v>
                </c:pt>
                <c:pt idx="11895">
                  <c:v>8038.2089999999998</c:v>
                </c:pt>
                <c:pt idx="11896">
                  <c:v>8038.1920000000036</c:v>
                </c:pt>
                <c:pt idx="11897">
                  <c:v>8038.2179999999998</c:v>
                </c:pt>
                <c:pt idx="11898">
                  <c:v>8038.2260000000024</c:v>
                </c:pt>
                <c:pt idx="11899">
                  <c:v>8038.1940000000004</c:v>
                </c:pt>
                <c:pt idx="11900">
                  <c:v>8038.2270000000017</c:v>
                </c:pt>
                <c:pt idx="11901">
                  <c:v>8038.2120000000004</c:v>
                </c:pt>
                <c:pt idx="11902">
                  <c:v>8038.2250000000004</c:v>
                </c:pt>
                <c:pt idx="11903">
                  <c:v>8038.2160000000003</c:v>
                </c:pt>
                <c:pt idx="11904">
                  <c:v>8038.1880000000001</c:v>
                </c:pt>
                <c:pt idx="11905">
                  <c:v>8038.2050000000008</c:v>
                </c:pt>
                <c:pt idx="11906">
                  <c:v>8038.18</c:v>
                </c:pt>
                <c:pt idx="11907">
                  <c:v>8038.2349999999997</c:v>
                </c:pt>
                <c:pt idx="11908">
                  <c:v>8038.1860000000024</c:v>
                </c:pt>
                <c:pt idx="11909">
                  <c:v>8038.2429999999995</c:v>
                </c:pt>
                <c:pt idx="11910">
                  <c:v>8038.2150000000001</c:v>
                </c:pt>
                <c:pt idx="11911">
                  <c:v>8038.1910000000034</c:v>
                </c:pt>
                <c:pt idx="11912">
                  <c:v>8038.1880000000001</c:v>
                </c:pt>
                <c:pt idx="11913">
                  <c:v>8038.1920000000036</c:v>
                </c:pt>
                <c:pt idx="11914">
                  <c:v>8038.2030000000004</c:v>
                </c:pt>
                <c:pt idx="11915">
                  <c:v>8038.1950000000024</c:v>
                </c:pt>
                <c:pt idx="11916">
                  <c:v>8038.1850000000004</c:v>
                </c:pt>
                <c:pt idx="11917">
                  <c:v>8038.2260000000024</c:v>
                </c:pt>
                <c:pt idx="11918">
                  <c:v>8038.2270000000017</c:v>
                </c:pt>
                <c:pt idx="11919">
                  <c:v>8038.1940000000004</c:v>
                </c:pt>
                <c:pt idx="11920">
                  <c:v>8038.18</c:v>
                </c:pt>
                <c:pt idx="11921">
                  <c:v>8038.183</c:v>
                </c:pt>
                <c:pt idx="11922">
                  <c:v>8038.2079999999996</c:v>
                </c:pt>
                <c:pt idx="11923">
                  <c:v>8038.183</c:v>
                </c:pt>
                <c:pt idx="11924">
                  <c:v>8038.1640000000034</c:v>
                </c:pt>
                <c:pt idx="11925">
                  <c:v>8038.1790000000001</c:v>
                </c:pt>
                <c:pt idx="11926">
                  <c:v>8038.1750000000002</c:v>
                </c:pt>
                <c:pt idx="11927">
                  <c:v>8038.2050000000008</c:v>
                </c:pt>
                <c:pt idx="11928">
                  <c:v>8038.1630000000014</c:v>
                </c:pt>
                <c:pt idx="11929">
                  <c:v>8038.1820000000034</c:v>
                </c:pt>
                <c:pt idx="11930">
                  <c:v>8038.1680000000024</c:v>
                </c:pt>
                <c:pt idx="11931">
                  <c:v>8038.1770000000006</c:v>
                </c:pt>
                <c:pt idx="11932">
                  <c:v>8038.18</c:v>
                </c:pt>
                <c:pt idx="11933">
                  <c:v>8038.2020000000002</c:v>
                </c:pt>
                <c:pt idx="11934">
                  <c:v>8038.1970000000001</c:v>
                </c:pt>
                <c:pt idx="11935">
                  <c:v>8038.1930000000002</c:v>
                </c:pt>
                <c:pt idx="11936">
                  <c:v>8038.1320000000014</c:v>
                </c:pt>
                <c:pt idx="11937">
                  <c:v>8038.2250000000004</c:v>
                </c:pt>
                <c:pt idx="11938">
                  <c:v>8038.1920000000036</c:v>
                </c:pt>
                <c:pt idx="11939">
                  <c:v>8038.1200000000035</c:v>
                </c:pt>
                <c:pt idx="11940">
                  <c:v>8038.1850000000004</c:v>
                </c:pt>
                <c:pt idx="11941">
                  <c:v>8038.2330000000002</c:v>
                </c:pt>
                <c:pt idx="11942">
                  <c:v>8038.17</c:v>
                </c:pt>
                <c:pt idx="11943">
                  <c:v>8038.2040000000006</c:v>
                </c:pt>
                <c:pt idx="11944">
                  <c:v>8038.1860000000024</c:v>
                </c:pt>
                <c:pt idx="11945">
                  <c:v>8038.1940000000004</c:v>
                </c:pt>
                <c:pt idx="11946">
                  <c:v>8038.174</c:v>
                </c:pt>
                <c:pt idx="11947">
                  <c:v>8038.2040000000006</c:v>
                </c:pt>
                <c:pt idx="11948">
                  <c:v>8038.2339999999995</c:v>
                </c:pt>
                <c:pt idx="11949">
                  <c:v>8038.2079999999996</c:v>
                </c:pt>
                <c:pt idx="11950">
                  <c:v>8038.1950000000024</c:v>
                </c:pt>
                <c:pt idx="11951">
                  <c:v>8038.1420000000035</c:v>
                </c:pt>
                <c:pt idx="11952">
                  <c:v>8038.1930000000002</c:v>
                </c:pt>
                <c:pt idx="11953">
                  <c:v>8038.1580000000004</c:v>
                </c:pt>
                <c:pt idx="11954">
                  <c:v>8038.2050000000008</c:v>
                </c:pt>
                <c:pt idx="11955">
                  <c:v>8038.1570000000002</c:v>
                </c:pt>
                <c:pt idx="11956">
                  <c:v>8038.1670000000004</c:v>
                </c:pt>
                <c:pt idx="11957">
                  <c:v>8038.1480000000001</c:v>
                </c:pt>
                <c:pt idx="11958">
                  <c:v>8038.1130000000003</c:v>
                </c:pt>
                <c:pt idx="11959">
                  <c:v>8038.1660000000038</c:v>
                </c:pt>
                <c:pt idx="11960">
                  <c:v>8038.1590000000024</c:v>
                </c:pt>
                <c:pt idx="11961">
                  <c:v>8038.1250000000036</c:v>
                </c:pt>
                <c:pt idx="11962">
                  <c:v>8038.183</c:v>
                </c:pt>
                <c:pt idx="11963">
                  <c:v>8038.1230000000023</c:v>
                </c:pt>
                <c:pt idx="11964">
                  <c:v>8038.1110000000044</c:v>
                </c:pt>
                <c:pt idx="11965">
                  <c:v>8038.1480000000001</c:v>
                </c:pt>
                <c:pt idx="11966">
                  <c:v>8038.1620000000039</c:v>
                </c:pt>
                <c:pt idx="11967">
                  <c:v>8038.1500000000024</c:v>
                </c:pt>
                <c:pt idx="11968">
                  <c:v>8038.1560000000045</c:v>
                </c:pt>
                <c:pt idx="11969">
                  <c:v>8038.143</c:v>
                </c:pt>
                <c:pt idx="11970">
                  <c:v>8038.1640000000034</c:v>
                </c:pt>
                <c:pt idx="11971">
                  <c:v>8038.1390000000001</c:v>
                </c:pt>
                <c:pt idx="11972">
                  <c:v>8038.1360000000004</c:v>
                </c:pt>
                <c:pt idx="11973">
                  <c:v>8038.1440000000002</c:v>
                </c:pt>
                <c:pt idx="11974">
                  <c:v>8038.1470000000018</c:v>
                </c:pt>
                <c:pt idx="11975">
                  <c:v>8038.1190000000024</c:v>
                </c:pt>
                <c:pt idx="11976">
                  <c:v>8038.1310000000003</c:v>
                </c:pt>
                <c:pt idx="11977">
                  <c:v>8038.1360000000004</c:v>
                </c:pt>
                <c:pt idx="11978">
                  <c:v>8038.1790000000001</c:v>
                </c:pt>
                <c:pt idx="11979">
                  <c:v>8038.1520000000037</c:v>
                </c:pt>
                <c:pt idx="11980">
                  <c:v>8038.1360000000004</c:v>
                </c:pt>
                <c:pt idx="11981">
                  <c:v>8038.2240000000002</c:v>
                </c:pt>
                <c:pt idx="11982">
                  <c:v>8038.2040000000006</c:v>
                </c:pt>
                <c:pt idx="11983">
                  <c:v>8038.2439999999997</c:v>
                </c:pt>
                <c:pt idx="11984">
                  <c:v>8038.2020000000002</c:v>
                </c:pt>
                <c:pt idx="11985">
                  <c:v>8038.21</c:v>
                </c:pt>
                <c:pt idx="11986">
                  <c:v>8038.2079999999996</c:v>
                </c:pt>
                <c:pt idx="11987">
                  <c:v>8038.1650000000036</c:v>
                </c:pt>
                <c:pt idx="11988">
                  <c:v>8038.174</c:v>
                </c:pt>
                <c:pt idx="11989">
                  <c:v>8038.1480000000001</c:v>
                </c:pt>
                <c:pt idx="11990">
                  <c:v>8038.2130000000006</c:v>
                </c:pt>
                <c:pt idx="11991">
                  <c:v>8038.2020000000002</c:v>
                </c:pt>
                <c:pt idx="11992">
                  <c:v>8038.21</c:v>
                </c:pt>
                <c:pt idx="11993">
                  <c:v>8038.13</c:v>
                </c:pt>
                <c:pt idx="11994">
                  <c:v>8038.1780000000008</c:v>
                </c:pt>
                <c:pt idx="11995">
                  <c:v>8038.1550000000034</c:v>
                </c:pt>
                <c:pt idx="11996">
                  <c:v>8038.1570000000002</c:v>
                </c:pt>
                <c:pt idx="11997">
                  <c:v>8038.2160000000003</c:v>
                </c:pt>
                <c:pt idx="11998">
                  <c:v>8038.1590000000024</c:v>
                </c:pt>
                <c:pt idx="11999">
                  <c:v>8038.1750000000002</c:v>
                </c:pt>
                <c:pt idx="12000">
                  <c:v>8038.1650000000036</c:v>
                </c:pt>
                <c:pt idx="12001">
                  <c:v>8038.1690000000035</c:v>
                </c:pt>
                <c:pt idx="12002">
                  <c:v>8038.1960000000036</c:v>
                </c:pt>
                <c:pt idx="12003">
                  <c:v>8038.1120000000037</c:v>
                </c:pt>
                <c:pt idx="12004">
                  <c:v>8038.174</c:v>
                </c:pt>
                <c:pt idx="12005">
                  <c:v>8038.2030000000004</c:v>
                </c:pt>
                <c:pt idx="12006">
                  <c:v>8038.1370000000015</c:v>
                </c:pt>
                <c:pt idx="12007">
                  <c:v>8038.17</c:v>
                </c:pt>
                <c:pt idx="12008">
                  <c:v>8038.1770000000006</c:v>
                </c:pt>
                <c:pt idx="12009">
                  <c:v>8038.1790000000001</c:v>
                </c:pt>
                <c:pt idx="12010">
                  <c:v>8038.1490000000003</c:v>
                </c:pt>
                <c:pt idx="12011">
                  <c:v>8038.1480000000001</c:v>
                </c:pt>
                <c:pt idx="12012">
                  <c:v>8038.2190000000001</c:v>
                </c:pt>
                <c:pt idx="12013">
                  <c:v>8038.1930000000002</c:v>
                </c:pt>
                <c:pt idx="12014">
                  <c:v>8038.1540000000014</c:v>
                </c:pt>
                <c:pt idx="12015">
                  <c:v>8038.1960000000036</c:v>
                </c:pt>
                <c:pt idx="12016">
                  <c:v>8038.1520000000037</c:v>
                </c:pt>
                <c:pt idx="12017">
                  <c:v>8038.2020000000002</c:v>
                </c:pt>
                <c:pt idx="12018">
                  <c:v>8038.1650000000036</c:v>
                </c:pt>
                <c:pt idx="12019">
                  <c:v>8038.14</c:v>
                </c:pt>
                <c:pt idx="12020">
                  <c:v>8038.1910000000034</c:v>
                </c:pt>
                <c:pt idx="12021">
                  <c:v>8038.2220000000034</c:v>
                </c:pt>
                <c:pt idx="12022">
                  <c:v>8038.1690000000035</c:v>
                </c:pt>
                <c:pt idx="12023">
                  <c:v>8038.1500000000024</c:v>
                </c:pt>
                <c:pt idx="12024">
                  <c:v>8038.2390000000005</c:v>
                </c:pt>
                <c:pt idx="12025">
                  <c:v>8038.2349999999997</c:v>
                </c:pt>
                <c:pt idx="12026">
                  <c:v>8038.2110000000002</c:v>
                </c:pt>
                <c:pt idx="12027">
                  <c:v>8038.2210000000014</c:v>
                </c:pt>
                <c:pt idx="12028">
                  <c:v>8038.2260000000024</c:v>
                </c:pt>
                <c:pt idx="12029">
                  <c:v>8038.1950000000024</c:v>
                </c:pt>
                <c:pt idx="12030">
                  <c:v>8038.174</c:v>
                </c:pt>
                <c:pt idx="12031">
                  <c:v>8038.2040000000006</c:v>
                </c:pt>
                <c:pt idx="12032">
                  <c:v>8038.1820000000034</c:v>
                </c:pt>
                <c:pt idx="12033">
                  <c:v>8038.2089999999998</c:v>
                </c:pt>
                <c:pt idx="12034">
                  <c:v>8038.1880000000001</c:v>
                </c:pt>
                <c:pt idx="12035">
                  <c:v>8038.2150000000001</c:v>
                </c:pt>
                <c:pt idx="12036">
                  <c:v>8038.2240000000002</c:v>
                </c:pt>
                <c:pt idx="12037">
                  <c:v>8038.1860000000024</c:v>
                </c:pt>
                <c:pt idx="12038">
                  <c:v>8038.2280000000001</c:v>
                </c:pt>
                <c:pt idx="12039">
                  <c:v>8038.2040000000006</c:v>
                </c:pt>
                <c:pt idx="12040">
                  <c:v>8038.2280000000001</c:v>
                </c:pt>
                <c:pt idx="12041">
                  <c:v>8038.2120000000004</c:v>
                </c:pt>
                <c:pt idx="12042">
                  <c:v>8038.2150000000001</c:v>
                </c:pt>
                <c:pt idx="12043">
                  <c:v>8038.1960000000036</c:v>
                </c:pt>
                <c:pt idx="12044">
                  <c:v>8038.2270000000017</c:v>
                </c:pt>
                <c:pt idx="12045">
                  <c:v>8038.2429999999995</c:v>
                </c:pt>
                <c:pt idx="12046">
                  <c:v>8038.21</c:v>
                </c:pt>
                <c:pt idx="12047">
                  <c:v>8038.2120000000004</c:v>
                </c:pt>
                <c:pt idx="12048">
                  <c:v>8038.1950000000024</c:v>
                </c:pt>
                <c:pt idx="12049">
                  <c:v>8038.1680000000024</c:v>
                </c:pt>
                <c:pt idx="12050">
                  <c:v>8038.2349999999997</c:v>
                </c:pt>
                <c:pt idx="12051">
                  <c:v>8038.2349999999997</c:v>
                </c:pt>
                <c:pt idx="12052">
                  <c:v>8038.2160000000003</c:v>
                </c:pt>
                <c:pt idx="12053">
                  <c:v>8038.2130000000006</c:v>
                </c:pt>
                <c:pt idx="12054">
                  <c:v>8038.2250000000004</c:v>
                </c:pt>
                <c:pt idx="12055">
                  <c:v>8038.2369999999992</c:v>
                </c:pt>
                <c:pt idx="12056">
                  <c:v>8038.2110000000002</c:v>
                </c:pt>
                <c:pt idx="12057">
                  <c:v>8038.2260000000024</c:v>
                </c:pt>
                <c:pt idx="12058">
                  <c:v>8038.2490000000007</c:v>
                </c:pt>
                <c:pt idx="12059">
                  <c:v>8038.2690000000002</c:v>
                </c:pt>
                <c:pt idx="12060">
                  <c:v>8038.232</c:v>
                </c:pt>
                <c:pt idx="12061">
                  <c:v>8038.2750000000005</c:v>
                </c:pt>
                <c:pt idx="12062">
                  <c:v>8038.2330000000002</c:v>
                </c:pt>
                <c:pt idx="12063">
                  <c:v>8038.2550000000001</c:v>
                </c:pt>
                <c:pt idx="12064">
                  <c:v>8038.3040000000001</c:v>
                </c:pt>
                <c:pt idx="12065">
                  <c:v>8038.2140000000009</c:v>
                </c:pt>
                <c:pt idx="12066">
                  <c:v>8038.232</c:v>
                </c:pt>
                <c:pt idx="12067">
                  <c:v>8038.2840000000006</c:v>
                </c:pt>
                <c:pt idx="12068">
                  <c:v>8038.2709999999997</c:v>
                </c:pt>
                <c:pt idx="12069">
                  <c:v>8038.2809999999999</c:v>
                </c:pt>
                <c:pt idx="12070">
                  <c:v>8038.2420000000002</c:v>
                </c:pt>
                <c:pt idx="12071">
                  <c:v>8038.1730000000016</c:v>
                </c:pt>
                <c:pt idx="12072">
                  <c:v>8038.1850000000004</c:v>
                </c:pt>
                <c:pt idx="12073">
                  <c:v>8038.2469999999994</c:v>
                </c:pt>
                <c:pt idx="12074">
                  <c:v>8038.2640000000001</c:v>
                </c:pt>
                <c:pt idx="12075">
                  <c:v>8038.2270000000017</c:v>
                </c:pt>
                <c:pt idx="12076">
                  <c:v>8038.2809999999999</c:v>
                </c:pt>
                <c:pt idx="12077">
                  <c:v>8038.3260000000037</c:v>
                </c:pt>
                <c:pt idx="12078">
                  <c:v>8038.2469999999994</c:v>
                </c:pt>
                <c:pt idx="12079">
                  <c:v>8038.2210000000014</c:v>
                </c:pt>
                <c:pt idx="12080">
                  <c:v>8038.3020000000024</c:v>
                </c:pt>
                <c:pt idx="12081">
                  <c:v>8038.2330000000002</c:v>
                </c:pt>
                <c:pt idx="12082">
                  <c:v>8038.2469999999994</c:v>
                </c:pt>
                <c:pt idx="12083">
                  <c:v>8038.22</c:v>
                </c:pt>
                <c:pt idx="12084">
                  <c:v>8038.2429999999995</c:v>
                </c:pt>
                <c:pt idx="12085">
                  <c:v>8038.2339999999995</c:v>
                </c:pt>
                <c:pt idx="12086">
                  <c:v>8038.2610000000004</c:v>
                </c:pt>
                <c:pt idx="12087">
                  <c:v>8038.2349999999997</c:v>
                </c:pt>
                <c:pt idx="12088">
                  <c:v>8038.2879999999996</c:v>
                </c:pt>
                <c:pt idx="12089">
                  <c:v>8038.2879999999996</c:v>
                </c:pt>
                <c:pt idx="12090">
                  <c:v>8038.29</c:v>
                </c:pt>
                <c:pt idx="12091">
                  <c:v>8038.2979999999998</c:v>
                </c:pt>
                <c:pt idx="12092">
                  <c:v>8038.3030000000008</c:v>
                </c:pt>
                <c:pt idx="12093">
                  <c:v>8038.2840000000006</c:v>
                </c:pt>
                <c:pt idx="12094">
                  <c:v>8038.24</c:v>
                </c:pt>
                <c:pt idx="12095">
                  <c:v>8038.2840000000006</c:v>
                </c:pt>
                <c:pt idx="12096">
                  <c:v>8038.2190000000001</c:v>
                </c:pt>
                <c:pt idx="12097">
                  <c:v>8038.3310000000001</c:v>
                </c:pt>
                <c:pt idx="12098">
                  <c:v>8038.2809999999999</c:v>
                </c:pt>
                <c:pt idx="12099">
                  <c:v>8038.317</c:v>
                </c:pt>
                <c:pt idx="12100">
                  <c:v>8038.3020000000024</c:v>
                </c:pt>
                <c:pt idx="12101">
                  <c:v>8038.2940000000008</c:v>
                </c:pt>
                <c:pt idx="12102">
                  <c:v>8038.3360000000002</c:v>
                </c:pt>
                <c:pt idx="12103">
                  <c:v>8038.3440000000001</c:v>
                </c:pt>
                <c:pt idx="12104">
                  <c:v>8038.3390000000009</c:v>
                </c:pt>
                <c:pt idx="12105">
                  <c:v>8038.3510000000024</c:v>
                </c:pt>
                <c:pt idx="12106">
                  <c:v>8038.335</c:v>
                </c:pt>
                <c:pt idx="12107">
                  <c:v>8038.2660000000014</c:v>
                </c:pt>
                <c:pt idx="12108">
                  <c:v>8038.31</c:v>
                </c:pt>
                <c:pt idx="12109">
                  <c:v>8038.2760000000007</c:v>
                </c:pt>
                <c:pt idx="12110">
                  <c:v>8038.3250000000044</c:v>
                </c:pt>
                <c:pt idx="12111">
                  <c:v>8038.3200000000024</c:v>
                </c:pt>
                <c:pt idx="12112">
                  <c:v>8038.3280000000004</c:v>
                </c:pt>
                <c:pt idx="12113">
                  <c:v>8038.3230000000003</c:v>
                </c:pt>
                <c:pt idx="12114">
                  <c:v>8038.3210000000036</c:v>
                </c:pt>
                <c:pt idx="12115">
                  <c:v>8038.2779999999975</c:v>
                </c:pt>
                <c:pt idx="12116">
                  <c:v>8038.2760000000007</c:v>
                </c:pt>
                <c:pt idx="12117">
                  <c:v>8038.3210000000036</c:v>
                </c:pt>
                <c:pt idx="12118">
                  <c:v>8038.3450000000003</c:v>
                </c:pt>
                <c:pt idx="12119">
                  <c:v>8038.3210000000036</c:v>
                </c:pt>
                <c:pt idx="12120">
                  <c:v>8038.2950000000001</c:v>
                </c:pt>
                <c:pt idx="12121">
                  <c:v>8038.2860000000001</c:v>
                </c:pt>
                <c:pt idx="12122">
                  <c:v>8038.3280000000004</c:v>
                </c:pt>
                <c:pt idx="12123">
                  <c:v>8038.335</c:v>
                </c:pt>
                <c:pt idx="12124">
                  <c:v>8038.3130000000001</c:v>
                </c:pt>
                <c:pt idx="12125">
                  <c:v>8038.3470000000007</c:v>
                </c:pt>
                <c:pt idx="12126">
                  <c:v>8038.3280000000004</c:v>
                </c:pt>
                <c:pt idx="12127">
                  <c:v>8038.308</c:v>
                </c:pt>
                <c:pt idx="12128">
                  <c:v>8038.2699999999995</c:v>
                </c:pt>
                <c:pt idx="12129">
                  <c:v>8038.3360000000002</c:v>
                </c:pt>
                <c:pt idx="12130">
                  <c:v>8038.2979999999998</c:v>
                </c:pt>
                <c:pt idx="12131">
                  <c:v>8038.3510000000024</c:v>
                </c:pt>
                <c:pt idx="12132">
                  <c:v>8038.3230000000003</c:v>
                </c:pt>
                <c:pt idx="12133">
                  <c:v>8038.3090000000002</c:v>
                </c:pt>
                <c:pt idx="12134">
                  <c:v>8038.28</c:v>
                </c:pt>
                <c:pt idx="12135">
                  <c:v>8038.3130000000001</c:v>
                </c:pt>
                <c:pt idx="12136">
                  <c:v>8038.3470000000007</c:v>
                </c:pt>
                <c:pt idx="12137">
                  <c:v>8038.2960000000003</c:v>
                </c:pt>
                <c:pt idx="12138">
                  <c:v>8038.317</c:v>
                </c:pt>
                <c:pt idx="12139">
                  <c:v>8038.3210000000036</c:v>
                </c:pt>
                <c:pt idx="12140">
                  <c:v>8038.3620000000037</c:v>
                </c:pt>
                <c:pt idx="12141">
                  <c:v>8038.3339999999998</c:v>
                </c:pt>
                <c:pt idx="12142">
                  <c:v>8038.35</c:v>
                </c:pt>
                <c:pt idx="12143">
                  <c:v>8038.317</c:v>
                </c:pt>
                <c:pt idx="12144">
                  <c:v>8038.3240000000014</c:v>
                </c:pt>
                <c:pt idx="12145">
                  <c:v>8038.3510000000024</c:v>
                </c:pt>
                <c:pt idx="12146">
                  <c:v>8038.384</c:v>
                </c:pt>
                <c:pt idx="12147">
                  <c:v>8038.3040000000001</c:v>
                </c:pt>
                <c:pt idx="12148">
                  <c:v>8038.2630000000017</c:v>
                </c:pt>
                <c:pt idx="12149">
                  <c:v>8038.2190000000001</c:v>
                </c:pt>
                <c:pt idx="12150">
                  <c:v>8038.241</c:v>
                </c:pt>
                <c:pt idx="12151">
                  <c:v>8038.2420000000002</c:v>
                </c:pt>
                <c:pt idx="12152">
                  <c:v>8038.2750000000005</c:v>
                </c:pt>
                <c:pt idx="12153">
                  <c:v>8038.2260000000024</c:v>
                </c:pt>
                <c:pt idx="12154">
                  <c:v>8038.259</c:v>
                </c:pt>
                <c:pt idx="12155">
                  <c:v>8038.2210000000014</c:v>
                </c:pt>
                <c:pt idx="12156">
                  <c:v>8038.2510000000002</c:v>
                </c:pt>
                <c:pt idx="12157">
                  <c:v>8038.2620000000024</c:v>
                </c:pt>
                <c:pt idx="12158">
                  <c:v>8038.2709999999997</c:v>
                </c:pt>
                <c:pt idx="12159">
                  <c:v>8038.2979999999998</c:v>
                </c:pt>
                <c:pt idx="12160">
                  <c:v>8038.2660000000014</c:v>
                </c:pt>
                <c:pt idx="12161">
                  <c:v>8038.2620000000024</c:v>
                </c:pt>
                <c:pt idx="12162">
                  <c:v>8038.2290000000003</c:v>
                </c:pt>
                <c:pt idx="12163">
                  <c:v>8038.2739999999994</c:v>
                </c:pt>
                <c:pt idx="12164">
                  <c:v>8038.2530000000015</c:v>
                </c:pt>
                <c:pt idx="12165">
                  <c:v>8038.2310000000007</c:v>
                </c:pt>
                <c:pt idx="12166">
                  <c:v>8038.2580000000007</c:v>
                </c:pt>
                <c:pt idx="12167">
                  <c:v>8038.2979999999998</c:v>
                </c:pt>
                <c:pt idx="12168">
                  <c:v>8038.3190000000004</c:v>
                </c:pt>
                <c:pt idx="12169">
                  <c:v>8038.3440000000001</c:v>
                </c:pt>
                <c:pt idx="12170">
                  <c:v>8038.3530000000001</c:v>
                </c:pt>
                <c:pt idx="12171">
                  <c:v>8038.3120000000035</c:v>
                </c:pt>
                <c:pt idx="12172">
                  <c:v>8038.33</c:v>
                </c:pt>
                <c:pt idx="12173">
                  <c:v>8038.3610000000044</c:v>
                </c:pt>
                <c:pt idx="12174">
                  <c:v>8038.3730000000005</c:v>
                </c:pt>
                <c:pt idx="12175">
                  <c:v>8038.2920000000004</c:v>
                </c:pt>
                <c:pt idx="12176">
                  <c:v>8038.3339999999998</c:v>
                </c:pt>
                <c:pt idx="12177">
                  <c:v>8038.2310000000007</c:v>
                </c:pt>
                <c:pt idx="12178">
                  <c:v>8038.2950000000001</c:v>
                </c:pt>
                <c:pt idx="12179">
                  <c:v>8038.2979999999998</c:v>
                </c:pt>
                <c:pt idx="12180">
                  <c:v>8038.2820000000002</c:v>
                </c:pt>
                <c:pt idx="12181">
                  <c:v>8038.2910000000002</c:v>
                </c:pt>
                <c:pt idx="12182">
                  <c:v>8038.2530000000015</c:v>
                </c:pt>
                <c:pt idx="12183">
                  <c:v>8038.2950000000001</c:v>
                </c:pt>
                <c:pt idx="12184">
                  <c:v>8038.2979999999998</c:v>
                </c:pt>
                <c:pt idx="12185">
                  <c:v>8038.3390000000009</c:v>
                </c:pt>
                <c:pt idx="12186">
                  <c:v>8038.3200000000024</c:v>
                </c:pt>
                <c:pt idx="12187">
                  <c:v>8038.3200000000024</c:v>
                </c:pt>
                <c:pt idx="12188">
                  <c:v>8038.2570000000005</c:v>
                </c:pt>
                <c:pt idx="12189">
                  <c:v>8038.2979999999998</c:v>
                </c:pt>
                <c:pt idx="12190">
                  <c:v>8038.3190000000004</c:v>
                </c:pt>
                <c:pt idx="12191">
                  <c:v>8038.37</c:v>
                </c:pt>
                <c:pt idx="12192">
                  <c:v>8038.2879999999996</c:v>
                </c:pt>
                <c:pt idx="12193">
                  <c:v>8038.3130000000001</c:v>
                </c:pt>
                <c:pt idx="12194">
                  <c:v>8038.2950000000001</c:v>
                </c:pt>
                <c:pt idx="12195">
                  <c:v>8038.2809999999999</c:v>
                </c:pt>
                <c:pt idx="12196">
                  <c:v>8038.3270000000002</c:v>
                </c:pt>
                <c:pt idx="12197">
                  <c:v>8038.3130000000001</c:v>
                </c:pt>
                <c:pt idx="12198">
                  <c:v>8038.3200000000024</c:v>
                </c:pt>
                <c:pt idx="12199">
                  <c:v>8038.2779999999975</c:v>
                </c:pt>
                <c:pt idx="12200">
                  <c:v>8038.3380000000006</c:v>
                </c:pt>
                <c:pt idx="12201">
                  <c:v>8038.3260000000037</c:v>
                </c:pt>
                <c:pt idx="12202">
                  <c:v>8038.3330000000005</c:v>
                </c:pt>
                <c:pt idx="12203">
                  <c:v>8038.3130000000001</c:v>
                </c:pt>
                <c:pt idx="12204">
                  <c:v>8038.3</c:v>
                </c:pt>
                <c:pt idx="12205">
                  <c:v>8038.3240000000014</c:v>
                </c:pt>
                <c:pt idx="12206">
                  <c:v>8038.308</c:v>
                </c:pt>
                <c:pt idx="12207">
                  <c:v>8038.3150000000014</c:v>
                </c:pt>
                <c:pt idx="12208">
                  <c:v>8038.3150000000014</c:v>
                </c:pt>
                <c:pt idx="12209">
                  <c:v>8038.3680000000004</c:v>
                </c:pt>
                <c:pt idx="12210">
                  <c:v>8038.3430000000017</c:v>
                </c:pt>
                <c:pt idx="12211">
                  <c:v>8038.3090000000002</c:v>
                </c:pt>
                <c:pt idx="12212">
                  <c:v>8038.384</c:v>
                </c:pt>
                <c:pt idx="12213">
                  <c:v>8038.3120000000035</c:v>
                </c:pt>
                <c:pt idx="12214">
                  <c:v>8038.3040000000001</c:v>
                </c:pt>
                <c:pt idx="12215">
                  <c:v>8038.2809999999999</c:v>
                </c:pt>
                <c:pt idx="12216">
                  <c:v>8038.3650000000034</c:v>
                </c:pt>
                <c:pt idx="12217">
                  <c:v>8038.2950000000001</c:v>
                </c:pt>
                <c:pt idx="12218">
                  <c:v>8038.3210000000036</c:v>
                </c:pt>
                <c:pt idx="12219">
                  <c:v>8038.3450000000003</c:v>
                </c:pt>
                <c:pt idx="12220">
                  <c:v>8038.335</c:v>
                </c:pt>
                <c:pt idx="12221">
                  <c:v>8038.3510000000024</c:v>
                </c:pt>
                <c:pt idx="12222">
                  <c:v>8038.3680000000004</c:v>
                </c:pt>
                <c:pt idx="12223">
                  <c:v>8038.375</c:v>
                </c:pt>
                <c:pt idx="12224">
                  <c:v>8038.3590000000004</c:v>
                </c:pt>
                <c:pt idx="12225">
                  <c:v>8038.3769999999995</c:v>
                </c:pt>
                <c:pt idx="12226">
                  <c:v>8038.3970000000018</c:v>
                </c:pt>
                <c:pt idx="12227">
                  <c:v>8038.393</c:v>
                </c:pt>
                <c:pt idx="12228">
                  <c:v>8038.39</c:v>
                </c:pt>
                <c:pt idx="12229">
                  <c:v>8038.3550000000014</c:v>
                </c:pt>
                <c:pt idx="12230">
                  <c:v>8038.3610000000044</c:v>
                </c:pt>
                <c:pt idx="12231">
                  <c:v>8038.4010000000007</c:v>
                </c:pt>
                <c:pt idx="12232">
                  <c:v>8038.3440000000001</c:v>
                </c:pt>
                <c:pt idx="12233">
                  <c:v>8038.4120000000003</c:v>
                </c:pt>
                <c:pt idx="12234">
                  <c:v>8038.3240000000014</c:v>
                </c:pt>
                <c:pt idx="12235">
                  <c:v>8038.3410000000003</c:v>
                </c:pt>
                <c:pt idx="12236">
                  <c:v>8038.43</c:v>
                </c:pt>
                <c:pt idx="12237">
                  <c:v>8038.3670000000002</c:v>
                </c:pt>
                <c:pt idx="12238">
                  <c:v>8038.3590000000004</c:v>
                </c:pt>
                <c:pt idx="12239">
                  <c:v>8038.3730000000005</c:v>
                </c:pt>
                <c:pt idx="12240">
                  <c:v>8038.4030000000002</c:v>
                </c:pt>
                <c:pt idx="12241">
                  <c:v>8038.35</c:v>
                </c:pt>
                <c:pt idx="12242">
                  <c:v>8038.3160000000034</c:v>
                </c:pt>
                <c:pt idx="12243">
                  <c:v>8038.3580000000002</c:v>
                </c:pt>
                <c:pt idx="12244">
                  <c:v>8038.3280000000004</c:v>
                </c:pt>
                <c:pt idx="12245">
                  <c:v>8038.3560000000034</c:v>
                </c:pt>
                <c:pt idx="12246">
                  <c:v>8038.3810000000003</c:v>
                </c:pt>
                <c:pt idx="12247">
                  <c:v>8038.375</c:v>
                </c:pt>
                <c:pt idx="12248">
                  <c:v>8038.3620000000037</c:v>
                </c:pt>
                <c:pt idx="12249">
                  <c:v>8038.3610000000044</c:v>
                </c:pt>
                <c:pt idx="12250">
                  <c:v>8038.4210000000003</c:v>
                </c:pt>
                <c:pt idx="12251">
                  <c:v>8038.3860000000004</c:v>
                </c:pt>
                <c:pt idx="12252">
                  <c:v>8038.3370000000004</c:v>
                </c:pt>
                <c:pt idx="12253">
                  <c:v>8038.3250000000044</c:v>
                </c:pt>
                <c:pt idx="12254">
                  <c:v>8038.3510000000024</c:v>
                </c:pt>
                <c:pt idx="12255">
                  <c:v>8038.3740000000007</c:v>
                </c:pt>
                <c:pt idx="12256">
                  <c:v>8038.4260000000004</c:v>
                </c:pt>
                <c:pt idx="12257">
                  <c:v>8038.4160000000002</c:v>
                </c:pt>
                <c:pt idx="12258">
                  <c:v>8038.33</c:v>
                </c:pt>
                <c:pt idx="12259">
                  <c:v>8038.3420000000024</c:v>
                </c:pt>
                <c:pt idx="12260">
                  <c:v>8038.38</c:v>
                </c:pt>
                <c:pt idx="12261">
                  <c:v>8038.38</c:v>
                </c:pt>
                <c:pt idx="12262">
                  <c:v>8038.3650000000034</c:v>
                </c:pt>
                <c:pt idx="12263">
                  <c:v>8038.3920000000035</c:v>
                </c:pt>
                <c:pt idx="12264">
                  <c:v>8038.375</c:v>
                </c:pt>
                <c:pt idx="12265">
                  <c:v>8038.4030000000002</c:v>
                </c:pt>
                <c:pt idx="12266">
                  <c:v>8038.3830000000007</c:v>
                </c:pt>
                <c:pt idx="12267">
                  <c:v>8038.3710000000001</c:v>
                </c:pt>
                <c:pt idx="12268">
                  <c:v>8038.3789999999999</c:v>
                </c:pt>
                <c:pt idx="12269">
                  <c:v>8038.3310000000001</c:v>
                </c:pt>
                <c:pt idx="12270">
                  <c:v>8038.3970000000018</c:v>
                </c:pt>
                <c:pt idx="12271">
                  <c:v>8038.393</c:v>
                </c:pt>
                <c:pt idx="12272">
                  <c:v>8038.37</c:v>
                </c:pt>
                <c:pt idx="12273">
                  <c:v>8038.375</c:v>
                </c:pt>
                <c:pt idx="12274">
                  <c:v>8038.4069999999992</c:v>
                </c:pt>
                <c:pt idx="12275">
                  <c:v>8038.4079999999994</c:v>
                </c:pt>
                <c:pt idx="12276">
                  <c:v>8038.3990000000003</c:v>
                </c:pt>
                <c:pt idx="12277">
                  <c:v>8038.4049999999997</c:v>
                </c:pt>
                <c:pt idx="12278">
                  <c:v>8038.3680000000004</c:v>
                </c:pt>
                <c:pt idx="12279">
                  <c:v>8038.4090000000006</c:v>
                </c:pt>
                <c:pt idx="12280">
                  <c:v>8038.4059999999999</c:v>
                </c:pt>
                <c:pt idx="12281">
                  <c:v>8038.41</c:v>
                </c:pt>
                <c:pt idx="12282">
                  <c:v>8038.4030000000002</c:v>
                </c:pt>
                <c:pt idx="12283">
                  <c:v>8038.3670000000002</c:v>
                </c:pt>
                <c:pt idx="12284">
                  <c:v>8038.4360000000006</c:v>
                </c:pt>
                <c:pt idx="12285">
                  <c:v>8038.4440000000004</c:v>
                </c:pt>
                <c:pt idx="12286">
                  <c:v>8038.3630000000003</c:v>
                </c:pt>
                <c:pt idx="12287">
                  <c:v>8038.4059999999999</c:v>
                </c:pt>
                <c:pt idx="12288">
                  <c:v>8038.4350000000004</c:v>
                </c:pt>
                <c:pt idx="12289">
                  <c:v>8038.402</c:v>
                </c:pt>
                <c:pt idx="12290">
                  <c:v>8038.39</c:v>
                </c:pt>
                <c:pt idx="12291">
                  <c:v>8038.4220000000014</c:v>
                </c:pt>
                <c:pt idx="12292">
                  <c:v>8038.4980000000005</c:v>
                </c:pt>
                <c:pt idx="12293">
                  <c:v>8038.4949999999999</c:v>
                </c:pt>
                <c:pt idx="12294">
                  <c:v>8038.4640000000009</c:v>
                </c:pt>
                <c:pt idx="12295">
                  <c:v>8038.4939999999997</c:v>
                </c:pt>
                <c:pt idx="12296">
                  <c:v>8038.4670000000015</c:v>
                </c:pt>
                <c:pt idx="12297">
                  <c:v>8038.4589999999998</c:v>
                </c:pt>
                <c:pt idx="12298">
                  <c:v>8038.4810000000007</c:v>
                </c:pt>
                <c:pt idx="12299">
                  <c:v>8038.4379999999965</c:v>
                </c:pt>
                <c:pt idx="12300">
                  <c:v>8038.3769999999995</c:v>
                </c:pt>
                <c:pt idx="12301">
                  <c:v>8038.4739999999965</c:v>
                </c:pt>
                <c:pt idx="12302">
                  <c:v>8038.3470000000007</c:v>
                </c:pt>
                <c:pt idx="12303">
                  <c:v>8038.3810000000003</c:v>
                </c:pt>
                <c:pt idx="12304">
                  <c:v>8038.4810000000007</c:v>
                </c:pt>
                <c:pt idx="12305">
                  <c:v>8038.4630000000006</c:v>
                </c:pt>
                <c:pt idx="12306">
                  <c:v>8038.4350000000004</c:v>
                </c:pt>
                <c:pt idx="12307">
                  <c:v>8038.4530000000004</c:v>
                </c:pt>
                <c:pt idx="12308">
                  <c:v>8038.4379999999965</c:v>
                </c:pt>
                <c:pt idx="12309">
                  <c:v>8038.473</c:v>
                </c:pt>
                <c:pt idx="12310">
                  <c:v>8038.4610000000002</c:v>
                </c:pt>
                <c:pt idx="12311">
                  <c:v>8038.4640000000009</c:v>
                </c:pt>
                <c:pt idx="12312">
                  <c:v>8038.4579999999996</c:v>
                </c:pt>
                <c:pt idx="12313">
                  <c:v>8038.4429999999993</c:v>
                </c:pt>
                <c:pt idx="12314">
                  <c:v>8038.4589999999998</c:v>
                </c:pt>
                <c:pt idx="12315">
                  <c:v>8038.4369999999999</c:v>
                </c:pt>
                <c:pt idx="12316">
                  <c:v>8038.49</c:v>
                </c:pt>
                <c:pt idx="12317">
                  <c:v>8038.45</c:v>
                </c:pt>
                <c:pt idx="12318">
                  <c:v>8038.4739999999965</c:v>
                </c:pt>
                <c:pt idx="12319">
                  <c:v>8038.4710000000005</c:v>
                </c:pt>
                <c:pt idx="12320">
                  <c:v>8038.4710000000005</c:v>
                </c:pt>
                <c:pt idx="12321">
                  <c:v>8038.4389999999985</c:v>
                </c:pt>
                <c:pt idx="12322">
                  <c:v>8038.4589999999998</c:v>
                </c:pt>
                <c:pt idx="12323">
                  <c:v>8038.4470000000001</c:v>
                </c:pt>
                <c:pt idx="12324">
                  <c:v>8038.4589999999998</c:v>
                </c:pt>
                <c:pt idx="12325">
                  <c:v>8038.4679999999998</c:v>
                </c:pt>
                <c:pt idx="12326">
                  <c:v>8038.4610000000002</c:v>
                </c:pt>
                <c:pt idx="12327">
                  <c:v>8038.5260000000035</c:v>
                </c:pt>
                <c:pt idx="12328">
                  <c:v>8038.4869999999992</c:v>
                </c:pt>
                <c:pt idx="12329">
                  <c:v>8038.4230000000016</c:v>
                </c:pt>
                <c:pt idx="12330">
                  <c:v>8038.5030000000015</c:v>
                </c:pt>
                <c:pt idx="12331">
                  <c:v>8038.4990000000007</c:v>
                </c:pt>
                <c:pt idx="12332">
                  <c:v>8038.5060000000003</c:v>
                </c:pt>
                <c:pt idx="12333">
                  <c:v>8038.4379999999965</c:v>
                </c:pt>
                <c:pt idx="12334">
                  <c:v>8038.5160000000014</c:v>
                </c:pt>
                <c:pt idx="12335">
                  <c:v>8038.4550000000008</c:v>
                </c:pt>
                <c:pt idx="12336">
                  <c:v>8038.4610000000002</c:v>
                </c:pt>
                <c:pt idx="12337">
                  <c:v>8038.5150000000003</c:v>
                </c:pt>
                <c:pt idx="12338">
                  <c:v>8038.5930000000017</c:v>
                </c:pt>
                <c:pt idx="12339">
                  <c:v>8038.6670000000004</c:v>
                </c:pt>
                <c:pt idx="12340">
                  <c:v>8038.6470000000018</c:v>
                </c:pt>
                <c:pt idx="12341">
                  <c:v>8038.5290000000014</c:v>
                </c:pt>
                <c:pt idx="12342">
                  <c:v>8038.5830000000005</c:v>
                </c:pt>
                <c:pt idx="12343">
                  <c:v>8038.56</c:v>
                </c:pt>
                <c:pt idx="12344">
                  <c:v>8038.5530000000008</c:v>
                </c:pt>
                <c:pt idx="12345">
                  <c:v>8038.5250000000024</c:v>
                </c:pt>
                <c:pt idx="12346">
                  <c:v>8038.5160000000014</c:v>
                </c:pt>
                <c:pt idx="12347">
                  <c:v>8038.585</c:v>
                </c:pt>
                <c:pt idx="12348">
                  <c:v>8038.5280000000002</c:v>
                </c:pt>
                <c:pt idx="12349">
                  <c:v>8038.527</c:v>
                </c:pt>
                <c:pt idx="12350">
                  <c:v>8038.5420000000004</c:v>
                </c:pt>
                <c:pt idx="12351">
                  <c:v>8038.5460000000003</c:v>
                </c:pt>
                <c:pt idx="12352">
                  <c:v>8038.5170000000007</c:v>
                </c:pt>
                <c:pt idx="12353">
                  <c:v>8038.5410000000002</c:v>
                </c:pt>
                <c:pt idx="12354">
                  <c:v>8038.5550000000003</c:v>
                </c:pt>
                <c:pt idx="12355">
                  <c:v>8038.482</c:v>
                </c:pt>
                <c:pt idx="12356">
                  <c:v>8038.5690000000004</c:v>
                </c:pt>
                <c:pt idx="12357">
                  <c:v>8038.5389999999998</c:v>
                </c:pt>
                <c:pt idx="12358">
                  <c:v>8038.5520000000024</c:v>
                </c:pt>
                <c:pt idx="12359">
                  <c:v>8038.5510000000004</c:v>
                </c:pt>
                <c:pt idx="12360">
                  <c:v>8038.5530000000008</c:v>
                </c:pt>
                <c:pt idx="12361">
                  <c:v>8038.5050000000001</c:v>
                </c:pt>
                <c:pt idx="12362">
                  <c:v>8038.6130000000003</c:v>
                </c:pt>
                <c:pt idx="12363">
                  <c:v>8038.6440000000002</c:v>
                </c:pt>
                <c:pt idx="12364">
                  <c:v>8038.7760000000007</c:v>
                </c:pt>
                <c:pt idx="12365">
                  <c:v>8038.7979999999998</c:v>
                </c:pt>
                <c:pt idx="12366">
                  <c:v>8038.7729999999992</c:v>
                </c:pt>
                <c:pt idx="12367">
                  <c:v>8038.6790000000001</c:v>
                </c:pt>
                <c:pt idx="12368">
                  <c:v>8038.6490000000003</c:v>
                </c:pt>
                <c:pt idx="12369">
                  <c:v>8038.6260000000038</c:v>
                </c:pt>
                <c:pt idx="12370">
                  <c:v>8038.5749999999998</c:v>
                </c:pt>
                <c:pt idx="12371">
                  <c:v>8038.6120000000037</c:v>
                </c:pt>
                <c:pt idx="12372">
                  <c:v>8038.58</c:v>
                </c:pt>
                <c:pt idx="12373">
                  <c:v>8038.6030000000001</c:v>
                </c:pt>
                <c:pt idx="12374">
                  <c:v>8038.643</c:v>
                </c:pt>
                <c:pt idx="12375">
                  <c:v>8038.6030000000001</c:v>
                </c:pt>
                <c:pt idx="12376">
                  <c:v>8038.6379999999999</c:v>
                </c:pt>
                <c:pt idx="12377">
                  <c:v>8038.634</c:v>
                </c:pt>
                <c:pt idx="12378">
                  <c:v>8038.6490000000003</c:v>
                </c:pt>
                <c:pt idx="12379">
                  <c:v>8038.6250000000036</c:v>
                </c:pt>
                <c:pt idx="12380">
                  <c:v>8038.6440000000002</c:v>
                </c:pt>
                <c:pt idx="12381">
                  <c:v>8038.585</c:v>
                </c:pt>
                <c:pt idx="12382">
                  <c:v>8038.6030000000001</c:v>
                </c:pt>
                <c:pt idx="12383">
                  <c:v>8038.6530000000002</c:v>
                </c:pt>
                <c:pt idx="12384">
                  <c:v>8038.6390000000001</c:v>
                </c:pt>
                <c:pt idx="12385">
                  <c:v>8038.6379999999999</c:v>
                </c:pt>
                <c:pt idx="12386">
                  <c:v>8038.6330000000007</c:v>
                </c:pt>
                <c:pt idx="12387">
                  <c:v>8038.6950000000024</c:v>
                </c:pt>
                <c:pt idx="12388">
                  <c:v>8038.6260000000038</c:v>
                </c:pt>
                <c:pt idx="12389">
                  <c:v>8038.6370000000015</c:v>
                </c:pt>
                <c:pt idx="12390">
                  <c:v>8038.6100000000024</c:v>
                </c:pt>
                <c:pt idx="12391">
                  <c:v>8038.643</c:v>
                </c:pt>
                <c:pt idx="12392">
                  <c:v>8038.6620000000039</c:v>
                </c:pt>
                <c:pt idx="12393">
                  <c:v>8038.6450000000004</c:v>
                </c:pt>
                <c:pt idx="12394">
                  <c:v>8038.7110000000002</c:v>
                </c:pt>
                <c:pt idx="12395">
                  <c:v>8038.6470000000018</c:v>
                </c:pt>
                <c:pt idx="12396">
                  <c:v>8038.6370000000015</c:v>
                </c:pt>
                <c:pt idx="12397">
                  <c:v>8038.6690000000035</c:v>
                </c:pt>
                <c:pt idx="12398">
                  <c:v>8038.6870000000008</c:v>
                </c:pt>
                <c:pt idx="12399">
                  <c:v>8038.6770000000006</c:v>
                </c:pt>
                <c:pt idx="12400">
                  <c:v>8038.6900000000014</c:v>
                </c:pt>
                <c:pt idx="12401">
                  <c:v>8038.6620000000039</c:v>
                </c:pt>
                <c:pt idx="12402">
                  <c:v>8038.6720000000014</c:v>
                </c:pt>
                <c:pt idx="12403">
                  <c:v>8038.6320000000014</c:v>
                </c:pt>
                <c:pt idx="12404">
                  <c:v>8038.6730000000016</c:v>
                </c:pt>
                <c:pt idx="12405">
                  <c:v>8038.6810000000014</c:v>
                </c:pt>
                <c:pt idx="12406">
                  <c:v>8038.6500000000024</c:v>
                </c:pt>
                <c:pt idx="12407">
                  <c:v>8038.6960000000036</c:v>
                </c:pt>
                <c:pt idx="12408">
                  <c:v>8038.7060000000001</c:v>
                </c:pt>
                <c:pt idx="12409">
                  <c:v>8038.6750000000002</c:v>
                </c:pt>
                <c:pt idx="12410">
                  <c:v>8038.7260000000024</c:v>
                </c:pt>
                <c:pt idx="12411">
                  <c:v>8038.7670000000007</c:v>
                </c:pt>
                <c:pt idx="12412">
                  <c:v>8038.7190000000001</c:v>
                </c:pt>
                <c:pt idx="12413">
                  <c:v>8038.7359999999999</c:v>
                </c:pt>
                <c:pt idx="12414">
                  <c:v>8038.6490000000003</c:v>
                </c:pt>
                <c:pt idx="12415">
                  <c:v>8038.7070000000003</c:v>
                </c:pt>
                <c:pt idx="12416">
                  <c:v>8038.7079999999996</c:v>
                </c:pt>
                <c:pt idx="12417">
                  <c:v>8038.6950000000024</c:v>
                </c:pt>
                <c:pt idx="12418">
                  <c:v>8038.7270000000017</c:v>
                </c:pt>
                <c:pt idx="12419">
                  <c:v>8038.7240000000002</c:v>
                </c:pt>
                <c:pt idx="12420">
                  <c:v>8038.7390000000005</c:v>
                </c:pt>
                <c:pt idx="12421">
                  <c:v>8038.723</c:v>
                </c:pt>
                <c:pt idx="12422">
                  <c:v>8038.72</c:v>
                </c:pt>
                <c:pt idx="12423">
                  <c:v>8038.7490000000007</c:v>
                </c:pt>
                <c:pt idx="12424">
                  <c:v>8038.7420000000002</c:v>
                </c:pt>
                <c:pt idx="12425">
                  <c:v>8038.7349999999997</c:v>
                </c:pt>
                <c:pt idx="12426">
                  <c:v>8038.7910000000002</c:v>
                </c:pt>
                <c:pt idx="12427">
                  <c:v>8038.8020000000024</c:v>
                </c:pt>
                <c:pt idx="12428">
                  <c:v>8038.808</c:v>
                </c:pt>
                <c:pt idx="12429">
                  <c:v>8038.7690000000002</c:v>
                </c:pt>
                <c:pt idx="12430">
                  <c:v>8038.7840000000006</c:v>
                </c:pt>
                <c:pt idx="12431">
                  <c:v>8038.7889999999998</c:v>
                </c:pt>
                <c:pt idx="12432">
                  <c:v>8038.7560000000003</c:v>
                </c:pt>
                <c:pt idx="12433">
                  <c:v>8038.768</c:v>
                </c:pt>
                <c:pt idx="12434">
                  <c:v>8038.7550000000001</c:v>
                </c:pt>
                <c:pt idx="12435">
                  <c:v>8038.7520000000004</c:v>
                </c:pt>
                <c:pt idx="12436">
                  <c:v>8038.7809999999999</c:v>
                </c:pt>
                <c:pt idx="12437">
                  <c:v>8038.768</c:v>
                </c:pt>
                <c:pt idx="12438">
                  <c:v>8038.808</c:v>
                </c:pt>
                <c:pt idx="12439">
                  <c:v>8038.7550000000001</c:v>
                </c:pt>
                <c:pt idx="12440">
                  <c:v>8038.817</c:v>
                </c:pt>
                <c:pt idx="12441">
                  <c:v>8038.808</c:v>
                </c:pt>
                <c:pt idx="12442">
                  <c:v>8038.8060000000014</c:v>
                </c:pt>
                <c:pt idx="12443">
                  <c:v>8038.7970000000005</c:v>
                </c:pt>
                <c:pt idx="12444">
                  <c:v>8038.8510000000024</c:v>
                </c:pt>
                <c:pt idx="12445">
                  <c:v>8038.8020000000024</c:v>
                </c:pt>
                <c:pt idx="12446">
                  <c:v>8038.8390000000009</c:v>
                </c:pt>
                <c:pt idx="12447">
                  <c:v>8038.8360000000002</c:v>
                </c:pt>
                <c:pt idx="12448">
                  <c:v>8038.8310000000001</c:v>
                </c:pt>
                <c:pt idx="12449">
                  <c:v>8038.8510000000024</c:v>
                </c:pt>
                <c:pt idx="12450">
                  <c:v>8038.8640000000014</c:v>
                </c:pt>
                <c:pt idx="12451">
                  <c:v>8038.8540000000003</c:v>
                </c:pt>
                <c:pt idx="12452">
                  <c:v>8038.8490000000002</c:v>
                </c:pt>
                <c:pt idx="12453">
                  <c:v>8038.8330000000005</c:v>
                </c:pt>
                <c:pt idx="12454">
                  <c:v>8038.8250000000044</c:v>
                </c:pt>
                <c:pt idx="12455">
                  <c:v>8038.8290000000034</c:v>
                </c:pt>
                <c:pt idx="12456">
                  <c:v>8038.8390000000009</c:v>
                </c:pt>
                <c:pt idx="12457">
                  <c:v>8038.8200000000024</c:v>
                </c:pt>
                <c:pt idx="12458">
                  <c:v>8038.8650000000034</c:v>
                </c:pt>
                <c:pt idx="12459">
                  <c:v>8038.8730000000005</c:v>
                </c:pt>
                <c:pt idx="12460">
                  <c:v>8038.9030000000002</c:v>
                </c:pt>
                <c:pt idx="12461">
                  <c:v>8038.8940000000002</c:v>
                </c:pt>
                <c:pt idx="12462">
                  <c:v>8038.9110000000001</c:v>
                </c:pt>
                <c:pt idx="12463">
                  <c:v>8038.8590000000004</c:v>
                </c:pt>
                <c:pt idx="12464">
                  <c:v>8038.9</c:v>
                </c:pt>
                <c:pt idx="12465">
                  <c:v>8038.9270000000006</c:v>
                </c:pt>
                <c:pt idx="12466">
                  <c:v>8038.8970000000018</c:v>
                </c:pt>
                <c:pt idx="12467">
                  <c:v>8038.8730000000005</c:v>
                </c:pt>
                <c:pt idx="12468">
                  <c:v>8038.8960000000034</c:v>
                </c:pt>
                <c:pt idx="12469">
                  <c:v>8038.9010000000007</c:v>
                </c:pt>
                <c:pt idx="12470">
                  <c:v>8038.9280000000008</c:v>
                </c:pt>
                <c:pt idx="12471">
                  <c:v>8038.9190000000008</c:v>
                </c:pt>
                <c:pt idx="12472">
                  <c:v>8038.9369999999999</c:v>
                </c:pt>
                <c:pt idx="12473">
                  <c:v>8038.8980000000001</c:v>
                </c:pt>
                <c:pt idx="12474">
                  <c:v>8038.9</c:v>
                </c:pt>
                <c:pt idx="12475">
                  <c:v>8038.9160000000002</c:v>
                </c:pt>
                <c:pt idx="12476">
                  <c:v>8038.9530000000004</c:v>
                </c:pt>
                <c:pt idx="12477">
                  <c:v>8038.9250000000002</c:v>
                </c:pt>
                <c:pt idx="12478">
                  <c:v>8038.875</c:v>
                </c:pt>
                <c:pt idx="12479">
                  <c:v>8038.8960000000034</c:v>
                </c:pt>
                <c:pt idx="12480">
                  <c:v>8038.9579999999996</c:v>
                </c:pt>
                <c:pt idx="12481">
                  <c:v>8038.9350000000004</c:v>
                </c:pt>
                <c:pt idx="12482">
                  <c:v>8038.9849999999997</c:v>
                </c:pt>
                <c:pt idx="12483">
                  <c:v>8038.8820000000014</c:v>
                </c:pt>
                <c:pt idx="12484">
                  <c:v>8038.9699999999993</c:v>
                </c:pt>
                <c:pt idx="12485">
                  <c:v>8038.9630000000006</c:v>
                </c:pt>
                <c:pt idx="12486">
                  <c:v>8038.982</c:v>
                </c:pt>
                <c:pt idx="12487">
                  <c:v>8038.9859999999999</c:v>
                </c:pt>
                <c:pt idx="12488">
                  <c:v>8038.9679999999998</c:v>
                </c:pt>
                <c:pt idx="12489">
                  <c:v>8039.0030000000015</c:v>
                </c:pt>
                <c:pt idx="12490">
                  <c:v>8039.0230000000001</c:v>
                </c:pt>
                <c:pt idx="12491">
                  <c:v>8039.0170000000007</c:v>
                </c:pt>
                <c:pt idx="12492">
                  <c:v>8038.9849999999997</c:v>
                </c:pt>
                <c:pt idx="12493">
                  <c:v>8039.04</c:v>
                </c:pt>
                <c:pt idx="12494">
                  <c:v>8038.9849999999997</c:v>
                </c:pt>
                <c:pt idx="12495">
                  <c:v>8038.9929999999995</c:v>
                </c:pt>
                <c:pt idx="12496">
                  <c:v>8038.9560000000001</c:v>
                </c:pt>
                <c:pt idx="12497">
                  <c:v>8038.9859999999999</c:v>
                </c:pt>
                <c:pt idx="12498">
                  <c:v>8038.973</c:v>
                </c:pt>
                <c:pt idx="12499">
                  <c:v>8038.9589999999998</c:v>
                </c:pt>
                <c:pt idx="12500">
                  <c:v>8038.9530000000004</c:v>
                </c:pt>
                <c:pt idx="12501">
                  <c:v>8038.9720000000007</c:v>
                </c:pt>
                <c:pt idx="12502">
                  <c:v>8039.0170000000007</c:v>
                </c:pt>
                <c:pt idx="12503">
                  <c:v>8038.9810000000007</c:v>
                </c:pt>
                <c:pt idx="12504">
                  <c:v>8039.0120000000024</c:v>
                </c:pt>
                <c:pt idx="12505">
                  <c:v>8039.0710000000008</c:v>
                </c:pt>
                <c:pt idx="12506">
                  <c:v>8038.9859999999999</c:v>
                </c:pt>
                <c:pt idx="12507">
                  <c:v>8039.0510000000004</c:v>
                </c:pt>
                <c:pt idx="12508">
                  <c:v>8039.0440000000008</c:v>
                </c:pt>
                <c:pt idx="12509">
                  <c:v>8039.0340000000006</c:v>
                </c:pt>
                <c:pt idx="12510">
                  <c:v>8039.0320000000002</c:v>
                </c:pt>
                <c:pt idx="12511">
                  <c:v>8039.0309999999999</c:v>
                </c:pt>
                <c:pt idx="12512">
                  <c:v>8039.0640000000003</c:v>
                </c:pt>
                <c:pt idx="12513">
                  <c:v>8039.0790000000006</c:v>
                </c:pt>
                <c:pt idx="12514">
                  <c:v>8039.0930000000017</c:v>
                </c:pt>
                <c:pt idx="12515">
                  <c:v>8039.0389999999998</c:v>
                </c:pt>
                <c:pt idx="12516">
                  <c:v>8039.0749999999998</c:v>
                </c:pt>
                <c:pt idx="12517">
                  <c:v>8039.0769999999993</c:v>
                </c:pt>
                <c:pt idx="12518">
                  <c:v>8039.1060000000034</c:v>
                </c:pt>
                <c:pt idx="12519">
                  <c:v>8039.1270000000004</c:v>
                </c:pt>
                <c:pt idx="12520">
                  <c:v>8039.0960000000014</c:v>
                </c:pt>
                <c:pt idx="12521">
                  <c:v>8039.1110000000044</c:v>
                </c:pt>
                <c:pt idx="12522">
                  <c:v>8039.1250000000036</c:v>
                </c:pt>
                <c:pt idx="12523">
                  <c:v>8039.1160000000036</c:v>
                </c:pt>
                <c:pt idx="12524">
                  <c:v>8039.1110000000044</c:v>
                </c:pt>
                <c:pt idx="12525">
                  <c:v>8039.08</c:v>
                </c:pt>
                <c:pt idx="12526">
                  <c:v>8039.1140000000014</c:v>
                </c:pt>
                <c:pt idx="12527">
                  <c:v>8039.1670000000004</c:v>
                </c:pt>
                <c:pt idx="12528">
                  <c:v>8039.1230000000023</c:v>
                </c:pt>
                <c:pt idx="12529">
                  <c:v>8039.0970000000007</c:v>
                </c:pt>
                <c:pt idx="12530">
                  <c:v>8039.1590000000024</c:v>
                </c:pt>
                <c:pt idx="12531">
                  <c:v>8039.1460000000034</c:v>
                </c:pt>
                <c:pt idx="12532">
                  <c:v>8039.1650000000036</c:v>
                </c:pt>
                <c:pt idx="12533">
                  <c:v>8039.1610000000037</c:v>
                </c:pt>
                <c:pt idx="12534">
                  <c:v>8039.1560000000045</c:v>
                </c:pt>
                <c:pt idx="12535">
                  <c:v>8039.1520000000037</c:v>
                </c:pt>
                <c:pt idx="12536">
                  <c:v>8039.1710000000003</c:v>
                </c:pt>
                <c:pt idx="12537">
                  <c:v>8039.2079999999996</c:v>
                </c:pt>
                <c:pt idx="12538">
                  <c:v>8039.13</c:v>
                </c:pt>
                <c:pt idx="12539">
                  <c:v>8039.232</c:v>
                </c:pt>
                <c:pt idx="12540">
                  <c:v>8039.241</c:v>
                </c:pt>
                <c:pt idx="12541">
                  <c:v>8039.2190000000001</c:v>
                </c:pt>
                <c:pt idx="12542">
                  <c:v>8039.1920000000036</c:v>
                </c:pt>
                <c:pt idx="12543">
                  <c:v>8039.223</c:v>
                </c:pt>
                <c:pt idx="12544">
                  <c:v>8039.2270000000017</c:v>
                </c:pt>
                <c:pt idx="12545">
                  <c:v>8039.2510000000002</c:v>
                </c:pt>
                <c:pt idx="12546">
                  <c:v>8039.2190000000001</c:v>
                </c:pt>
                <c:pt idx="12547">
                  <c:v>8039.23</c:v>
                </c:pt>
                <c:pt idx="12548">
                  <c:v>8039.2490000000007</c:v>
                </c:pt>
                <c:pt idx="12549">
                  <c:v>8039.3110000000024</c:v>
                </c:pt>
                <c:pt idx="12550">
                  <c:v>8039.2920000000004</c:v>
                </c:pt>
                <c:pt idx="12551">
                  <c:v>8039.24</c:v>
                </c:pt>
                <c:pt idx="12552">
                  <c:v>8039.28</c:v>
                </c:pt>
                <c:pt idx="12553">
                  <c:v>8039.3060000000014</c:v>
                </c:pt>
                <c:pt idx="12554">
                  <c:v>8039.3320000000003</c:v>
                </c:pt>
                <c:pt idx="12555">
                  <c:v>8039.2860000000001</c:v>
                </c:pt>
                <c:pt idx="12556">
                  <c:v>8039.3030000000008</c:v>
                </c:pt>
                <c:pt idx="12557">
                  <c:v>8039.2920000000004</c:v>
                </c:pt>
                <c:pt idx="12558">
                  <c:v>8039.3070000000016</c:v>
                </c:pt>
                <c:pt idx="12559">
                  <c:v>8039.2970000000005</c:v>
                </c:pt>
                <c:pt idx="12560">
                  <c:v>8039.3060000000014</c:v>
                </c:pt>
                <c:pt idx="12561">
                  <c:v>8039.3050000000003</c:v>
                </c:pt>
                <c:pt idx="12562">
                  <c:v>8039.3040000000001</c:v>
                </c:pt>
                <c:pt idx="12563">
                  <c:v>8039.3470000000007</c:v>
                </c:pt>
                <c:pt idx="12564">
                  <c:v>8039.3440000000001</c:v>
                </c:pt>
                <c:pt idx="12565">
                  <c:v>8039.335</c:v>
                </c:pt>
                <c:pt idx="12566">
                  <c:v>8039.3640000000014</c:v>
                </c:pt>
                <c:pt idx="12567">
                  <c:v>8039.3610000000044</c:v>
                </c:pt>
                <c:pt idx="12568">
                  <c:v>8039.3390000000009</c:v>
                </c:pt>
                <c:pt idx="12569">
                  <c:v>8039.3430000000017</c:v>
                </c:pt>
                <c:pt idx="12570">
                  <c:v>8039.3960000000034</c:v>
                </c:pt>
                <c:pt idx="12571">
                  <c:v>8039.3450000000003</c:v>
                </c:pt>
                <c:pt idx="12572">
                  <c:v>8039.393</c:v>
                </c:pt>
                <c:pt idx="12573">
                  <c:v>8039.375</c:v>
                </c:pt>
                <c:pt idx="12574">
                  <c:v>8039.3740000000007</c:v>
                </c:pt>
                <c:pt idx="12575">
                  <c:v>8039.393</c:v>
                </c:pt>
                <c:pt idx="12576">
                  <c:v>8039.415</c:v>
                </c:pt>
                <c:pt idx="12577">
                  <c:v>8039.3580000000002</c:v>
                </c:pt>
                <c:pt idx="12578">
                  <c:v>8039.3850000000002</c:v>
                </c:pt>
                <c:pt idx="12579">
                  <c:v>8039.3820000000014</c:v>
                </c:pt>
                <c:pt idx="12580">
                  <c:v>8039.4329999999991</c:v>
                </c:pt>
                <c:pt idx="12581">
                  <c:v>8039.4640000000009</c:v>
                </c:pt>
                <c:pt idx="12582">
                  <c:v>8039.384</c:v>
                </c:pt>
                <c:pt idx="12583">
                  <c:v>8039.46</c:v>
                </c:pt>
                <c:pt idx="12584">
                  <c:v>8039.4710000000005</c:v>
                </c:pt>
                <c:pt idx="12585">
                  <c:v>8039.4120000000003</c:v>
                </c:pt>
                <c:pt idx="12586">
                  <c:v>8039.5020000000004</c:v>
                </c:pt>
                <c:pt idx="12587">
                  <c:v>8039.4869999999992</c:v>
                </c:pt>
                <c:pt idx="12588">
                  <c:v>8039.4139999999998</c:v>
                </c:pt>
                <c:pt idx="12589">
                  <c:v>8039.4830000000002</c:v>
                </c:pt>
                <c:pt idx="12590">
                  <c:v>8039.4720000000007</c:v>
                </c:pt>
                <c:pt idx="12591">
                  <c:v>8039.4890000000005</c:v>
                </c:pt>
                <c:pt idx="12592">
                  <c:v>8039.4739999999965</c:v>
                </c:pt>
                <c:pt idx="12593">
                  <c:v>8039.4620000000004</c:v>
                </c:pt>
                <c:pt idx="12594">
                  <c:v>8039.4679999999998</c:v>
                </c:pt>
                <c:pt idx="12595">
                  <c:v>8039.4939999999997</c:v>
                </c:pt>
                <c:pt idx="12596">
                  <c:v>8039.5140000000001</c:v>
                </c:pt>
                <c:pt idx="12597">
                  <c:v>8039.4949999999999</c:v>
                </c:pt>
                <c:pt idx="12598">
                  <c:v>8039.5140000000001</c:v>
                </c:pt>
                <c:pt idx="12599">
                  <c:v>8039.5190000000002</c:v>
                </c:pt>
                <c:pt idx="12600">
                  <c:v>8039.5190000000002</c:v>
                </c:pt>
                <c:pt idx="12601">
                  <c:v>8039.5329999999994</c:v>
                </c:pt>
                <c:pt idx="12602">
                  <c:v>8039.52</c:v>
                </c:pt>
                <c:pt idx="12603">
                  <c:v>8039.4720000000007</c:v>
                </c:pt>
                <c:pt idx="12604">
                  <c:v>8039.585</c:v>
                </c:pt>
                <c:pt idx="12605">
                  <c:v>8039.5460000000003</c:v>
                </c:pt>
                <c:pt idx="12606">
                  <c:v>8039.5370000000003</c:v>
                </c:pt>
                <c:pt idx="12607">
                  <c:v>8039.5650000000014</c:v>
                </c:pt>
                <c:pt idx="12608">
                  <c:v>8039.5290000000014</c:v>
                </c:pt>
                <c:pt idx="12609">
                  <c:v>8039.54</c:v>
                </c:pt>
                <c:pt idx="12610">
                  <c:v>8039.56</c:v>
                </c:pt>
                <c:pt idx="12611">
                  <c:v>8039.5690000000004</c:v>
                </c:pt>
                <c:pt idx="12612">
                  <c:v>8039.6090000000004</c:v>
                </c:pt>
                <c:pt idx="12613">
                  <c:v>8039.6030000000001</c:v>
                </c:pt>
                <c:pt idx="12614">
                  <c:v>8039.5820000000003</c:v>
                </c:pt>
                <c:pt idx="12615">
                  <c:v>8039.5990000000002</c:v>
                </c:pt>
                <c:pt idx="12616">
                  <c:v>8039.5560000000014</c:v>
                </c:pt>
                <c:pt idx="12617">
                  <c:v>8039.5790000000006</c:v>
                </c:pt>
                <c:pt idx="12618">
                  <c:v>8039.6190000000024</c:v>
                </c:pt>
                <c:pt idx="12619">
                  <c:v>8039.6570000000002</c:v>
                </c:pt>
                <c:pt idx="12620">
                  <c:v>8039.6290000000045</c:v>
                </c:pt>
                <c:pt idx="12621">
                  <c:v>8039.63</c:v>
                </c:pt>
                <c:pt idx="12622">
                  <c:v>8039.6890000000003</c:v>
                </c:pt>
                <c:pt idx="12623">
                  <c:v>8039.6310000000003</c:v>
                </c:pt>
                <c:pt idx="12624">
                  <c:v>8039.6350000000002</c:v>
                </c:pt>
                <c:pt idx="12625">
                  <c:v>8039.6670000000004</c:v>
                </c:pt>
                <c:pt idx="12626">
                  <c:v>8039.6710000000003</c:v>
                </c:pt>
                <c:pt idx="12627">
                  <c:v>8039.643</c:v>
                </c:pt>
                <c:pt idx="12628">
                  <c:v>8039.683</c:v>
                </c:pt>
                <c:pt idx="12629">
                  <c:v>8039.63</c:v>
                </c:pt>
                <c:pt idx="12630">
                  <c:v>8039.634</c:v>
                </c:pt>
                <c:pt idx="12631">
                  <c:v>8039.6910000000034</c:v>
                </c:pt>
                <c:pt idx="12632">
                  <c:v>8039.6980000000003</c:v>
                </c:pt>
                <c:pt idx="12633">
                  <c:v>8039.6710000000003</c:v>
                </c:pt>
                <c:pt idx="12634">
                  <c:v>8039.6990000000014</c:v>
                </c:pt>
                <c:pt idx="12635">
                  <c:v>8039.674</c:v>
                </c:pt>
                <c:pt idx="12636">
                  <c:v>8039.6390000000001</c:v>
                </c:pt>
                <c:pt idx="12637">
                  <c:v>8039.759</c:v>
                </c:pt>
                <c:pt idx="12638">
                  <c:v>8039.72</c:v>
                </c:pt>
                <c:pt idx="12639">
                  <c:v>8039.7339999999995</c:v>
                </c:pt>
                <c:pt idx="12640">
                  <c:v>8039.6880000000001</c:v>
                </c:pt>
                <c:pt idx="12641">
                  <c:v>8039.7140000000009</c:v>
                </c:pt>
                <c:pt idx="12642">
                  <c:v>8039.7190000000001</c:v>
                </c:pt>
                <c:pt idx="12643">
                  <c:v>8039.7290000000003</c:v>
                </c:pt>
                <c:pt idx="12644">
                  <c:v>8039.7170000000015</c:v>
                </c:pt>
                <c:pt idx="12645">
                  <c:v>8039.6850000000004</c:v>
                </c:pt>
                <c:pt idx="12646">
                  <c:v>8039.7089999999998</c:v>
                </c:pt>
                <c:pt idx="12647">
                  <c:v>8039.7060000000001</c:v>
                </c:pt>
                <c:pt idx="12648">
                  <c:v>8039.683</c:v>
                </c:pt>
                <c:pt idx="12649">
                  <c:v>8039.6680000000024</c:v>
                </c:pt>
                <c:pt idx="12650">
                  <c:v>8039.6650000000036</c:v>
                </c:pt>
                <c:pt idx="12651">
                  <c:v>8039.7089999999998</c:v>
                </c:pt>
                <c:pt idx="12652">
                  <c:v>8039.6900000000014</c:v>
                </c:pt>
                <c:pt idx="12653">
                  <c:v>8039.6880000000001</c:v>
                </c:pt>
                <c:pt idx="12654">
                  <c:v>8039.683</c:v>
                </c:pt>
                <c:pt idx="12655">
                  <c:v>8039.7040000000006</c:v>
                </c:pt>
                <c:pt idx="12656">
                  <c:v>8039.7779999999975</c:v>
                </c:pt>
                <c:pt idx="12657">
                  <c:v>8039.6920000000036</c:v>
                </c:pt>
                <c:pt idx="12658">
                  <c:v>8039.7140000000009</c:v>
                </c:pt>
                <c:pt idx="12659">
                  <c:v>8039.6880000000001</c:v>
                </c:pt>
                <c:pt idx="12660">
                  <c:v>8039.7110000000002</c:v>
                </c:pt>
                <c:pt idx="12661">
                  <c:v>8039.732</c:v>
                </c:pt>
                <c:pt idx="12662">
                  <c:v>8039.701</c:v>
                </c:pt>
                <c:pt idx="12663">
                  <c:v>8039.7610000000004</c:v>
                </c:pt>
                <c:pt idx="12664">
                  <c:v>8039.6880000000001</c:v>
                </c:pt>
                <c:pt idx="12665">
                  <c:v>8039.7750000000005</c:v>
                </c:pt>
                <c:pt idx="12666">
                  <c:v>8039.7460000000001</c:v>
                </c:pt>
                <c:pt idx="12667">
                  <c:v>8039.6990000000014</c:v>
                </c:pt>
                <c:pt idx="12668">
                  <c:v>8039.7270000000017</c:v>
                </c:pt>
                <c:pt idx="12669">
                  <c:v>8039.7339999999995</c:v>
                </c:pt>
                <c:pt idx="12670">
                  <c:v>8039.7429999999995</c:v>
                </c:pt>
                <c:pt idx="12671">
                  <c:v>8039.7349999999997</c:v>
                </c:pt>
                <c:pt idx="12672">
                  <c:v>8039.7120000000004</c:v>
                </c:pt>
                <c:pt idx="12673">
                  <c:v>8039.7750000000005</c:v>
                </c:pt>
                <c:pt idx="12674">
                  <c:v>8039.7210000000014</c:v>
                </c:pt>
                <c:pt idx="12675">
                  <c:v>8039.741</c:v>
                </c:pt>
                <c:pt idx="12676">
                  <c:v>8039.7709999999997</c:v>
                </c:pt>
                <c:pt idx="12677">
                  <c:v>8039.7280000000001</c:v>
                </c:pt>
                <c:pt idx="12678">
                  <c:v>8039.7630000000017</c:v>
                </c:pt>
                <c:pt idx="12679">
                  <c:v>8039.7170000000015</c:v>
                </c:pt>
                <c:pt idx="12680">
                  <c:v>8039.7390000000005</c:v>
                </c:pt>
                <c:pt idx="12681">
                  <c:v>8039.768</c:v>
                </c:pt>
                <c:pt idx="12682">
                  <c:v>8039.7650000000003</c:v>
                </c:pt>
                <c:pt idx="12683">
                  <c:v>8039.7809999999999</c:v>
                </c:pt>
                <c:pt idx="12684">
                  <c:v>8039.7889999999998</c:v>
                </c:pt>
                <c:pt idx="12685">
                  <c:v>8039.75</c:v>
                </c:pt>
                <c:pt idx="12686">
                  <c:v>8039.7920000000004</c:v>
                </c:pt>
                <c:pt idx="12687">
                  <c:v>8039.7510000000002</c:v>
                </c:pt>
                <c:pt idx="12688">
                  <c:v>8039.7739999999994</c:v>
                </c:pt>
                <c:pt idx="12689">
                  <c:v>8039.7670000000007</c:v>
                </c:pt>
                <c:pt idx="12690">
                  <c:v>8039.7850000000008</c:v>
                </c:pt>
                <c:pt idx="12691">
                  <c:v>8039.8320000000003</c:v>
                </c:pt>
                <c:pt idx="12692">
                  <c:v>8039.8120000000035</c:v>
                </c:pt>
                <c:pt idx="12693">
                  <c:v>8039.7889999999998</c:v>
                </c:pt>
                <c:pt idx="12694">
                  <c:v>8039.8060000000014</c:v>
                </c:pt>
                <c:pt idx="12695">
                  <c:v>8039.8040000000001</c:v>
                </c:pt>
                <c:pt idx="12696">
                  <c:v>8039.808</c:v>
                </c:pt>
                <c:pt idx="12697">
                  <c:v>8039.7829999999994</c:v>
                </c:pt>
                <c:pt idx="12698">
                  <c:v>8039.8440000000001</c:v>
                </c:pt>
                <c:pt idx="12699">
                  <c:v>8039.857</c:v>
                </c:pt>
                <c:pt idx="12700">
                  <c:v>8039.817</c:v>
                </c:pt>
                <c:pt idx="12701">
                  <c:v>8039.808</c:v>
                </c:pt>
                <c:pt idx="12702">
                  <c:v>8039.8150000000014</c:v>
                </c:pt>
                <c:pt idx="12703">
                  <c:v>8039.8040000000001</c:v>
                </c:pt>
                <c:pt idx="12704">
                  <c:v>8039.8220000000038</c:v>
                </c:pt>
                <c:pt idx="12705">
                  <c:v>8039.8779999999997</c:v>
                </c:pt>
                <c:pt idx="12706">
                  <c:v>8039.8220000000038</c:v>
                </c:pt>
                <c:pt idx="12707">
                  <c:v>8039.89</c:v>
                </c:pt>
                <c:pt idx="12708">
                  <c:v>8039.8540000000003</c:v>
                </c:pt>
                <c:pt idx="12709">
                  <c:v>8039.8580000000002</c:v>
                </c:pt>
                <c:pt idx="12710">
                  <c:v>8039.8580000000002</c:v>
                </c:pt>
                <c:pt idx="12711">
                  <c:v>8039.8260000000037</c:v>
                </c:pt>
                <c:pt idx="12712">
                  <c:v>8039.8520000000044</c:v>
                </c:pt>
                <c:pt idx="12713">
                  <c:v>8039.8620000000037</c:v>
                </c:pt>
                <c:pt idx="12714">
                  <c:v>8039.8980000000001</c:v>
                </c:pt>
                <c:pt idx="12715">
                  <c:v>8039.8960000000034</c:v>
                </c:pt>
                <c:pt idx="12716">
                  <c:v>8039.89</c:v>
                </c:pt>
                <c:pt idx="12717">
                  <c:v>8039.8380000000006</c:v>
                </c:pt>
                <c:pt idx="12718">
                  <c:v>8039.8769999999995</c:v>
                </c:pt>
                <c:pt idx="12719">
                  <c:v>8039.9290000000001</c:v>
                </c:pt>
                <c:pt idx="12720">
                  <c:v>8039.8740000000007</c:v>
                </c:pt>
                <c:pt idx="12721">
                  <c:v>8039.9059999999999</c:v>
                </c:pt>
                <c:pt idx="12722">
                  <c:v>8039.8650000000034</c:v>
                </c:pt>
                <c:pt idx="12723">
                  <c:v>8039.8550000000014</c:v>
                </c:pt>
                <c:pt idx="12724">
                  <c:v>8039.8120000000035</c:v>
                </c:pt>
                <c:pt idx="12725">
                  <c:v>8039.8090000000002</c:v>
                </c:pt>
                <c:pt idx="12726">
                  <c:v>8039.8110000000024</c:v>
                </c:pt>
                <c:pt idx="12727">
                  <c:v>8039.8560000000034</c:v>
                </c:pt>
                <c:pt idx="12728">
                  <c:v>8039.8590000000004</c:v>
                </c:pt>
                <c:pt idx="12729">
                  <c:v>8039.8520000000044</c:v>
                </c:pt>
                <c:pt idx="12730">
                  <c:v>8039.8530000000001</c:v>
                </c:pt>
                <c:pt idx="12731">
                  <c:v>8039.8690000000024</c:v>
                </c:pt>
                <c:pt idx="12732">
                  <c:v>8039.8760000000002</c:v>
                </c:pt>
                <c:pt idx="12733">
                  <c:v>8039.8670000000002</c:v>
                </c:pt>
                <c:pt idx="12734">
                  <c:v>8039.8470000000007</c:v>
                </c:pt>
                <c:pt idx="12735">
                  <c:v>8039.8210000000036</c:v>
                </c:pt>
                <c:pt idx="12736">
                  <c:v>8039.8470000000007</c:v>
                </c:pt>
                <c:pt idx="12737">
                  <c:v>8039.8270000000002</c:v>
                </c:pt>
                <c:pt idx="12738">
                  <c:v>8039.8190000000004</c:v>
                </c:pt>
                <c:pt idx="12739">
                  <c:v>8039.8200000000024</c:v>
                </c:pt>
                <c:pt idx="12740">
                  <c:v>8039.8060000000014</c:v>
                </c:pt>
                <c:pt idx="12741">
                  <c:v>8039.8</c:v>
                </c:pt>
                <c:pt idx="12742">
                  <c:v>8039.8200000000024</c:v>
                </c:pt>
                <c:pt idx="12743">
                  <c:v>8039.8180000000002</c:v>
                </c:pt>
                <c:pt idx="12744">
                  <c:v>8039.85</c:v>
                </c:pt>
                <c:pt idx="12745">
                  <c:v>8039.848</c:v>
                </c:pt>
                <c:pt idx="12746">
                  <c:v>8039.8339999999998</c:v>
                </c:pt>
                <c:pt idx="12747">
                  <c:v>8039.8980000000001</c:v>
                </c:pt>
                <c:pt idx="12748">
                  <c:v>8039.85</c:v>
                </c:pt>
                <c:pt idx="12749">
                  <c:v>8039.8190000000004</c:v>
                </c:pt>
                <c:pt idx="12750">
                  <c:v>8039.817</c:v>
                </c:pt>
                <c:pt idx="12751">
                  <c:v>8039.8410000000003</c:v>
                </c:pt>
                <c:pt idx="12752">
                  <c:v>8039.7809999999999</c:v>
                </c:pt>
                <c:pt idx="12753">
                  <c:v>8039.8390000000009</c:v>
                </c:pt>
                <c:pt idx="12754">
                  <c:v>8039.8320000000003</c:v>
                </c:pt>
                <c:pt idx="12755">
                  <c:v>8039.8250000000044</c:v>
                </c:pt>
                <c:pt idx="12756">
                  <c:v>8039.8</c:v>
                </c:pt>
                <c:pt idx="12757">
                  <c:v>8039.8250000000044</c:v>
                </c:pt>
                <c:pt idx="12758">
                  <c:v>8039.8420000000024</c:v>
                </c:pt>
                <c:pt idx="12759">
                  <c:v>8039.8140000000003</c:v>
                </c:pt>
                <c:pt idx="12760">
                  <c:v>8039.8270000000002</c:v>
                </c:pt>
                <c:pt idx="12761">
                  <c:v>8039.7920000000004</c:v>
                </c:pt>
                <c:pt idx="12762">
                  <c:v>8039.7960000000003</c:v>
                </c:pt>
                <c:pt idx="12763">
                  <c:v>8039.8160000000034</c:v>
                </c:pt>
                <c:pt idx="12764">
                  <c:v>8039.8560000000034</c:v>
                </c:pt>
                <c:pt idx="12765">
                  <c:v>8039.7719999999999</c:v>
                </c:pt>
                <c:pt idx="12766">
                  <c:v>8039.8710000000001</c:v>
                </c:pt>
                <c:pt idx="12767">
                  <c:v>8039.8190000000004</c:v>
                </c:pt>
                <c:pt idx="12768">
                  <c:v>8039.7940000000008</c:v>
                </c:pt>
                <c:pt idx="12769">
                  <c:v>8039.8160000000034</c:v>
                </c:pt>
                <c:pt idx="12770">
                  <c:v>8039.808</c:v>
                </c:pt>
                <c:pt idx="12771">
                  <c:v>8039.8210000000036</c:v>
                </c:pt>
                <c:pt idx="12772">
                  <c:v>8039.7790000000005</c:v>
                </c:pt>
                <c:pt idx="12773">
                  <c:v>8039.8270000000002</c:v>
                </c:pt>
                <c:pt idx="12774">
                  <c:v>8039.8020000000024</c:v>
                </c:pt>
                <c:pt idx="12775">
                  <c:v>8039.7779999999975</c:v>
                </c:pt>
                <c:pt idx="12776">
                  <c:v>8039.7920000000004</c:v>
                </c:pt>
                <c:pt idx="12777">
                  <c:v>8039.8140000000003</c:v>
                </c:pt>
                <c:pt idx="12778">
                  <c:v>8039.7670000000007</c:v>
                </c:pt>
                <c:pt idx="12779">
                  <c:v>8039.8150000000014</c:v>
                </c:pt>
                <c:pt idx="12780">
                  <c:v>8039.8090000000002</c:v>
                </c:pt>
                <c:pt idx="12781">
                  <c:v>8039.7850000000008</c:v>
                </c:pt>
                <c:pt idx="12782">
                  <c:v>8039.8200000000024</c:v>
                </c:pt>
                <c:pt idx="12783">
                  <c:v>8039.7240000000002</c:v>
                </c:pt>
                <c:pt idx="12784">
                  <c:v>8039.7439999999997</c:v>
                </c:pt>
                <c:pt idx="12785">
                  <c:v>8039.8150000000014</c:v>
                </c:pt>
                <c:pt idx="12786">
                  <c:v>8039.75</c:v>
                </c:pt>
                <c:pt idx="12787">
                  <c:v>8039.7520000000004</c:v>
                </c:pt>
                <c:pt idx="12788">
                  <c:v>8039.732</c:v>
                </c:pt>
                <c:pt idx="12789">
                  <c:v>8039.7439999999997</c:v>
                </c:pt>
                <c:pt idx="12790">
                  <c:v>8039.8200000000024</c:v>
                </c:pt>
                <c:pt idx="12791">
                  <c:v>8039.8160000000034</c:v>
                </c:pt>
                <c:pt idx="12792">
                  <c:v>8039.7570000000005</c:v>
                </c:pt>
                <c:pt idx="12793">
                  <c:v>8039.7539999999999</c:v>
                </c:pt>
                <c:pt idx="12794">
                  <c:v>8039.7709999999997</c:v>
                </c:pt>
                <c:pt idx="12795">
                  <c:v>8039.7709999999997</c:v>
                </c:pt>
                <c:pt idx="12796">
                  <c:v>8039.7290000000003</c:v>
                </c:pt>
                <c:pt idx="12797">
                  <c:v>8039.741</c:v>
                </c:pt>
                <c:pt idx="12798">
                  <c:v>8039.7739999999994</c:v>
                </c:pt>
                <c:pt idx="12799">
                  <c:v>8039.7420000000002</c:v>
                </c:pt>
                <c:pt idx="12800">
                  <c:v>8039.7420000000002</c:v>
                </c:pt>
                <c:pt idx="12801">
                  <c:v>8039.732</c:v>
                </c:pt>
                <c:pt idx="12802">
                  <c:v>8039.7640000000001</c:v>
                </c:pt>
                <c:pt idx="12803">
                  <c:v>8039.7560000000003</c:v>
                </c:pt>
                <c:pt idx="12804">
                  <c:v>8039.7560000000003</c:v>
                </c:pt>
                <c:pt idx="12805">
                  <c:v>8039.7280000000001</c:v>
                </c:pt>
                <c:pt idx="12806">
                  <c:v>8039.6970000000001</c:v>
                </c:pt>
                <c:pt idx="12807">
                  <c:v>8039.7560000000003</c:v>
                </c:pt>
                <c:pt idx="12808">
                  <c:v>8039.7150000000001</c:v>
                </c:pt>
                <c:pt idx="12809">
                  <c:v>8039.674</c:v>
                </c:pt>
                <c:pt idx="12810">
                  <c:v>8039.7359999999999</c:v>
                </c:pt>
                <c:pt idx="12811">
                  <c:v>8039.7179999999998</c:v>
                </c:pt>
                <c:pt idx="12812">
                  <c:v>8039.7429999999995</c:v>
                </c:pt>
                <c:pt idx="12813">
                  <c:v>8039.7349999999997</c:v>
                </c:pt>
                <c:pt idx="12814">
                  <c:v>8039.72</c:v>
                </c:pt>
                <c:pt idx="12815">
                  <c:v>8039.7079999999996</c:v>
                </c:pt>
                <c:pt idx="12816">
                  <c:v>8039.6670000000004</c:v>
                </c:pt>
                <c:pt idx="12817">
                  <c:v>8039.6860000000024</c:v>
                </c:pt>
                <c:pt idx="12818">
                  <c:v>8039.75</c:v>
                </c:pt>
                <c:pt idx="12819">
                  <c:v>8039.6390000000001</c:v>
                </c:pt>
                <c:pt idx="12820">
                  <c:v>8039.6650000000036</c:v>
                </c:pt>
                <c:pt idx="12821">
                  <c:v>8039.6980000000003</c:v>
                </c:pt>
                <c:pt idx="12822">
                  <c:v>8039.6780000000008</c:v>
                </c:pt>
                <c:pt idx="12823">
                  <c:v>8039.6670000000004</c:v>
                </c:pt>
                <c:pt idx="12824">
                  <c:v>8039.6870000000008</c:v>
                </c:pt>
                <c:pt idx="12825">
                  <c:v>8039.6570000000002</c:v>
                </c:pt>
                <c:pt idx="12826">
                  <c:v>8039.674</c:v>
                </c:pt>
                <c:pt idx="12827">
                  <c:v>8039.6810000000014</c:v>
                </c:pt>
                <c:pt idx="12828">
                  <c:v>8039.6510000000035</c:v>
                </c:pt>
                <c:pt idx="12829">
                  <c:v>8039.64</c:v>
                </c:pt>
                <c:pt idx="12830">
                  <c:v>8039.6320000000014</c:v>
                </c:pt>
                <c:pt idx="12831">
                  <c:v>8039.6110000000044</c:v>
                </c:pt>
                <c:pt idx="12832">
                  <c:v>8039.6720000000014</c:v>
                </c:pt>
                <c:pt idx="12833">
                  <c:v>8039.7040000000006</c:v>
                </c:pt>
                <c:pt idx="12834">
                  <c:v>8039.6060000000034</c:v>
                </c:pt>
                <c:pt idx="12835">
                  <c:v>8039.6160000000036</c:v>
                </c:pt>
                <c:pt idx="12836">
                  <c:v>8039.6500000000024</c:v>
                </c:pt>
                <c:pt idx="12837">
                  <c:v>8039.6379999999999</c:v>
                </c:pt>
                <c:pt idx="12838">
                  <c:v>8039.6670000000004</c:v>
                </c:pt>
                <c:pt idx="12839">
                  <c:v>8039.6620000000039</c:v>
                </c:pt>
                <c:pt idx="12840">
                  <c:v>8039.6460000000034</c:v>
                </c:pt>
                <c:pt idx="12841">
                  <c:v>8039.643</c:v>
                </c:pt>
                <c:pt idx="12842">
                  <c:v>8039.6360000000004</c:v>
                </c:pt>
                <c:pt idx="12843">
                  <c:v>8039.6560000000045</c:v>
                </c:pt>
                <c:pt idx="12844">
                  <c:v>8039.6460000000034</c:v>
                </c:pt>
                <c:pt idx="12845">
                  <c:v>8039.6600000000035</c:v>
                </c:pt>
                <c:pt idx="12846">
                  <c:v>8039.6350000000002</c:v>
                </c:pt>
                <c:pt idx="12847">
                  <c:v>8039.6110000000044</c:v>
                </c:pt>
                <c:pt idx="12848">
                  <c:v>8039.5950000000003</c:v>
                </c:pt>
                <c:pt idx="12849">
                  <c:v>8039.55</c:v>
                </c:pt>
                <c:pt idx="12850">
                  <c:v>8039.6640000000034</c:v>
                </c:pt>
                <c:pt idx="12851">
                  <c:v>8039.6310000000003</c:v>
                </c:pt>
                <c:pt idx="12852">
                  <c:v>8039.6120000000037</c:v>
                </c:pt>
                <c:pt idx="12853">
                  <c:v>8039.6230000000023</c:v>
                </c:pt>
                <c:pt idx="12854">
                  <c:v>8039.6040000000003</c:v>
                </c:pt>
                <c:pt idx="12855">
                  <c:v>8039.6440000000002</c:v>
                </c:pt>
                <c:pt idx="12856">
                  <c:v>8039.64</c:v>
                </c:pt>
                <c:pt idx="12857">
                  <c:v>8039.6590000000024</c:v>
                </c:pt>
                <c:pt idx="12858">
                  <c:v>8039.6350000000002</c:v>
                </c:pt>
                <c:pt idx="12859">
                  <c:v>8039.598</c:v>
                </c:pt>
                <c:pt idx="12860">
                  <c:v>8039.6040000000003</c:v>
                </c:pt>
                <c:pt idx="12861">
                  <c:v>8039.5970000000007</c:v>
                </c:pt>
                <c:pt idx="12862">
                  <c:v>8039.5309999999999</c:v>
                </c:pt>
                <c:pt idx="12863">
                  <c:v>8039.585</c:v>
                </c:pt>
                <c:pt idx="12864">
                  <c:v>8039.6240000000034</c:v>
                </c:pt>
                <c:pt idx="12865">
                  <c:v>8039.5940000000001</c:v>
                </c:pt>
                <c:pt idx="12866">
                  <c:v>8039.5839999999998</c:v>
                </c:pt>
                <c:pt idx="12867">
                  <c:v>8039.6250000000036</c:v>
                </c:pt>
                <c:pt idx="12868">
                  <c:v>8039.5630000000001</c:v>
                </c:pt>
                <c:pt idx="12869">
                  <c:v>8039.56</c:v>
                </c:pt>
                <c:pt idx="12870">
                  <c:v>8039.6200000000035</c:v>
                </c:pt>
                <c:pt idx="12871">
                  <c:v>8039.58</c:v>
                </c:pt>
                <c:pt idx="12872">
                  <c:v>8039.6170000000002</c:v>
                </c:pt>
                <c:pt idx="12873">
                  <c:v>8039.5420000000004</c:v>
                </c:pt>
                <c:pt idx="12874">
                  <c:v>8039.5410000000002</c:v>
                </c:pt>
                <c:pt idx="12875">
                  <c:v>8039.5060000000003</c:v>
                </c:pt>
                <c:pt idx="12876">
                  <c:v>8039.5309999999999</c:v>
                </c:pt>
                <c:pt idx="12877">
                  <c:v>8039.57</c:v>
                </c:pt>
                <c:pt idx="12878">
                  <c:v>8039.5320000000002</c:v>
                </c:pt>
                <c:pt idx="12879">
                  <c:v>8039.5389999999998</c:v>
                </c:pt>
                <c:pt idx="12880">
                  <c:v>8039.5309999999999</c:v>
                </c:pt>
                <c:pt idx="12881">
                  <c:v>8039.5260000000035</c:v>
                </c:pt>
                <c:pt idx="12882">
                  <c:v>8039.5080000000007</c:v>
                </c:pt>
                <c:pt idx="12883">
                  <c:v>8039.5839999999998</c:v>
                </c:pt>
                <c:pt idx="12884">
                  <c:v>8039.5070000000005</c:v>
                </c:pt>
                <c:pt idx="12885">
                  <c:v>8039.5440000000008</c:v>
                </c:pt>
                <c:pt idx="12886">
                  <c:v>8039.5190000000002</c:v>
                </c:pt>
                <c:pt idx="12887">
                  <c:v>8039.5440000000008</c:v>
                </c:pt>
                <c:pt idx="12888">
                  <c:v>8039.4869999999992</c:v>
                </c:pt>
                <c:pt idx="12889">
                  <c:v>8039.56</c:v>
                </c:pt>
                <c:pt idx="12890">
                  <c:v>8039.5620000000035</c:v>
                </c:pt>
                <c:pt idx="12891">
                  <c:v>8039.5130000000017</c:v>
                </c:pt>
                <c:pt idx="12892">
                  <c:v>8039.5060000000003</c:v>
                </c:pt>
                <c:pt idx="12893">
                  <c:v>8039.5160000000014</c:v>
                </c:pt>
                <c:pt idx="12894">
                  <c:v>8039.4949999999999</c:v>
                </c:pt>
                <c:pt idx="12895">
                  <c:v>8039.5060000000003</c:v>
                </c:pt>
                <c:pt idx="12896">
                  <c:v>8039.482</c:v>
                </c:pt>
                <c:pt idx="12897">
                  <c:v>8039.4849999999997</c:v>
                </c:pt>
                <c:pt idx="12898">
                  <c:v>8039.5170000000007</c:v>
                </c:pt>
                <c:pt idx="12899">
                  <c:v>8039.4739999999965</c:v>
                </c:pt>
                <c:pt idx="12900">
                  <c:v>8039.4610000000002</c:v>
                </c:pt>
                <c:pt idx="12901">
                  <c:v>8039.4479999999985</c:v>
                </c:pt>
                <c:pt idx="12902">
                  <c:v>8039.4520000000002</c:v>
                </c:pt>
                <c:pt idx="12903">
                  <c:v>8039.473</c:v>
                </c:pt>
                <c:pt idx="12904">
                  <c:v>8039.4589999999998</c:v>
                </c:pt>
                <c:pt idx="12905">
                  <c:v>8039.4120000000003</c:v>
                </c:pt>
                <c:pt idx="12906">
                  <c:v>8039.4839999999995</c:v>
                </c:pt>
                <c:pt idx="12907">
                  <c:v>8039.4479999999985</c:v>
                </c:pt>
                <c:pt idx="12908">
                  <c:v>8039.4759999999997</c:v>
                </c:pt>
                <c:pt idx="12909">
                  <c:v>8039.4990000000007</c:v>
                </c:pt>
                <c:pt idx="12910">
                  <c:v>8039.4540000000006</c:v>
                </c:pt>
                <c:pt idx="12911">
                  <c:v>8039.4779999999992</c:v>
                </c:pt>
                <c:pt idx="12912">
                  <c:v>8039.46</c:v>
                </c:pt>
                <c:pt idx="12913">
                  <c:v>8039.5140000000001</c:v>
                </c:pt>
                <c:pt idx="12914">
                  <c:v>8039.4350000000004</c:v>
                </c:pt>
                <c:pt idx="12915">
                  <c:v>8039.4059999999999</c:v>
                </c:pt>
                <c:pt idx="12916">
                  <c:v>8039.4139999999998</c:v>
                </c:pt>
                <c:pt idx="12917">
                  <c:v>8039.482</c:v>
                </c:pt>
                <c:pt idx="12918">
                  <c:v>8039.4660000000003</c:v>
                </c:pt>
                <c:pt idx="12919">
                  <c:v>8039.4579999999996</c:v>
                </c:pt>
                <c:pt idx="12920">
                  <c:v>8039.415</c:v>
                </c:pt>
                <c:pt idx="12921">
                  <c:v>8039.3450000000003</c:v>
                </c:pt>
                <c:pt idx="12922">
                  <c:v>8039.4579999999996</c:v>
                </c:pt>
                <c:pt idx="12923">
                  <c:v>8039.4069999999992</c:v>
                </c:pt>
                <c:pt idx="12924">
                  <c:v>8039.3920000000035</c:v>
                </c:pt>
                <c:pt idx="12925">
                  <c:v>8039.4</c:v>
                </c:pt>
                <c:pt idx="12926">
                  <c:v>8039.4220000000014</c:v>
                </c:pt>
                <c:pt idx="12927">
                  <c:v>8039.41</c:v>
                </c:pt>
                <c:pt idx="12928">
                  <c:v>8039.3879999999999</c:v>
                </c:pt>
                <c:pt idx="12929">
                  <c:v>8039.4139999999998</c:v>
                </c:pt>
                <c:pt idx="12930">
                  <c:v>8039.3960000000034</c:v>
                </c:pt>
                <c:pt idx="12931">
                  <c:v>8039.4710000000005</c:v>
                </c:pt>
                <c:pt idx="12932">
                  <c:v>8039.3769999999995</c:v>
                </c:pt>
                <c:pt idx="12933">
                  <c:v>8039.4040000000005</c:v>
                </c:pt>
                <c:pt idx="12934">
                  <c:v>8039.3789999999999</c:v>
                </c:pt>
                <c:pt idx="12935">
                  <c:v>8039.3760000000002</c:v>
                </c:pt>
                <c:pt idx="12936">
                  <c:v>8039.4110000000001</c:v>
                </c:pt>
                <c:pt idx="12937">
                  <c:v>8039.3950000000004</c:v>
                </c:pt>
                <c:pt idx="12938">
                  <c:v>8039.35</c:v>
                </c:pt>
                <c:pt idx="12939">
                  <c:v>8039.3970000000018</c:v>
                </c:pt>
                <c:pt idx="12940">
                  <c:v>8039.3530000000001</c:v>
                </c:pt>
                <c:pt idx="12941">
                  <c:v>8039.3760000000002</c:v>
                </c:pt>
                <c:pt idx="12942">
                  <c:v>8039.4069999999992</c:v>
                </c:pt>
                <c:pt idx="12943">
                  <c:v>8039.375</c:v>
                </c:pt>
                <c:pt idx="12944">
                  <c:v>8039.375</c:v>
                </c:pt>
                <c:pt idx="12945">
                  <c:v>8039.3730000000005</c:v>
                </c:pt>
                <c:pt idx="12946">
                  <c:v>8039.3620000000037</c:v>
                </c:pt>
                <c:pt idx="12947">
                  <c:v>8039.4270000000006</c:v>
                </c:pt>
                <c:pt idx="12948">
                  <c:v>8039.3879999999999</c:v>
                </c:pt>
                <c:pt idx="12949">
                  <c:v>8039.3440000000001</c:v>
                </c:pt>
                <c:pt idx="12950">
                  <c:v>8039.393</c:v>
                </c:pt>
                <c:pt idx="12951">
                  <c:v>8039.3640000000014</c:v>
                </c:pt>
                <c:pt idx="12952">
                  <c:v>8039.3390000000009</c:v>
                </c:pt>
                <c:pt idx="12953">
                  <c:v>8039.3879999999999</c:v>
                </c:pt>
                <c:pt idx="12954">
                  <c:v>8039.3210000000036</c:v>
                </c:pt>
                <c:pt idx="12955">
                  <c:v>8039.4010000000007</c:v>
                </c:pt>
                <c:pt idx="12956">
                  <c:v>8039.3220000000038</c:v>
                </c:pt>
                <c:pt idx="12957">
                  <c:v>8039.3090000000002</c:v>
                </c:pt>
                <c:pt idx="12958">
                  <c:v>8039.3760000000002</c:v>
                </c:pt>
                <c:pt idx="12959">
                  <c:v>8039.317</c:v>
                </c:pt>
                <c:pt idx="12960">
                  <c:v>8039.3370000000004</c:v>
                </c:pt>
                <c:pt idx="12961">
                  <c:v>8039.3060000000014</c:v>
                </c:pt>
                <c:pt idx="12962">
                  <c:v>8039.3150000000014</c:v>
                </c:pt>
                <c:pt idx="12963">
                  <c:v>8039.3630000000003</c:v>
                </c:pt>
                <c:pt idx="12964">
                  <c:v>8039.3140000000003</c:v>
                </c:pt>
                <c:pt idx="12965">
                  <c:v>8039.2829999999994</c:v>
                </c:pt>
                <c:pt idx="12966">
                  <c:v>8039.3210000000036</c:v>
                </c:pt>
                <c:pt idx="12967">
                  <c:v>8039.3380000000006</c:v>
                </c:pt>
                <c:pt idx="12968">
                  <c:v>8039.3270000000002</c:v>
                </c:pt>
                <c:pt idx="12969">
                  <c:v>8039.3339999999998</c:v>
                </c:pt>
                <c:pt idx="12970">
                  <c:v>8039.2650000000003</c:v>
                </c:pt>
                <c:pt idx="12971">
                  <c:v>8039.3450000000003</c:v>
                </c:pt>
                <c:pt idx="12972">
                  <c:v>8039.3060000000014</c:v>
                </c:pt>
                <c:pt idx="12973">
                  <c:v>8039.2910000000002</c:v>
                </c:pt>
                <c:pt idx="12974">
                  <c:v>8039.3290000000034</c:v>
                </c:pt>
                <c:pt idx="12975">
                  <c:v>8039.259</c:v>
                </c:pt>
                <c:pt idx="12976">
                  <c:v>8039.3030000000008</c:v>
                </c:pt>
                <c:pt idx="12977">
                  <c:v>8039.3450000000003</c:v>
                </c:pt>
                <c:pt idx="12978">
                  <c:v>8039.2820000000002</c:v>
                </c:pt>
                <c:pt idx="12979">
                  <c:v>8039.3120000000035</c:v>
                </c:pt>
                <c:pt idx="12980">
                  <c:v>8039.29</c:v>
                </c:pt>
                <c:pt idx="12981">
                  <c:v>8039.3020000000024</c:v>
                </c:pt>
                <c:pt idx="12982">
                  <c:v>8039.2640000000001</c:v>
                </c:pt>
                <c:pt idx="12983">
                  <c:v>8039.2650000000003</c:v>
                </c:pt>
                <c:pt idx="12984">
                  <c:v>8039.3060000000014</c:v>
                </c:pt>
                <c:pt idx="12985">
                  <c:v>8039.3440000000001</c:v>
                </c:pt>
                <c:pt idx="12986">
                  <c:v>8039.2550000000001</c:v>
                </c:pt>
                <c:pt idx="12987">
                  <c:v>8039.3190000000004</c:v>
                </c:pt>
                <c:pt idx="12988">
                  <c:v>8039.317</c:v>
                </c:pt>
                <c:pt idx="12989">
                  <c:v>8039.2719999999999</c:v>
                </c:pt>
                <c:pt idx="12990">
                  <c:v>8039.2210000000014</c:v>
                </c:pt>
                <c:pt idx="12991">
                  <c:v>8039.2510000000002</c:v>
                </c:pt>
                <c:pt idx="12992">
                  <c:v>8039.2280000000001</c:v>
                </c:pt>
                <c:pt idx="12993">
                  <c:v>8039.2429999999995</c:v>
                </c:pt>
                <c:pt idx="12994">
                  <c:v>8039.2520000000004</c:v>
                </c:pt>
                <c:pt idx="12995">
                  <c:v>8039.2699999999995</c:v>
                </c:pt>
                <c:pt idx="12996">
                  <c:v>8039.2349999999997</c:v>
                </c:pt>
                <c:pt idx="12997">
                  <c:v>8039.2290000000003</c:v>
                </c:pt>
                <c:pt idx="12998">
                  <c:v>8039.2580000000007</c:v>
                </c:pt>
                <c:pt idx="12999">
                  <c:v>8039.2580000000007</c:v>
                </c:pt>
                <c:pt idx="13000">
                  <c:v>8039.2570000000005</c:v>
                </c:pt>
                <c:pt idx="13001">
                  <c:v>8039.28</c:v>
                </c:pt>
                <c:pt idx="13002">
                  <c:v>8039.2560000000003</c:v>
                </c:pt>
                <c:pt idx="13003">
                  <c:v>8039.317</c:v>
                </c:pt>
                <c:pt idx="13004">
                  <c:v>8039.2530000000015</c:v>
                </c:pt>
                <c:pt idx="13005">
                  <c:v>8039.2790000000005</c:v>
                </c:pt>
                <c:pt idx="13006">
                  <c:v>8039.2610000000004</c:v>
                </c:pt>
                <c:pt idx="13007">
                  <c:v>8039.2250000000004</c:v>
                </c:pt>
                <c:pt idx="13008">
                  <c:v>8039.2620000000024</c:v>
                </c:pt>
                <c:pt idx="13009">
                  <c:v>8039.2280000000001</c:v>
                </c:pt>
                <c:pt idx="13010">
                  <c:v>8039.2439999999997</c:v>
                </c:pt>
                <c:pt idx="13011">
                  <c:v>8039.2020000000002</c:v>
                </c:pt>
                <c:pt idx="13012">
                  <c:v>8039.1950000000024</c:v>
                </c:pt>
                <c:pt idx="13013">
                  <c:v>8039.24</c:v>
                </c:pt>
                <c:pt idx="13014">
                  <c:v>8039.2369999999992</c:v>
                </c:pt>
                <c:pt idx="13015">
                  <c:v>8039.2359999999999</c:v>
                </c:pt>
                <c:pt idx="13016">
                  <c:v>8039.2190000000001</c:v>
                </c:pt>
                <c:pt idx="13017">
                  <c:v>8039.2140000000009</c:v>
                </c:pt>
                <c:pt idx="13018">
                  <c:v>8039.2390000000005</c:v>
                </c:pt>
                <c:pt idx="13019">
                  <c:v>8039.2250000000004</c:v>
                </c:pt>
                <c:pt idx="13020">
                  <c:v>8039.24</c:v>
                </c:pt>
                <c:pt idx="13021">
                  <c:v>8039.241</c:v>
                </c:pt>
                <c:pt idx="13022">
                  <c:v>8039.2130000000006</c:v>
                </c:pt>
                <c:pt idx="13023">
                  <c:v>8039.22</c:v>
                </c:pt>
                <c:pt idx="13024">
                  <c:v>8039.241</c:v>
                </c:pt>
                <c:pt idx="13025">
                  <c:v>8039.2120000000004</c:v>
                </c:pt>
                <c:pt idx="13026">
                  <c:v>8039.2480000000005</c:v>
                </c:pt>
                <c:pt idx="13027">
                  <c:v>8039.2220000000034</c:v>
                </c:pt>
                <c:pt idx="13028">
                  <c:v>8039.2140000000009</c:v>
                </c:pt>
                <c:pt idx="13029">
                  <c:v>8039.2469999999994</c:v>
                </c:pt>
                <c:pt idx="13030">
                  <c:v>8039.22</c:v>
                </c:pt>
                <c:pt idx="13031">
                  <c:v>8039.2050000000008</c:v>
                </c:pt>
                <c:pt idx="13032">
                  <c:v>8039.2020000000002</c:v>
                </c:pt>
                <c:pt idx="13033">
                  <c:v>8039.1890000000003</c:v>
                </c:pt>
                <c:pt idx="13034">
                  <c:v>8039.1780000000008</c:v>
                </c:pt>
                <c:pt idx="13035">
                  <c:v>8039.1990000000014</c:v>
                </c:pt>
                <c:pt idx="13036">
                  <c:v>8039.1900000000014</c:v>
                </c:pt>
                <c:pt idx="13037">
                  <c:v>8039.2110000000002</c:v>
                </c:pt>
                <c:pt idx="13038">
                  <c:v>8039.2050000000008</c:v>
                </c:pt>
                <c:pt idx="13039">
                  <c:v>8039.1650000000036</c:v>
                </c:pt>
                <c:pt idx="13040">
                  <c:v>8039.1880000000001</c:v>
                </c:pt>
                <c:pt idx="13041">
                  <c:v>8039.2210000000014</c:v>
                </c:pt>
                <c:pt idx="13042">
                  <c:v>8039.2349999999997</c:v>
                </c:pt>
                <c:pt idx="13043">
                  <c:v>8039.232</c:v>
                </c:pt>
                <c:pt idx="13044">
                  <c:v>8039.17</c:v>
                </c:pt>
                <c:pt idx="13045">
                  <c:v>8039.2050000000008</c:v>
                </c:pt>
                <c:pt idx="13046">
                  <c:v>8039.1790000000001</c:v>
                </c:pt>
                <c:pt idx="13047">
                  <c:v>8039.2110000000002</c:v>
                </c:pt>
                <c:pt idx="13048">
                  <c:v>8039.1820000000034</c:v>
                </c:pt>
                <c:pt idx="13049">
                  <c:v>8039.1960000000036</c:v>
                </c:pt>
                <c:pt idx="13050">
                  <c:v>8039.1710000000003</c:v>
                </c:pt>
                <c:pt idx="13051">
                  <c:v>8039.2150000000001</c:v>
                </c:pt>
                <c:pt idx="13052">
                  <c:v>8039.2280000000001</c:v>
                </c:pt>
                <c:pt idx="13053">
                  <c:v>8039.1490000000003</c:v>
                </c:pt>
                <c:pt idx="13054">
                  <c:v>8039.1610000000037</c:v>
                </c:pt>
                <c:pt idx="13055">
                  <c:v>8039.1680000000024</c:v>
                </c:pt>
                <c:pt idx="13056">
                  <c:v>8039.1650000000036</c:v>
                </c:pt>
                <c:pt idx="13057">
                  <c:v>8039.2190000000001</c:v>
                </c:pt>
                <c:pt idx="13058">
                  <c:v>8039.1660000000038</c:v>
                </c:pt>
                <c:pt idx="13059">
                  <c:v>8039.1850000000004</c:v>
                </c:pt>
                <c:pt idx="13060">
                  <c:v>8039.2130000000006</c:v>
                </c:pt>
                <c:pt idx="13061">
                  <c:v>8039.1930000000002</c:v>
                </c:pt>
                <c:pt idx="13062">
                  <c:v>8039.1610000000037</c:v>
                </c:pt>
                <c:pt idx="13063">
                  <c:v>8039.1560000000045</c:v>
                </c:pt>
                <c:pt idx="13064">
                  <c:v>8039.1560000000045</c:v>
                </c:pt>
                <c:pt idx="13065">
                  <c:v>8039.1820000000034</c:v>
                </c:pt>
                <c:pt idx="13066">
                  <c:v>8039.1160000000036</c:v>
                </c:pt>
                <c:pt idx="13067">
                  <c:v>8039.1960000000036</c:v>
                </c:pt>
                <c:pt idx="13068">
                  <c:v>8039.1770000000006</c:v>
                </c:pt>
                <c:pt idx="13069">
                  <c:v>8039.1280000000024</c:v>
                </c:pt>
                <c:pt idx="13070">
                  <c:v>8039.1490000000003</c:v>
                </c:pt>
                <c:pt idx="13071">
                  <c:v>8039.1440000000002</c:v>
                </c:pt>
                <c:pt idx="13072">
                  <c:v>8039.1680000000024</c:v>
                </c:pt>
                <c:pt idx="13073">
                  <c:v>8039.1560000000045</c:v>
                </c:pt>
                <c:pt idx="13074">
                  <c:v>8039.1420000000035</c:v>
                </c:pt>
                <c:pt idx="13075">
                  <c:v>8039.1560000000045</c:v>
                </c:pt>
                <c:pt idx="13076">
                  <c:v>8039.1850000000004</c:v>
                </c:pt>
                <c:pt idx="13077">
                  <c:v>8039.1540000000014</c:v>
                </c:pt>
                <c:pt idx="13078">
                  <c:v>8039.183</c:v>
                </c:pt>
                <c:pt idx="13079">
                  <c:v>8039.14</c:v>
                </c:pt>
                <c:pt idx="13080">
                  <c:v>8039.1140000000014</c:v>
                </c:pt>
                <c:pt idx="13081">
                  <c:v>8039.1110000000044</c:v>
                </c:pt>
                <c:pt idx="13082">
                  <c:v>8039.1130000000003</c:v>
                </c:pt>
                <c:pt idx="13083">
                  <c:v>8039.1570000000002</c:v>
                </c:pt>
                <c:pt idx="13084">
                  <c:v>8039.1390000000001</c:v>
                </c:pt>
                <c:pt idx="13085">
                  <c:v>8039.1650000000036</c:v>
                </c:pt>
                <c:pt idx="13086">
                  <c:v>8039.1670000000004</c:v>
                </c:pt>
                <c:pt idx="13087">
                  <c:v>8039.1480000000001</c:v>
                </c:pt>
                <c:pt idx="13088">
                  <c:v>8039.1010000000024</c:v>
                </c:pt>
                <c:pt idx="13089">
                  <c:v>8039.1660000000038</c:v>
                </c:pt>
                <c:pt idx="13090">
                  <c:v>8039.1190000000024</c:v>
                </c:pt>
                <c:pt idx="13091">
                  <c:v>8039.1820000000034</c:v>
                </c:pt>
                <c:pt idx="13092">
                  <c:v>8039.14</c:v>
                </c:pt>
                <c:pt idx="13093">
                  <c:v>8039.1850000000004</c:v>
                </c:pt>
                <c:pt idx="13094">
                  <c:v>8039.1330000000007</c:v>
                </c:pt>
                <c:pt idx="13095">
                  <c:v>8039.143</c:v>
                </c:pt>
                <c:pt idx="13096">
                  <c:v>8039.1460000000034</c:v>
                </c:pt>
                <c:pt idx="13097">
                  <c:v>8039.1110000000044</c:v>
                </c:pt>
                <c:pt idx="13098">
                  <c:v>8039.1570000000002</c:v>
                </c:pt>
                <c:pt idx="13099">
                  <c:v>8039.1520000000037</c:v>
                </c:pt>
                <c:pt idx="13100">
                  <c:v>8039.1460000000034</c:v>
                </c:pt>
                <c:pt idx="13101">
                  <c:v>8039.1250000000036</c:v>
                </c:pt>
                <c:pt idx="13102">
                  <c:v>8039.08</c:v>
                </c:pt>
                <c:pt idx="13103">
                  <c:v>8039.1240000000034</c:v>
                </c:pt>
                <c:pt idx="13104">
                  <c:v>8039.1750000000002</c:v>
                </c:pt>
                <c:pt idx="13105">
                  <c:v>8039.1060000000034</c:v>
                </c:pt>
                <c:pt idx="13106">
                  <c:v>8039.1770000000006</c:v>
                </c:pt>
                <c:pt idx="13107">
                  <c:v>8039.1410000000014</c:v>
                </c:pt>
                <c:pt idx="13108">
                  <c:v>8039.1540000000014</c:v>
                </c:pt>
                <c:pt idx="13109">
                  <c:v>8039.1240000000034</c:v>
                </c:pt>
                <c:pt idx="13110">
                  <c:v>8039.0960000000014</c:v>
                </c:pt>
                <c:pt idx="13111">
                  <c:v>8039.1160000000036</c:v>
                </c:pt>
                <c:pt idx="13112">
                  <c:v>8039.0920000000024</c:v>
                </c:pt>
                <c:pt idx="13113">
                  <c:v>8039.1260000000038</c:v>
                </c:pt>
                <c:pt idx="13114">
                  <c:v>8039.1330000000007</c:v>
                </c:pt>
                <c:pt idx="13115">
                  <c:v>8039.1</c:v>
                </c:pt>
                <c:pt idx="13116">
                  <c:v>8039.1180000000004</c:v>
                </c:pt>
                <c:pt idx="13117">
                  <c:v>8039.1250000000036</c:v>
                </c:pt>
                <c:pt idx="13118">
                  <c:v>8039.1379999999999</c:v>
                </c:pt>
                <c:pt idx="13119">
                  <c:v>8039.1280000000024</c:v>
                </c:pt>
                <c:pt idx="13120">
                  <c:v>8039.1670000000004</c:v>
                </c:pt>
                <c:pt idx="13121">
                  <c:v>8039.1240000000034</c:v>
                </c:pt>
                <c:pt idx="13122">
                  <c:v>8039.1320000000014</c:v>
                </c:pt>
                <c:pt idx="13123">
                  <c:v>8039.1280000000024</c:v>
                </c:pt>
                <c:pt idx="13124">
                  <c:v>8039.0730000000003</c:v>
                </c:pt>
                <c:pt idx="13125">
                  <c:v>8039.134</c:v>
                </c:pt>
                <c:pt idx="13126">
                  <c:v>8039.0920000000024</c:v>
                </c:pt>
                <c:pt idx="13127">
                  <c:v>8039.1230000000023</c:v>
                </c:pt>
                <c:pt idx="13128">
                  <c:v>8039.0720000000001</c:v>
                </c:pt>
                <c:pt idx="13129">
                  <c:v>8039.0749999999998</c:v>
                </c:pt>
                <c:pt idx="13130">
                  <c:v>8039.0810000000001</c:v>
                </c:pt>
                <c:pt idx="13131">
                  <c:v>8039.134</c:v>
                </c:pt>
                <c:pt idx="13132">
                  <c:v>8039.1510000000035</c:v>
                </c:pt>
                <c:pt idx="13133">
                  <c:v>8039.076</c:v>
                </c:pt>
                <c:pt idx="13134">
                  <c:v>8039.0660000000034</c:v>
                </c:pt>
                <c:pt idx="13135">
                  <c:v>8039.0830000000005</c:v>
                </c:pt>
                <c:pt idx="13136">
                  <c:v>8039.0790000000006</c:v>
                </c:pt>
                <c:pt idx="13137">
                  <c:v>8039.1020000000044</c:v>
                </c:pt>
                <c:pt idx="13138">
                  <c:v>8039.0940000000001</c:v>
                </c:pt>
                <c:pt idx="13139">
                  <c:v>8039.0739999999996</c:v>
                </c:pt>
                <c:pt idx="13140">
                  <c:v>8039.0990000000002</c:v>
                </c:pt>
                <c:pt idx="13141">
                  <c:v>8039.1560000000045</c:v>
                </c:pt>
                <c:pt idx="13142">
                  <c:v>8039.1090000000004</c:v>
                </c:pt>
                <c:pt idx="13143">
                  <c:v>8039.0960000000014</c:v>
                </c:pt>
                <c:pt idx="13144">
                  <c:v>8039.1420000000035</c:v>
                </c:pt>
                <c:pt idx="13145">
                  <c:v>8039.1440000000002</c:v>
                </c:pt>
                <c:pt idx="13146">
                  <c:v>8039.085</c:v>
                </c:pt>
                <c:pt idx="13147">
                  <c:v>8039.0950000000003</c:v>
                </c:pt>
                <c:pt idx="13148">
                  <c:v>8039.0890000000009</c:v>
                </c:pt>
                <c:pt idx="13149">
                  <c:v>8039.0880000000006</c:v>
                </c:pt>
                <c:pt idx="13150">
                  <c:v>8039.1500000000024</c:v>
                </c:pt>
                <c:pt idx="13151">
                  <c:v>8039.1270000000004</c:v>
                </c:pt>
                <c:pt idx="13152">
                  <c:v>8039.1360000000004</c:v>
                </c:pt>
                <c:pt idx="13153">
                  <c:v>8039.1180000000004</c:v>
                </c:pt>
                <c:pt idx="13154">
                  <c:v>8039.1270000000004</c:v>
                </c:pt>
                <c:pt idx="13155">
                  <c:v>8039.0550000000003</c:v>
                </c:pt>
                <c:pt idx="13156">
                  <c:v>8039.1710000000003</c:v>
                </c:pt>
                <c:pt idx="13157">
                  <c:v>8039.1310000000003</c:v>
                </c:pt>
                <c:pt idx="13158">
                  <c:v>8039.0620000000035</c:v>
                </c:pt>
                <c:pt idx="13159">
                  <c:v>8039.0910000000003</c:v>
                </c:pt>
                <c:pt idx="13160">
                  <c:v>8039.06</c:v>
                </c:pt>
                <c:pt idx="13161">
                  <c:v>8039.1</c:v>
                </c:pt>
                <c:pt idx="13162">
                  <c:v>8039.0940000000001</c:v>
                </c:pt>
                <c:pt idx="13163">
                  <c:v>8039.0830000000005</c:v>
                </c:pt>
                <c:pt idx="13164">
                  <c:v>8039.0830000000005</c:v>
                </c:pt>
                <c:pt idx="13165">
                  <c:v>8039.1160000000036</c:v>
                </c:pt>
                <c:pt idx="13166">
                  <c:v>8039.07</c:v>
                </c:pt>
                <c:pt idx="13167">
                  <c:v>8039.1370000000015</c:v>
                </c:pt>
                <c:pt idx="13168">
                  <c:v>8039.1100000000024</c:v>
                </c:pt>
                <c:pt idx="13169">
                  <c:v>8039.1050000000014</c:v>
                </c:pt>
                <c:pt idx="13170">
                  <c:v>8039.14</c:v>
                </c:pt>
                <c:pt idx="13171">
                  <c:v>8039.1250000000036</c:v>
                </c:pt>
                <c:pt idx="13172">
                  <c:v>8039.0960000000014</c:v>
                </c:pt>
                <c:pt idx="13173">
                  <c:v>8039.0749999999998</c:v>
                </c:pt>
                <c:pt idx="13174">
                  <c:v>8039.1130000000003</c:v>
                </c:pt>
                <c:pt idx="13175">
                  <c:v>8039.0790000000006</c:v>
                </c:pt>
                <c:pt idx="13176">
                  <c:v>8039.0620000000035</c:v>
                </c:pt>
                <c:pt idx="13177">
                  <c:v>8039.0640000000003</c:v>
                </c:pt>
                <c:pt idx="13178">
                  <c:v>8039.1140000000014</c:v>
                </c:pt>
                <c:pt idx="13179">
                  <c:v>8039.0520000000024</c:v>
                </c:pt>
                <c:pt idx="13180">
                  <c:v>8039.1080000000002</c:v>
                </c:pt>
                <c:pt idx="13181">
                  <c:v>8039.0950000000003</c:v>
                </c:pt>
                <c:pt idx="13182">
                  <c:v>8039.0730000000003</c:v>
                </c:pt>
                <c:pt idx="13183">
                  <c:v>8039.0739999999996</c:v>
                </c:pt>
                <c:pt idx="13184">
                  <c:v>8039.1410000000014</c:v>
                </c:pt>
                <c:pt idx="13185">
                  <c:v>8039.0620000000035</c:v>
                </c:pt>
                <c:pt idx="13186">
                  <c:v>8039.0930000000017</c:v>
                </c:pt>
                <c:pt idx="13187">
                  <c:v>8039.0970000000007</c:v>
                </c:pt>
                <c:pt idx="13188">
                  <c:v>8039.1190000000024</c:v>
                </c:pt>
                <c:pt idx="13189">
                  <c:v>8039.08</c:v>
                </c:pt>
                <c:pt idx="13190">
                  <c:v>8039.0810000000001</c:v>
                </c:pt>
                <c:pt idx="13191">
                  <c:v>8039.0830000000005</c:v>
                </c:pt>
                <c:pt idx="13192">
                  <c:v>8039.1220000000039</c:v>
                </c:pt>
                <c:pt idx="13193">
                  <c:v>8039.1110000000044</c:v>
                </c:pt>
                <c:pt idx="13194">
                  <c:v>8039.14</c:v>
                </c:pt>
                <c:pt idx="13195">
                  <c:v>8039.0920000000024</c:v>
                </c:pt>
                <c:pt idx="13196">
                  <c:v>8039.0990000000002</c:v>
                </c:pt>
                <c:pt idx="13197">
                  <c:v>8039.1180000000004</c:v>
                </c:pt>
                <c:pt idx="13198">
                  <c:v>8039.1010000000024</c:v>
                </c:pt>
                <c:pt idx="13199">
                  <c:v>8039.1080000000002</c:v>
                </c:pt>
                <c:pt idx="13200">
                  <c:v>8039.0780000000004</c:v>
                </c:pt>
                <c:pt idx="13201">
                  <c:v>8039.1280000000024</c:v>
                </c:pt>
                <c:pt idx="13202">
                  <c:v>8039.1440000000002</c:v>
                </c:pt>
                <c:pt idx="13203">
                  <c:v>8039.1210000000037</c:v>
                </c:pt>
                <c:pt idx="13204">
                  <c:v>8039.1030000000001</c:v>
                </c:pt>
                <c:pt idx="13205">
                  <c:v>8039.0780000000004</c:v>
                </c:pt>
                <c:pt idx="13206">
                  <c:v>8039.085</c:v>
                </c:pt>
                <c:pt idx="13207">
                  <c:v>8039.0320000000002</c:v>
                </c:pt>
                <c:pt idx="13208">
                  <c:v>8039.0990000000002</c:v>
                </c:pt>
                <c:pt idx="13209">
                  <c:v>8039.0810000000001</c:v>
                </c:pt>
                <c:pt idx="13210">
                  <c:v>8039.0860000000002</c:v>
                </c:pt>
                <c:pt idx="13211">
                  <c:v>8039.0550000000003</c:v>
                </c:pt>
                <c:pt idx="13212">
                  <c:v>8039.1</c:v>
                </c:pt>
                <c:pt idx="13213">
                  <c:v>8039.076</c:v>
                </c:pt>
                <c:pt idx="13214">
                  <c:v>8039.0570000000016</c:v>
                </c:pt>
                <c:pt idx="13215">
                  <c:v>8039.07</c:v>
                </c:pt>
                <c:pt idx="13216">
                  <c:v>8039.1270000000004</c:v>
                </c:pt>
                <c:pt idx="13217">
                  <c:v>8039.0790000000006</c:v>
                </c:pt>
                <c:pt idx="13218">
                  <c:v>8039.0450000000001</c:v>
                </c:pt>
                <c:pt idx="13219">
                  <c:v>8039.0860000000002</c:v>
                </c:pt>
                <c:pt idx="13220">
                  <c:v>8039.1120000000037</c:v>
                </c:pt>
                <c:pt idx="13221">
                  <c:v>8039.1330000000007</c:v>
                </c:pt>
                <c:pt idx="13222">
                  <c:v>8039.0550000000003</c:v>
                </c:pt>
                <c:pt idx="13223">
                  <c:v>8039.0769999999993</c:v>
                </c:pt>
                <c:pt idx="13224">
                  <c:v>8039.0910000000003</c:v>
                </c:pt>
                <c:pt idx="13225">
                  <c:v>8039.085</c:v>
                </c:pt>
                <c:pt idx="13226">
                  <c:v>8039.05</c:v>
                </c:pt>
                <c:pt idx="13227">
                  <c:v>8039.0860000000002</c:v>
                </c:pt>
                <c:pt idx="13228">
                  <c:v>8039.0080000000007</c:v>
                </c:pt>
                <c:pt idx="13229">
                  <c:v>8039.0780000000004</c:v>
                </c:pt>
                <c:pt idx="13230">
                  <c:v>8039.0650000000014</c:v>
                </c:pt>
                <c:pt idx="13231">
                  <c:v>8039.018</c:v>
                </c:pt>
                <c:pt idx="13232">
                  <c:v>8039.0790000000006</c:v>
                </c:pt>
                <c:pt idx="13233">
                  <c:v>8039.098</c:v>
                </c:pt>
                <c:pt idx="13234">
                  <c:v>8039.0690000000004</c:v>
                </c:pt>
                <c:pt idx="13235">
                  <c:v>8039.0620000000035</c:v>
                </c:pt>
                <c:pt idx="13236">
                  <c:v>8039.1140000000014</c:v>
                </c:pt>
                <c:pt idx="13237">
                  <c:v>8039.1270000000004</c:v>
                </c:pt>
                <c:pt idx="13238">
                  <c:v>8039.085</c:v>
                </c:pt>
                <c:pt idx="13239">
                  <c:v>8039.0470000000005</c:v>
                </c:pt>
                <c:pt idx="13240">
                  <c:v>8039.0620000000035</c:v>
                </c:pt>
                <c:pt idx="13241">
                  <c:v>8039.0960000000014</c:v>
                </c:pt>
                <c:pt idx="13242">
                  <c:v>8039.0360000000001</c:v>
                </c:pt>
                <c:pt idx="13243">
                  <c:v>8039.0690000000004</c:v>
                </c:pt>
                <c:pt idx="13244">
                  <c:v>8039.1310000000003</c:v>
                </c:pt>
                <c:pt idx="13245">
                  <c:v>8039.076</c:v>
                </c:pt>
                <c:pt idx="13246">
                  <c:v>8039.0830000000005</c:v>
                </c:pt>
                <c:pt idx="13247">
                  <c:v>8039.0550000000003</c:v>
                </c:pt>
                <c:pt idx="13248">
                  <c:v>8039.0110000000004</c:v>
                </c:pt>
                <c:pt idx="13249">
                  <c:v>8039.0960000000014</c:v>
                </c:pt>
                <c:pt idx="13250">
                  <c:v>8039.05</c:v>
                </c:pt>
                <c:pt idx="13251">
                  <c:v>8039.0780000000004</c:v>
                </c:pt>
                <c:pt idx="13252">
                  <c:v>8039.0360000000001</c:v>
                </c:pt>
                <c:pt idx="13253">
                  <c:v>8039.049</c:v>
                </c:pt>
                <c:pt idx="13254">
                  <c:v>8039.0520000000024</c:v>
                </c:pt>
                <c:pt idx="13255">
                  <c:v>8039.0540000000001</c:v>
                </c:pt>
                <c:pt idx="13256">
                  <c:v>8039.03</c:v>
                </c:pt>
                <c:pt idx="13257">
                  <c:v>8039.0470000000005</c:v>
                </c:pt>
                <c:pt idx="13258">
                  <c:v>8039.07</c:v>
                </c:pt>
                <c:pt idx="13259">
                  <c:v>8039.0309999999999</c:v>
                </c:pt>
                <c:pt idx="13260">
                  <c:v>8039.0739999999996</c:v>
                </c:pt>
                <c:pt idx="13261">
                  <c:v>8039.0280000000002</c:v>
                </c:pt>
                <c:pt idx="13262">
                  <c:v>8039.0749999999998</c:v>
                </c:pt>
                <c:pt idx="13263">
                  <c:v>8039.0470000000005</c:v>
                </c:pt>
                <c:pt idx="13264">
                  <c:v>8039.0950000000003</c:v>
                </c:pt>
                <c:pt idx="13265">
                  <c:v>8039.0550000000003</c:v>
                </c:pt>
                <c:pt idx="13266">
                  <c:v>8038.9890000000005</c:v>
                </c:pt>
                <c:pt idx="13267">
                  <c:v>8039.027</c:v>
                </c:pt>
                <c:pt idx="13268">
                  <c:v>8039.0570000000016</c:v>
                </c:pt>
                <c:pt idx="13269">
                  <c:v>8039.0210000000034</c:v>
                </c:pt>
                <c:pt idx="13270">
                  <c:v>8039.0620000000035</c:v>
                </c:pt>
                <c:pt idx="13271">
                  <c:v>8039.0240000000003</c:v>
                </c:pt>
                <c:pt idx="13272">
                  <c:v>8039.0540000000001</c:v>
                </c:pt>
                <c:pt idx="13273">
                  <c:v>8039.0479999999998</c:v>
                </c:pt>
                <c:pt idx="13274">
                  <c:v>8039.0379999999996</c:v>
                </c:pt>
                <c:pt idx="13275">
                  <c:v>8039.0389999999998</c:v>
                </c:pt>
                <c:pt idx="13276">
                  <c:v>8039.0530000000008</c:v>
                </c:pt>
                <c:pt idx="13277">
                  <c:v>8039.0739999999996</c:v>
                </c:pt>
                <c:pt idx="13278">
                  <c:v>8039.0060000000003</c:v>
                </c:pt>
                <c:pt idx="13279">
                  <c:v>8039.04</c:v>
                </c:pt>
                <c:pt idx="13280">
                  <c:v>8039.0420000000004</c:v>
                </c:pt>
                <c:pt idx="13281">
                  <c:v>8039.0660000000034</c:v>
                </c:pt>
                <c:pt idx="13282">
                  <c:v>8039.0220000000045</c:v>
                </c:pt>
                <c:pt idx="13283">
                  <c:v>8039.0780000000004</c:v>
                </c:pt>
                <c:pt idx="13284">
                  <c:v>8039.0240000000003</c:v>
                </c:pt>
                <c:pt idx="13285">
                  <c:v>8039.04</c:v>
                </c:pt>
                <c:pt idx="13286">
                  <c:v>8039</c:v>
                </c:pt>
                <c:pt idx="13287">
                  <c:v>8039.01</c:v>
                </c:pt>
                <c:pt idx="13288">
                  <c:v>8038.9980000000005</c:v>
                </c:pt>
                <c:pt idx="13289">
                  <c:v>8038.9879999999994</c:v>
                </c:pt>
                <c:pt idx="13290">
                  <c:v>8039.07</c:v>
                </c:pt>
                <c:pt idx="13291">
                  <c:v>8039.018</c:v>
                </c:pt>
                <c:pt idx="13292">
                  <c:v>8039.0110000000004</c:v>
                </c:pt>
                <c:pt idx="13293">
                  <c:v>8038.9890000000005</c:v>
                </c:pt>
                <c:pt idx="13294">
                  <c:v>8039.0020000000004</c:v>
                </c:pt>
                <c:pt idx="13295">
                  <c:v>8039.0080000000007</c:v>
                </c:pt>
                <c:pt idx="13296">
                  <c:v>8038.99</c:v>
                </c:pt>
                <c:pt idx="13297">
                  <c:v>8038.9520000000002</c:v>
                </c:pt>
                <c:pt idx="13298">
                  <c:v>8039.0680000000002</c:v>
                </c:pt>
                <c:pt idx="13299">
                  <c:v>8038.9579999999996</c:v>
                </c:pt>
                <c:pt idx="13300">
                  <c:v>8039.0110000000004</c:v>
                </c:pt>
                <c:pt idx="13301">
                  <c:v>8038.98</c:v>
                </c:pt>
                <c:pt idx="13302">
                  <c:v>8038.99</c:v>
                </c:pt>
                <c:pt idx="13303">
                  <c:v>8039.0479999999998</c:v>
                </c:pt>
                <c:pt idx="13304">
                  <c:v>8038.9690000000001</c:v>
                </c:pt>
                <c:pt idx="13305">
                  <c:v>8038.9980000000005</c:v>
                </c:pt>
                <c:pt idx="13306">
                  <c:v>8038.9859999999999</c:v>
                </c:pt>
                <c:pt idx="13307">
                  <c:v>8039.027</c:v>
                </c:pt>
                <c:pt idx="13308">
                  <c:v>8039.0220000000045</c:v>
                </c:pt>
                <c:pt idx="13309">
                  <c:v>8038.9720000000007</c:v>
                </c:pt>
                <c:pt idx="13310">
                  <c:v>8039.0520000000024</c:v>
                </c:pt>
                <c:pt idx="13311">
                  <c:v>8039.0460000000003</c:v>
                </c:pt>
                <c:pt idx="13312">
                  <c:v>8038.99</c:v>
                </c:pt>
                <c:pt idx="13313">
                  <c:v>8039.04</c:v>
                </c:pt>
                <c:pt idx="13314">
                  <c:v>8038.9610000000002</c:v>
                </c:pt>
                <c:pt idx="13315">
                  <c:v>8038.9960000000001</c:v>
                </c:pt>
                <c:pt idx="13316">
                  <c:v>8039.02</c:v>
                </c:pt>
                <c:pt idx="13317">
                  <c:v>8039.0120000000024</c:v>
                </c:pt>
                <c:pt idx="13318">
                  <c:v>8039.0050000000001</c:v>
                </c:pt>
                <c:pt idx="13319">
                  <c:v>8039.018</c:v>
                </c:pt>
                <c:pt idx="13320">
                  <c:v>8038.9859999999999</c:v>
                </c:pt>
                <c:pt idx="13321">
                  <c:v>8038.982</c:v>
                </c:pt>
                <c:pt idx="13322">
                  <c:v>8039.0140000000001</c:v>
                </c:pt>
                <c:pt idx="13323">
                  <c:v>8038.9830000000002</c:v>
                </c:pt>
                <c:pt idx="13324">
                  <c:v>8039.0170000000007</c:v>
                </c:pt>
                <c:pt idx="13325">
                  <c:v>8039.0050000000001</c:v>
                </c:pt>
                <c:pt idx="13326">
                  <c:v>8039.0220000000045</c:v>
                </c:pt>
                <c:pt idx="13327">
                  <c:v>8039.0210000000034</c:v>
                </c:pt>
                <c:pt idx="13328">
                  <c:v>8039.0080000000007</c:v>
                </c:pt>
                <c:pt idx="13329">
                  <c:v>8039.0250000000024</c:v>
                </c:pt>
                <c:pt idx="13330">
                  <c:v>8038.982</c:v>
                </c:pt>
                <c:pt idx="13331">
                  <c:v>8039.0060000000003</c:v>
                </c:pt>
                <c:pt idx="13332">
                  <c:v>8039.0140000000001</c:v>
                </c:pt>
                <c:pt idx="13333">
                  <c:v>8038.9560000000001</c:v>
                </c:pt>
                <c:pt idx="13334">
                  <c:v>8038.9520000000002</c:v>
                </c:pt>
                <c:pt idx="13335">
                  <c:v>8038.9690000000001</c:v>
                </c:pt>
                <c:pt idx="13336">
                  <c:v>8038.9670000000015</c:v>
                </c:pt>
                <c:pt idx="13337">
                  <c:v>8039.0260000000035</c:v>
                </c:pt>
                <c:pt idx="13338">
                  <c:v>8038.9990000000007</c:v>
                </c:pt>
                <c:pt idx="13339">
                  <c:v>8038.9690000000001</c:v>
                </c:pt>
                <c:pt idx="13340">
                  <c:v>8039</c:v>
                </c:pt>
                <c:pt idx="13341">
                  <c:v>8039.0230000000001</c:v>
                </c:pt>
                <c:pt idx="13342">
                  <c:v>8038.9520000000002</c:v>
                </c:pt>
                <c:pt idx="13343">
                  <c:v>8038.9980000000005</c:v>
                </c:pt>
                <c:pt idx="13344">
                  <c:v>8039.0250000000024</c:v>
                </c:pt>
                <c:pt idx="13345">
                  <c:v>8038.9890000000005</c:v>
                </c:pt>
                <c:pt idx="13346">
                  <c:v>8039.0250000000024</c:v>
                </c:pt>
                <c:pt idx="13347">
                  <c:v>8038.9859999999999</c:v>
                </c:pt>
                <c:pt idx="13348">
                  <c:v>8038.9670000000015</c:v>
                </c:pt>
                <c:pt idx="13349">
                  <c:v>8038.9890000000005</c:v>
                </c:pt>
                <c:pt idx="13350">
                  <c:v>8039.0150000000003</c:v>
                </c:pt>
                <c:pt idx="13351">
                  <c:v>8039</c:v>
                </c:pt>
                <c:pt idx="13352">
                  <c:v>8038.9650000000001</c:v>
                </c:pt>
                <c:pt idx="13353">
                  <c:v>8039.009</c:v>
                </c:pt>
                <c:pt idx="13354">
                  <c:v>8038.991</c:v>
                </c:pt>
                <c:pt idx="13355">
                  <c:v>8038.9589999999998</c:v>
                </c:pt>
                <c:pt idx="13356">
                  <c:v>8039.027</c:v>
                </c:pt>
                <c:pt idx="13357">
                  <c:v>8038.99</c:v>
                </c:pt>
                <c:pt idx="13358">
                  <c:v>8039</c:v>
                </c:pt>
                <c:pt idx="13359">
                  <c:v>8039.018</c:v>
                </c:pt>
                <c:pt idx="13360">
                  <c:v>8038.9830000000002</c:v>
                </c:pt>
                <c:pt idx="13361">
                  <c:v>8039.0010000000002</c:v>
                </c:pt>
                <c:pt idx="13362">
                  <c:v>8038.973</c:v>
                </c:pt>
                <c:pt idx="13363">
                  <c:v>8039.0020000000004</c:v>
                </c:pt>
                <c:pt idx="13364">
                  <c:v>8038.991</c:v>
                </c:pt>
                <c:pt idx="13365">
                  <c:v>8039.0170000000007</c:v>
                </c:pt>
                <c:pt idx="13366">
                  <c:v>8038.9849999999997</c:v>
                </c:pt>
                <c:pt idx="13367">
                  <c:v>8039.0329999999994</c:v>
                </c:pt>
                <c:pt idx="13368">
                  <c:v>8038.9859999999999</c:v>
                </c:pt>
                <c:pt idx="13369">
                  <c:v>8039.0070000000005</c:v>
                </c:pt>
                <c:pt idx="13370">
                  <c:v>8039.02</c:v>
                </c:pt>
                <c:pt idx="13371">
                  <c:v>8039.067</c:v>
                </c:pt>
                <c:pt idx="13372">
                  <c:v>8038.9920000000002</c:v>
                </c:pt>
                <c:pt idx="13373">
                  <c:v>8039.0570000000016</c:v>
                </c:pt>
                <c:pt idx="13374">
                  <c:v>8039</c:v>
                </c:pt>
                <c:pt idx="13375">
                  <c:v>8039.0130000000017</c:v>
                </c:pt>
                <c:pt idx="13376">
                  <c:v>8038.9749999999995</c:v>
                </c:pt>
                <c:pt idx="13377">
                  <c:v>8038.9720000000007</c:v>
                </c:pt>
                <c:pt idx="13378">
                  <c:v>8038.982</c:v>
                </c:pt>
                <c:pt idx="13379">
                  <c:v>8038.991</c:v>
                </c:pt>
                <c:pt idx="13380">
                  <c:v>8039.01</c:v>
                </c:pt>
                <c:pt idx="13381">
                  <c:v>8038.9830000000002</c:v>
                </c:pt>
                <c:pt idx="13382">
                  <c:v>8039.0150000000003</c:v>
                </c:pt>
                <c:pt idx="13383">
                  <c:v>8039.0030000000015</c:v>
                </c:pt>
                <c:pt idx="13384">
                  <c:v>8039.0130000000017</c:v>
                </c:pt>
                <c:pt idx="13385">
                  <c:v>8039.0440000000008</c:v>
                </c:pt>
                <c:pt idx="13386">
                  <c:v>8039.02</c:v>
                </c:pt>
                <c:pt idx="13387">
                  <c:v>8038.9949999999999</c:v>
                </c:pt>
                <c:pt idx="13388">
                  <c:v>8038.9670000000015</c:v>
                </c:pt>
                <c:pt idx="13389">
                  <c:v>8039.0610000000024</c:v>
                </c:pt>
                <c:pt idx="13390">
                  <c:v>8039.03</c:v>
                </c:pt>
                <c:pt idx="13391">
                  <c:v>8038.9939999999997</c:v>
                </c:pt>
                <c:pt idx="13392">
                  <c:v>8039.0320000000002</c:v>
                </c:pt>
                <c:pt idx="13393">
                  <c:v>8039.01</c:v>
                </c:pt>
                <c:pt idx="13394">
                  <c:v>8039.018</c:v>
                </c:pt>
                <c:pt idx="13395">
                  <c:v>8038.9579999999996</c:v>
                </c:pt>
                <c:pt idx="13396">
                  <c:v>8038.9939999999997</c:v>
                </c:pt>
                <c:pt idx="13397">
                  <c:v>8039.04</c:v>
                </c:pt>
                <c:pt idx="13398">
                  <c:v>8038.9739999999965</c:v>
                </c:pt>
                <c:pt idx="13399">
                  <c:v>8039.0460000000003</c:v>
                </c:pt>
                <c:pt idx="13400">
                  <c:v>8038.9929999999995</c:v>
                </c:pt>
                <c:pt idx="13401">
                  <c:v>8039.0340000000006</c:v>
                </c:pt>
                <c:pt idx="13402">
                  <c:v>8039.0309999999999</c:v>
                </c:pt>
                <c:pt idx="13403">
                  <c:v>8039</c:v>
                </c:pt>
                <c:pt idx="13404">
                  <c:v>8038.9859999999999</c:v>
                </c:pt>
                <c:pt idx="13405">
                  <c:v>8039.0430000000006</c:v>
                </c:pt>
                <c:pt idx="13406">
                  <c:v>8038.9990000000007</c:v>
                </c:pt>
                <c:pt idx="13407">
                  <c:v>8039.0410000000002</c:v>
                </c:pt>
                <c:pt idx="13408">
                  <c:v>8039.0030000000015</c:v>
                </c:pt>
                <c:pt idx="13409">
                  <c:v>8039.0410000000002</c:v>
                </c:pt>
                <c:pt idx="13410">
                  <c:v>8039.06</c:v>
                </c:pt>
                <c:pt idx="13411">
                  <c:v>8038.9969999999994</c:v>
                </c:pt>
                <c:pt idx="13412">
                  <c:v>8039.0170000000007</c:v>
                </c:pt>
                <c:pt idx="13413">
                  <c:v>8038.9949999999999</c:v>
                </c:pt>
                <c:pt idx="13414">
                  <c:v>8039.0030000000015</c:v>
                </c:pt>
                <c:pt idx="13415">
                  <c:v>8039.0190000000002</c:v>
                </c:pt>
                <c:pt idx="13416">
                  <c:v>8039.0080000000007</c:v>
                </c:pt>
                <c:pt idx="13417">
                  <c:v>8039.0360000000001</c:v>
                </c:pt>
                <c:pt idx="13418">
                  <c:v>8039.0540000000001</c:v>
                </c:pt>
                <c:pt idx="13419">
                  <c:v>8039</c:v>
                </c:pt>
                <c:pt idx="13420">
                  <c:v>8039.0370000000003</c:v>
                </c:pt>
                <c:pt idx="13421">
                  <c:v>8039.08</c:v>
                </c:pt>
                <c:pt idx="13422">
                  <c:v>8038.991</c:v>
                </c:pt>
                <c:pt idx="13423">
                  <c:v>8039.0230000000001</c:v>
                </c:pt>
                <c:pt idx="13424">
                  <c:v>8039.0710000000008</c:v>
                </c:pt>
                <c:pt idx="13425">
                  <c:v>8039.0250000000024</c:v>
                </c:pt>
                <c:pt idx="13426">
                  <c:v>8039.0170000000007</c:v>
                </c:pt>
                <c:pt idx="13427">
                  <c:v>8039.058</c:v>
                </c:pt>
                <c:pt idx="13428">
                  <c:v>8039.0379999999996</c:v>
                </c:pt>
                <c:pt idx="13429">
                  <c:v>8039.0590000000002</c:v>
                </c:pt>
                <c:pt idx="13430">
                  <c:v>8039.1010000000024</c:v>
                </c:pt>
                <c:pt idx="13431">
                  <c:v>8039.0370000000003</c:v>
                </c:pt>
                <c:pt idx="13432">
                  <c:v>8038.9929999999995</c:v>
                </c:pt>
                <c:pt idx="13433">
                  <c:v>8039.0220000000045</c:v>
                </c:pt>
                <c:pt idx="13434">
                  <c:v>8039.076</c:v>
                </c:pt>
                <c:pt idx="13435">
                  <c:v>8039.07</c:v>
                </c:pt>
                <c:pt idx="13436">
                  <c:v>8039.06</c:v>
                </c:pt>
                <c:pt idx="13437">
                  <c:v>8039.0910000000003</c:v>
                </c:pt>
                <c:pt idx="13438">
                  <c:v>8039.0940000000001</c:v>
                </c:pt>
                <c:pt idx="13439">
                  <c:v>8039.0640000000003</c:v>
                </c:pt>
                <c:pt idx="13440">
                  <c:v>8039.0860000000002</c:v>
                </c:pt>
                <c:pt idx="13441">
                  <c:v>8039.0260000000035</c:v>
                </c:pt>
                <c:pt idx="13442">
                  <c:v>8039.0360000000001</c:v>
                </c:pt>
                <c:pt idx="13443">
                  <c:v>8039.076</c:v>
                </c:pt>
                <c:pt idx="13444">
                  <c:v>8039.0950000000003</c:v>
                </c:pt>
                <c:pt idx="13445">
                  <c:v>8039.0830000000005</c:v>
                </c:pt>
                <c:pt idx="13446">
                  <c:v>8039.1530000000002</c:v>
                </c:pt>
                <c:pt idx="13447">
                  <c:v>8039.0749999999998</c:v>
                </c:pt>
                <c:pt idx="13448">
                  <c:v>8039.0640000000003</c:v>
                </c:pt>
                <c:pt idx="13449">
                  <c:v>8039.0940000000001</c:v>
                </c:pt>
                <c:pt idx="13450">
                  <c:v>8039.1100000000024</c:v>
                </c:pt>
                <c:pt idx="13451">
                  <c:v>8039.1</c:v>
                </c:pt>
                <c:pt idx="13452">
                  <c:v>8039.1320000000014</c:v>
                </c:pt>
                <c:pt idx="13453">
                  <c:v>8039.0720000000001</c:v>
                </c:pt>
                <c:pt idx="13454">
                  <c:v>8039.0890000000009</c:v>
                </c:pt>
                <c:pt idx="13455">
                  <c:v>8039.085</c:v>
                </c:pt>
                <c:pt idx="13456">
                  <c:v>8039.0810000000001</c:v>
                </c:pt>
                <c:pt idx="13457">
                  <c:v>8039.0870000000004</c:v>
                </c:pt>
                <c:pt idx="13458">
                  <c:v>8039.1200000000035</c:v>
                </c:pt>
                <c:pt idx="13459">
                  <c:v>8039.06</c:v>
                </c:pt>
                <c:pt idx="13460">
                  <c:v>8039.1030000000001</c:v>
                </c:pt>
                <c:pt idx="13461">
                  <c:v>8039.0780000000004</c:v>
                </c:pt>
                <c:pt idx="13462">
                  <c:v>8039.0769999999993</c:v>
                </c:pt>
                <c:pt idx="13463">
                  <c:v>8039.1220000000039</c:v>
                </c:pt>
                <c:pt idx="13464">
                  <c:v>8039.1780000000008</c:v>
                </c:pt>
                <c:pt idx="13465">
                  <c:v>8039.1090000000004</c:v>
                </c:pt>
                <c:pt idx="13466">
                  <c:v>8039.1</c:v>
                </c:pt>
                <c:pt idx="13467">
                  <c:v>8039.1160000000036</c:v>
                </c:pt>
                <c:pt idx="13468">
                  <c:v>8039.1350000000002</c:v>
                </c:pt>
                <c:pt idx="13469">
                  <c:v>8039.1120000000037</c:v>
                </c:pt>
                <c:pt idx="13470">
                  <c:v>8039.143</c:v>
                </c:pt>
                <c:pt idx="13471">
                  <c:v>8039.143</c:v>
                </c:pt>
                <c:pt idx="13472">
                  <c:v>8039.1080000000002</c:v>
                </c:pt>
                <c:pt idx="13473">
                  <c:v>8039.1730000000016</c:v>
                </c:pt>
                <c:pt idx="13474">
                  <c:v>8039.1320000000014</c:v>
                </c:pt>
                <c:pt idx="13475">
                  <c:v>8039.1220000000039</c:v>
                </c:pt>
                <c:pt idx="13476">
                  <c:v>8039.1160000000036</c:v>
                </c:pt>
                <c:pt idx="13477">
                  <c:v>8039.1810000000014</c:v>
                </c:pt>
                <c:pt idx="13478">
                  <c:v>8039.1470000000018</c:v>
                </c:pt>
                <c:pt idx="13479">
                  <c:v>8039.1270000000004</c:v>
                </c:pt>
                <c:pt idx="13480">
                  <c:v>8039.1820000000034</c:v>
                </c:pt>
                <c:pt idx="13481">
                  <c:v>8039.1379999999999</c:v>
                </c:pt>
                <c:pt idx="13482">
                  <c:v>8039.1250000000036</c:v>
                </c:pt>
                <c:pt idx="13483">
                  <c:v>8039.2030000000004</c:v>
                </c:pt>
                <c:pt idx="13484">
                  <c:v>8039.1470000000018</c:v>
                </c:pt>
                <c:pt idx="13485">
                  <c:v>8039.183</c:v>
                </c:pt>
                <c:pt idx="13486">
                  <c:v>8039.2520000000004</c:v>
                </c:pt>
                <c:pt idx="13487">
                  <c:v>8039.2369999999992</c:v>
                </c:pt>
                <c:pt idx="13488">
                  <c:v>8039.1379999999999</c:v>
                </c:pt>
                <c:pt idx="13489">
                  <c:v>8039.1730000000016</c:v>
                </c:pt>
                <c:pt idx="13490">
                  <c:v>8039.2510000000002</c:v>
                </c:pt>
                <c:pt idx="13491">
                  <c:v>8039.2420000000002</c:v>
                </c:pt>
                <c:pt idx="13492">
                  <c:v>8039.1690000000035</c:v>
                </c:pt>
                <c:pt idx="13493">
                  <c:v>8039.2439999999997</c:v>
                </c:pt>
                <c:pt idx="13494">
                  <c:v>8039.17</c:v>
                </c:pt>
                <c:pt idx="13495">
                  <c:v>8039.2240000000002</c:v>
                </c:pt>
                <c:pt idx="13496">
                  <c:v>8039.2079999999996</c:v>
                </c:pt>
                <c:pt idx="13497">
                  <c:v>8039.2210000000014</c:v>
                </c:pt>
                <c:pt idx="13498">
                  <c:v>8039.2130000000006</c:v>
                </c:pt>
                <c:pt idx="13499">
                  <c:v>8039.1980000000003</c:v>
                </c:pt>
                <c:pt idx="13500">
                  <c:v>8039.1820000000034</c:v>
                </c:pt>
                <c:pt idx="13501">
                  <c:v>8039.2490000000007</c:v>
                </c:pt>
                <c:pt idx="13502">
                  <c:v>8039.2050000000008</c:v>
                </c:pt>
                <c:pt idx="13503">
                  <c:v>8039.2369999999992</c:v>
                </c:pt>
                <c:pt idx="13504">
                  <c:v>8039.241</c:v>
                </c:pt>
                <c:pt idx="13505">
                  <c:v>8039.268</c:v>
                </c:pt>
                <c:pt idx="13506">
                  <c:v>8039.2719999999999</c:v>
                </c:pt>
                <c:pt idx="13507">
                  <c:v>8039.2120000000004</c:v>
                </c:pt>
                <c:pt idx="13508">
                  <c:v>8039.2260000000024</c:v>
                </c:pt>
                <c:pt idx="13509">
                  <c:v>8039.21</c:v>
                </c:pt>
                <c:pt idx="13510">
                  <c:v>8039.2630000000017</c:v>
                </c:pt>
                <c:pt idx="13511">
                  <c:v>8039.2480000000005</c:v>
                </c:pt>
                <c:pt idx="13512">
                  <c:v>8039.2660000000014</c:v>
                </c:pt>
                <c:pt idx="13513">
                  <c:v>8039.2369999999992</c:v>
                </c:pt>
                <c:pt idx="13514">
                  <c:v>8039.2889999999998</c:v>
                </c:pt>
                <c:pt idx="13515">
                  <c:v>8039.3160000000034</c:v>
                </c:pt>
                <c:pt idx="13516">
                  <c:v>8039.2530000000015</c:v>
                </c:pt>
                <c:pt idx="13517">
                  <c:v>8039.29</c:v>
                </c:pt>
                <c:pt idx="13518">
                  <c:v>8039.3070000000016</c:v>
                </c:pt>
                <c:pt idx="13519">
                  <c:v>8039.241</c:v>
                </c:pt>
                <c:pt idx="13520">
                  <c:v>8039.3090000000002</c:v>
                </c:pt>
                <c:pt idx="13521">
                  <c:v>8039.3030000000008</c:v>
                </c:pt>
                <c:pt idx="13522">
                  <c:v>8039.3020000000024</c:v>
                </c:pt>
                <c:pt idx="13523">
                  <c:v>8039.2550000000001</c:v>
                </c:pt>
                <c:pt idx="13524">
                  <c:v>8039.3120000000035</c:v>
                </c:pt>
                <c:pt idx="13525">
                  <c:v>8039.2879999999996</c:v>
                </c:pt>
                <c:pt idx="13526">
                  <c:v>8039.2739999999994</c:v>
                </c:pt>
                <c:pt idx="13527">
                  <c:v>8039.3180000000002</c:v>
                </c:pt>
                <c:pt idx="13528">
                  <c:v>8039.3020000000024</c:v>
                </c:pt>
                <c:pt idx="13529">
                  <c:v>8039.3040000000001</c:v>
                </c:pt>
                <c:pt idx="13530">
                  <c:v>8039.317</c:v>
                </c:pt>
                <c:pt idx="13531">
                  <c:v>8039.3720000000003</c:v>
                </c:pt>
                <c:pt idx="13532">
                  <c:v>8039.3520000000044</c:v>
                </c:pt>
                <c:pt idx="13533">
                  <c:v>8039.3360000000002</c:v>
                </c:pt>
                <c:pt idx="13534">
                  <c:v>8039.3260000000037</c:v>
                </c:pt>
                <c:pt idx="13535">
                  <c:v>8039.3250000000044</c:v>
                </c:pt>
                <c:pt idx="13536">
                  <c:v>8039.3690000000024</c:v>
                </c:pt>
                <c:pt idx="13537">
                  <c:v>8039.3280000000004</c:v>
                </c:pt>
                <c:pt idx="13538">
                  <c:v>8039.3290000000034</c:v>
                </c:pt>
                <c:pt idx="13539">
                  <c:v>8039.3510000000024</c:v>
                </c:pt>
                <c:pt idx="13540">
                  <c:v>8039.3540000000003</c:v>
                </c:pt>
                <c:pt idx="13541">
                  <c:v>8039.3330000000005</c:v>
                </c:pt>
                <c:pt idx="13542">
                  <c:v>8039.317</c:v>
                </c:pt>
                <c:pt idx="13543">
                  <c:v>8039.3250000000044</c:v>
                </c:pt>
                <c:pt idx="13544">
                  <c:v>8039.3860000000004</c:v>
                </c:pt>
                <c:pt idx="13545">
                  <c:v>8039.3620000000037</c:v>
                </c:pt>
                <c:pt idx="13546">
                  <c:v>8039.3620000000037</c:v>
                </c:pt>
                <c:pt idx="13547">
                  <c:v>8039.3590000000004</c:v>
                </c:pt>
                <c:pt idx="13548">
                  <c:v>8039.3430000000017</c:v>
                </c:pt>
                <c:pt idx="13549">
                  <c:v>8039.3680000000004</c:v>
                </c:pt>
                <c:pt idx="13550">
                  <c:v>8039.3730000000005</c:v>
                </c:pt>
                <c:pt idx="13551">
                  <c:v>8039.37</c:v>
                </c:pt>
                <c:pt idx="13552">
                  <c:v>8039.3890000000001</c:v>
                </c:pt>
                <c:pt idx="13553">
                  <c:v>8039.375</c:v>
                </c:pt>
                <c:pt idx="13554">
                  <c:v>8039.3670000000002</c:v>
                </c:pt>
                <c:pt idx="13555">
                  <c:v>8039.3879999999999</c:v>
                </c:pt>
                <c:pt idx="13556">
                  <c:v>8039.3760000000002</c:v>
                </c:pt>
                <c:pt idx="13557">
                  <c:v>8039.3970000000018</c:v>
                </c:pt>
                <c:pt idx="13558">
                  <c:v>8039.3990000000003</c:v>
                </c:pt>
                <c:pt idx="13559">
                  <c:v>8039.375</c:v>
                </c:pt>
                <c:pt idx="13560">
                  <c:v>8039.393</c:v>
                </c:pt>
                <c:pt idx="13561">
                  <c:v>8039.3760000000002</c:v>
                </c:pt>
                <c:pt idx="13562">
                  <c:v>8039.3960000000034</c:v>
                </c:pt>
                <c:pt idx="13563">
                  <c:v>8039.4049999999997</c:v>
                </c:pt>
                <c:pt idx="13564">
                  <c:v>8039.4170000000004</c:v>
                </c:pt>
                <c:pt idx="13565">
                  <c:v>8039.45</c:v>
                </c:pt>
                <c:pt idx="13566">
                  <c:v>8039.3879999999999</c:v>
                </c:pt>
                <c:pt idx="13567">
                  <c:v>8039.4530000000004</c:v>
                </c:pt>
                <c:pt idx="13568">
                  <c:v>8039.4489999999996</c:v>
                </c:pt>
                <c:pt idx="13569">
                  <c:v>8039.42</c:v>
                </c:pt>
                <c:pt idx="13570">
                  <c:v>8039.4429999999993</c:v>
                </c:pt>
                <c:pt idx="13571">
                  <c:v>8039.4859999999999</c:v>
                </c:pt>
                <c:pt idx="13572">
                  <c:v>8039.4479999999985</c:v>
                </c:pt>
                <c:pt idx="13573">
                  <c:v>8039.4839999999995</c:v>
                </c:pt>
                <c:pt idx="13574">
                  <c:v>8039.4620000000004</c:v>
                </c:pt>
                <c:pt idx="13575">
                  <c:v>8039.4839999999995</c:v>
                </c:pt>
                <c:pt idx="13576">
                  <c:v>8039.4679999999998</c:v>
                </c:pt>
                <c:pt idx="13577">
                  <c:v>8039.5060000000003</c:v>
                </c:pt>
                <c:pt idx="13578">
                  <c:v>8039.4550000000008</c:v>
                </c:pt>
                <c:pt idx="13579">
                  <c:v>8039.4839999999995</c:v>
                </c:pt>
                <c:pt idx="13580">
                  <c:v>8039.4849999999997</c:v>
                </c:pt>
                <c:pt idx="13581">
                  <c:v>8039.4789999999994</c:v>
                </c:pt>
                <c:pt idx="13582">
                  <c:v>8039.4579999999996</c:v>
                </c:pt>
                <c:pt idx="13583">
                  <c:v>8039.4789999999994</c:v>
                </c:pt>
                <c:pt idx="13584">
                  <c:v>8039.509</c:v>
                </c:pt>
                <c:pt idx="13585">
                  <c:v>8039.5</c:v>
                </c:pt>
                <c:pt idx="13586">
                  <c:v>8039.4520000000002</c:v>
                </c:pt>
                <c:pt idx="13587">
                  <c:v>8039.51</c:v>
                </c:pt>
                <c:pt idx="13588">
                  <c:v>8039.5</c:v>
                </c:pt>
                <c:pt idx="13589">
                  <c:v>8039.4849999999997</c:v>
                </c:pt>
                <c:pt idx="13590">
                  <c:v>8039.4939999999997</c:v>
                </c:pt>
                <c:pt idx="13591">
                  <c:v>8039.4929999999995</c:v>
                </c:pt>
                <c:pt idx="13592">
                  <c:v>8039.49</c:v>
                </c:pt>
                <c:pt idx="13593">
                  <c:v>8039.5320000000002</c:v>
                </c:pt>
                <c:pt idx="13594">
                  <c:v>8039.5190000000002</c:v>
                </c:pt>
                <c:pt idx="13595">
                  <c:v>8039.5190000000002</c:v>
                </c:pt>
                <c:pt idx="13596">
                  <c:v>8039.5130000000017</c:v>
                </c:pt>
                <c:pt idx="13597">
                  <c:v>8039.4929999999995</c:v>
                </c:pt>
                <c:pt idx="13598">
                  <c:v>8039.5</c:v>
                </c:pt>
                <c:pt idx="13599">
                  <c:v>8039.5240000000003</c:v>
                </c:pt>
                <c:pt idx="13600">
                  <c:v>8039.54</c:v>
                </c:pt>
                <c:pt idx="13601">
                  <c:v>8039.5140000000001</c:v>
                </c:pt>
                <c:pt idx="13602">
                  <c:v>8039.55</c:v>
                </c:pt>
                <c:pt idx="13603">
                  <c:v>8039.5360000000001</c:v>
                </c:pt>
                <c:pt idx="13604">
                  <c:v>8039.5440000000008</c:v>
                </c:pt>
                <c:pt idx="13605">
                  <c:v>8039.5540000000001</c:v>
                </c:pt>
                <c:pt idx="13606">
                  <c:v>8039.5650000000014</c:v>
                </c:pt>
                <c:pt idx="13607">
                  <c:v>8039.5260000000035</c:v>
                </c:pt>
                <c:pt idx="13608">
                  <c:v>8039.5290000000014</c:v>
                </c:pt>
                <c:pt idx="13609">
                  <c:v>8039.5340000000006</c:v>
                </c:pt>
                <c:pt idx="13610">
                  <c:v>8039.5970000000007</c:v>
                </c:pt>
                <c:pt idx="13611">
                  <c:v>8039.5360000000001</c:v>
                </c:pt>
                <c:pt idx="13612">
                  <c:v>8039.5730000000003</c:v>
                </c:pt>
                <c:pt idx="13613">
                  <c:v>8039.5470000000005</c:v>
                </c:pt>
                <c:pt idx="13614">
                  <c:v>8039.6030000000001</c:v>
                </c:pt>
                <c:pt idx="13615">
                  <c:v>8039.5890000000009</c:v>
                </c:pt>
                <c:pt idx="13616">
                  <c:v>8039.5420000000004</c:v>
                </c:pt>
                <c:pt idx="13617">
                  <c:v>8039.5540000000001</c:v>
                </c:pt>
                <c:pt idx="13618">
                  <c:v>8039.5920000000024</c:v>
                </c:pt>
                <c:pt idx="13619">
                  <c:v>8039.58</c:v>
                </c:pt>
                <c:pt idx="13620">
                  <c:v>8039.634</c:v>
                </c:pt>
                <c:pt idx="13621">
                  <c:v>8039.5960000000014</c:v>
                </c:pt>
                <c:pt idx="13622">
                  <c:v>8039.5890000000009</c:v>
                </c:pt>
                <c:pt idx="13623">
                  <c:v>8039.5920000000024</c:v>
                </c:pt>
                <c:pt idx="13624">
                  <c:v>8039.6260000000038</c:v>
                </c:pt>
                <c:pt idx="13625">
                  <c:v>8039.576</c:v>
                </c:pt>
                <c:pt idx="13626">
                  <c:v>8039.5790000000006</c:v>
                </c:pt>
                <c:pt idx="13627">
                  <c:v>8039.6110000000044</c:v>
                </c:pt>
                <c:pt idx="13628">
                  <c:v>8039.5460000000003</c:v>
                </c:pt>
                <c:pt idx="13629">
                  <c:v>8039.5620000000035</c:v>
                </c:pt>
                <c:pt idx="13630">
                  <c:v>8039.5510000000004</c:v>
                </c:pt>
                <c:pt idx="13631">
                  <c:v>8039.6260000000038</c:v>
                </c:pt>
                <c:pt idx="13632">
                  <c:v>8039.5930000000017</c:v>
                </c:pt>
                <c:pt idx="13633">
                  <c:v>8039.5940000000001</c:v>
                </c:pt>
                <c:pt idx="13634">
                  <c:v>8039.6210000000037</c:v>
                </c:pt>
                <c:pt idx="13635">
                  <c:v>8039.6060000000034</c:v>
                </c:pt>
                <c:pt idx="13636">
                  <c:v>8039.57</c:v>
                </c:pt>
                <c:pt idx="13637">
                  <c:v>8039.6420000000035</c:v>
                </c:pt>
                <c:pt idx="13638">
                  <c:v>8039.64</c:v>
                </c:pt>
                <c:pt idx="13639">
                  <c:v>8039.6220000000039</c:v>
                </c:pt>
                <c:pt idx="13640">
                  <c:v>8039.6240000000034</c:v>
                </c:pt>
                <c:pt idx="13641">
                  <c:v>8039.6260000000038</c:v>
                </c:pt>
                <c:pt idx="13642">
                  <c:v>8039.6240000000034</c:v>
                </c:pt>
                <c:pt idx="13643">
                  <c:v>8039.6350000000002</c:v>
                </c:pt>
                <c:pt idx="13644">
                  <c:v>8039.6690000000035</c:v>
                </c:pt>
                <c:pt idx="13645">
                  <c:v>8039.6730000000016</c:v>
                </c:pt>
                <c:pt idx="13646">
                  <c:v>8039.6420000000035</c:v>
                </c:pt>
                <c:pt idx="13647">
                  <c:v>8039.6600000000035</c:v>
                </c:pt>
                <c:pt idx="13648">
                  <c:v>8039.7050000000008</c:v>
                </c:pt>
                <c:pt idx="13649">
                  <c:v>8039.6310000000003</c:v>
                </c:pt>
                <c:pt idx="13650">
                  <c:v>8039.6900000000014</c:v>
                </c:pt>
                <c:pt idx="13651">
                  <c:v>8039.6379999999999</c:v>
                </c:pt>
                <c:pt idx="13652">
                  <c:v>8039.6420000000035</c:v>
                </c:pt>
                <c:pt idx="13653">
                  <c:v>8039.6310000000003</c:v>
                </c:pt>
                <c:pt idx="13654">
                  <c:v>8039.6600000000035</c:v>
                </c:pt>
                <c:pt idx="13655">
                  <c:v>8039.6290000000045</c:v>
                </c:pt>
                <c:pt idx="13656">
                  <c:v>8039.6520000000037</c:v>
                </c:pt>
                <c:pt idx="13657">
                  <c:v>8039.6950000000024</c:v>
                </c:pt>
                <c:pt idx="13658">
                  <c:v>8039.683</c:v>
                </c:pt>
                <c:pt idx="13659">
                  <c:v>8039.6330000000007</c:v>
                </c:pt>
                <c:pt idx="13660">
                  <c:v>8039.6710000000003</c:v>
                </c:pt>
                <c:pt idx="13661">
                  <c:v>8039.6220000000039</c:v>
                </c:pt>
                <c:pt idx="13662">
                  <c:v>8039.6620000000039</c:v>
                </c:pt>
                <c:pt idx="13663">
                  <c:v>8039.6790000000001</c:v>
                </c:pt>
                <c:pt idx="13664">
                  <c:v>8039.6770000000006</c:v>
                </c:pt>
                <c:pt idx="13665">
                  <c:v>8039.6900000000014</c:v>
                </c:pt>
                <c:pt idx="13666">
                  <c:v>8039.674</c:v>
                </c:pt>
                <c:pt idx="13667">
                  <c:v>8039.6890000000003</c:v>
                </c:pt>
                <c:pt idx="13668">
                  <c:v>8039.6200000000035</c:v>
                </c:pt>
                <c:pt idx="13669">
                  <c:v>8039.7020000000002</c:v>
                </c:pt>
                <c:pt idx="13670">
                  <c:v>8039.6660000000038</c:v>
                </c:pt>
                <c:pt idx="13671">
                  <c:v>8039.7120000000004</c:v>
                </c:pt>
                <c:pt idx="13672">
                  <c:v>8039.6890000000003</c:v>
                </c:pt>
                <c:pt idx="13673">
                  <c:v>8039.701</c:v>
                </c:pt>
                <c:pt idx="13674">
                  <c:v>8039.6880000000001</c:v>
                </c:pt>
                <c:pt idx="13675">
                  <c:v>8039.7490000000007</c:v>
                </c:pt>
                <c:pt idx="13676">
                  <c:v>8039.7150000000001</c:v>
                </c:pt>
                <c:pt idx="13677">
                  <c:v>8039.7670000000007</c:v>
                </c:pt>
                <c:pt idx="13678">
                  <c:v>8039.6820000000034</c:v>
                </c:pt>
                <c:pt idx="13679">
                  <c:v>8039.7310000000007</c:v>
                </c:pt>
                <c:pt idx="13680">
                  <c:v>8039.7390000000005</c:v>
                </c:pt>
                <c:pt idx="13681">
                  <c:v>8039.6940000000004</c:v>
                </c:pt>
                <c:pt idx="13682">
                  <c:v>8039.732</c:v>
                </c:pt>
                <c:pt idx="13683">
                  <c:v>8039.7170000000015</c:v>
                </c:pt>
                <c:pt idx="13684">
                  <c:v>8039.7490000000007</c:v>
                </c:pt>
                <c:pt idx="13685">
                  <c:v>8039.6980000000003</c:v>
                </c:pt>
                <c:pt idx="13686">
                  <c:v>8039.7270000000017</c:v>
                </c:pt>
                <c:pt idx="13687">
                  <c:v>8039.7280000000001</c:v>
                </c:pt>
                <c:pt idx="13688">
                  <c:v>8039.6880000000001</c:v>
                </c:pt>
                <c:pt idx="13689">
                  <c:v>8039.7510000000002</c:v>
                </c:pt>
                <c:pt idx="13690">
                  <c:v>8039.8040000000001</c:v>
                </c:pt>
                <c:pt idx="13691">
                  <c:v>8039.7349999999997</c:v>
                </c:pt>
                <c:pt idx="13692">
                  <c:v>8039.7460000000001</c:v>
                </c:pt>
                <c:pt idx="13693">
                  <c:v>8039.74</c:v>
                </c:pt>
                <c:pt idx="13694">
                  <c:v>8039.7640000000001</c:v>
                </c:pt>
                <c:pt idx="13695">
                  <c:v>8039.7760000000007</c:v>
                </c:pt>
                <c:pt idx="13696">
                  <c:v>8039.7349999999997</c:v>
                </c:pt>
                <c:pt idx="13697">
                  <c:v>8039.7790000000005</c:v>
                </c:pt>
                <c:pt idx="13698">
                  <c:v>8039.7390000000005</c:v>
                </c:pt>
                <c:pt idx="13699">
                  <c:v>8039.768</c:v>
                </c:pt>
                <c:pt idx="13700">
                  <c:v>8039.768</c:v>
                </c:pt>
                <c:pt idx="13701">
                  <c:v>8039.74</c:v>
                </c:pt>
                <c:pt idx="13702">
                  <c:v>8039.8260000000037</c:v>
                </c:pt>
                <c:pt idx="13703">
                  <c:v>8039.7779999999975</c:v>
                </c:pt>
                <c:pt idx="13704">
                  <c:v>8039.8370000000004</c:v>
                </c:pt>
                <c:pt idx="13705">
                  <c:v>8039.8339999999998</c:v>
                </c:pt>
                <c:pt idx="13706">
                  <c:v>8039.8320000000003</c:v>
                </c:pt>
                <c:pt idx="13707">
                  <c:v>8039.7670000000007</c:v>
                </c:pt>
                <c:pt idx="13708">
                  <c:v>8039.8030000000008</c:v>
                </c:pt>
                <c:pt idx="13709">
                  <c:v>8039.7860000000001</c:v>
                </c:pt>
                <c:pt idx="13710">
                  <c:v>8039.7870000000003</c:v>
                </c:pt>
                <c:pt idx="13711">
                  <c:v>8039.799</c:v>
                </c:pt>
                <c:pt idx="13712">
                  <c:v>8039.8220000000038</c:v>
                </c:pt>
                <c:pt idx="13713">
                  <c:v>8039.8290000000034</c:v>
                </c:pt>
                <c:pt idx="13714">
                  <c:v>8039.7940000000008</c:v>
                </c:pt>
                <c:pt idx="13715">
                  <c:v>8039.7670000000007</c:v>
                </c:pt>
                <c:pt idx="13716">
                  <c:v>8039.8140000000003</c:v>
                </c:pt>
                <c:pt idx="13717">
                  <c:v>8039.8540000000003</c:v>
                </c:pt>
                <c:pt idx="13718">
                  <c:v>8039.79</c:v>
                </c:pt>
                <c:pt idx="13719">
                  <c:v>8039.8440000000001</c:v>
                </c:pt>
                <c:pt idx="13720">
                  <c:v>8039.8360000000002</c:v>
                </c:pt>
                <c:pt idx="13721">
                  <c:v>8039.8830000000007</c:v>
                </c:pt>
                <c:pt idx="13722">
                  <c:v>8039.808</c:v>
                </c:pt>
                <c:pt idx="13723">
                  <c:v>8039.8200000000024</c:v>
                </c:pt>
                <c:pt idx="13724">
                  <c:v>8039.8620000000037</c:v>
                </c:pt>
                <c:pt idx="13725">
                  <c:v>8039.8330000000005</c:v>
                </c:pt>
                <c:pt idx="13726">
                  <c:v>8039.8460000000014</c:v>
                </c:pt>
                <c:pt idx="13727">
                  <c:v>8039.85</c:v>
                </c:pt>
                <c:pt idx="13728">
                  <c:v>8039.8670000000002</c:v>
                </c:pt>
                <c:pt idx="13729">
                  <c:v>8039.8270000000002</c:v>
                </c:pt>
                <c:pt idx="13730">
                  <c:v>8039.8510000000024</c:v>
                </c:pt>
                <c:pt idx="13731">
                  <c:v>8039.8560000000034</c:v>
                </c:pt>
                <c:pt idx="13732">
                  <c:v>8039.8220000000038</c:v>
                </c:pt>
                <c:pt idx="13733">
                  <c:v>8039.8130000000001</c:v>
                </c:pt>
                <c:pt idx="13734">
                  <c:v>8039.9049999999997</c:v>
                </c:pt>
                <c:pt idx="13735">
                  <c:v>8039.9170000000004</c:v>
                </c:pt>
                <c:pt idx="13736">
                  <c:v>8039.8560000000034</c:v>
                </c:pt>
                <c:pt idx="13737">
                  <c:v>8039.88</c:v>
                </c:pt>
                <c:pt idx="13738">
                  <c:v>8039.8610000000044</c:v>
                </c:pt>
                <c:pt idx="13739">
                  <c:v>8039.8460000000014</c:v>
                </c:pt>
                <c:pt idx="13740">
                  <c:v>8039.8960000000034</c:v>
                </c:pt>
                <c:pt idx="13741">
                  <c:v>8039.91</c:v>
                </c:pt>
                <c:pt idx="13742">
                  <c:v>8039.8779999999997</c:v>
                </c:pt>
                <c:pt idx="13743">
                  <c:v>8039.87</c:v>
                </c:pt>
                <c:pt idx="13744">
                  <c:v>8039.88</c:v>
                </c:pt>
                <c:pt idx="13745">
                  <c:v>8039.8590000000004</c:v>
                </c:pt>
                <c:pt idx="13746">
                  <c:v>8039.8640000000014</c:v>
                </c:pt>
                <c:pt idx="13747">
                  <c:v>8039.9230000000016</c:v>
                </c:pt>
                <c:pt idx="13748">
                  <c:v>8039.9290000000001</c:v>
                </c:pt>
                <c:pt idx="13749">
                  <c:v>8039.9260000000004</c:v>
                </c:pt>
                <c:pt idx="13750">
                  <c:v>8039.9620000000004</c:v>
                </c:pt>
                <c:pt idx="13751">
                  <c:v>8039.8940000000002</c:v>
                </c:pt>
                <c:pt idx="13752">
                  <c:v>8039.8830000000007</c:v>
                </c:pt>
                <c:pt idx="13753">
                  <c:v>8039.9250000000002</c:v>
                </c:pt>
                <c:pt idx="13754">
                  <c:v>8039.9130000000005</c:v>
                </c:pt>
                <c:pt idx="13755">
                  <c:v>8039.95</c:v>
                </c:pt>
                <c:pt idx="13756">
                  <c:v>8039.924</c:v>
                </c:pt>
                <c:pt idx="13757">
                  <c:v>8039.9450000000006</c:v>
                </c:pt>
                <c:pt idx="13758">
                  <c:v>8039.9339999999993</c:v>
                </c:pt>
                <c:pt idx="13759">
                  <c:v>8039.9389999999985</c:v>
                </c:pt>
                <c:pt idx="13760">
                  <c:v>8039.9190000000008</c:v>
                </c:pt>
                <c:pt idx="13761">
                  <c:v>8039.94</c:v>
                </c:pt>
                <c:pt idx="13762">
                  <c:v>8039.94</c:v>
                </c:pt>
                <c:pt idx="13763">
                  <c:v>8039.9270000000006</c:v>
                </c:pt>
                <c:pt idx="13764">
                  <c:v>8039.9110000000001</c:v>
                </c:pt>
                <c:pt idx="13765">
                  <c:v>8039.95</c:v>
                </c:pt>
                <c:pt idx="13766">
                  <c:v>8040.0080000000007</c:v>
                </c:pt>
                <c:pt idx="13767">
                  <c:v>8039.9779999999992</c:v>
                </c:pt>
                <c:pt idx="13768">
                  <c:v>8039.9059999999999</c:v>
                </c:pt>
                <c:pt idx="13769">
                  <c:v>8039.9589999999998</c:v>
                </c:pt>
                <c:pt idx="13770">
                  <c:v>8040.01</c:v>
                </c:pt>
                <c:pt idx="13771">
                  <c:v>8040.01</c:v>
                </c:pt>
                <c:pt idx="13772">
                  <c:v>8039.9489999999996</c:v>
                </c:pt>
                <c:pt idx="13773">
                  <c:v>8039.9779999999992</c:v>
                </c:pt>
                <c:pt idx="13774">
                  <c:v>8040.0190000000002</c:v>
                </c:pt>
                <c:pt idx="13775">
                  <c:v>8040.0039999999999</c:v>
                </c:pt>
                <c:pt idx="13776">
                  <c:v>8040.0039999999999</c:v>
                </c:pt>
                <c:pt idx="13777">
                  <c:v>8039.9789999999994</c:v>
                </c:pt>
                <c:pt idx="13778">
                  <c:v>8039.9699999999993</c:v>
                </c:pt>
                <c:pt idx="13779">
                  <c:v>8039.9890000000005</c:v>
                </c:pt>
                <c:pt idx="13780">
                  <c:v>8039.9810000000007</c:v>
                </c:pt>
                <c:pt idx="13781">
                  <c:v>8039.973</c:v>
                </c:pt>
                <c:pt idx="13782">
                  <c:v>8039.9589999999998</c:v>
                </c:pt>
                <c:pt idx="13783">
                  <c:v>8039.9720000000007</c:v>
                </c:pt>
                <c:pt idx="13784">
                  <c:v>8040.0080000000007</c:v>
                </c:pt>
                <c:pt idx="13785">
                  <c:v>8040.0210000000034</c:v>
                </c:pt>
                <c:pt idx="13786">
                  <c:v>8039.9869999999992</c:v>
                </c:pt>
                <c:pt idx="13787">
                  <c:v>8039.99</c:v>
                </c:pt>
                <c:pt idx="13788">
                  <c:v>8039.9739999999965</c:v>
                </c:pt>
                <c:pt idx="13789">
                  <c:v>8040.018</c:v>
                </c:pt>
                <c:pt idx="13790">
                  <c:v>8040.0220000000045</c:v>
                </c:pt>
                <c:pt idx="13791">
                  <c:v>8040.0210000000034</c:v>
                </c:pt>
                <c:pt idx="13792">
                  <c:v>8039.9670000000015</c:v>
                </c:pt>
                <c:pt idx="13793">
                  <c:v>8040.0360000000001</c:v>
                </c:pt>
                <c:pt idx="13794">
                  <c:v>8040.018</c:v>
                </c:pt>
                <c:pt idx="13795">
                  <c:v>8040.0190000000002</c:v>
                </c:pt>
                <c:pt idx="13796">
                  <c:v>8040.0280000000002</c:v>
                </c:pt>
                <c:pt idx="13797">
                  <c:v>8040.0130000000017</c:v>
                </c:pt>
                <c:pt idx="13798">
                  <c:v>8040.0739999999996</c:v>
                </c:pt>
                <c:pt idx="13799">
                  <c:v>8040.04</c:v>
                </c:pt>
                <c:pt idx="13800">
                  <c:v>8040.0379999999996</c:v>
                </c:pt>
                <c:pt idx="13801">
                  <c:v>8040.0410000000002</c:v>
                </c:pt>
                <c:pt idx="13802">
                  <c:v>8040.0170000000007</c:v>
                </c:pt>
                <c:pt idx="13803">
                  <c:v>8040.0910000000003</c:v>
                </c:pt>
                <c:pt idx="13804">
                  <c:v>8040.0290000000014</c:v>
                </c:pt>
                <c:pt idx="13805">
                  <c:v>8040.0880000000006</c:v>
                </c:pt>
                <c:pt idx="13806">
                  <c:v>8040.076</c:v>
                </c:pt>
                <c:pt idx="13807">
                  <c:v>8040.0739999999996</c:v>
                </c:pt>
                <c:pt idx="13808">
                  <c:v>8040.0640000000003</c:v>
                </c:pt>
                <c:pt idx="13809">
                  <c:v>8040.0030000000015</c:v>
                </c:pt>
                <c:pt idx="13810">
                  <c:v>8040.0920000000024</c:v>
                </c:pt>
                <c:pt idx="13811">
                  <c:v>8040.049</c:v>
                </c:pt>
                <c:pt idx="13812">
                  <c:v>8040.09</c:v>
                </c:pt>
                <c:pt idx="13813">
                  <c:v>8040.0410000000002</c:v>
                </c:pt>
                <c:pt idx="13814">
                  <c:v>8040.0640000000003</c:v>
                </c:pt>
                <c:pt idx="13815">
                  <c:v>8040.1160000000036</c:v>
                </c:pt>
                <c:pt idx="13816">
                  <c:v>8040.1250000000036</c:v>
                </c:pt>
                <c:pt idx="13817">
                  <c:v>8040.0560000000014</c:v>
                </c:pt>
                <c:pt idx="13818">
                  <c:v>8040.018</c:v>
                </c:pt>
                <c:pt idx="13819">
                  <c:v>8040.0430000000006</c:v>
                </c:pt>
                <c:pt idx="13820">
                  <c:v>8040.067</c:v>
                </c:pt>
                <c:pt idx="13821">
                  <c:v>8040.0769999999993</c:v>
                </c:pt>
                <c:pt idx="13822">
                  <c:v>8040.08</c:v>
                </c:pt>
                <c:pt idx="13823">
                  <c:v>8040.0920000000024</c:v>
                </c:pt>
                <c:pt idx="13824">
                  <c:v>8040.1330000000007</c:v>
                </c:pt>
                <c:pt idx="13825">
                  <c:v>8040.1120000000037</c:v>
                </c:pt>
                <c:pt idx="13826">
                  <c:v>8040.0739999999996</c:v>
                </c:pt>
                <c:pt idx="13827">
                  <c:v>8040.0870000000004</c:v>
                </c:pt>
                <c:pt idx="13828">
                  <c:v>8040.0610000000024</c:v>
                </c:pt>
                <c:pt idx="13829">
                  <c:v>8040.0620000000035</c:v>
                </c:pt>
                <c:pt idx="13830">
                  <c:v>8040.1180000000004</c:v>
                </c:pt>
                <c:pt idx="13831">
                  <c:v>8040.0739999999996</c:v>
                </c:pt>
                <c:pt idx="13832">
                  <c:v>8040.0690000000004</c:v>
                </c:pt>
                <c:pt idx="13833">
                  <c:v>8040.0590000000002</c:v>
                </c:pt>
                <c:pt idx="13834">
                  <c:v>8040.0640000000003</c:v>
                </c:pt>
                <c:pt idx="13835">
                  <c:v>8040.0680000000002</c:v>
                </c:pt>
                <c:pt idx="13836">
                  <c:v>8040.1220000000039</c:v>
                </c:pt>
                <c:pt idx="13837">
                  <c:v>8040.1190000000024</c:v>
                </c:pt>
                <c:pt idx="13838">
                  <c:v>8040.1020000000044</c:v>
                </c:pt>
                <c:pt idx="13839">
                  <c:v>8040.1240000000034</c:v>
                </c:pt>
                <c:pt idx="13840">
                  <c:v>8040.1290000000045</c:v>
                </c:pt>
                <c:pt idx="13841">
                  <c:v>8040.1010000000024</c:v>
                </c:pt>
                <c:pt idx="13842">
                  <c:v>8040.1270000000004</c:v>
                </c:pt>
                <c:pt idx="13843">
                  <c:v>8040.0820000000003</c:v>
                </c:pt>
                <c:pt idx="13844">
                  <c:v>8040.0860000000002</c:v>
                </c:pt>
                <c:pt idx="13845">
                  <c:v>8040.1440000000002</c:v>
                </c:pt>
                <c:pt idx="13846">
                  <c:v>8040.1180000000004</c:v>
                </c:pt>
                <c:pt idx="13847">
                  <c:v>8040.1440000000002</c:v>
                </c:pt>
                <c:pt idx="13848">
                  <c:v>8040.1290000000045</c:v>
                </c:pt>
                <c:pt idx="13849">
                  <c:v>8040.1260000000038</c:v>
                </c:pt>
                <c:pt idx="13850">
                  <c:v>8040.1470000000018</c:v>
                </c:pt>
                <c:pt idx="13851">
                  <c:v>8040.1730000000016</c:v>
                </c:pt>
                <c:pt idx="13852">
                  <c:v>8040.1870000000008</c:v>
                </c:pt>
                <c:pt idx="13853">
                  <c:v>8040.14</c:v>
                </c:pt>
                <c:pt idx="13854">
                  <c:v>8040.1670000000004</c:v>
                </c:pt>
                <c:pt idx="13855">
                  <c:v>8040.1420000000035</c:v>
                </c:pt>
                <c:pt idx="13856">
                  <c:v>8040.1220000000039</c:v>
                </c:pt>
                <c:pt idx="13857">
                  <c:v>8040.134</c:v>
                </c:pt>
                <c:pt idx="13858">
                  <c:v>8040.1350000000002</c:v>
                </c:pt>
                <c:pt idx="13859">
                  <c:v>8040.1710000000003</c:v>
                </c:pt>
                <c:pt idx="13860">
                  <c:v>8040.143</c:v>
                </c:pt>
                <c:pt idx="13861">
                  <c:v>8040.1670000000004</c:v>
                </c:pt>
                <c:pt idx="13862">
                  <c:v>8040.2020000000002</c:v>
                </c:pt>
                <c:pt idx="13863">
                  <c:v>8040.1710000000003</c:v>
                </c:pt>
                <c:pt idx="13864">
                  <c:v>8040.2210000000014</c:v>
                </c:pt>
                <c:pt idx="13865">
                  <c:v>8040.1750000000002</c:v>
                </c:pt>
                <c:pt idx="13866">
                  <c:v>8040.2030000000004</c:v>
                </c:pt>
                <c:pt idx="13867">
                  <c:v>8040.21</c:v>
                </c:pt>
                <c:pt idx="13868">
                  <c:v>8040.1950000000024</c:v>
                </c:pt>
                <c:pt idx="13869">
                  <c:v>8040.2490000000007</c:v>
                </c:pt>
                <c:pt idx="13870">
                  <c:v>8040.2160000000003</c:v>
                </c:pt>
                <c:pt idx="13871">
                  <c:v>8040.1860000000024</c:v>
                </c:pt>
                <c:pt idx="13872">
                  <c:v>8040.1890000000003</c:v>
                </c:pt>
                <c:pt idx="13873">
                  <c:v>8040.2369999999992</c:v>
                </c:pt>
                <c:pt idx="13874">
                  <c:v>8040.2610000000004</c:v>
                </c:pt>
                <c:pt idx="13875">
                  <c:v>8040.1900000000014</c:v>
                </c:pt>
                <c:pt idx="13876">
                  <c:v>8040.2429999999995</c:v>
                </c:pt>
                <c:pt idx="13877">
                  <c:v>8040.3460000000014</c:v>
                </c:pt>
                <c:pt idx="13878">
                  <c:v>8040.2089999999998</c:v>
                </c:pt>
                <c:pt idx="13879">
                  <c:v>8040.1970000000001</c:v>
                </c:pt>
                <c:pt idx="13880">
                  <c:v>8040.2429999999995</c:v>
                </c:pt>
                <c:pt idx="13881">
                  <c:v>8040.2369999999992</c:v>
                </c:pt>
                <c:pt idx="13882">
                  <c:v>8040.28</c:v>
                </c:pt>
                <c:pt idx="13883">
                  <c:v>8040.2940000000008</c:v>
                </c:pt>
                <c:pt idx="13884">
                  <c:v>8040.2550000000001</c:v>
                </c:pt>
                <c:pt idx="13885">
                  <c:v>8040.299</c:v>
                </c:pt>
                <c:pt idx="13886">
                  <c:v>8040.3020000000024</c:v>
                </c:pt>
                <c:pt idx="13887">
                  <c:v>8040.3110000000024</c:v>
                </c:pt>
                <c:pt idx="13888">
                  <c:v>8040.2650000000003</c:v>
                </c:pt>
                <c:pt idx="13889">
                  <c:v>8040.3270000000002</c:v>
                </c:pt>
                <c:pt idx="13890">
                  <c:v>8040.31</c:v>
                </c:pt>
                <c:pt idx="13891">
                  <c:v>8040.3280000000004</c:v>
                </c:pt>
                <c:pt idx="13892">
                  <c:v>8040.2879999999996</c:v>
                </c:pt>
                <c:pt idx="13893">
                  <c:v>8040.3370000000004</c:v>
                </c:pt>
                <c:pt idx="13894">
                  <c:v>8040.3650000000034</c:v>
                </c:pt>
                <c:pt idx="13895">
                  <c:v>8040.3120000000035</c:v>
                </c:pt>
                <c:pt idx="13896">
                  <c:v>8040.2910000000002</c:v>
                </c:pt>
                <c:pt idx="13897">
                  <c:v>8040.3220000000038</c:v>
                </c:pt>
                <c:pt idx="13898">
                  <c:v>8040.3440000000001</c:v>
                </c:pt>
                <c:pt idx="13899">
                  <c:v>8040.35</c:v>
                </c:pt>
                <c:pt idx="13900">
                  <c:v>8040.3769999999995</c:v>
                </c:pt>
                <c:pt idx="13901">
                  <c:v>8040.3620000000037</c:v>
                </c:pt>
                <c:pt idx="13902">
                  <c:v>8040.3450000000003</c:v>
                </c:pt>
                <c:pt idx="13903">
                  <c:v>8040.3740000000007</c:v>
                </c:pt>
                <c:pt idx="13904">
                  <c:v>8040.39</c:v>
                </c:pt>
                <c:pt idx="13905">
                  <c:v>8040.3620000000037</c:v>
                </c:pt>
                <c:pt idx="13906">
                  <c:v>8040.3720000000003</c:v>
                </c:pt>
                <c:pt idx="13907">
                  <c:v>8040.4110000000001</c:v>
                </c:pt>
                <c:pt idx="13908">
                  <c:v>8040.357</c:v>
                </c:pt>
                <c:pt idx="13909">
                  <c:v>8040.4270000000006</c:v>
                </c:pt>
                <c:pt idx="13910">
                  <c:v>8040.4739999999965</c:v>
                </c:pt>
                <c:pt idx="13911">
                  <c:v>8040.4329999999991</c:v>
                </c:pt>
                <c:pt idx="13912">
                  <c:v>8040.4479999999985</c:v>
                </c:pt>
                <c:pt idx="13913">
                  <c:v>8040.4720000000007</c:v>
                </c:pt>
                <c:pt idx="13914">
                  <c:v>8040.4220000000014</c:v>
                </c:pt>
                <c:pt idx="13915">
                  <c:v>8040.4530000000004</c:v>
                </c:pt>
                <c:pt idx="13916">
                  <c:v>8040.4059999999999</c:v>
                </c:pt>
                <c:pt idx="13917">
                  <c:v>8040.4560000000001</c:v>
                </c:pt>
                <c:pt idx="13918">
                  <c:v>8040.4990000000007</c:v>
                </c:pt>
                <c:pt idx="13919">
                  <c:v>8040.4589999999998</c:v>
                </c:pt>
                <c:pt idx="13920">
                  <c:v>8040.45</c:v>
                </c:pt>
                <c:pt idx="13921">
                  <c:v>8040.491</c:v>
                </c:pt>
                <c:pt idx="13922">
                  <c:v>8040.5550000000003</c:v>
                </c:pt>
                <c:pt idx="13923">
                  <c:v>8040.5010000000002</c:v>
                </c:pt>
                <c:pt idx="13924">
                  <c:v>8040.4990000000007</c:v>
                </c:pt>
                <c:pt idx="13925">
                  <c:v>8040.5150000000003</c:v>
                </c:pt>
                <c:pt idx="13926">
                  <c:v>8040.5440000000008</c:v>
                </c:pt>
                <c:pt idx="13927">
                  <c:v>8040.51</c:v>
                </c:pt>
                <c:pt idx="13928">
                  <c:v>8040.4869999999992</c:v>
                </c:pt>
                <c:pt idx="13929">
                  <c:v>8040.56</c:v>
                </c:pt>
                <c:pt idx="13930">
                  <c:v>8040.6250000000036</c:v>
                </c:pt>
                <c:pt idx="13931">
                  <c:v>8040.5950000000003</c:v>
                </c:pt>
                <c:pt idx="13932">
                  <c:v>8040.5839999999998</c:v>
                </c:pt>
                <c:pt idx="13933">
                  <c:v>8040.5769999999993</c:v>
                </c:pt>
                <c:pt idx="13934">
                  <c:v>8040.5440000000008</c:v>
                </c:pt>
                <c:pt idx="13935">
                  <c:v>8040.6</c:v>
                </c:pt>
                <c:pt idx="13936">
                  <c:v>8040.5930000000017</c:v>
                </c:pt>
                <c:pt idx="13937">
                  <c:v>8040.5720000000001</c:v>
                </c:pt>
                <c:pt idx="13938">
                  <c:v>8040.58</c:v>
                </c:pt>
                <c:pt idx="13939">
                  <c:v>8040.6060000000034</c:v>
                </c:pt>
                <c:pt idx="13940">
                  <c:v>8040.6100000000024</c:v>
                </c:pt>
                <c:pt idx="13941">
                  <c:v>8040.5680000000002</c:v>
                </c:pt>
                <c:pt idx="13942">
                  <c:v>8040.6210000000037</c:v>
                </c:pt>
                <c:pt idx="13943">
                  <c:v>8040.6310000000003</c:v>
                </c:pt>
                <c:pt idx="13944">
                  <c:v>8040.6770000000006</c:v>
                </c:pt>
                <c:pt idx="13945">
                  <c:v>8040.6540000000014</c:v>
                </c:pt>
                <c:pt idx="13946">
                  <c:v>8040.6750000000002</c:v>
                </c:pt>
                <c:pt idx="13947">
                  <c:v>8040.6530000000002</c:v>
                </c:pt>
                <c:pt idx="13948">
                  <c:v>8040.6540000000014</c:v>
                </c:pt>
                <c:pt idx="13949">
                  <c:v>8040.7250000000004</c:v>
                </c:pt>
                <c:pt idx="13950">
                  <c:v>8040.6650000000036</c:v>
                </c:pt>
                <c:pt idx="13951">
                  <c:v>8040.6810000000014</c:v>
                </c:pt>
                <c:pt idx="13952">
                  <c:v>8040.6620000000039</c:v>
                </c:pt>
                <c:pt idx="13953">
                  <c:v>8040.68</c:v>
                </c:pt>
                <c:pt idx="13954">
                  <c:v>8040.6470000000018</c:v>
                </c:pt>
                <c:pt idx="13955">
                  <c:v>8040.674</c:v>
                </c:pt>
                <c:pt idx="13956">
                  <c:v>8040.6900000000014</c:v>
                </c:pt>
                <c:pt idx="13957">
                  <c:v>8040.7469999999994</c:v>
                </c:pt>
                <c:pt idx="13958">
                  <c:v>8040.7120000000004</c:v>
                </c:pt>
                <c:pt idx="13959">
                  <c:v>8040.7050000000008</c:v>
                </c:pt>
                <c:pt idx="13960">
                  <c:v>8040.7150000000001</c:v>
                </c:pt>
                <c:pt idx="13961">
                  <c:v>8040.732</c:v>
                </c:pt>
                <c:pt idx="13962">
                  <c:v>8040.7660000000014</c:v>
                </c:pt>
                <c:pt idx="13963">
                  <c:v>8040.7290000000003</c:v>
                </c:pt>
                <c:pt idx="13964">
                  <c:v>8040.73</c:v>
                </c:pt>
                <c:pt idx="13965">
                  <c:v>8040.7640000000001</c:v>
                </c:pt>
                <c:pt idx="13966">
                  <c:v>8040.7650000000003</c:v>
                </c:pt>
                <c:pt idx="13967">
                  <c:v>8040.7560000000003</c:v>
                </c:pt>
                <c:pt idx="13968">
                  <c:v>8040.7709999999997</c:v>
                </c:pt>
                <c:pt idx="13969">
                  <c:v>8040.7860000000001</c:v>
                </c:pt>
                <c:pt idx="13970">
                  <c:v>8040.79</c:v>
                </c:pt>
                <c:pt idx="13971">
                  <c:v>8040.8260000000037</c:v>
                </c:pt>
                <c:pt idx="13972">
                  <c:v>8040.799</c:v>
                </c:pt>
                <c:pt idx="13973">
                  <c:v>8040.7940000000008</c:v>
                </c:pt>
                <c:pt idx="13974">
                  <c:v>8040.799</c:v>
                </c:pt>
                <c:pt idx="13975">
                  <c:v>8040.8190000000004</c:v>
                </c:pt>
                <c:pt idx="13976">
                  <c:v>8040.8070000000016</c:v>
                </c:pt>
                <c:pt idx="13977">
                  <c:v>8040.7970000000005</c:v>
                </c:pt>
                <c:pt idx="13978">
                  <c:v>8040.8250000000044</c:v>
                </c:pt>
                <c:pt idx="13979">
                  <c:v>8040.8180000000002</c:v>
                </c:pt>
                <c:pt idx="13980">
                  <c:v>8040.8320000000003</c:v>
                </c:pt>
                <c:pt idx="13981">
                  <c:v>8040.8600000000024</c:v>
                </c:pt>
                <c:pt idx="13982">
                  <c:v>8040.8440000000001</c:v>
                </c:pt>
                <c:pt idx="13983">
                  <c:v>8040.8970000000018</c:v>
                </c:pt>
                <c:pt idx="13984">
                  <c:v>8040.817</c:v>
                </c:pt>
                <c:pt idx="13985">
                  <c:v>8040.8820000000014</c:v>
                </c:pt>
                <c:pt idx="13986">
                  <c:v>8040.8680000000004</c:v>
                </c:pt>
                <c:pt idx="13987">
                  <c:v>8040.8720000000003</c:v>
                </c:pt>
                <c:pt idx="13988">
                  <c:v>8040.8120000000035</c:v>
                </c:pt>
                <c:pt idx="13989">
                  <c:v>8040.8720000000003</c:v>
                </c:pt>
                <c:pt idx="13990">
                  <c:v>8040.8730000000005</c:v>
                </c:pt>
                <c:pt idx="13991">
                  <c:v>8040.9090000000006</c:v>
                </c:pt>
                <c:pt idx="13992">
                  <c:v>8040.8610000000044</c:v>
                </c:pt>
                <c:pt idx="13993">
                  <c:v>8040.8240000000014</c:v>
                </c:pt>
                <c:pt idx="13994">
                  <c:v>8040.8910000000014</c:v>
                </c:pt>
                <c:pt idx="13995">
                  <c:v>8040.9210000000003</c:v>
                </c:pt>
                <c:pt idx="13996">
                  <c:v>8040.8960000000034</c:v>
                </c:pt>
                <c:pt idx="13997">
                  <c:v>8040.9120000000003</c:v>
                </c:pt>
                <c:pt idx="13998">
                  <c:v>8040.9170000000004</c:v>
                </c:pt>
                <c:pt idx="13999">
                  <c:v>8040.9120000000003</c:v>
                </c:pt>
                <c:pt idx="14000">
                  <c:v>8040.9210000000003</c:v>
                </c:pt>
                <c:pt idx="14001">
                  <c:v>8040.9520000000002</c:v>
                </c:pt>
                <c:pt idx="14002">
                  <c:v>8040.9440000000004</c:v>
                </c:pt>
                <c:pt idx="14003">
                  <c:v>8040.9360000000006</c:v>
                </c:pt>
                <c:pt idx="14004">
                  <c:v>8040.9640000000009</c:v>
                </c:pt>
                <c:pt idx="14005">
                  <c:v>8040.9890000000005</c:v>
                </c:pt>
                <c:pt idx="14006">
                  <c:v>8040.94</c:v>
                </c:pt>
                <c:pt idx="14007">
                  <c:v>8040.9540000000006</c:v>
                </c:pt>
                <c:pt idx="14008">
                  <c:v>8041.0039999999999</c:v>
                </c:pt>
                <c:pt idx="14009">
                  <c:v>8040.982</c:v>
                </c:pt>
                <c:pt idx="14010">
                  <c:v>8040.9720000000007</c:v>
                </c:pt>
                <c:pt idx="14011">
                  <c:v>8041.0130000000017</c:v>
                </c:pt>
                <c:pt idx="14012">
                  <c:v>8041.01</c:v>
                </c:pt>
                <c:pt idx="14013">
                  <c:v>8041.0260000000035</c:v>
                </c:pt>
                <c:pt idx="14014">
                  <c:v>8041.0080000000007</c:v>
                </c:pt>
                <c:pt idx="14015">
                  <c:v>8041.0610000000024</c:v>
                </c:pt>
                <c:pt idx="14016">
                  <c:v>8041.0340000000006</c:v>
                </c:pt>
                <c:pt idx="14017">
                  <c:v>8041.0220000000045</c:v>
                </c:pt>
                <c:pt idx="14018">
                  <c:v>8041.0460000000003</c:v>
                </c:pt>
                <c:pt idx="14019">
                  <c:v>8041.0460000000003</c:v>
                </c:pt>
                <c:pt idx="14020">
                  <c:v>8041.085</c:v>
                </c:pt>
                <c:pt idx="14021">
                  <c:v>8041.0479999999998</c:v>
                </c:pt>
                <c:pt idx="14022">
                  <c:v>8041.1030000000001</c:v>
                </c:pt>
                <c:pt idx="14023">
                  <c:v>8041.1060000000034</c:v>
                </c:pt>
                <c:pt idx="14024">
                  <c:v>8041.0540000000001</c:v>
                </c:pt>
                <c:pt idx="14025">
                  <c:v>8041.06</c:v>
                </c:pt>
                <c:pt idx="14026">
                  <c:v>8041.0450000000001</c:v>
                </c:pt>
                <c:pt idx="14027">
                  <c:v>8041.1020000000044</c:v>
                </c:pt>
                <c:pt idx="14028">
                  <c:v>8041.0880000000006</c:v>
                </c:pt>
                <c:pt idx="14029">
                  <c:v>8041.1060000000034</c:v>
                </c:pt>
                <c:pt idx="14030">
                  <c:v>8041.0910000000003</c:v>
                </c:pt>
                <c:pt idx="14031">
                  <c:v>8041.1670000000004</c:v>
                </c:pt>
                <c:pt idx="14032">
                  <c:v>8041.1220000000039</c:v>
                </c:pt>
                <c:pt idx="14033">
                  <c:v>8041.107</c:v>
                </c:pt>
                <c:pt idx="14034">
                  <c:v>8041.1160000000036</c:v>
                </c:pt>
                <c:pt idx="14035">
                  <c:v>8041.0890000000009</c:v>
                </c:pt>
                <c:pt idx="14036">
                  <c:v>8041.1970000000001</c:v>
                </c:pt>
                <c:pt idx="14037">
                  <c:v>8041.1990000000014</c:v>
                </c:pt>
                <c:pt idx="14038">
                  <c:v>8041.1650000000036</c:v>
                </c:pt>
                <c:pt idx="14039">
                  <c:v>8041.1720000000014</c:v>
                </c:pt>
                <c:pt idx="14040">
                  <c:v>8041.1890000000003</c:v>
                </c:pt>
                <c:pt idx="14041">
                  <c:v>8041.1730000000016</c:v>
                </c:pt>
                <c:pt idx="14042">
                  <c:v>8041.2190000000001</c:v>
                </c:pt>
                <c:pt idx="14043">
                  <c:v>8041.1550000000034</c:v>
                </c:pt>
                <c:pt idx="14044">
                  <c:v>8041.2539999999999</c:v>
                </c:pt>
                <c:pt idx="14045">
                  <c:v>8041.1730000000016</c:v>
                </c:pt>
                <c:pt idx="14046">
                  <c:v>8041.2089999999998</c:v>
                </c:pt>
                <c:pt idx="14047">
                  <c:v>8041.2110000000002</c:v>
                </c:pt>
                <c:pt idx="14048">
                  <c:v>8041.2469999999994</c:v>
                </c:pt>
                <c:pt idx="14049">
                  <c:v>8041.2089999999998</c:v>
                </c:pt>
                <c:pt idx="14050">
                  <c:v>8041.2690000000002</c:v>
                </c:pt>
                <c:pt idx="14051">
                  <c:v>8041.268</c:v>
                </c:pt>
                <c:pt idx="14052">
                  <c:v>8041.29</c:v>
                </c:pt>
                <c:pt idx="14053">
                  <c:v>8041.308</c:v>
                </c:pt>
                <c:pt idx="14054">
                  <c:v>8041.3010000000004</c:v>
                </c:pt>
                <c:pt idx="14055">
                  <c:v>8041.2739999999994</c:v>
                </c:pt>
                <c:pt idx="14056">
                  <c:v>8041.33</c:v>
                </c:pt>
                <c:pt idx="14057">
                  <c:v>8041.2979999999998</c:v>
                </c:pt>
                <c:pt idx="14058">
                  <c:v>8041.3630000000003</c:v>
                </c:pt>
                <c:pt idx="14059">
                  <c:v>8041.3370000000004</c:v>
                </c:pt>
                <c:pt idx="14060">
                  <c:v>8041.3010000000004</c:v>
                </c:pt>
                <c:pt idx="14061">
                  <c:v>8041.3360000000002</c:v>
                </c:pt>
                <c:pt idx="14062">
                  <c:v>8041.3260000000037</c:v>
                </c:pt>
                <c:pt idx="14063">
                  <c:v>8041.3580000000002</c:v>
                </c:pt>
                <c:pt idx="14064">
                  <c:v>8041.3820000000014</c:v>
                </c:pt>
                <c:pt idx="14065">
                  <c:v>8041.3580000000002</c:v>
                </c:pt>
                <c:pt idx="14066">
                  <c:v>8041.3560000000034</c:v>
                </c:pt>
                <c:pt idx="14067">
                  <c:v>8041.4040000000005</c:v>
                </c:pt>
                <c:pt idx="14068">
                  <c:v>8041.3710000000001</c:v>
                </c:pt>
                <c:pt idx="14069">
                  <c:v>8041.3860000000004</c:v>
                </c:pt>
                <c:pt idx="14070">
                  <c:v>8041.3890000000001</c:v>
                </c:pt>
                <c:pt idx="14071">
                  <c:v>8041.3920000000035</c:v>
                </c:pt>
                <c:pt idx="14072">
                  <c:v>8041.4170000000004</c:v>
                </c:pt>
                <c:pt idx="14073">
                  <c:v>8041.3950000000004</c:v>
                </c:pt>
                <c:pt idx="14074">
                  <c:v>8041.4369999999999</c:v>
                </c:pt>
                <c:pt idx="14075">
                  <c:v>8041.4929999999995</c:v>
                </c:pt>
                <c:pt idx="14076">
                  <c:v>8041.4640000000009</c:v>
                </c:pt>
                <c:pt idx="14077">
                  <c:v>8041.4710000000005</c:v>
                </c:pt>
                <c:pt idx="14078">
                  <c:v>8041.4090000000006</c:v>
                </c:pt>
                <c:pt idx="14079">
                  <c:v>8041.4369999999999</c:v>
                </c:pt>
                <c:pt idx="14080">
                  <c:v>8041.44</c:v>
                </c:pt>
                <c:pt idx="14081">
                  <c:v>8041.4640000000009</c:v>
                </c:pt>
                <c:pt idx="14082">
                  <c:v>8041.5</c:v>
                </c:pt>
                <c:pt idx="14083">
                  <c:v>8041.4530000000004</c:v>
                </c:pt>
                <c:pt idx="14084">
                  <c:v>8041.4540000000006</c:v>
                </c:pt>
                <c:pt idx="14085">
                  <c:v>8041.4699999999993</c:v>
                </c:pt>
                <c:pt idx="14086">
                  <c:v>8041.4579999999996</c:v>
                </c:pt>
                <c:pt idx="14087">
                  <c:v>8041.4440000000004</c:v>
                </c:pt>
                <c:pt idx="14088">
                  <c:v>8041.4859999999999</c:v>
                </c:pt>
                <c:pt idx="14089">
                  <c:v>8041.4630000000006</c:v>
                </c:pt>
                <c:pt idx="14090">
                  <c:v>8041.4329999999991</c:v>
                </c:pt>
                <c:pt idx="14091">
                  <c:v>8041.4720000000007</c:v>
                </c:pt>
                <c:pt idx="14092">
                  <c:v>8041.4110000000001</c:v>
                </c:pt>
                <c:pt idx="14093">
                  <c:v>8041.4460000000008</c:v>
                </c:pt>
                <c:pt idx="14094">
                  <c:v>8041.4220000000014</c:v>
                </c:pt>
                <c:pt idx="14095">
                  <c:v>8041.45</c:v>
                </c:pt>
                <c:pt idx="14096">
                  <c:v>8041.3850000000002</c:v>
                </c:pt>
                <c:pt idx="14097">
                  <c:v>8041.4769999999999</c:v>
                </c:pt>
                <c:pt idx="14098">
                  <c:v>8041.442</c:v>
                </c:pt>
                <c:pt idx="14099">
                  <c:v>8041.4040000000005</c:v>
                </c:pt>
                <c:pt idx="14100">
                  <c:v>8041.4329999999991</c:v>
                </c:pt>
                <c:pt idx="14101">
                  <c:v>8041.4369999999999</c:v>
                </c:pt>
                <c:pt idx="14102">
                  <c:v>8041.3950000000004</c:v>
                </c:pt>
                <c:pt idx="14103">
                  <c:v>8041.4160000000002</c:v>
                </c:pt>
                <c:pt idx="14104">
                  <c:v>8041.4550000000008</c:v>
                </c:pt>
                <c:pt idx="14105">
                  <c:v>8041.4560000000001</c:v>
                </c:pt>
                <c:pt idx="14106">
                  <c:v>8041.44</c:v>
                </c:pt>
                <c:pt idx="14107">
                  <c:v>8041.442</c:v>
                </c:pt>
                <c:pt idx="14108">
                  <c:v>8041.4250000000002</c:v>
                </c:pt>
                <c:pt idx="14109">
                  <c:v>8041.3879999999999</c:v>
                </c:pt>
                <c:pt idx="14110">
                  <c:v>8041.4570000000003</c:v>
                </c:pt>
                <c:pt idx="14111">
                  <c:v>8041.4339999999993</c:v>
                </c:pt>
                <c:pt idx="14112">
                  <c:v>8041.4460000000008</c:v>
                </c:pt>
                <c:pt idx="14113">
                  <c:v>8041.4</c:v>
                </c:pt>
                <c:pt idx="14114">
                  <c:v>8041.4360000000006</c:v>
                </c:pt>
                <c:pt idx="14115">
                  <c:v>8041.4620000000004</c:v>
                </c:pt>
                <c:pt idx="14116">
                  <c:v>8041.442</c:v>
                </c:pt>
                <c:pt idx="14117">
                  <c:v>8041.4660000000003</c:v>
                </c:pt>
                <c:pt idx="14118">
                  <c:v>8041.4479999999985</c:v>
                </c:pt>
                <c:pt idx="14119">
                  <c:v>8041.4779999999992</c:v>
                </c:pt>
                <c:pt idx="14120">
                  <c:v>8041.4329999999991</c:v>
                </c:pt>
                <c:pt idx="14121">
                  <c:v>8041.4679999999998</c:v>
                </c:pt>
                <c:pt idx="14122">
                  <c:v>8041.4969999999994</c:v>
                </c:pt>
                <c:pt idx="14123">
                  <c:v>8041.4630000000006</c:v>
                </c:pt>
                <c:pt idx="14124">
                  <c:v>8041.5440000000008</c:v>
                </c:pt>
                <c:pt idx="14125">
                  <c:v>8041.5030000000015</c:v>
                </c:pt>
                <c:pt idx="14126">
                  <c:v>8041.5190000000002</c:v>
                </c:pt>
                <c:pt idx="14127">
                  <c:v>8041.5290000000014</c:v>
                </c:pt>
                <c:pt idx="14128">
                  <c:v>8041.5420000000004</c:v>
                </c:pt>
                <c:pt idx="14129">
                  <c:v>8041.5590000000002</c:v>
                </c:pt>
                <c:pt idx="14130">
                  <c:v>8041.5479999999998</c:v>
                </c:pt>
                <c:pt idx="14131">
                  <c:v>8041.5150000000003</c:v>
                </c:pt>
                <c:pt idx="14132">
                  <c:v>8041.51</c:v>
                </c:pt>
                <c:pt idx="14133">
                  <c:v>8041.5240000000003</c:v>
                </c:pt>
                <c:pt idx="14134">
                  <c:v>8041.5350000000008</c:v>
                </c:pt>
                <c:pt idx="14135">
                  <c:v>8041.4749999999995</c:v>
                </c:pt>
                <c:pt idx="14136">
                  <c:v>8041.4949999999999</c:v>
                </c:pt>
                <c:pt idx="14137">
                  <c:v>8041.4350000000004</c:v>
                </c:pt>
                <c:pt idx="14138">
                  <c:v>8041.5210000000034</c:v>
                </c:pt>
                <c:pt idx="14139">
                  <c:v>8041.4759999999997</c:v>
                </c:pt>
                <c:pt idx="14140">
                  <c:v>8041.549</c:v>
                </c:pt>
                <c:pt idx="14141">
                  <c:v>8041.5329999999994</c:v>
                </c:pt>
                <c:pt idx="14142">
                  <c:v>8041.5070000000005</c:v>
                </c:pt>
                <c:pt idx="14143">
                  <c:v>8041.549</c:v>
                </c:pt>
                <c:pt idx="14144">
                  <c:v>8041.5550000000003</c:v>
                </c:pt>
                <c:pt idx="14145">
                  <c:v>8041.5150000000003</c:v>
                </c:pt>
                <c:pt idx="14146">
                  <c:v>8041.5280000000002</c:v>
                </c:pt>
                <c:pt idx="14147">
                  <c:v>8041.518</c:v>
                </c:pt>
                <c:pt idx="14148">
                  <c:v>8041.558</c:v>
                </c:pt>
                <c:pt idx="14149">
                  <c:v>8041.5860000000002</c:v>
                </c:pt>
                <c:pt idx="14150">
                  <c:v>8041.6140000000014</c:v>
                </c:pt>
                <c:pt idx="14151">
                  <c:v>8041.6200000000035</c:v>
                </c:pt>
                <c:pt idx="14152">
                  <c:v>8041.6710000000003</c:v>
                </c:pt>
                <c:pt idx="14153">
                  <c:v>8041.58</c:v>
                </c:pt>
                <c:pt idx="14154">
                  <c:v>8041.5839999999998</c:v>
                </c:pt>
                <c:pt idx="14155">
                  <c:v>8041.6</c:v>
                </c:pt>
                <c:pt idx="14156">
                  <c:v>8041.63</c:v>
                </c:pt>
                <c:pt idx="14157">
                  <c:v>8041.6050000000014</c:v>
                </c:pt>
                <c:pt idx="14158">
                  <c:v>8041.6170000000002</c:v>
                </c:pt>
                <c:pt idx="14159">
                  <c:v>8041.6410000000014</c:v>
                </c:pt>
                <c:pt idx="14160">
                  <c:v>8041.59</c:v>
                </c:pt>
                <c:pt idx="14161">
                  <c:v>8041.6240000000034</c:v>
                </c:pt>
                <c:pt idx="14162">
                  <c:v>8041.6090000000004</c:v>
                </c:pt>
                <c:pt idx="14163">
                  <c:v>8041.6100000000024</c:v>
                </c:pt>
                <c:pt idx="14164">
                  <c:v>8041.6190000000024</c:v>
                </c:pt>
                <c:pt idx="14165">
                  <c:v>8041.6470000000018</c:v>
                </c:pt>
                <c:pt idx="14166">
                  <c:v>8041.6810000000014</c:v>
                </c:pt>
                <c:pt idx="14167">
                  <c:v>8041.6190000000024</c:v>
                </c:pt>
                <c:pt idx="14168">
                  <c:v>8041.643</c:v>
                </c:pt>
                <c:pt idx="14169">
                  <c:v>8041.6260000000038</c:v>
                </c:pt>
                <c:pt idx="14170">
                  <c:v>8041.6560000000045</c:v>
                </c:pt>
                <c:pt idx="14171">
                  <c:v>8041.6470000000018</c:v>
                </c:pt>
                <c:pt idx="14172">
                  <c:v>8041.6650000000036</c:v>
                </c:pt>
                <c:pt idx="14173">
                  <c:v>8041.6730000000016</c:v>
                </c:pt>
                <c:pt idx="14174">
                  <c:v>8041.6390000000001</c:v>
                </c:pt>
                <c:pt idx="14175">
                  <c:v>8041.6410000000014</c:v>
                </c:pt>
                <c:pt idx="14176">
                  <c:v>8041.6730000000016</c:v>
                </c:pt>
                <c:pt idx="14177">
                  <c:v>8041.6470000000018</c:v>
                </c:pt>
                <c:pt idx="14178">
                  <c:v>8041.6870000000008</c:v>
                </c:pt>
                <c:pt idx="14179">
                  <c:v>8041.6360000000004</c:v>
                </c:pt>
                <c:pt idx="14180">
                  <c:v>8041.63</c:v>
                </c:pt>
                <c:pt idx="14181">
                  <c:v>8041.6620000000039</c:v>
                </c:pt>
                <c:pt idx="14182">
                  <c:v>8041.6350000000002</c:v>
                </c:pt>
                <c:pt idx="14183">
                  <c:v>8041.6550000000034</c:v>
                </c:pt>
                <c:pt idx="14184">
                  <c:v>8041.6710000000003</c:v>
                </c:pt>
                <c:pt idx="14185">
                  <c:v>8041.6230000000023</c:v>
                </c:pt>
                <c:pt idx="14186">
                  <c:v>8041.6140000000014</c:v>
                </c:pt>
                <c:pt idx="14187">
                  <c:v>8041.6620000000039</c:v>
                </c:pt>
                <c:pt idx="14188">
                  <c:v>8041.6040000000003</c:v>
                </c:pt>
                <c:pt idx="14189">
                  <c:v>8041.6500000000024</c:v>
                </c:pt>
                <c:pt idx="14190">
                  <c:v>8041.6530000000002</c:v>
                </c:pt>
                <c:pt idx="14191">
                  <c:v>8041.643</c:v>
                </c:pt>
                <c:pt idx="14192">
                  <c:v>8041.6570000000002</c:v>
                </c:pt>
                <c:pt idx="14193">
                  <c:v>8041.6550000000034</c:v>
                </c:pt>
                <c:pt idx="14194">
                  <c:v>8041.6450000000004</c:v>
                </c:pt>
                <c:pt idx="14195">
                  <c:v>8041.6220000000039</c:v>
                </c:pt>
                <c:pt idx="14196">
                  <c:v>8041.634</c:v>
                </c:pt>
                <c:pt idx="14197">
                  <c:v>8041.6770000000006</c:v>
                </c:pt>
                <c:pt idx="14198">
                  <c:v>8041.6590000000024</c:v>
                </c:pt>
                <c:pt idx="14199">
                  <c:v>8041.7020000000002</c:v>
                </c:pt>
                <c:pt idx="14200">
                  <c:v>8041.6540000000014</c:v>
                </c:pt>
                <c:pt idx="14201">
                  <c:v>8041.6690000000035</c:v>
                </c:pt>
                <c:pt idx="14202">
                  <c:v>8041.63</c:v>
                </c:pt>
                <c:pt idx="14203">
                  <c:v>8041.6680000000024</c:v>
                </c:pt>
                <c:pt idx="14204">
                  <c:v>8041.6180000000004</c:v>
                </c:pt>
                <c:pt idx="14205">
                  <c:v>8041.6560000000045</c:v>
                </c:pt>
                <c:pt idx="14206">
                  <c:v>8041.6120000000037</c:v>
                </c:pt>
                <c:pt idx="14207">
                  <c:v>8041.6040000000003</c:v>
                </c:pt>
                <c:pt idx="14208">
                  <c:v>8041.6250000000036</c:v>
                </c:pt>
                <c:pt idx="14209">
                  <c:v>8041.6120000000037</c:v>
                </c:pt>
                <c:pt idx="14210">
                  <c:v>8041.6450000000004</c:v>
                </c:pt>
                <c:pt idx="14211">
                  <c:v>8041.6</c:v>
                </c:pt>
                <c:pt idx="14212">
                  <c:v>8041.6190000000024</c:v>
                </c:pt>
                <c:pt idx="14213">
                  <c:v>8041.6510000000035</c:v>
                </c:pt>
                <c:pt idx="14214">
                  <c:v>8041.5940000000001</c:v>
                </c:pt>
                <c:pt idx="14215">
                  <c:v>8041.643</c:v>
                </c:pt>
                <c:pt idx="14216">
                  <c:v>8041.6030000000001</c:v>
                </c:pt>
                <c:pt idx="14217">
                  <c:v>8041.6570000000002</c:v>
                </c:pt>
                <c:pt idx="14218">
                  <c:v>8041.6110000000044</c:v>
                </c:pt>
                <c:pt idx="14219">
                  <c:v>8041.6330000000007</c:v>
                </c:pt>
                <c:pt idx="14220">
                  <c:v>8041.6690000000035</c:v>
                </c:pt>
                <c:pt idx="14221">
                  <c:v>8041.6170000000002</c:v>
                </c:pt>
                <c:pt idx="14222">
                  <c:v>8041.6220000000039</c:v>
                </c:pt>
                <c:pt idx="14223">
                  <c:v>8041.6140000000014</c:v>
                </c:pt>
                <c:pt idx="14224">
                  <c:v>8041.63</c:v>
                </c:pt>
                <c:pt idx="14225">
                  <c:v>8041.5930000000017</c:v>
                </c:pt>
                <c:pt idx="14226">
                  <c:v>8041.6170000000002</c:v>
                </c:pt>
                <c:pt idx="14227">
                  <c:v>8041.683</c:v>
                </c:pt>
                <c:pt idx="14228">
                  <c:v>8041.6350000000002</c:v>
                </c:pt>
                <c:pt idx="14229">
                  <c:v>8041.63</c:v>
                </c:pt>
                <c:pt idx="14230">
                  <c:v>8041.6170000000002</c:v>
                </c:pt>
                <c:pt idx="14231">
                  <c:v>8041.6140000000014</c:v>
                </c:pt>
                <c:pt idx="14232">
                  <c:v>8041.57</c:v>
                </c:pt>
                <c:pt idx="14233">
                  <c:v>8041.6190000000024</c:v>
                </c:pt>
                <c:pt idx="14234">
                  <c:v>8041.5930000000017</c:v>
                </c:pt>
                <c:pt idx="14235">
                  <c:v>8041.6200000000035</c:v>
                </c:pt>
                <c:pt idx="14236">
                  <c:v>8041.585</c:v>
                </c:pt>
                <c:pt idx="14237">
                  <c:v>8041.6140000000014</c:v>
                </c:pt>
                <c:pt idx="14238">
                  <c:v>8041.6140000000014</c:v>
                </c:pt>
                <c:pt idx="14239">
                  <c:v>8041.5440000000008</c:v>
                </c:pt>
                <c:pt idx="14240">
                  <c:v>8041.5820000000003</c:v>
                </c:pt>
                <c:pt idx="14241">
                  <c:v>8041.6170000000002</c:v>
                </c:pt>
                <c:pt idx="14242">
                  <c:v>8041.5930000000017</c:v>
                </c:pt>
                <c:pt idx="14243">
                  <c:v>8041.55</c:v>
                </c:pt>
                <c:pt idx="14244">
                  <c:v>8041.5540000000001</c:v>
                </c:pt>
                <c:pt idx="14245">
                  <c:v>8041.6040000000003</c:v>
                </c:pt>
                <c:pt idx="14246">
                  <c:v>8041.6060000000034</c:v>
                </c:pt>
                <c:pt idx="14247">
                  <c:v>8041.6060000000034</c:v>
                </c:pt>
                <c:pt idx="14248">
                  <c:v>8041.5739999999996</c:v>
                </c:pt>
                <c:pt idx="14249">
                  <c:v>8041.5960000000014</c:v>
                </c:pt>
                <c:pt idx="14250">
                  <c:v>8041.6030000000001</c:v>
                </c:pt>
                <c:pt idx="14251">
                  <c:v>8041.5340000000006</c:v>
                </c:pt>
                <c:pt idx="14252">
                  <c:v>8041.5720000000001</c:v>
                </c:pt>
                <c:pt idx="14253">
                  <c:v>8041.558</c:v>
                </c:pt>
                <c:pt idx="14254">
                  <c:v>8041.558</c:v>
                </c:pt>
                <c:pt idx="14255">
                  <c:v>8041.5440000000008</c:v>
                </c:pt>
                <c:pt idx="14256">
                  <c:v>8041.5470000000005</c:v>
                </c:pt>
                <c:pt idx="14257">
                  <c:v>8041.5839999999998</c:v>
                </c:pt>
                <c:pt idx="14258">
                  <c:v>8041.5630000000001</c:v>
                </c:pt>
                <c:pt idx="14259">
                  <c:v>8041.5389999999998</c:v>
                </c:pt>
                <c:pt idx="14260">
                  <c:v>8041.5690000000004</c:v>
                </c:pt>
                <c:pt idx="14261">
                  <c:v>8041.5479999999998</c:v>
                </c:pt>
                <c:pt idx="14262">
                  <c:v>8041.5790000000006</c:v>
                </c:pt>
                <c:pt idx="14263">
                  <c:v>8041.6020000000044</c:v>
                </c:pt>
                <c:pt idx="14264">
                  <c:v>8041.54</c:v>
                </c:pt>
                <c:pt idx="14265">
                  <c:v>8041.5630000000001</c:v>
                </c:pt>
                <c:pt idx="14266">
                  <c:v>8041.6</c:v>
                </c:pt>
                <c:pt idx="14267">
                  <c:v>8041.5560000000014</c:v>
                </c:pt>
                <c:pt idx="14268">
                  <c:v>8041.5389999999998</c:v>
                </c:pt>
                <c:pt idx="14269">
                  <c:v>8041.5540000000001</c:v>
                </c:pt>
                <c:pt idx="14270">
                  <c:v>8041.5230000000001</c:v>
                </c:pt>
                <c:pt idx="14271">
                  <c:v>8041.53</c:v>
                </c:pt>
                <c:pt idx="14272">
                  <c:v>8041.482</c:v>
                </c:pt>
                <c:pt idx="14273">
                  <c:v>8041.5320000000002</c:v>
                </c:pt>
                <c:pt idx="14274">
                  <c:v>8041.585</c:v>
                </c:pt>
                <c:pt idx="14275">
                  <c:v>8041.491</c:v>
                </c:pt>
                <c:pt idx="14276">
                  <c:v>8041.5309999999999</c:v>
                </c:pt>
                <c:pt idx="14277">
                  <c:v>8041.5450000000001</c:v>
                </c:pt>
                <c:pt idx="14278">
                  <c:v>8041.5389999999998</c:v>
                </c:pt>
                <c:pt idx="14279">
                  <c:v>8041.51</c:v>
                </c:pt>
                <c:pt idx="14280">
                  <c:v>8041.4929999999995</c:v>
                </c:pt>
                <c:pt idx="14281">
                  <c:v>8041.5460000000003</c:v>
                </c:pt>
                <c:pt idx="14282">
                  <c:v>8041.4879999999994</c:v>
                </c:pt>
                <c:pt idx="14283">
                  <c:v>8041.549</c:v>
                </c:pt>
                <c:pt idx="14284">
                  <c:v>8041.56</c:v>
                </c:pt>
                <c:pt idx="14285">
                  <c:v>8041.5450000000001</c:v>
                </c:pt>
                <c:pt idx="14286">
                  <c:v>8041.5210000000034</c:v>
                </c:pt>
                <c:pt idx="14287">
                  <c:v>8041.5120000000024</c:v>
                </c:pt>
                <c:pt idx="14288">
                  <c:v>8041.5460000000003</c:v>
                </c:pt>
                <c:pt idx="14289">
                  <c:v>8041.51</c:v>
                </c:pt>
                <c:pt idx="14290">
                  <c:v>8041.5350000000008</c:v>
                </c:pt>
                <c:pt idx="14291">
                  <c:v>8041.518</c:v>
                </c:pt>
                <c:pt idx="14292">
                  <c:v>8041.5250000000024</c:v>
                </c:pt>
                <c:pt idx="14293">
                  <c:v>8041.4939999999997</c:v>
                </c:pt>
                <c:pt idx="14294">
                  <c:v>8041.5240000000003</c:v>
                </c:pt>
                <c:pt idx="14295">
                  <c:v>8041.5050000000001</c:v>
                </c:pt>
                <c:pt idx="14296">
                  <c:v>8041.4710000000005</c:v>
                </c:pt>
                <c:pt idx="14297">
                  <c:v>8041.509</c:v>
                </c:pt>
                <c:pt idx="14298">
                  <c:v>8041.4830000000002</c:v>
                </c:pt>
                <c:pt idx="14299">
                  <c:v>8041.5070000000005</c:v>
                </c:pt>
                <c:pt idx="14300">
                  <c:v>8041.4739999999965</c:v>
                </c:pt>
                <c:pt idx="14301">
                  <c:v>8041.5060000000003</c:v>
                </c:pt>
                <c:pt idx="14302">
                  <c:v>8041.4630000000006</c:v>
                </c:pt>
                <c:pt idx="14303">
                  <c:v>8041.5070000000005</c:v>
                </c:pt>
                <c:pt idx="14304">
                  <c:v>8041.518</c:v>
                </c:pt>
                <c:pt idx="14305">
                  <c:v>8041.4849999999997</c:v>
                </c:pt>
                <c:pt idx="14306">
                  <c:v>8041.4220000000014</c:v>
                </c:pt>
                <c:pt idx="14307">
                  <c:v>8041.4699999999993</c:v>
                </c:pt>
                <c:pt idx="14308">
                  <c:v>8041.4660000000003</c:v>
                </c:pt>
                <c:pt idx="14309">
                  <c:v>8041.49</c:v>
                </c:pt>
                <c:pt idx="14310">
                  <c:v>8041.509</c:v>
                </c:pt>
                <c:pt idx="14311">
                  <c:v>8041.4890000000005</c:v>
                </c:pt>
                <c:pt idx="14312">
                  <c:v>8041.491</c:v>
                </c:pt>
                <c:pt idx="14313">
                  <c:v>8041.4550000000008</c:v>
                </c:pt>
                <c:pt idx="14314">
                  <c:v>8041.4440000000004</c:v>
                </c:pt>
                <c:pt idx="14315">
                  <c:v>8041.4290000000001</c:v>
                </c:pt>
                <c:pt idx="14316">
                  <c:v>8041.4440000000004</c:v>
                </c:pt>
                <c:pt idx="14317">
                  <c:v>8041.5250000000024</c:v>
                </c:pt>
                <c:pt idx="14318">
                  <c:v>8041.4769999999999</c:v>
                </c:pt>
                <c:pt idx="14319">
                  <c:v>8041.4379999999965</c:v>
                </c:pt>
                <c:pt idx="14320">
                  <c:v>8041.4710000000005</c:v>
                </c:pt>
                <c:pt idx="14321">
                  <c:v>8041.4540000000006</c:v>
                </c:pt>
                <c:pt idx="14322">
                  <c:v>8041.4679999999998</c:v>
                </c:pt>
                <c:pt idx="14323">
                  <c:v>8041.4720000000007</c:v>
                </c:pt>
                <c:pt idx="14324">
                  <c:v>8041.4460000000008</c:v>
                </c:pt>
                <c:pt idx="14325">
                  <c:v>8041.442</c:v>
                </c:pt>
                <c:pt idx="14326">
                  <c:v>8041.4589999999998</c:v>
                </c:pt>
                <c:pt idx="14327">
                  <c:v>8041.43</c:v>
                </c:pt>
                <c:pt idx="14328">
                  <c:v>8041.4450000000006</c:v>
                </c:pt>
                <c:pt idx="14329">
                  <c:v>8041.4560000000001</c:v>
                </c:pt>
                <c:pt idx="14330">
                  <c:v>8041.4849999999997</c:v>
                </c:pt>
                <c:pt idx="14331">
                  <c:v>8041.46</c:v>
                </c:pt>
                <c:pt idx="14332">
                  <c:v>8041.44</c:v>
                </c:pt>
                <c:pt idx="14333">
                  <c:v>8041.4270000000006</c:v>
                </c:pt>
                <c:pt idx="14334">
                  <c:v>8041.4350000000004</c:v>
                </c:pt>
                <c:pt idx="14335">
                  <c:v>8041.4489999999996</c:v>
                </c:pt>
                <c:pt idx="14336">
                  <c:v>8041.4030000000002</c:v>
                </c:pt>
                <c:pt idx="14337">
                  <c:v>8041.4160000000002</c:v>
                </c:pt>
                <c:pt idx="14338">
                  <c:v>8041.3720000000003</c:v>
                </c:pt>
                <c:pt idx="14339">
                  <c:v>8041.4059999999999</c:v>
                </c:pt>
                <c:pt idx="14340">
                  <c:v>8041.4699999999993</c:v>
                </c:pt>
                <c:pt idx="14341">
                  <c:v>8041.3850000000002</c:v>
                </c:pt>
                <c:pt idx="14342">
                  <c:v>8041.3920000000035</c:v>
                </c:pt>
                <c:pt idx="14343">
                  <c:v>8041.415</c:v>
                </c:pt>
                <c:pt idx="14344">
                  <c:v>8041.4079999999994</c:v>
                </c:pt>
                <c:pt idx="14345">
                  <c:v>8041.3380000000006</c:v>
                </c:pt>
                <c:pt idx="14346">
                  <c:v>8041.3820000000014</c:v>
                </c:pt>
                <c:pt idx="14347">
                  <c:v>8041.3560000000034</c:v>
                </c:pt>
                <c:pt idx="14348">
                  <c:v>8041.3610000000044</c:v>
                </c:pt>
                <c:pt idx="14349">
                  <c:v>8041.4040000000005</c:v>
                </c:pt>
                <c:pt idx="14350">
                  <c:v>8041.3990000000003</c:v>
                </c:pt>
                <c:pt idx="14351">
                  <c:v>8041.3520000000044</c:v>
                </c:pt>
                <c:pt idx="14352">
                  <c:v>8041.3580000000002</c:v>
                </c:pt>
                <c:pt idx="14353">
                  <c:v>8041.3910000000014</c:v>
                </c:pt>
                <c:pt idx="14354">
                  <c:v>8041.3150000000014</c:v>
                </c:pt>
                <c:pt idx="14355">
                  <c:v>8041.3490000000002</c:v>
                </c:pt>
                <c:pt idx="14356">
                  <c:v>8041.3330000000005</c:v>
                </c:pt>
                <c:pt idx="14357">
                  <c:v>8041.3740000000007</c:v>
                </c:pt>
                <c:pt idx="14358">
                  <c:v>8041.3180000000002</c:v>
                </c:pt>
                <c:pt idx="14359">
                  <c:v>8041.3370000000004</c:v>
                </c:pt>
                <c:pt idx="14360">
                  <c:v>8041.3040000000001</c:v>
                </c:pt>
                <c:pt idx="14361">
                  <c:v>8041.357</c:v>
                </c:pt>
                <c:pt idx="14362">
                  <c:v>8041.3450000000003</c:v>
                </c:pt>
                <c:pt idx="14363">
                  <c:v>8041.3360000000002</c:v>
                </c:pt>
                <c:pt idx="14364">
                  <c:v>8041.3110000000024</c:v>
                </c:pt>
                <c:pt idx="14365">
                  <c:v>8041.357</c:v>
                </c:pt>
                <c:pt idx="14366">
                  <c:v>8041.3450000000003</c:v>
                </c:pt>
                <c:pt idx="14367">
                  <c:v>8041.3280000000004</c:v>
                </c:pt>
                <c:pt idx="14368">
                  <c:v>8041.3220000000038</c:v>
                </c:pt>
                <c:pt idx="14369">
                  <c:v>8041.29</c:v>
                </c:pt>
                <c:pt idx="14370">
                  <c:v>8041.3270000000002</c:v>
                </c:pt>
                <c:pt idx="14371">
                  <c:v>8041.3060000000014</c:v>
                </c:pt>
                <c:pt idx="14372">
                  <c:v>8041.2920000000004</c:v>
                </c:pt>
                <c:pt idx="14373">
                  <c:v>8041.3210000000036</c:v>
                </c:pt>
                <c:pt idx="14374">
                  <c:v>8041.3240000000014</c:v>
                </c:pt>
                <c:pt idx="14375">
                  <c:v>8041.348</c:v>
                </c:pt>
                <c:pt idx="14376">
                  <c:v>8041.2809999999999</c:v>
                </c:pt>
                <c:pt idx="14377">
                  <c:v>8041.3270000000002</c:v>
                </c:pt>
                <c:pt idx="14378">
                  <c:v>8041.3160000000034</c:v>
                </c:pt>
                <c:pt idx="14379">
                  <c:v>8041.3330000000005</c:v>
                </c:pt>
                <c:pt idx="14380">
                  <c:v>8041.268</c:v>
                </c:pt>
                <c:pt idx="14381">
                  <c:v>8041.3280000000004</c:v>
                </c:pt>
                <c:pt idx="14382">
                  <c:v>8041.2709999999997</c:v>
                </c:pt>
                <c:pt idx="14383">
                  <c:v>8041.3150000000014</c:v>
                </c:pt>
                <c:pt idx="14384">
                  <c:v>8041.3070000000016</c:v>
                </c:pt>
                <c:pt idx="14385">
                  <c:v>8041.2940000000008</c:v>
                </c:pt>
                <c:pt idx="14386">
                  <c:v>8041.3140000000003</c:v>
                </c:pt>
                <c:pt idx="14387">
                  <c:v>8041.2709999999997</c:v>
                </c:pt>
                <c:pt idx="14388">
                  <c:v>8041.2889999999998</c:v>
                </c:pt>
                <c:pt idx="14389">
                  <c:v>8041.2490000000007</c:v>
                </c:pt>
                <c:pt idx="14390">
                  <c:v>8041.34</c:v>
                </c:pt>
                <c:pt idx="14391">
                  <c:v>8041.2660000000014</c:v>
                </c:pt>
                <c:pt idx="14392">
                  <c:v>8041.268</c:v>
                </c:pt>
                <c:pt idx="14393">
                  <c:v>8041.3130000000001</c:v>
                </c:pt>
                <c:pt idx="14394">
                  <c:v>8041.2889999999998</c:v>
                </c:pt>
                <c:pt idx="14395">
                  <c:v>8041.2889999999998</c:v>
                </c:pt>
                <c:pt idx="14396">
                  <c:v>8041.2860000000001</c:v>
                </c:pt>
                <c:pt idx="14397">
                  <c:v>8041.335</c:v>
                </c:pt>
                <c:pt idx="14398">
                  <c:v>8041.3360000000002</c:v>
                </c:pt>
                <c:pt idx="14399">
                  <c:v>8041.3060000000014</c:v>
                </c:pt>
                <c:pt idx="14400">
                  <c:v>8041.259</c:v>
                </c:pt>
                <c:pt idx="14401">
                  <c:v>8041.2530000000015</c:v>
                </c:pt>
                <c:pt idx="14402">
                  <c:v>8041.2640000000001</c:v>
                </c:pt>
                <c:pt idx="14403">
                  <c:v>8041.2270000000017</c:v>
                </c:pt>
                <c:pt idx="14404">
                  <c:v>8041.2439999999997</c:v>
                </c:pt>
                <c:pt idx="14405">
                  <c:v>8041.23</c:v>
                </c:pt>
                <c:pt idx="14406">
                  <c:v>8041.2420000000002</c:v>
                </c:pt>
                <c:pt idx="14407">
                  <c:v>8041.2469999999994</c:v>
                </c:pt>
                <c:pt idx="14408">
                  <c:v>8041.232</c:v>
                </c:pt>
                <c:pt idx="14409">
                  <c:v>8041.2699999999995</c:v>
                </c:pt>
                <c:pt idx="14410">
                  <c:v>8041.2750000000005</c:v>
                </c:pt>
                <c:pt idx="14411">
                  <c:v>8041.2660000000014</c:v>
                </c:pt>
                <c:pt idx="14412">
                  <c:v>8041.1880000000001</c:v>
                </c:pt>
                <c:pt idx="14413">
                  <c:v>8041.2439999999997</c:v>
                </c:pt>
                <c:pt idx="14414">
                  <c:v>8041.2940000000008</c:v>
                </c:pt>
                <c:pt idx="14415">
                  <c:v>8041.2490000000007</c:v>
                </c:pt>
                <c:pt idx="14416">
                  <c:v>8041.2290000000003</c:v>
                </c:pt>
                <c:pt idx="14417">
                  <c:v>8041.28</c:v>
                </c:pt>
                <c:pt idx="14418">
                  <c:v>8041.1930000000002</c:v>
                </c:pt>
                <c:pt idx="14419">
                  <c:v>8041.2020000000002</c:v>
                </c:pt>
                <c:pt idx="14420">
                  <c:v>8041.2179999999998</c:v>
                </c:pt>
                <c:pt idx="14421">
                  <c:v>8041.2079999999996</c:v>
                </c:pt>
                <c:pt idx="14422">
                  <c:v>8041.1790000000001</c:v>
                </c:pt>
                <c:pt idx="14423">
                  <c:v>8041.2390000000005</c:v>
                </c:pt>
                <c:pt idx="14424">
                  <c:v>8041.2550000000001</c:v>
                </c:pt>
                <c:pt idx="14425">
                  <c:v>8041.2250000000004</c:v>
                </c:pt>
                <c:pt idx="14426">
                  <c:v>8041.201</c:v>
                </c:pt>
                <c:pt idx="14427">
                  <c:v>8041.1930000000002</c:v>
                </c:pt>
                <c:pt idx="14428">
                  <c:v>8041.201</c:v>
                </c:pt>
                <c:pt idx="14429">
                  <c:v>8041.2290000000003</c:v>
                </c:pt>
                <c:pt idx="14430">
                  <c:v>8041.2349999999997</c:v>
                </c:pt>
                <c:pt idx="14431">
                  <c:v>8041.2359999999999</c:v>
                </c:pt>
                <c:pt idx="14432">
                  <c:v>8041.2160000000003</c:v>
                </c:pt>
                <c:pt idx="14433">
                  <c:v>8041.1860000000024</c:v>
                </c:pt>
                <c:pt idx="14434">
                  <c:v>8041.2280000000001</c:v>
                </c:pt>
                <c:pt idx="14435">
                  <c:v>8041.1850000000004</c:v>
                </c:pt>
                <c:pt idx="14436">
                  <c:v>8041.2260000000024</c:v>
                </c:pt>
                <c:pt idx="14437">
                  <c:v>8041.2349999999997</c:v>
                </c:pt>
                <c:pt idx="14438">
                  <c:v>8041.1620000000039</c:v>
                </c:pt>
                <c:pt idx="14439">
                  <c:v>8041.1350000000002</c:v>
                </c:pt>
                <c:pt idx="14440">
                  <c:v>8041.1950000000024</c:v>
                </c:pt>
                <c:pt idx="14441">
                  <c:v>8041.1750000000002</c:v>
                </c:pt>
                <c:pt idx="14442">
                  <c:v>8041.1630000000014</c:v>
                </c:pt>
                <c:pt idx="14443">
                  <c:v>8041.1860000000024</c:v>
                </c:pt>
                <c:pt idx="14444">
                  <c:v>8041.1920000000036</c:v>
                </c:pt>
                <c:pt idx="14445">
                  <c:v>8041.1650000000036</c:v>
                </c:pt>
                <c:pt idx="14446">
                  <c:v>8041.1290000000045</c:v>
                </c:pt>
                <c:pt idx="14447">
                  <c:v>8041.1080000000002</c:v>
                </c:pt>
                <c:pt idx="14448">
                  <c:v>8041.1170000000002</c:v>
                </c:pt>
                <c:pt idx="14449">
                  <c:v>8041.1270000000004</c:v>
                </c:pt>
                <c:pt idx="14450">
                  <c:v>8041.1250000000036</c:v>
                </c:pt>
                <c:pt idx="14451">
                  <c:v>8041.1660000000038</c:v>
                </c:pt>
                <c:pt idx="14452">
                  <c:v>8041.134</c:v>
                </c:pt>
                <c:pt idx="14453">
                  <c:v>8041.1090000000004</c:v>
                </c:pt>
                <c:pt idx="14454">
                  <c:v>8041.1379999999999</c:v>
                </c:pt>
                <c:pt idx="14455">
                  <c:v>8041.0930000000017</c:v>
                </c:pt>
                <c:pt idx="14456">
                  <c:v>8041.0880000000006</c:v>
                </c:pt>
                <c:pt idx="14457">
                  <c:v>8041.0370000000003</c:v>
                </c:pt>
                <c:pt idx="14458">
                  <c:v>8041.0930000000017</c:v>
                </c:pt>
                <c:pt idx="14459">
                  <c:v>8041.0650000000014</c:v>
                </c:pt>
                <c:pt idx="14460">
                  <c:v>8041.0790000000006</c:v>
                </c:pt>
                <c:pt idx="14461">
                  <c:v>8041.0710000000008</c:v>
                </c:pt>
                <c:pt idx="14462">
                  <c:v>8041.0710000000008</c:v>
                </c:pt>
                <c:pt idx="14463">
                  <c:v>8041.1460000000034</c:v>
                </c:pt>
                <c:pt idx="14464">
                  <c:v>8041.07</c:v>
                </c:pt>
                <c:pt idx="14465">
                  <c:v>8041.1150000000034</c:v>
                </c:pt>
                <c:pt idx="14466">
                  <c:v>8041.1020000000044</c:v>
                </c:pt>
                <c:pt idx="14467">
                  <c:v>8041.0990000000002</c:v>
                </c:pt>
                <c:pt idx="14468">
                  <c:v>8041.0970000000007</c:v>
                </c:pt>
                <c:pt idx="14469">
                  <c:v>8041.1180000000004</c:v>
                </c:pt>
                <c:pt idx="14470">
                  <c:v>8041.0890000000009</c:v>
                </c:pt>
                <c:pt idx="14471">
                  <c:v>8041.049</c:v>
                </c:pt>
                <c:pt idx="14472">
                  <c:v>8041.0560000000014</c:v>
                </c:pt>
                <c:pt idx="14473">
                  <c:v>8041.0650000000014</c:v>
                </c:pt>
                <c:pt idx="14474">
                  <c:v>8041.0650000000014</c:v>
                </c:pt>
                <c:pt idx="14475">
                  <c:v>8041.0590000000002</c:v>
                </c:pt>
                <c:pt idx="14476">
                  <c:v>8041.0970000000007</c:v>
                </c:pt>
                <c:pt idx="14477">
                  <c:v>8041.0650000000014</c:v>
                </c:pt>
                <c:pt idx="14478">
                  <c:v>8041.0460000000003</c:v>
                </c:pt>
                <c:pt idx="14479">
                  <c:v>8041.0060000000003</c:v>
                </c:pt>
                <c:pt idx="14480">
                  <c:v>8041.1040000000003</c:v>
                </c:pt>
                <c:pt idx="14481">
                  <c:v>8041.0640000000003</c:v>
                </c:pt>
                <c:pt idx="14482">
                  <c:v>8041.03</c:v>
                </c:pt>
                <c:pt idx="14483">
                  <c:v>8041.0749999999998</c:v>
                </c:pt>
                <c:pt idx="14484">
                  <c:v>8041.0020000000004</c:v>
                </c:pt>
                <c:pt idx="14485">
                  <c:v>8041.0260000000035</c:v>
                </c:pt>
                <c:pt idx="14486">
                  <c:v>8041.0389999999998</c:v>
                </c:pt>
                <c:pt idx="14487">
                  <c:v>8041.049</c:v>
                </c:pt>
                <c:pt idx="14488">
                  <c:v>8041.0450000000001</c:v>
                </c:pt>
                <c:pt idx="14489">
                  <c:v>8041.0420000000004</c:v>
                </c:pt>
                <c:pt idx="14490">
                  <c:v>8041.0320000000002</c:v>
                </c:pt>
                <c:pt idx="14491">
                  <c:v>8041.0320000000002</c:v>
                </c:pt>
                <c:pt idx="14492">
                  <c:v>8041.0990000000002</c:v>
                </c:pt>
                <c:pt idx="14493">
                  <c:v>8041.0950000000003</c:v>
                </c:pt>
                <c:pt idx="14494">
                  <c:v>8041.049</c:v>
                </c:pt>
                <c:pt idx="14495">
                  <c:v>8041.0039999999999</c:v>
                </c:pt>
                <c:pt idx="14496">
                  <c:v>8041.076</c:v>
                </c:pt>
                <c:pt idx="14497">
                  <c:v>8041.0610000000024</c:v>
                </c:pt>
                <c:pt idx="14498">
                  <c:v>8041.0530000000008</c:v>
                </c:pt>
                <c:pt idx="14499">
                  <c:v>8041.0479999999998</c:v>
                </c:pt>
                <c:pt idx="14500">
                  <c:v>8041.0479999999998</c:v>
                </c:pt>
                <c:pt idx="14501">
                  <c:v>8041.0110000000004</c:v>
                </c:pt>
                <c:pt idx="14502">
                  <c:v>8041.07</c:v>
                </c:pt>
                <c:pt idx="14503">
                  <c:v>8041.027</c:v>
                </c:pt>
                <c:pt idx="14504">
                  <c:v>8041.0360000000001</c:v>
                </c:pt>
                <c:pt idx="14505">
                  <c:v>8041.0560000000014</c:v>
                </c:pt>
                <c:pt idx="14506">
                  <c:v>8041.018</c:v>
                </c:pt>
                <c:pt idx="14507">
                  <c:v>8041.0749999999998</c:v>
                </c:pt>
                <c:pt idx="14508">
                  <c:v>8041.0030000000015</c:v>
                </c:pt>
                <c:pt idx="14509">
                  <c:v>8041.0320000000002</c:v>
                </c:pt>
                <c:pt idx="14510">
                  <c:v>8041.0410000000002</c:v>
                </c:pt>
                <c:pt idx="14511">
                  <c:v>8041</c:v>
                </c:pt>
                <c:pt idx="14512">
                  <c:v>8041.0150000000003</c:v>
                </c:pt>
                <c:pt idx="14513">
                  <c:v>8041.0340000000006</c:v>
                </c:pt>
                <c:pt idx="14514">
                  <c:v>8041.02</c:v>
                </c:pt>
                <c:pt idx="14515">
                  <c:v>8040.9920000000002</c:v>
                </c:pt>
                <c:pt idx="14516">
                  <c:v>8041.0250000000024</c:v>
                </c:pt>
                <c:pt idx="14517">
                  <c:v>8040.98</c:v>
                </c:pt>
                <c:pt idx="14518">
                  <c:v>8040.9890000000005</c:v>
                </c:pt>
                <c:pt idx="14519">
                  <c:v>8041.0370000000003</c:v>
                </c:pt>
                <c:pt idx="14520">
                  <c:v>8041.0160000000014</c:v>
                </c:pt>
                <c:pt idx="14521">
                  <c:v>8041.0220000000045</c:v>
                </c:pt>
                <c:pt idx="14522">
                  <c:v>8041.04</c:v>
                </c:pt>
                <c:pt idx="14523">
                  <c:v>8041.0150000000003</c:v>
                </c:pt>
                <c:pt idx="14524">
                  <c:v>8040.991</c:v>
                </c:pt>
                <c:pt idx="14525">
                  <c:v>8041.018</c:v>
                </c:pt>
                <c:pt idx="14526">
                  <c:v>8041.0080000000007</c:v>
                </c:pt>
                <c:pt idx="14527">
                  <c:v>8040.99</c:v>
                </c:pt>
                <c:pt idx="14528">
                  <c:v>8040.9869999999992</c:v>
                </c:pt>
                <c:pt idx="14529">
                  <c:v>8041.0260000000035</c:v>
                </c:pt>
                <c:pt idx="14530">
                  <c:v>8041.0680000000002</c:v>
                </c:pt>
                <c:pt idx="14531">
                  <c:v>8040.9749999999995</c:v>
                </c:pt>
                <c:pt idx="14532">
                  <c:v>8041.0250000000024</c:v>
                </c:pt>
                <c:pt idx="14533">
                  <c:v>8041.0170000000007</c:v>
                </c:pt>
                <c:pt idx="14534">
                  <c:v>8040.991</c:v>
                </c:pt>
                <c:pt idx="14535">
                  <c:v>8041.0220000000045</c:v>
                </c:pt>
                <c:pt idx="14536">
                  <c:v>8041.0060000000003</c:v>
                </c:pt>
                <c:pt idx="14537">
                  <c:v>8041</c:v>
                </c:pt>
                <c:pt idx="14538">
                  <c:v>8041.0510000000004</c:v>
                </c:pt>
                <c:pt idx="14539">
                  <c:v>8041.0020000000004</c:v>
                </c:pt>
                <c:pt idx="14540">
                  <c:v>8040.9830000000002</c:v>
                </c:pt>
                <c:pt idx="14541">
                  <c:v>8041.0020000000004</c:v>
                </c:pt>
                <c:pt idx="14542">
                  <c:v>8040.9759999999997</c:v>
                </c:pt>
                <c:pt idx="14543">
                  <c:v>8041.0260000000035</c:v>
                </c:pt>
                <c:pt idx="14544">
                  <c:v>8041.01</c:v>
                </c:pt>
                <c:pt idx="14545">
                  <c:v>8041</c:v>
                </c:pt>
                <c:pt idx="14546">
                  <c:v>8041.0030000000015</c:v>
                </c:pt>
                <c:pt idx="14547">
                  <c:v>8040.9849999999997</c:v>
                </c:pt>
                <c:pt idx="14548">
                  <c:v>8040.9990000000007</c:v>
                </c:pt>
                <c:pt idx="14549">
                  <c:v>8041.0039999999999</c:v>
                </c:pt>
                <c:pt idx="14550">
                  <c:v>8040.9890000000005</c:v>
                </c:pt>
                <c:pt idx="14551">
                  <c:v>8041.0150000000003</c:v>
                </c:pt>
                <c:pt idx="14552">
                  <c:v>8040.9610000000002</c:v>
                </c:pt>
                <c:pt idx="14553">
                  <c:v>8040.991</c:v>
                </c:pt>
                <c:pt idx="14554">
                  <c:v>8040.9789999999994</c:v>
                </c:pt>
                <c:pt idx="14555">
                  <c:v>8040.9479999999985</c:v>
                </c:pt>
                <c:pt idx="14556">
                  <c:v>8040.98</c:v>
                </c:pt>
                <c:pt idx="14557">
                  <c:v>8040.9789999999994</c:v>
                </c:pt>
                <c:pt idx="14558">
                  <c:v>8041.0030000000015</c:v>
                </c:pt>
                <c:pt idx="14559">
                  <c:v>8041.018</c:v>
                </c:pt>
                <c:pt idx="14560">
                  <c:v>8040.9749999999995</c:v>
                </c:pt>
                <c:pt idx="14561">
                  <c:v>8040.9679999999998</c:v>
                </c:pt>
                <c:pt idx="14562">
                  <c:v>8041.0290000000014</c:v>
                </c:pt>
                <c:pt idx="14563">
                  <c:v>8040.9589999999998</c:v>
                </c:pt>
                <c:pt idx="14564">
                  <c:v>8040.9560000000001</c:v>
                </c:pt>
                <c:pt idx="14565">
                  <c:v>8041.0030000000015</c:v>
                </c:pt>
                <c:pt idx="14566">
                  <c:v>8040.9830000000002</c:v>
                </c:pt>
                <c:pt idx="14567">
                  <c:v>8040.9879999999994</c:v>
                </c:pt>
                <c:pt idx="14568">
                  <c:v>8040.9810000000007</c:v>
                </c:pt>
                <c:pt idx="14569">
                  <c:v>8040.9679999999998</c:v>
                </c:pt>
                <c:pt idx="14570">
                  <c:v>8041.0210000000034</c:v>
                </c:pt>
                <c:pt idx="14571">
                  <c:v>8040.9920000000002</c:v>
                </c:pt>
                <c:pt idx="14572">
                  <c:v>8040.9720000000007</c:v>
                </c:pt>
                <c:pt idx="14573">
                  <c:v>8041.0170000000007</c:v>
                </c:pt>
                <c:pt idx="14574">
                  <c:v>8040.9550000000008</c:v>
                </c:pt>
                <c:pt idx="14575">
                  <c:v>8040.9660000000003</c:v>
                </c:pt>
                <c:pt idx="14576">
                  <c:v>8040.9620000000004</c:v>
                </c:pt>
                <c:pt idx="14577">
                  <c:v>8040.9460000000008</c:v>
                </c:pt>
                <c:pt idx="14578">
                  <c:v>8040.9849999999997</c:v>
                </c:pt>
                <c:pt idx="14579">
                  <c:v>8040.9630000000006</c:v>
                </c:pt>
                <c:pt idx="14580">
                  <c:v>8040.9670000000015</c:v>
                </c:pt>
                <c:pt idx="14581">
                  <c:v>8040.9769999999999</c:v>
                </c:pt>
                <c:pt idx="14582">
                  <c:v>8040.9369999999999</c:v>
                </c:pt>
                <c:pt idx="14583">
                  <c:v>8040.9890000000005</c:v>
                </c:pt>
                <c:pt idx="14584">
                  <c:v>8040.9250000000002</c:v>
                </c:pt>
                <c:pt idx="14585">
                  <c:v>8040.9670000000015</c:v>
                </c:pt>
                <c:pt idx="14586">
                  <c:v>8040.9440000000004</c:v>
                </c:pt>
                <c:pt idx="14587">
                  <c:v>8040.9779999999992</c:v>
                </c:pt>
                <c:pt idx="14588">
                  <c:v>8040.9429999999993</c:v>
                </c:pt>
                <c:pt idx="14589">
                  <c:v>8040.9</c:v>
                </c:pt>
                <c:pt idx="14590">
                  <c:v>8040.9260000000004</c:v>
                </c:pt>
                <c:pt idx="14591">
                  <c:v>8040.9859999999999</c:v>
                </c:pt>
                <c:pt idx="14592">
                  <c:v>8040.9429999999993</c:v>
                </c:pt>
                <c:pt idx="14593">
                  <c:v>8040.9290000000001</c:v>
                </c:pt>
                <c:pt idx="14594">
                  <c:v>8040.9429999999993</c:v>
                </c:pt>
                <c:pt idx="14595">
                  <c:v>8040.9290000000001</c:v>
                </c:pt>
                <c:pt idx="14596">
                  <c:v>8041.0050000000001</c:v>
                </c:pt>
                <c:pt idx="14597">
                  <c:v>8040.9699999999993</c:v>
                </c:pt>
                <c:pt idx="14598">
                  <c:v>8040.9220000000014</c:v>
                </c:pt>
                <c:pt idx="14599">
                  <c:v>8040.924</c:v>
                </c:pt>
                <c:pt idx="14600">
                  <c:v>8040.9710000000005</c:v>
                </c:pt>
                <c:pt idx="14601">
                  <c:v>8040.9810000000007</c:v>
                </c:pt>
                <c:pt idx="14602">
                  <c:v>8040.9429999999993</c:v>
                </c:pt>
                <c:pt idx="14603">
                  <c:v>8040.9789999999994</c:v>
                </c:pt>
                <c:pt idx="14604">
                  <c:v>8040.9839999999995</c:v>
                </c:pt>
                <c:pt idx="14605">
                  <c:v>8040.95</c:v>
                </c:pt>
                <c:pt idx="14606">
                  <c:v>8040.9379999999965</c:v>
                </c:pt>
                <c:pt idx="14607">
                  <c:v>8040.9550000000008</c:v>
                </c:pt>
                <c:pt idx="14608">
                  <c:v>8040.9040000000005</c:v>
                </c:pt>
                <c:pt idx="14609">
                  <c:v>8040.9110000000001</c:v>
                </c:pt>
                <c:pt idx="14610">
                  <c:v>8040.9699999999993</c:v>
                </c:pt>
                <c:pt idx="14611">
                  <c:v>8040.9170000000004</c:v>
                </c:pt>
                <c:pt idx="14612">
                  <c:v>8040.9280000000008</c:v>
                </c:pt>
                <c:pt idx="14613">
                  <c:v>8040.95</c:v>
                </c:pt>
                <c:pt idx="14614">
                  <c:v>8040.9660000000003</c:v>
                </c:pt>
                <c:pt idx="14615">
                  <c:v>8040.9230000000016</c:v>
                </c:pt>
                <c:pt idx="14616">
                  <c:v>8040.9640000000009</c:v>
                </c:pt>
                <c:pt idx="14617">
                  <c:v>8040.9610000000002</c:v>
                </c:pt>
                <c:pt idx="14618">
                  <c:v>8040.9379999999965</c:v>
                </c:pt>
                <c:pt idx="14619">
                  <c:v>8040.9540000000006</c:v>
                </c:pt>
                <c:pt idx="14620">
                  <c:v>8040.93</c:v>
                </c:pt>
                <c:pt idx="14621">
                  <c:v>8040.9660000000003</c:v>
                </c:pt>
                <c:pt idx="14622">
                  <c:v>8040.9130000000005</c:v>
                </c:pt>
                <c:pt idx="14623">
                  <c:v>8041.0120000000024</c:v>
                </c:pt>
                <c:pt idx="14624">
                  <c:v>8040.991</c:v>
                </c:pt>
                <c:pt idx="14625">
                  <c:v>8040.9250000000002</c:v>
                </c:pt>
                <c:pt idx="14626">
                  <c:v>8040.8810000000003</c:v>
                </c:pt>
                <c:pt idx="14627">
                  <c:v>8040.9650000000001</c:v>
                </c:pt>
                <c:pt idx="14628">
                  <c:v>8040.9139999999998</c:v>
                </c:pt>
                <c:pt idx="14629">
                  <c:v>8040.9309999999996</c:v>
                </c:pt>
                <c:pt idx="14630">
                  <c:v>8040.9</c:v>
                </c:pt>
                <c:pt idx="14631">
                  <c:v>8040.924</c:v>
                </c:pt>
                <c:pt idx="14632">
                  <c:v>8040.9579999999996</c:v>
                </c:pt>
                <c:pt idx="14633">
                  <c:v>8040.9280000000008</c:v>
                </c:pt>
                <c:pt idx="14634">
                  <c:v>8040.94</c:v>
                </c:pt>
                <c:pt idx="14635">
                  <c:v>8040.9079999999994</c:v>
                </c:pt>
                <c:pt idx="14636">
                  <c:v>8040.9130000000005</c:v>
                </c:pt>
                <c:pt idx="14637">
                  <c:v>8040.9660000000003</c:v>
                </c:pt>
                <c:pt idx="14638">
                  <c:v>8040.9429999999993</c:v>
                </c:pt>
                <c:pt idx="14639">
                  <c:v>8040.8960000000034</c:v>
                </c:pt>
                <c:pt idx="14640">
                  <c:v>8040.884</c:v>
                </c:pt>
                <c:pt idx="14641">
                  <c:v>8040.951</c:v>
                </c:pt>
                <c:pt idx="14642">
                  <c:v>8040.8850000000002</c:v>
                </c:pt>
                <c:pt idx="14643">
                  <c:v>8040.893</c:v>
                </c:pt>
                <c:pt idx="14644">
                  <c:v>8041.0170000000007</c:v>
                </c:pt>
                <c:pt idx="14645">
                  <c:v>8040.9319999999998</c:v>
                </c:pt>
                <c:pt idx="14646">
                  <c:v>8040.8850000000002</c:v>
                </c:pt>
                <c:pt idx="14647">
                  <c:v>8040.9069999999992</c:v>
                </c:pt>
                <c:pt idx="14648">
                  <c:v>8040.9170000000004</c:v>
                </c:pt>
                <c:pt idx="14649">
                  <c:v>8040.8540000000003</c:v>
                </c:pt>
                <c:pt idx="14650">
                  <c:v>8040.95</c:v>
                </c:pt>
                <c:pt idx="14651">
                  <c:v>8040.9190000000008</c:v>
                </c:pt>
                <c:pt idx="14652">
                  <c:v>8040.8920000000035</c:v>
                </c:pt>
                <c:pt idx="14653">
                  <c:v>8040.9090000000006</c:v>
                </c:pt>
                <c:pt idx="14654">
                  <c:v>8040.9</c:v>
                </c:pt>
                <c:pt idx="14655">
                  <c:v>8040.8960000000034</c:v>
                </c:pt>
                <c:pt idx="14656">
                  <c:v>8040.9210000000003</c:v>
                </c:pt>
                <c:pt idx="14657">
                  <c:v>8040.89</c:v>
                </c:pt>
                <c:pt idx="14658">
                  <c:v>8040.8850000000002</c:v>
                </c:pt>
                <c:pt idx="14659">
                  <c:v>8040.8940000000002</c:v>
                </c:pt>
                <c:pt idx="14660">
                  <c:v>8040.8720000000003</c:v>
                </c:pt>
                <c:pt idx="14661">
                  <c:v>8040.8940000000002</c:v>
                </c:pt>
                <c:pt idx="14662">
                  <c:v>8040.9170000000004</c:v>
                </c:pt>
                <c:pt idx="14663">
                  <c:v>8040.9090000000006</c:v>
                </c:pt>
                <c:pt idx="14664">
                  <c:v>8040.9120000000003</c:v>
                </c:pt>
                <c:pt idx="14665">
                  <c:v>8040.9470000000001</c:v>
                </c:pt>
                <c:pt idx="14666">
                  <c:v>8040.9280000000008</c:v>
                </c:pt>
                <c:pt idx="14667">
                  <c:v>8040.8660000000036</c:v>
                </c:pt>
                <c:pt idx="14668">
                  <c:v>8040.884</c:v>
                </c:pt>
                <c:pt idx="14669">
                  <c:v>8040.9220000000014</c:v>
                </c:pt>
                <c:pt idx="14670">
                  <c:v>8040.9470000000001</c:v>
                </c:pt>
                <c:pt idx="14671">
                  <c:v>8040.8820000000014</c:v>
                </c:pt>
                <c:pt idx="14672">
                  <c:v>8040.8940000000002</c:v>
                </c:pt>
                <c:pt idx="14673">
                  <c:v>8040.9110000000001</c:v>
                </c:pt>
                <c:pt idx="14674">
                  <c:v>8040.884</c:v>
                </c:pt>
                <c:pt idx="14675">
                  <c:v>8040.8980000000001</c:v>
                </c:pt>
                <c:pt idx="14676">
                  <c:v>8040.9329999999991</c:v>
                </c:pt>
                <c:pt idx="14677">
                  <c:v>8040.9250000000002</c:v>
                </c:pt>
                <c:pt idx="14678">
                  <c:v>8040.8970000000018</c:v>
                </c:pt>
                <c:pt idx="14679">
                  <c:v>8040.89</c:v>
                </c:pt>
                <c:pt idx="14680">
                  <c:v>8040.9170000000004</c:v>
                </c:pt>
                <c:pt idx="14681">
                  <c:v>8040.9010000000007</c:v>
                </c:pt>
                <c:pt idx="14682">
                  <c:v>8040.9250000000002</c:v>
                </c:pt>
                <c:pt idx="14683">
                  <c:v>8040.9630000000006</c:v>
                </c:pt>
                <c:pt idx="14684">
                  <c:v>8040.9360000000006</c:v>
                </c:pt>
                <c:pt idx="14685">
                  <c:v>8040.9120000000003</c:v>
                </c:pt>
                <c:pt idx="14686">
                  <c:v>8040.91</c:v>
                </c:pt>
                <c:pt idx="14687">
                  <c:v>8040.8980000000001</c:v>
                </c:pt>
                <c:pt idx="14688">
                  <c:v>8040.9049999999997</c:v>
                </c:pt>
                <c:pt idx="14689">
                  <c:v>8040.924</c:v>
                </c:pt>
                <c:pt idx="14690">
                  <c:v>8040.9560000000001</c:v>
                </c:pt>
                <c:pt idx="14691">
                  <c:v>8040.9429999999993</c:v>
                </c:pt>
                <c:pt idx="14692">
                  <c:v>8040.9160000000002</c:v>
                </c:pt>
                <c:pt idx="14693">
                  <c:v>8040.9389999999985</c:v>
                </c:pt>
                <c:pt idx="14694">
                  <c:v>8040.9110000000001</c:v>
                </c:pt>
                <c:pt idx="14695">
                  <c:v>8040.9329999999991</c:v>
                </c:pt>
                <c:pt idx="14696">
                  <c:v>8040.8870000000015</c:v>
                </c:pt>
                <c:pt idx="14697">
                  <c:v>8040.9250000000002</c:v>
                </c:pt>
                <c:pt idx="14698">
                  <c:v>8040.915</c:v>
                </c:pt>
                <c:pt idx="14699">
                  <c:v>8040.8960000000034</c:v>
                </c:pt>
                <c:pt idx="14700">
                  <c:v>8040.9110000000001</c:v>
                </c:pt>
                <c:pt idx="14701">
                  <c:v>8040.9190000000008</c:v>
                </c:pt>
                <c:pt idx="14702">
                  <c:v>8040.9010000000007</c:v>
                </c:pt>
                <c:pt idx="14703">
                  <c:v>8040.93</c:v>
                </c:pt>
                <c:pt idx="14704">
                  <c:v>8040.902</c:v>
                </c:pt>
                <c:pt idx="14705">
                  <c:v>8040.8769999999995</c:v>
                </c:pt>
                <c:pt idx="14706">
                  <c:v>8040.9270000000006</c:v>
                </c:pt>
                <c:pt idx="14707">
                  <c:v>8040.8890000000001</c:v>
                </c:pt>
                <c:pt idx="14708">
                  <c:v>8040.9139999999998</c:v>
                </c:pt>
                <c:pt idx="14709">
                  <c:v>8040.8590000000004</c:v>
                </c:pt>
                <c:pt idx="14710">
                  <c:v>8040.8940000000002</c:v>
                </c:pt>
                <c:pt idx="14711">
                  <c:v>8040.8769999999995</c:v>
                </c:pt>
                <c:pt idx="14712">
                  <c:v>8040.8970000000018</c:v>
                </c:pt>
                <c:pt idx="14713">
                  <c:v>8040.8920000000035</c:v>
                </c:pt>
                <c:pt idx="14714">
                  <c:v>8040.8920000000035</c:v>
                </c:pt>
                <c:pt idx="14715">
                  <c:v>8040.902</c:v>
                </c:pt>
                <c:pt idx="14716">
                  <c:v>8040.9640000000009</c:v>
                </c:pt>
                <c:pt idx="14717">
                  <c:v>8040.9210000000003</c:v>
                </c:pt>
                <c:pt idx="14718">
                  <c:v>8040.8980000000001</c:v>
                </c:pt>
                <c:pt idx="14719">
                  <c:v>8040.9010000000007</c:v>
                </c:pt>
                <c:pt idx="14720">
                  <c:v>8040.9069999999992</c:v>
                </c:pt>
                <c:pt idx="14721">
                  <c:v>8040.9290000000001</c:v>
                </c:pt>
                <c:pt idx="14722">
                  <c:v>8040.8820000000014</c:v>
                </c:pt>
                <c:pt idx="14723">
                  <c:v>8040.9090000000006</c:v>
                </c:pt>
                <c:pt idx="14724">
                  <c:v>8040.9030000000002</c:v>
                </c:pt>
                <c:pt idx="14725">
                  <c:v>8040.9160000000002</c:v>
                </c:pt>
                <c:pt idx="14726">
                  <c:v>8040.9379999999965</c:v>
                </c:pt>
                <c:pt idx="14727">
                  <c:v>8040.8730000000005</c:v>
                </c:pt>
                <c:pt idx="14728">
                  <c:v>8040.8820000000014</c:v>
                </c:pt>
                <c:pt idx="14729">
                  <c:v>8040.9360000000006</c:v>
                </c:pt>
                <c:pt idx="14730">
                  <c:v>8040.9329999999991</c:v>
                </c:pt>
                <c:pt idx="14731">
                  <c:v>8040.92</c:v>
                </c:pt>
                <c:pt idx="14732">
                  <c:v>8040.9339999999993</c:v>
                </c:pt>
                <c:pt idx="14733">
                  <c:v>8040.9049999999997</c:v>
                </c:pt>
                <c:pt idx="14734">
                  <c:v>8040.9040000000005</c:v>
                </c:pt>
                <c:pt idx="14735">
                  <c:v>8040.9030000000002</c:v>
                </c:pt>
                <c:pt idx="14736">
                  <c:v>8040.8890000000001</c:v>
                </c:pt>
                <c:pt idx="14737">
                  <c:v>8040.9030000000002</c:v>
                </c:pt>
                <c:pt idx="14738">
                  <c:v>8040.8810000000003</c:v>
                </c:pt>
                <c:pt idx="14739">
                  <c:v>8040.8940000000002</c:v>
                </c:pt>
                <c:pt idx="14740">
                  <c:v>8040.902</c:v>
                </c:pt>
                <c:pt idx="14741">
                  <c:v>8040.9040000000005</c:v>
                </c:pt>
                <c:pt idx="14742">
                  <c:v>8040.8960000000034</c:v>
                </c:pt>
                <c:pt idx="14743">
                  <c:v>8040.9270000000006</c:v>
                </c:pt>
                <c:pt idx="14744">
                  <c:v>8040.8630000000003</c:v>
                </c:pt>
                <c:pt idx="14745">
                  <c:v>8040.9130000000005</c:v>
                </c:pt>
                <c:pt idx="14746">
                  <c:v>8040.8960000000034</c:v>
                </c:pt>
                <c:pt idx="14747">
                  <c:v>8040.9049999999997</c:v>
                </c:pt>
                <c:pt idx="14748">
                  <c:v>8040.9069999999992</c:v>
                </c:pt>
                <c:pt idx="14749">
                  <c:v>8040.9389999999985</c:v>
                </c:pt>
                <c:pt idx="14750">
                  <c:v>8040.9130000000005</c:v>
                </c:pt>
                <c:pt idx="14751">
                  <c:v>8040.848</c:v>
                </c:pt>
                <c:pt idx="14752">
                  <c:v>8040.9040000000005</c:v>
                </c:pt>
                <c:pt idx="14753">
                  <c:v>8040.9049999999997</c:v>
                </c:pt>
                <c:pt idx="14754">
                  <c:v>8040.8879999999999</c:v>
                </c:pt>
                <c:pt idx="14755">
                  <c:v>8040.8860000000004</c:v>
                </c:pt>
                <c:pt idx="14756">
                  <c:v>8040.9379999999965</c:v>
                </c:pt>
                <c:pt idx="14757">
                  <c:v>8040.8720000000003</c:v>
                </c:pt>
                <c:pt idx="14758">
                  <c:v>8040.8740000000007</c:v>
                </c:pt>
                <c:pt idx="14759">
                  <c:v>8040.9250000000002</c:v>
                </c:pt>
                <c:pt idx="14760">
                  <c:v>8040.8590000000004</c:v>
                </c:pt>
                <c:pt idx="14761">
                  <c:v>8040.8620000000037</c:v>
                </c:pt>
                <c:pt idx="14762">
                  <c:v>8040.8680000000004</c:v>
                </c:pt>
                <c:pt idx="14763">
                  <c:v>8040.8850000000002</c:v>
                </c:pt>
                <c:pt idx="14764">
                  <c:v>8040.9040000000005</c:v>
                </c:pt>
                <c:pt idx="14765">
                  <c:v>8040.8740000000007</c:v>
                </c:pt>
                <c:pt idx="14766">
                  <c:v>8040.8540000000003</c:v>
                </c:pt>
                <c:pt idx="14767">
                  <c:v>8040.87</c:v>
                </c:pt>
                <c:pt idx="14768">
                  <c:v>8040.8550000000014</c:v>
                </c:pt>
                <c:pt idx="14769">
                  <c:v>8040.8520000000044</c:v>
                </c:pt>
                <c:pt idx="14770">
                  <c:v>8040.8779999999997</c:v>
                </c:pt>
                <c:pt idx="14771">
                  <c:v>8040.8600000000024</c:v>
                </c:pt>
                <c:pt idx="14772">
                  <c:v>8040.875</c:v>
                </c:pt>
                <c:pt idx="14773">
                  <c:v>8040.8820000000014</c:v>
                </c:pt>
                <c:pt idx="14774">
                  <c:v>8040.8580000000002</c:v>
                </c:pt>
                <c:pt idx="14775">
                  <c:v>8040.8560000000034</c:v>
                </c:pt>
                <c:pt idx="14776">
                  <c:v>8040.92</c:v>
                </c:pt>
                <c:pt idx="14777">
                  <c:v>8040.835</c:v>
                </c:pt>
                <c:pt idx="14778">
                  <c:v>8040.9059999999999</c:v>
                </c:pt>
                <c:pt idx="14779">
                  <c:v>8040.808</c:v>
                </c:pt>
                <c:pt idx="14780">
                  <c:v>8040.83</c:v>
                </c:pt>
                <c:pt idx="14781">
                  <c:v>8040.8240000000014</c:v>
                </c:pt>
                <c:pt idx="14782">
                  <c:v>8040.8280000000004</c:v>
                </c:pt>
                <c:pt idx="14783">
                  <c:v>8040.8690000000024</c:v>
                </c:pt>
                <c:pt idx="14784">
                  <c:v>8040.8360000000002</c:v>
                </c:pt>
                <c:pt idx="14785">
                  <c:v>8040.8339999999998</c:v>
                </c:pt>
                <c:pt idx="14786">
                  <c:v>8040.7739999999994</c:v>
                </c:pt>
                <c:pt idx="14787">
                  <c:v>8040.89</c:v>
                </c:pt>
                <c:pt idx="14788">
                  <c:v>8040.8220000000038</c:v>
                </c:pt>
                <c:pt idx="14789">
                  <c:v>8040.8680000000004</c:v>
                </c:pt>
                <c:pt idx="14790">
                  <c:v>8040.8540000000003</c:v>
                </c:pt>
                <c:pt idx="14791">
                  <c:v>8040.8470000000007</c:v>
                </c:pt>
                <c:pt idx="14792">
                  <c:v>8040.8520000000044</c:v>
                </c:pt>
                <c:pt idx="14793">
                  <c:v>8040.8339999999998</c:v>
                </c:pt>
                <c:pt idx="14794">
                  <c:v>8040.8260000000037</c:v>
                </c:pt>
                <c:pt idx="14795">
                  <c:v>8040.7960000000003</c:v>
                </c:pt>
                <c:pt idx="14796">
                  <c:v>8040.8270000000002</c:v>
                </c:pt>
                <c:pt idx="14797">
                  <c:v>8040.8600000000024</c:v>
                </c:pt>
                <c:pt idx="14798">
                  <c:v>8040.8220000000038</c:v>
                </c:pt>
                <c:pt idx="14799">
                  <c:v>8040.8460000000014</c:v>
                </c:pt>
                <c:pt idx="14800">
                  <c:v>8040.7719999999999</c:v>
                </c:pt>
                <c:pt idx="14801">
                  <c:v>8040.8450000000003</c:v>
                </c:pt>
                <c:pt idx="14802">
                  <c:v>8040.7709999999997</c:v>
                </c:pt>
                <c:pt idx="14803">
                  <c:v>8040.808</c:v>
                </c:pt>
                <c:pt idx="14804">
                  <c:v>8040.7719999999999</c:v>
                </c:pt>
                <c:pt idx="14805">
                  <c:v>8040.835</c:v>
                </c:pt>
                <c:pt idx="14806">
                  <c:v>8040.8339999999998</c:v>
                </c:pt>
                <c:pt idx="14807">
                  <c:v>8040.8020000000024</c:v>
                </c:pt>
                <c:pt idx="14808">
                  <c:v>8040.8180000000002</c:v>
                </c:pt>
                <c:pt idx="14809">
                  <c:v>8040.8310000000001</c:v>
                </c:pt>
                <c:pt idx="14810">
                  <c:v>8040.8250000000044</c:v>
                </c:pt>
                <c:pt idx="14811">
                  <c:v>8040.8040000000001</c:v>
                </c:pt>
                <c:pt idx="14812">
                  <c:v>8040.8040000000001</c:v>
                </c:pt>
                <c:pt idx="14813">
                  <c:v>8040.7809999999999</c:v>
                </c:pt>
                <c:pt idx="14814">
                  <c:v>8040.808</c:v>
                </c:pt>
                <c:pt idx="14815">
                  <c:v>8040.8180000000002</c:v>
                </c:pt>
                <c:pt idx="14816">
                  <c:v>8040.8</c:v>
                </c:pt>
                <c:pt idx="14817">
                  <c:v>8040.8140000000003</c:v>
                </c:pt>
                <c:pt idx="14818">
                  <c:v>8040.7369999999992</c:v>
                </c:pt>
                <c:pt idx="14819">
                  <c:v>8040.7889999999998</c:v>
                </c:pt>
                <c:pt idx="14820">
                  <c:v>8040.7750000000005</c:v>
                </c:pt>
                <c:pt idx="14821">
                  <c:v>8040.8240000000014</c:v>
                </c:pt>
                <c:pt idx="14822">
                  <c:v>8040.817</c:v>
                </c:pt>
                <c:pt idx="14823">
                  <c:v>8040.799</c:v>
                </c:pt>
                <c:pt idx="14824">
                  <c:v>8040.799</c:v>
                </c:pt>
                <c:pt idx="14825">
                  <c:v>8040.7940000000008</c:v>
                </c:pt>
                <c:pt idx="14826">
                  <c:v>8040.7950000000001</c:v>
                </c:pt>
                <c:pt idx="14827">
                  <c:v>8040.741</c:v>
                </c:pt>
                <c:pt idx="14828">
                  <c:v>8040.7809999999999</c:v>
                </c:pt>
                <c:pt idx="14829">
                  <c:v>8040.7970000000005</c:v>
                </c:pt>
                <c:pt idx="14830">
                  <c:v>8040.7250000000004</c:v>
                </c:pt>
                <c:pt idx="14831">
                  <c:v>8040.7630000000017</c:v>
                </c:pt>
                <c:pt idx="14832">
                  <c:v>8040.7820000000002</c:v>
                </c:pt>
                <c:pt idx="14833">
                  <c:v>8040.8020000000024</c:v>
                </c:pt>
                <c:pt idx="14834">
                  <c:v>8040.7390000000005</c:v>
                </c:pt>
                <c:pt idx="14835">
                  <c:v>8040.7390000000005</c:v>
                </c:pt>
                <c:pt idx="14836">
                  <c:v>8040.8510000000024</c:v>
                </c:pt>
                <c:pt idx="14837">
                  <c:v>8040.8230000000003</c:v>
                </c:pt>
                <c:pt idx="14838">
                  <c:v>8040.8120000000035</c:v>
                </c:pt>
                <c:pt idx="14839">
                  <c:v>8040.8</c:v>
                </c:pt>
                <c:pt idx="14840">
                  <c:v>8040.7719999999999</c:v>
                </c:pt>
                <c:pt idx="14841">
                  <c:v>8040.8040000000001</c:v>
                </c:pt>
                <c:pt idx="14842">
                  <c:v>8040.7879999999996</c:v>
                </c:pt>
                <c:pt idx="14843">
                  <c:v>8040.8330000000005</c:v>
                </c:pt>
                <c:pt idx="14844">
                  <c:v>8040.8010000000004</c:v>
                </c:pt>
                <c:pt idx="14845">
                  <c:v>8040.8220000000038</c:v>
                </c:pt>
                <c:pt idx="14846">
                  <c:v>8040.799</c:v>
                </c:pt>
                <c:pt idx="14847">
                  <c:v>8040.8060000000014</c:v>
                </c:pt>
                <c:pt idx="14848">
                  <c:v>8040.8270000000002</c:v>
                </c:pt>
                <c:pt idx="14849">
                  <c:v>8040.89</c:v>
                </c:pt>
                <c:pt idx="14850">
                  <c:v>8040.8290000000034</c:v>
                </c:pt>
                <c:pt idx="14851">
                  <c:v>8040.8200000000024</c:v>
                </c:pt>
                <c:pt idx="14852">
                  <c:v>8040.7480000000005</c:v>
                </c:pt>
                <c:pt idx="14853">
                  <c:v>8040.7910000000002</c:v>
                </c:pt>
                <c:pt idx="14854">
                  <c:v>8040.7960000000003</c:v>
                </c:pt>
                <c:pt idx="14855">
                  <c:v>8040.81</c:v>
                </c:pt>
                <c:pt idx="14856">
                  <c:v>8040.8190000000004</c:v>
                </c:pt>
                <c:pt idx="14857">
                  <c:v>8040.8540000000003</c:v>
                </c:pt>
                <c:pt idx="14858">
                  <c:v>8040.817</c:v>
                </c:pt>
                <c:pt idx="14859">
                  <c:v>8040.8560000000034</c:v>
                </c:pt>
                <c:pt idx="14860">
                  <c:v>8040.8560000000034</c:v>
                </c:pt>
                <c:pt idx="14861">
                  <c:v>8040.8540000000003</c:v>
                </c:pt>
                <c:pt idx="14862">
                  <c:v>8040.8650000000034</c:v>
                </c:pt>
                <c:pt idx="14863">
                  <c:v>8040.8820000000014</c:v>
                </c:pt>
                <c:pt idx="14864">
                  <c:v>8040.8310000000001</c:v>
                </c:pt>
                <c:pt idx="14865">
                  <c:v>8040.8290000000034</c:v>
                </c:pt>
                <c:pt idx="14866">
                  <c:v>8040.8330000000005</c:v>
                </c:pt>
                <c:pt idx="14867">
                  <c:v>8040.9090000000006</c:v>
                </c:pt>
                <c:pt idx="14868">
                  <c:v>8040.8260000000037</c:v>
                </c:pt>
                <c:pt idx="14869">
                  <c:v>8040.848</c:v>
                </c:pt>
                <c:pt idx="14870">
                  <c:v>8040.857</c:v>
                </c:pt>
                <c:pt idx="14871">
                  <c:v>8040.8680000000004</c:v>
                </c:pt>
                <c:pt idx="14872">
                  <c:v>8040.8140000000003</c:v>
                </c:pt>
                <c:pt idx="14873">
                  <c:v>8040.8110000000024</c:v>
                </c:pt>
                <c:pt idx="14874">
                  <c:v>8040.8490000000002</c:v>
                </c:pt>
                <c:pt idx="14875">
                  <c:v>8040.8670000000002</c:v>
                </c:pt>
                <c:pt idx="14876">
                  <c:v>8040.8640000000014</c:v>
                </c:pt>
                <c:pt idx="14877">
                  <c:v>8040.8370000000004</c:v>
                </c:pt>
                <c:pt idx="14878">
                  <c:v>8040.9040000000005</c:v>
                </c:pt>
                <c:pt idx="14879">
                  <c:v>8040.857</c:v>
                </c:pt>
                <c:pt idx="14880">
                  <c:v>8040.8860000000004</c:v>
                </c:pt>
                <c:pt idx="14881">
                  <c:v>8040.9139999999998</c:v>
                </c:pt>
                <c:pt idx="14882">
                  <c:v>8040.8650000000034</c:v>
                </c:pt>
                <c:pt idx="14883">
                  <c:v>8040.8630000000003</c:v>
                </c:pt>
                <c:pt idx="14884">
                  <c:v>8040.8879999999999</c:v>
                </c:pt>
                <c:pt idx="14885">
                  <c:v>8040.8960000000034</c:v>
                </c:pt>
                <c:pt idx="14886">
                  <c:v>8040.875</c:v>
                </c:pt>
                <c:pt idx="14887">
                  <c:v>8040.902</c:v>
                </c:pt>
                <c:pt idx="14888">
                  <c:v>8040.9130000000005</c:v>
                </c:pt>
                <c:pt idx="14889">
                  <c:v>8040.8490000000002</c:v>
                </c:pt>
                <c:pt idx="14890">
                  <c:v>8040.9079999999994</c:v>
                </c:pt>
                <c:pt idx="14891">
                  <c:v>8040.9040000000005</c:v>
                </c:pt>
                <c:pt idx="14892">
                  <c:v>8040.875</c:v>
                </c:pt>
                <c:pt idx="14893">
                  <c:v>8040.9290000000001</c:v>
                </c:pt>
                <c:pt idx="14894">
                  <c:v>8040.9479999999985</c:v>
                </c:pt>
                <c:pt idx="14895">
                  <c:v>8040.9049999999997</c:v>
                </c:pt>
                <c:pt idx="14896">
                  <c:v>8040.8850000000002</c:v>
                </c:pt>
                <c:pt idx="14897">
                  <c:v>8040.9640000000009</c:v>
                </c:pt>
                <c:pt idx="14898">
                  <c:v>8040.9069999999992</c:v>
                </c:pt>
                <c:pt idx="14899">
                  <c:v>8040.9210000000003</c:v>
                </c:pt>
                <c:pt idx="14900">
                  <c:v>8040.9389999999985</c:v>
                </c:pt>
                <c:pt idx="14901">
                  <c:v>8040.9040000000005</c:v>
                </c:pt>
                <c:pt idx="14902">
                  <c:v>8040.915</c:v>
                </c:pt>
                <c:pt idx="14903">
                  <c:v>8040.94</c:v>
                </c:pt>
                <c:pt idx="14904">
                  <c:v>8040.9869999999992</c:v>
                </c:pt>
                <c:pt idx="14905">
                  <c:v>8041</c:v>
                </c:pt>
                <c:pt idx="14906">
                  <c:v>8040.9620000000004</c:v>
                </c:pt>
                <c:pt idx="14907">
                  <c:v>8040.9810000000007</c:v>
                </c:pt>
                <c:pt idx="14908">
                  <c:v>8041.0060000000003</c:v>
                </c:pt>
                <c:pt idx="14909">
                  <c:v>8040.9859999999999</c:v>
                </c:pt>
                <c:pt idx="14910">
                  <c:v>8040.9620000000004</c:v>
                </c:pt>
                <c:pt idx="14911">
                  <c:v>8041</c:v>
                </c:pt>
                <c:pt idx="14912">
                  <c:v>8040.9789999999994</c:v>
                </c:pt>
                <c:pt idx="14913">
                  <c:v>8040.9630000000006</c:v>
                </c:pt>
                <c:pt idx="14914">
                  <c:v>8040.9920000000002</c:v>
                </c:pt>
                <c:pt idx="14915">
                  <c:v>8040.9779999999992</c:v>
                </c:pt>
                <c:pt idx="14916">
                  <c:v>8040.9969999999994</c:v>
                </c:pt>
                <c:pt idx="14917">
                  <c:v>8040.9920000000002</c:v>
                </c:pt>
                <c:pt idx="14918">
                  <c:v>8040.9949999999999</c:v>
                </c:pt>
                <c:pt idx="14919">
                  <c:v>8041.0440000000008</c:v>
                </c:pt>
                <c:pt idx="14920">
                  <c:v>8040.9830000000002</c:v>
                </c:pt>
                <c:pt idx="14921">
                  <c:v>8041.0320000000002</c:v>
                </c:pt>
                <c:pt idx="14922">
                  <c:v>8041.0210000000034</c:v>
                </c:pt>
                <c:pt idx="14923">
                  <c:v>8041.06</c:v>
                </c:pt>
                <c:pt idx="14924">
                  <c:v>8041.0080000000007</c:v>
                </c:pt>
                <c:pt idx="14925">
                  <c:v>8041.0250000000024</c:v>
                </c:pt>
                <c:pt idx="14926">
                  <c:v>8040.9960000000001</c:v>
                </c:pt>
                <c:pt idx="14927">
                  <c:v>8041.05</c:v>
                </c:pt>
                <c:pt idx="14928">
                  <c:v>8041.0450000000001</c:v>
                </c:pt>
                <c:pt idx="14929">
                  <c:v>8040.991</c:v>
                </c:pt>
                <c:pt idx="14930">
                  <c:v>8041.0550000000003</c:v>
                </c:pt>
                <c:pt idx="14931">
                  <c:v>8041.0550000000003</c:v>
                </c:pt>
                <c:pt idx="14932">
                  <c:v>8041.0360000000001</c:v>
                </c:pt>
                <c:pt idx="14933">
                  <c:v>8041.0550000000003</c:v>
                </c:pt>
                <c:pt idx="14934">
                  <c:v>8041.058</c:v>
                </c:pt>
                <c:pt idx="14935">
                  <c:v>8041.0690000000004</c:v>
                </c:pt>
                <c:pt idx="14936">
                  <c:v>8041.018</c:v>
                </c:pt>
                <c:pt idx="14937">
                  <c:v>8040.9960000000001</c:v>
                </c:pt>
                <c:pt idx="14938">
                  <c:v>8041.0389999999998</c:v>
                </c:pt>
                <c:pt idx="14939">
                  <c:v>8041.0769999999993</c:v>
                </c:pt>
                <c:pt idx="14940">
                  <c:v>8041.0450000000001</c:v>
                </c:pt>
                <c:pt idx="14941">
                  <c:v>8041.0460000000003</c:v>
                </c:pt>
                <c:pt idx="14942">
                  <c:v>8041.0839999999998</c:v>
                </c:pt>
                <c:pt idx="14943">
                  <c:v>8041.1270000000004</c:v>
                </c:pt>
                <c:pt idx="14944">
                  <c:v>8041.0870000000004</c:v>
                </c:pt>
                <c:pt idx="14945">
                  <c:v>8041.018</c:v>
                </c:pt>
                <c:pt idx="14946">
                  <c:v>8041.1</c:v>
                </c:pt>
                <c:pt idx="14947">
                  <c:v>8041.0830000000005</c:v>
                </c:pt>
                <c:pt idx="14948">
                  <c:v>8041.098</c:v>
                </c:pt>
                <c:pt idx="14949">
                  <c:v>8041.1240000000034</c:v>
                </c:pt>
                <c:pt idx="14950">
                  <c:v>8041.1270000000004</c:v>
                </c:pt>
                <c:pt idx="14951">
                  <c:v>8041.0739999999996</c:v>
                </c:pt>
                <c:pt idx="14952">
                  <c:v>8041.107</c:v>
                </c:pt>
                <c:pt idx="14953">
                  <c:v>8041.1120000000037</c:v>
                </c:pt>
                <c:pt idx="14954">
                  <c:v>8041.08</c:v>
                </c:pt>
                <c:pt idx="14955">
                  <c:v>8041.1260000000038</c:v>
                </c:pt>
                <c:pt idx="14956">
                  <c:v>8041.1670000000004</c:v>
                </c:pt>
                <c:pt idx="14957">
                  <c:v>8041.1470000000018</c:v>
                </c:pt>
                <c:pt idx="14958">
                  <c:v>8041.1390000000001</c:v>
                </c:pt>
                <c:pt idx="14959">
                  <c:v>8041.1310000000003</c:v>
                </c:pt>
                <c:pt idx="14960">
                  <c:v>8041.1440000000002</c:v>
                </c:pt>
                <c:pt idx="14961">
                  <c:v>8041.0890000000009</c:v>
                </c:pt>
                <c:pt idx="14962">
                  <c:v>8041.0970000000007</c:v>
                </c:pt>
                <c:pt idx="14963">
                  <c:v>8041.1490000000003</c:v>
                </c:pt>
                <c:pt idx="14964">
                  <c:v>8041.0990000000002</c:v>
                </c:pt>
                <c:pt idx="14965">
                  <c:v>8041.1160000000036</c:v>
                </c:pt>
                <c:pt idx="14966">
                  <c:v>8041.1210000000037</c:v>
                </c:pt>
                <c:pt idx="14967">
                  <c:v>8041.1020000000044</c:v>
                </c:pt>
                <c:pt idx="14968">
                  <c:v>8041.1240000000034</c:v>
                </c:pt>
                <c:pt idx="14969">
                  <c:v>8041.1670000000004</c:v>
                </c:pt>
                <c:pt idx="14970">
                  <c:v>8041.1080000000002</c:v>
                </c:pt>
                <c:pt idx="14971">
                  <c:v>8041.1320000000014</c:v>
                </c:pt>
                <c:pt idx="14972">
                  <c:v>8041.1480000000001</c:v>
                </c:pt>
                <c:pt idx="14973">
                  <c:v>8041.1420000000035</c:v>
                </c:pt>
                <c:pt idx="14974">
                  <c:v>8041.1650000000036</c:v>
                </c:pt>
                <c:pt idx="14975">
                  <c:v>8041.1480000000001</c:v>
                </c:pt>
                <c:pt idx="14976">
                  <c:v>8041.17</c:v>
                </c:pt>
                <c:pt idx="14977">
                  <c:v>8041.1610000000037</c:v>
                </c:pt>
                <c:pt idx="14978">
                  <c:v>8041.1390000000001</c:v>
                </c:pt>
                <c:pt idx="14979">
                  <c:v>8041.1630000000014</c:v>
                </c:pt>
                <c:pt idx="14980">
                  <c:v>8041.1220000000039</c:v>
                </c:pt>
                <c:pt idx="14981">
                  <c:v>8041.1630000000014</c:v>
                </c:pt>
                <c:pt idx="14982">
                  <c:v>8041.1670000000004</c:v>
                </c:pt>
                <c:pt idx="14983">
                  <c:v>8041.1990000000014</c:v>
                </c:pt>
                <c:pt idx="14984">
                  <c:v>8041.1560000000045</c:v>
                </c:pt>
                <c:pt idx="14985">
                  <c:v>8041.1960000000036</c:v>
                </c:pt>
                <c:pt idx="14986">
                  <c:v>8041.1850000000004</c:v>
                </c:pt>
                <c:pt idx="14987">
                  <c:v>8041.1900000000014</c:v>
                </c:pt>
                <c:pt idx="14988">
                  <c:v>8041.1720000000014</c:v>
                </c:pt>
                <c:pt idx="14989">
                  <c:v>8041.1960000000036</c:v>
                </c:pt>
                <c:pt idx="14990">
                  <c:v>8041.1560000000045</c:v>
                </c:pt>
                <c:pt idx="14991">
                  <c:v>8041.1620000000039</c:v>
                </c:pt>
                <c:pt idx="14992">
                  <c:v>8041.1730000000016</c:v>
                </c:pt>
                <c:pt idx="14993">
                  <c:v>8041.1960000000036</c:v>
                </c:pt>
                <c:pt idx="14994">
                  <c:v>8041.2030000000004</c:v>
                </c:pt>
                <c:pt idx="14995">
                  <c:v>8041.2079999999996</c:v>
                </c:pt>
                <c:pt idx="14996">
                  <c:v>8041.2270000000017</c:v>
                </c:pt>
                <c:pt idx="14997">
                  <c:v>8041.2089999999998</c:v>
                </c:pt>
                <c:pt idx="14998">
                  <c:v>8041.1940000000004</c:v>
                </c:pt>
                <c:pt idx="14999">
                  <c:v>8041.1730000000016</c:v>
                </c:pt>
                <c:pt idx="15000">
                  <c:v>8041.2120000000004</c:v>
                </c:pt>
                <c:pt idx="15001">
                  <c:v>8041.2</c:v>
                </c:pt>
                <c:pt idx="15002">
                  <c:v>8041.2220000000034</c:v>
                </c:pt>
                <c:pt idx="15003">
                  <c:v>8041.183</c:v>
                </c:pt>
                <c:pt idx="15004">
                  <c:v>8041.2270000000017</c:v>
                </c:pt>
                <c:pt idx="15005">
                  <c:v>8041.2449999999999</c:v>
                </c:pt>
                <c:pt idx="15006">
                  <c:v>8041.2670000000007</c:v>
                </c:pt>
                <c:pt idx="15007">
                  <c:v>8041.21</c:v>
                </c:pt>
                <c:pt idx="15008">
                  <c:v>8041.1850000000004</c:v>
                </c:pt>
                <c:pt idx="15009">
                  <c:v>8041.22</c:v>
                </c:pt>
                <c:pt idx="15010">
                  <c:v>8041.2060000000001</c:v>
                </c:pt>
                <c:pt idx="15011">
                  <c:v>8041.2469999999994</c:v>
                </c:pt>
                <c:pt idx="15012">
                  <c:v>8041.2670000000007</c:v>
                </c:pt>
                <c:pt idx="15013">
                  <c:v>8041.259</c:v>
                </c:pt>
                <c:pt idx="15014">
                  <c:v>8041.2339999999995</c:v>
                </c:pt>
                <c:pt idx="15015">
                  <c:v>8041.2060000000001</c:v>
                </c:pt>
                <c:pt idx="15016">
                  <c:v>8041.2879999999996</c:v>
                </c:pt>
                <c:pt idx="15017">
                  <c:v>8041.2930000000006</c:v>
                </c:pt>
                <c:pt idx="15018">
                  <c:v>8041.2460000000001</c:v>
                </c:pt>
                <c:pt idx="15019">
                  <c:v>8041.2310000000007</c:v>
                </c:pt>
                <c:pt idx="15020">
                  <c:v>8041.2660000000014</c:v>
                </c:pt>
                <c:pt idx="15021">
                  <c:v>8041.2809999999999</c:v>
                </c:pt>
                <c:pt idx="15022">
                  <c:v>8041.2760000000007</c:v>
                </c:pt>
                <c:pt idx="15023">
                  <c:v>8041.2580000000007</c:v>
                </c:pt>
                <c:pt idx="15024">
                  <c:v>8041.2610000000004</c:v>
                </c:pt>
                <c:pt idx="15025">
                  <c:v>8041.2089999999998</c:v>
                </c:pt>
                <c:pt idx="15026">
                  <c:v>8041.2930000000006</c:v>
                </c:pt>
                <c:pt idx="15027">
                  <c:v>8041.2829999999994</c:v>
                </c:pt>
                <c:pt idx="15028">
                  <c:v>8041.2889999999998</c:v>
                </c:pt>
                <c:pt idx="15029">
                  <c:v>8041.2469999999994</c:v>
                </c:pt>
                <c:pt idx="15030">
                  <c:v>8041.3420000000024</c:v>
                </c:pt>
                <c:pt idx="15031">
                  <c:v>8041.3</c:v>
                </c:pt>
                <c:pt idx="15032">
                  <c:v>8041.2530000000015</c:v>
                </c:pt>
                <c:pt idx="15033">
                  <c:v>8041.2809999999999</c:v>
                </c:pt>
                <c:pt idx="15034">
                  <c:v>8041.2630000000017</c:v>
                </c:pt>
                <c:pt idx="15035">
                  <c:v>8041.24</c:v>
                </c:pt>
                <c:pt idx="15036">
                  <c:v>8041.3110000000024</c:v>
                </c:pt>
                <c:pt idx="15037">
                  <c:v>8041.3180000000002</c:v>
                </c:pt>
                <c:pt idx="15038">
                  <c:v>8041.308</c:v>
                </c:pt>
                <c:pt idx="15039">
                  <c:v>8041.3210000000036</c:v>
                </c:pt>
                <c:pt idx="15040">
                  <c:v>8041.3200000000024</c:v>
                </c:pt>
                <c:pt idx="15041">
                  <c:v>8041.3220000000038</c:v>
                </c:pt>
                <c:pt idx="15042">
                  <c:v>8041.34</c:v>
                </c:pt>
                <c:pt idx="15043">
                  <c:v>8041.3510000000024</c:v>
                </c:pt>
                <c:pt idx="15044">
                  <c:v>8041.3020000000024</c:v>
                </c:pt>
                <c:pt idx="15045">
                  <c:v>8041.3530000000001</c:v>
                </c:pt>
                <c:pt idx="15046">
                  <c:v>8041.3040000000001</c:v>
                </c:pt>
                <c:pt idx="15047">
                  <c:v>8041.3030000000008</c:v>
                </c:pt>
                <c:pt idx="15048">
                  <c:v>8041.3060000000014</c:v>
                </c:pt>
                <c:pt idx="15049">
                  <c:v>8041.317</c:v>
                </c:pt>
                <c:pt idx="15050">
                  <c:v>8041.3760000000002</c:v>
                </c:pt>
                <c:pt idx="15051">
                  <c:v>8041.4010000000007</c:v>
                </c:pt>
                <c:pt idx="15052">
                  <c:v>8041.308</c:v>
                </c:pt>
                <c:pt idx="15053">
                  <c:v>8041.4040000000005</c:v>
                </c:pt>
                <c:pt idx="15054">
                  <c:v>8041.3510000000024</c:v>
                </c:pt>
                <c:pt idx="15055">
                  <c:v>8041.3810000000003</c:v>
                </c:pt>
                <c:pt idx="15056">
                  <c:v>8041.3580000000002</c:v>
                </c:pt>
                <c:pt idx="15057">
                  <c:v>8041.3580000000002</c:v>
                </c:pt>
                <c:pt idx="15058">
                  <c:v>8041.3</c:v>
                </c:pt>
                <c:pt idx="15059">
                  <c:v>8041.3860000000004</c:v>
                </c:pt>
                <c:pt idx="15060">
                  <c:v>8041.357</c:v>
                </c:pt>
                <c:pt idx="15061">
                  <c:v>8041.3670000000002</c:v>
                </c:pt>
                <c:pt idx="15062">
                  <c:v>8041.3270000000002</c:v>
                </c:pt>
                <c:pt idx="15063">
                  <c:v>8041.3660000000036</c:v>
                </c:pt>
                <c:pt idx="15064">
                  <c:v>8041.3540000000003</c:v>
                </c:pt>
                <c:pt idx="15065">
                  <c:v>8041.3210000000036</c:v>
                </c:pt>
                <c:pt idx="15066">
                  <c:v>8041.3580000000002</c:v>
                </c:pt>
                <c:pt idx="15067">
                  <c:v>8041.3779999999997</c:v>
                </c:pt>
                <c:pt idx="15068">
                  <c:v>8041.3650000000034</c:v>
                </c:pt>
                <c:pt idx="15069">
                  <c:v>8041.3769999999995</c:v>
                </c:pt>
                <c:pt idx="15070">
                  <c:v>8041.3600000000024</c:v>
                </c:pt>
                <c:pt idx="15071">
                  <c:v>8041.3420000000024</c:v>
                </c:pt>
                <c:pt idx="15072">
                  <c:v>8041.3870000000015</c:v>
                </c:pt>
                <c:pt idx="15073">
                  <c:v>8041.3670000000002</c:v>
                </c:pt>
                <c:pt idx="15074">
                  <c:v>8041.4190000000008</c:v>
                </c:pt>
                <c:pt idx="15075">
                  <c:v>8041.37</c:v>
                </c:pt>
                <c:pt idx="15076">
                  <c:v>8041.3850000000002</c:v>
                </c:pt>
                <c:pt idx="15077">
                  <c:v>8041.3890000000001</c:v>
                </c:pt>
                <c:pt idx="15078">
                  <c:v>8041.3940000000002</c:v>
                </c:pt>
                <c:pt idx="15079">
                  <c:v>8041.3890000000001</c:v>
                </c:pt>
                <c:pt idx="15080">
                  <c:v>8041.4190000000008</c:v>
                </c:pt>
                <c:pt idx="15081">
                  <c:v>8041.3879999999999</c:v>
                </c:pt>
                <c:pt idx="15082">
                  <c:v>8041.3810000000003</c:v>
                </c:pt>
                <c:pt idx="15083">
                  <c:v>8041.375</c:v>
                </c:pt>
                <c:pt idx="15084">
                  <c:v>8041.4069999999992</c:v>
                </c:pt>
                <c:pt idx="15085">
                  <c:v>8041.3879999999999</c:v>
                </c:pt>
                <c:pt idx="15086">
                  <c:v>8041.4360000000006</c:v>
                </c:pt>
                <c:pt idx="15087">
                  <c:v>8041.3960000000034</c:v>
                </c:pt>
                <c:pt idx="15088">
                  <c:v>8041.424</c:v>
                </c:pt>
                <c:pt idx="15089">
                  <c:v>8041.43</c:v>
                </c:pt>
                <c:pt idx="15090">
                  <c:v>8041.4360000000006</c:v>
                </c:pt>
                <c:pt idx="15091">
                  <c:v>8041.43</c:v>
                </c:pt>
                <c:pt idx="15092">
                  <c:v>8041.384</c:v>
                </c:pt>
                <c:pt idx="15093">
                  <c:v>8041.4079999999994</c:v>
                </c:pt>
                <c:pt idx="15094">
                  <c:v>8041.4650000000001</c:v>
                </c:pt>
                <c:pt idx="15095">
                  <c:v>8041.43</c:v>
                </c:pt>
                <c:pt idx="15096">
                  <c:v>8041.44</c:v>
                </c:pt>
                <c:pt idx="15097">
                  <c:v>8041.4779999999992</c:v>
                </c:pt>
                <c:pt idx="15098">
                  <c:v>8041.4440000000004</c:v>
                </c:pt>
                <c:pt idx="15099">
                  <c:v>8041.4759999999997</c:v>
                </c:pt>
                <c:pt idx="15100">
                  <c:v>8041.4450000000006</c:v>
                </c:pt>
                <c:pt idx="15101">
                  <c:v>8041.4560000000001</c:v>
                </c:pt>
                <c:pt idx="15102">
                  <c:v>8041.45</c:v>
                </c:pt>
                <c:pt idx="15103">
                  <c:v>8041.4769999999999</c:v>
                </c:pt>
                <c:pt idx="15104">
                  <c:v>8041.4589999999998</c:v>
                </c:pt>
                <c:pt idx="15105">
                  <c:v>8041.5030000000015</c:v>
                </c:pt>
                <c:pt idx="15106">
                  <c:v>8041.4550000000008</c:v>
                </c:pt>
                <c:pt idx="15107">
                  <c:v>8041.4830000000002</c:v>
                </c:pt>
                <c:pt idx="15108">
                  <c:v>8041.4290000000001</c:v>
                </c:pt>
                <c:pt idx="15109">
                  <c:v>8041.5320000000002</c:v>
                </c:pt>
                <c:pt idx="15110">
                  <c:v>8041.5050000000001</c:v>
                </c:pt>
                <c:pt idx="15111">
                  <c:v>8041.4640000000009</c:v>
                </c:pt>
                <c:pt idx="15112">
                  <c:v>8041.4990000000007</c:v>
                </c:pt>
                <c:pt idx="15113">
                  <c:v>8041.482</c:v>
                </c:pt>
                <c:pt idx="15114">
                  <c:v>8041.4630000000006</c:v>
                </c:pt>
                <c:pt idx="15115">
                  <c:v>8041.4920000000002</c:v>
                </c:pt>
                <c:pt idx="15116">
                  <c:v>8041.5510000000004</c:v>
                </c:pt>
                <c:pt idx="15117">
                  <c:v>8041.473</c:v>
                </c:pt>
                <c:pt idx="15118">
                  <c:v>8041.49</c:v>
                </c:pt>
                <c:pt idx="15119">
                  <c:v>8041.491</c:v>
                </c:pt>
                <c:pt idx="15120">
                  <c:v>8041.5130000000017</c:v>
                </c:pt>
                <c:pt idx="15121">
                  <c:v>8041.5210000000034</c:v>
                </c:pt>
                <c:pt idx="15122">
                  <c:v>8041.4939999999997</c:v>
                </c:pt>
                <c:pt idx="15123">
                  <c:v>8041.518</c:v>
                </c:pt>
                <c:pt idx="15124">
                  <c:v>8041.5870000000004</c:v>
                </c:pt>
                <c:pt idx="15125">
                  <c:v>8041.549</c:v>
                </c:pt>
                <c:pt idx="15126">
                  <c:v>8041.5410000000002</c:v>
                </c:pt>
                <c:pt idx="15127">
                  <c:v>8041.5230000000001</c:v>
                </c:pt>
                <c:pt idx="15128">
                  <c:v>8041.5150000000003</c:v>
                </c:pt>
                <c:pt idx="15129">
                  <c:v>8041.5340000000006</c:v>
                </c:pt>
                <c:pt idx="15130">
                  <c:v>8041.56</c:v>
                </c:pt>
                <c:pt idx="15131">
                  <c:v>8041.5420000000004</c:v>
                </c:pt>
                <c:pt idx="15132">
                  <c:v>8041.5410000000002</c:v>
                </c:pt>
                <c:pt idx="15133">
                  <c:v>8041.576</c:v>
                </c:pt>
                <c:pt idx="15134">
                  <c:v>8041.5530000000008</c:v>
                </c:pt>
                <c:pt idx="15135">
                  <c:v>8041.5210000000034</c:v>
                </c:pt>
                <c:pt idx="15136">
                  <c:v>8041.5870000000004</c:v>
                </c:pt>
                <c:pt idx="15137">
                  <c:v>8041.5130000000017</c:v>
                </c:pt>
                <c:pt idx="15138">
                  <c:v>8041.5170000000007</c:v>
                </c:pt>
                <c:pt idx="15139">
                  <c:v>8041.5230000000001</c:v>
                </c:pt>
                <c:pt idx="15140">
                  <c:v>8041.5290000000014</c:v>
                </c:pt>
                <c:pt idx="15141">
                  <c:v>8041.5150000000003</c:v>
                </c:pt>
                <c:pt idx="15142">
                  <c:v>8041.5460000000003</c:v>
                </c:pt>
                <c:pt idx="15143">
                  <c:v>8041.5749999999998</c:v>
                </c:pt>
                <c:pt idx="15144">
                  <c:v>8041.5370000000003</c:v>
                </c:pt>
                <c:pt idx="15145">
                  <c:v>8041.54</c:v>
                </c:pt>
                <c:pt idx="15146">
                  <c:v>8041.5680000000002</c:v>
                </c:pt>
                <c:pt idx="15147">
                  <c:v>8041.5890000000009</c:v>
                </c:pt>
                <c:pt idx="15148">
                  <c:v>8041.5860000000002</c:v>
                </c:pt>
                <c:pt idx="15149">
                  <c:v>8041.5839999999998</c:v>
                </c:pt>
                <c:pt idx="15150">
                  <c:v>8041.5860000000002</c:v>
                </c:pt>
                <c:pt idx="15151">
                  <c:v>8041.5790000000006</c:v>
                </c:pt>
                <c:pt idx="15152">
                  <c:v>8041.54</c:v>
                </c:pt>
                <c:pt idx="15153">
                  <c:v>8041.5620000000035</c:v>
                </c:pt>
                <c:pt idx="15154">
                  <c:v>8041.549</c:v>
                </c:pt>
                <c:pt idx="15155">
                  <c:v>8041.5610000000024</c:v>
                </c:pt>
                <c:pt idx="15156">
                  <c:v>8041.5970000000007</c:v>
                </c:pt>
                <c:pt idx="15157">
                  <c:v>8041.6080000000002</c:v>
                </c:pt>
                <c:pt idx="15158">
                  <c:v>8041.585</c:v>
                </c:pt>
                <c:pt idx="15159">
                  <c:v>8041.5920000000024</c:v>
                </c:pt>
                <c:pt idx="15160">
                  <c:v>8041.5780000000004</c:v>
                </c:pt>
                <c:pt idx="15161">
                  <c:v>8041.6020000000044</c:v>
                </c:pt>
                <c:pt idx="15162">
                  <c:v>8041.5880000000006</c:v>
                </c:pt>
                <c:pt idx="15163">
                  <c:v>8041.6540000000014</c:v>
                </c:pt>
                <c:pt idx="15164">
                  <c:v>8041.643</c:v>
                </c:pt>
                <c:pt idx="15165">
                  <c:v>8041.59</c:v>
                </c:pt>
                <c:pt idx="15166">
                  <c:v>8041.6220000000039</c:v>
                </c:pt>
                <c:pt idx="15167">
                  <c:v>8041.6260000000038</c:v>
                </c:pt>
                <c:pt idx="15168">
                  <c:v>8041.607</c:v>
                </c:pt>
                <c:pt idx="15169">
                  <c:v>8041.5990000000002</c:v>
                </c:pt>
                <c:pt idx="15170">
                  <c:v>8041.6180000000004</c:v>
                </c:pt>
                <c:pt idx="15171">
                  <c:v>8041.6470000000018</c:v>
                </c:pt>
                <c:pt idx="15172">
                  <c:v>8041.6020000000044</c:v>
                </c:pt>
                <c:pt idx="15173">
                  <c:v>8041.6220000000039</c:v>
                </c:pt>
                <c:pt idx="15174">
                  <c:v>8041.576</c:v>
                </c:pt>
                <c:pt idx="15175">
                  <c:v>8041.643</c:v>
                </c:pt>
                <c:pt idx="15176">
                  <c:v>8041.5810000000001</c:v>
                </c:pt>
                <c:pt idx="15177">
                  <c:v>8041.6440000000002</c:v>
                </c:pt>
                <c:pt idx="15178">
                  <c:v>8041.6150000000034</c:v>
                </c:pt>
                <c:pt idx="15179">
                  <c:v>8041.6440000000002</c:v>
                </c:pt>
                <c:pt idx="15180">
                  <c:v>8041.6420000000035</c:v>
                </c:pt>
                <c:pt idx="15181">
                  <c:v>8041.6230000000023</c:v>
                </c:pt>
                <c:pt idx="15182">
                  <c:v>8041.6270000000004</c:v>
                </c:pt>
                <c:pt idx="15183">
                  <c:v>8041.6379999999999</c:v>
                </c:pt>
                <c:pt idx="15184">
                  <c:v>8041.6270000000004</c:v>
                </c:pt>
                <c:pt idx="15185">
                  <c:v>8041.6790000000001</c:v>
                </c:pt>
                <c:pt idx="15186">
                  <c:v>8041.6510000000035</c:v>
                </c:pt>
                <c:pt idx="15187">
                  <c:v>8041.6750000000002</c:v>
                </c:pt>
                <c:pt idx="15188">
                  <c:v>8041.6590000000024</c:v>
                </c:pt>
                <c:pt idx="15189">
                  <c:v>8041.6200000000035</c:v>
                </c:pt>
                <c:pt idx="15190">
                  <c:v>8041.7240000000002</c:v>
                </c:pt>
                <c:pt idx="15191">
                  <c:v>8041.6460000000034</c:v>
                </c:pt>
                <c:pt idx="15192">
                  <c:v>8041.701</c:v>
                </c:pt>
                <c:pt idx="15193">
                  <c:v>8041.6980000000003</c:v>
                </c:pt>
                <c:pt idx="15194">
                  <c:v>8041.6690000000035</c:v>
                </c:pt>
                <c:pt idx="15195">
                  <c:v>8041.68</c:v>
                </c:pt>
                <c:pt idx="15196">
                  <c:v>8041.6790000000001</c:v>
                </c:pt>
                <c:pt idx="15197">
                  <c:v>8041.7160000000003</c:v>
                </c:pt>
                <c:pt idx="15198">
                  <c:v>8041.6880000000001</c:v>
                </c:pt>
                <c:pt idx="15199">
                  <c:v>8041.7420000000002</c:v>
                </c:pt>
                <c:pt idx="15200">
                  <c:v>8041.6890000000003</c:v>
                </c:pt>
                <c:pt idx="15201">
                  <c:v>8041.7079999999996</c:v>
                </c:pt>
                <c:pt idx="15202">
                  <c:v>8041.683</c:v>
                </c:pt>
                <c:pt idx="15203">
                  <c:v>8041.7079999999996</c:v>
                </c:pt>
                <c:pt idx="15204">
                  <c:v>8041.7420000000002</c:v>
                </c:pt>
                <c:pt idx="15205">
                  <c:v>8041.6560000000045</c:v>
                </c:pt>
                <c:pt idx="15206">
                  <c:v>8041.7</c:v>
                </c:pt>
                <c:pt idx="15207">
                  <c:v>8041.732</c:v>
                </c:pt>
                <c:pt idx="15208">
                  <c:v>8041.6330000000007</c:v>
                </c:pt>
                <c:pt idx="15209">
                  <c:v>8041.7110000000002</c:v>
                </c:pt>
                <c:pt idx="15210">
                  <c:v>8041.7170000000015</c:v>
                </c:pt>
                <c:pt idx="15211">
                  <c:v>8041.6610000000037</c:v>
                </c:pt>
                <c:pt idx="15212">
                  <c:v>8041.7089999999998</c:v>
                </c:pt>
                <c:pt idx="15213">
                  <c:v>8041.74</c:v>
                </c:pt>
                <c:pt idx="15214">
                  <c:v>8041.71</c:v>
                </c:pt>
                <c:pt idx="15215">
                  <c:v>8041.7210000000014</c:v>
                </c:pt>
                <c:pt idx="15216">
                  <c:v>8041.7240000000002</c:v>
                </c:pt>
                <c:pt idx="15217">
                  <c:v>8041.6950000000024</c:v>
                </c:pt>
                <c:pt idx="15218">
                  <c:v>8041.7510000000002</c:v>
                </c:pt>
                <c:pt idx="15219">
                  <c:v>8041.73</c:v>
                </c:pt>
                <c:pt idx="15220">
                  <c:v>8041.7170000000015</c:v>
                </c:pt>
                <c:pt idx="15221">
                  <c:v>8041.7079999999996</c:v>
                </c:pt>
                <c:pt idx="15222">
                  <c:v>8041.7339999999995</c:v>
                </c:pt>
                <c:pt idx="15223">
                  <c:v>8041.7560000000003</c:v>
                </c:pt>
                <c:pt idx="15224">
                  <c:v>8041.6250000000036</c:v>
                </c:pt>
                <c:pt idx="15225">
                  <c:v>8041.7240000000002</c:v>
                </c:pt>
                <c:pt idx="15226">
                  <c:v>8041.7369999999992</c:v>
                </c:pt>
                <c:pt idx="15227">
                  <c:v>8041.7420000000002</c:v>
                </c:pt>
                <c:pt idx="15228">
                  <c:v>8041.72</c:v>
                </c:pt>
                <c:pt idx="15229">
                  <c:v>8041.7050000000008</c:v>
                </c:pt>
                <c:pt idx="15230">
                  <c:v>8041.7339999999995</c:v>
                </c:pt>
                <c:pt idx="15231">
                  <c:v>8041.75</c:v>
                </c:pt>
                <c:pt idx="15232">
                  <c:v>8041.7140000000009</c:v>
                </c:pt>
                <c:pt idx="15233">
                  <c:v>8041.7290000000003</c:v>
                </c:pt>
                <c:pt idx="15234">
                  <c:v>8041.7330000000002</c:v>
                </c:pt>
                <c:pt idx="15235">
                  <c:v>8041.7449999999999</c:v>
                </c:pt>
                <c:pt idx="15236">
                  <c:v>8041.7760000000007</c:v>
                </c:pt>
                <c:pt idx="15237">
                  <c:v>8041.7550000000001</c:v>
                </c:pt>
                <c:pt idx="15238">
                  <c:v>8041.7879999999996</c:v>
                </c:pt>
                <c:pt idx="15239">
                  <c:v>8041.7860000000001</c:v>
                </c:pt>
                <c:pt idx="15240">
                  <c:v>8041.7820000000002</c:v>
                </c:pt>
                <c:pt idx="15241">
                  <c:v>8041.7790000000005</c:v>
                </c:pt>
                <c:pt idx="15242">
                  <c:v>8041.7650000000003</c:v>
                </c:pt>
                <c:pt idx="15243">
                  <c:v>8041.7530000000015</c:v>
                </c:pt>
                <c:pt idx="15244">
                  <c:v>8041.7870000000003</c:v>
                </c:pt>
                <c:pt idx="15245">
                  <c:v>8041.8200000000024</c:v>
                </c:pt>
                <c:pt idx="15246">
                  <c:v>8041.808</c:v>
                </c:pt>
                <c:pt idx="15247">
                  <c:v>8041.78</c:v>
                </c:pt>
                <c:pt idx="15248">
                  <c:v>8041.8060000000014</c:v>
                </c:pt>
                <c:pt idx="15249">
                  <c:v>8041.8420000000024</c:v>
                </c:pt>
                <c:pt idx="15250">
                  <c:v>8041.8390000000009</c:v>
                </c:pt>
                <c:pt idx="15251">
                  <c:v>8041.8420000000024</c:v>
                </c:pt>
                <c:pt idx="15252">
                  <c:v>8041.8660000000036</c:v>
                </c:pt>
                <c:pt idx="15253">
                  <c:v>8041.817</c:v>
                </c:pt>
                <c:pt idx="15254">
                  <c:v>8041.8040000000001</c:v>
                </c:pt>
                <c:pt idx="15255">
                  <c:v>8041.8260000000037</c:v>
                </c:pt>
                <c:pt idx="15256">
                  <c:v>8041.8550000000014</c:v>
                </c:pt>
                <c:pt idx="15257">
                  <c:v>8041.8610000000044</c:v>
                </c:pt>
                <c:pt idx="15258">
                  <c:v>8041.857</c:v>
                </c:pt>
                <c:pt idx="15259">
                  <c:v>8041.8740000000007</c:v>
                </c:pt>
                <c:pt idx="15260">
                  <c:v>8041.8560000000034</c:v>
                </c:pt>
                <c:pt idx="15261">
                  <c:v>8041.8540000000003</c:v>
                </c:pt>
                <c:pt idx="15262">
                  <c:v>8041.8420000000024</c:v>
                </c:pt>
                <c:pt idx="15263">
                  <c:v>8041.8580000000002</c:v>
                </c:pt>
                <c:pt idx="15264">
                  <c:v>8041.8410000000003</c:v>
                </c:pt>
                <c:pt idx="15265">
                  <c:v>8041.8660000000036</c:v>
                </c:pt>
                <c:pt idx="15266">
                  <c:v>8041.875</c:v>
                </c:pt>
                <c:pt idx="15267">
                  <c:v>8041.8789999999999</c:v>
                </c:pt>
                <c:pt idx="15268">
                  <c:v>8041.8330000000005</c:v>
                </c:pt>
                <c:pt idx="15269">
                  <c:v>8041.88</c:v>
                </c:pt>
                <c:pt idx="15270">
                  <c:v>8041.8730000000005</c:v>
                </c:pt>
                <c:pt idx="15271">
                  <c:v>8041.902</c:v>
                </c:pt>
                <c:pt idx="15272">
                  <c:v>8041.89</c:v>
                </c:pt>
                <c:pt idx="15273">
                  <c:v>8041.9220000000014</c:v>
                </c:pt>
                <c:pt idx="15274">
                  <c:v>8041.9010000000007</c:v>
                </c:pt>
                <c:pt idx="15275">
                  <c:v>8041.9360000000006</c:v>
                </c:pt>
                <c:pt idx="15276">
                  <c:v>8041.8810000000003</c:v>
                </c:pt>
                <c:pt idx="15277">
                  <c:v>8041.9210000000003</c:v>
                </c:pt>
                <c:pt idx="15278">
                  <c:v>8041.9389999999985</c:v>
                </c:pt>
                <c:pt idx="15279">
                  <c:v>8041.9429999999993</c:v>
                </c:pt>
                <c:pt idx="15280">
                  <c:v>8041.8920000000035</c:v>
                </c:pt>
                <c:pt idx="15281">
                  <c:v>8041.8870000000015</c:v>
                </c:pt>
                <c:pt idx="15282">
                  <c:v>8041.9160000000002</c:v>
                </c:pt>
                <c:pt idx="15283">
                  <c:v>8041.8879999999999</c:v>
                </c:pt>
                <c:pt idx="15284">
                  <c:v>8041.9579999999996</c:v>
                </c:pt>
                <c:pt idx="15285">
                  <c:v>8041.9220000000014</c:v>
                </c:pt>
                <c:pt idx="15286">
                  <c:v>8041.9479999999985</c:v>
                </c:pt>
                <c:pt idx="15287">
                  <c:v>8042.02</c:v>
                </c:pt>
                <c:pt idx="15288">
                  <c:v>8041.9339999999993</c:v>
                </c:pt>
                <c:pt idx="15289">
                  <c:v>8041.9660000000003</c:v>
                </c:pt>
                <c:pt idx="15290">
                  <c:v>8042.0170000000007</c:v>
                </c:pt>
                <c:pt idx="15291">
                  <c:v>8041.8960000000034</c:v>
                </c:pt>
                <c:pt idx="15292">
                  <c:v>8041.9579999999996</c:v>
                </c:pt>
                <c:pt idx="15293">
                  <c:v>8041.9890000000005</c:v>
                </c:pt>
                <c:pt idx="15294">
                  <c:v>8041.94</c:v>
                </c:pt>
                <c:pt idx="15295">
                  <c:v>8041.9589999999998</c:v>
                </c:pt>
                <c:pt idx="15296">
                  <c:v>8041.9309999999996</c:v>
                </c:pt>
                <c:pt idx="15297">
                  <c:v>8042.0039999999999</c:v>
                </c:pt>
                <c:pt idx="15298">
                  <c:v>8041.9699999999993</c:v>
                </c:pt>
                <c:pt idx="15299">
                  <c:v>8041.98</c:v>
                </c:pt>
                <c:pt idx="15300">
                  <c:v>8041.982</c:v>
                </c:pt>
                <c:pt idx="15301">
                  <c:v>8041.9409999999998</c:v>
                </c:pt>
                <c:pt idx="15302">
                  <c:v>8041.9139999999998</c:v>
                </c:pt>
                <c:pt idx="15303">
                  <c:v>8041.9929999999995</c:v>
                </c:pt>
                <c:pt idx="15304">
                  <c:v>8041.9849999999997</c:v>
                </c:pt>
                <c:pt idx="15305">
                  <c:v>8041.9520000000002</c:v>
                </c:pt>
                <c:pt idx="15306">
                  <c:v>8041.982</c:v>
                </c:pt>
                <c:pt idx="15307">
                  <c:v>8041.9990000000007</c:v>
                </c:pt>
                <c:pt idx="15308">
                  <c:v>8041.9980000000005</c:v>
                </c:pt>
                <c:pt idx="15309">
                  <c:v>8041.973</c:v>
                </c:pt>
                <c:pt idx="15310">
                  <c:v>8042.0250000000024</c:v>
                </c:pt>
                <c:pt idx="15311">
                  <c:v>8041.9929999999995</c:v>
                </c:pt>
                <c:pt idx="15312">
                  <c:v>8041.9630000000006</c:v>
                </c:pt>
                <c:pt idx="15313">
                  <c:v>8042.0350000000008</c:v>
                </c:pt>
                <c:pt idx="15314">
                  <c:v>8042.0250000000024</c:v>
                </c:pt>
                <c:pt idx="15315">
                  <c:v>8042.0370000000003</c:v>
                </c:pt>
                <c:pt idx="15316">
                  <c:v>8042.0749999999998</c:v>
                </c:pt>
                <c:pt idx="15317">
                  <c:v>8042.0710000000008</c:v>
                </c:pt>
                <c:pt idx="15318">
                  <c:v>8042.0070000000005</c:v>
                </c:pt>
                <c:pt idx="15319">
                  <c:v>8042.0130000000017</c:v>
                </c:pt>
                <c:pt idx="15320">
                  <c:v>8042.0920000000024</c:v>
                </c:pt>
                <c:pt idx="15321">
                  <c:v>8042.0769999999993</c:v>
                </c:pt>
                <c:pt idx="15322">
                  <c:v>8042.0360000000001</c:v>
                </c:pt>
                <c:pt idx="15323">
                  <c:v>8042.0710000000008</c:v>
                </c:pt>
                <c:pt idx="15324">
                  <c:v>8042.0960000000014</c:v>
                </c:pt>
                <c:pt idx="15325">
                  <c:v>8042.0570000000016</c:v>
                </c:pt>
                <c:pt idx="15326">
                  <c:v>8042.076</c:v>
                </c:pt>
                <c:pt idx="15327">
                  <c:v>8042.107</c:v>
                </c:pt>
                <c:pt idx="15328">
                  <c:v>8042.0950000000003</c:v>
                </c:pt>
                <c:pt idx="15329">
                  <c:v>8042.1490000000003</c:v>
                </c:pt>
                <c:pt idx="15330">
                  <c:v>8042.1250000000036</c:v>
                </c:pt>
                <c:pt idx="15331">
                  <c:v>8042.0960000000014</c:v>
                </c:pt>
                <c:pt idx="15332">
                  <c:v>8042.1030000000001</c:v>
                </c:pt>
                <c:pt idx="15333">
                  <c:v>8042.0780000000004</c:v>
                </c:pt>
                <c:pt idx="15334">
                  <c:v>8042.14</c:v>
                </c:pt>
                <c:pt idx="15335">
                  <c:v>8042.1640000000034</c:v>
                </c:pt>
                <c:pt idx="15336">
                  <c:v>8042.1540000000014</c:v>
                </c:pt>
                <c:pt idx="15337">
                  <c:v>8042.14</c:v>
                </c:pt>
                <c:pt idx="15338">
                  <c:v>8042.1910000000034</c:v>
                </c:pt>
                <c:pt idx="15339">
                  <c:v>8042.1470000000018</c:v>
                </c:pt>
                <c:pt idx="15340">
                  <c:v>8042.1640000000034</c:v>
                </c:pt>
                <c:pt idx="15341">
                  <c:v>8042.1960000000036</c:v>
                </c:pt>
                <c:pt idx="15342">
                  <c:v>8042.2160000000003</c:v>
                </c:pt>
                <c:pt idx="15343">
                  <c:v>8042.1940000000004</c:v>
                </c:pt>
                <c:pt idx="15344">
                  <c:v>8042.2120000000004</c:v>
                </c:pt>
                <c:pt idx="15345">
                  <c:v>8042.2079999999996</c:v>
                </c:pt>
                <c:pt idx="15346">
                  <c:v>8042.2379999999994</c:v>
                </c:pt>
                <c:pt idx="15347">
                  <c:v>8042.2290000000003</c:v>
                </c:pt>
                <c:pt idx="15348">
                  <c:v>8042.2570000000005</c:v>
                </c:pt>
                <c:pt idx="15349">
                  <c:v>8042.2290000000003</c:v>
                </c:pt>
                <c:pt idx="15350">
                  <c:v>8042.2170000000015</c:v>
                </c:pt>
                <c:pt idx="15351">
                  <c:v>8042.2290000000003</c:v>
                </c:pt>
                <c:pt idx="15352">
                  <c:v>8042.2050000000008</c:v>
                </c:pt>
                <c:pt idx="15353">
                  <c:v>8042.2190000000001</c:v>
                </c:pt>
                <c:pt idx="15354">
                  <c:v>8042.2709999999997</c:v>
                </c:pt>
                <c:pt idx="15355">
                  <c:v>8042.2879999999996</c:v>
                </c:pt>
                <c:pt idx="15356">
                  <c:v>8042.3200000000024</c:v>
                </c:pt>
                <c:pt idx="15357">
                  <c:v>8042.2359999999999</c:v>
                </c:pt>
                <c:pt idx="15358">
                  <c:v>8042.2339999999995</c:v>
                </c:pt>
                <c:pt idx="15359">
                  <c:v>8042.2760000000007</c:v>
                </c:pt>
                <c:pt idx="15360">
                  <c:v>8042.2610000000004</c:v>
                </c:pt>
                <c:pt idx="15361">
                  <c:v>8042.3610000000044</c:v>
                </c:pt>
                <c:pt idx="15362">
                  <c:v>8042.2809999999999</c:v>
                </c:pt>
                <c:pt idx="15363">
                  <c:v>8042.308</c:v>
                </c:pt>
                <c:pt idx="15364">
                  <c:v>8042.268</c:v>
                </c:pt>
                <c:pt idx="15365">
                  <c:v>8042.3040000000001</c:v>
                </c:pt>
                <c:pt idx="15366">
                  <c:v>8042.3180000000002</c:v>
                </c:pt>
                <c:pt idx="15367">
                  <c:v>8042.3190000000004</c:v>
                </c:pt>
                <c:pt idx="15368">
                  <c:v>8042.2560000000003</c:v>
                </c:pt>
                <c:pt idx="15369">
                  <c:v>8042.3390000000009</c:v>
                </c:pt>
                <c:pt idx="15370">
                  <c:v>8042.3120000000035</c:v>
                </c:pt>
                <c:pt idx="15371">
                  <c:v>8042.3440000000001</c:v>
                </c:pt>
                <c:pt idx="15372">
                  <c:v>8042.3370000000004</c:v>
                </c:pt>
                <c:pt idx="15373">
                  <c:v>8042.3190000000004</c:v>
                </c:pt>
                <c:pt idx="15374">
                  <c:v>8042.3760000000002</c:v>
                </c:pt>
                <c:pt idx="15375">
                  <c:v>8042.3720000000003</c:v>
                </c:pt>
                <c:pt idx="15376">
                  <c:v>8042.37</c:v>
                </c:pt>
                <c:pt idx="15377">
                  <c:v>8042.3910000000014</c:v>
                </c:pt>
                <c:pt idx="15378">
                  <c:v>8042.3760000000002</c:v>
                </c:pt>
                <c:pt idx="15379">
                  <c:v>8042.38</c:v>
                </c:pt>
                <c:pt idx="15380">
                  <c:v>8042.4120000000003</c:v>
                </c:pt>
                <c:pt idx="15381">
                  <c:v>8042.3620000000037</c:v>
                </c:pt>
                <c:pt idx="15382">
                  <c:v>8042.38</c:v>
                </c:pt>
                <c:pt idx="15383">
                  <c:v>8042.4049999999997</c:v>
                </c:pt>
                <c:pt idx="15384">
                  <c:v>8042.4049999999997</c:v>
                </c:pt>
                <c:pt idx="15385">
                  <c:v>8042.4190000000008</c:v>
                </c:pt>
                <c:pt idx="15386">
                  <c:v>8042.4160000000002</c:v>
                </c:pt>
                <c:pt idx="15387">
                  <c:v>8042.4180000000006</c:v>
                </c:pt>
                <c:pt idx="15388">
                  <c:v>8042.4049999999997</c:v>
                </c:pt>
                <c:pt idx="15389">
                  <c:v>8042.3680000000004</c:v>
                </c:pt>
                <c:pt idx="15390">
                  <c:v>8042.4309999999996</c:v>
                </c:pt>
                <c:pt idx="15391">
                  <c:v>8042.4429999999993</c:v>
                </c:pt>
                <c:pt idx="15392">
                  <c:v>8042.4190000000008</c:v>
                </c:pt>
                <c:pt idx="15393">
                  <c:v>8042.4030000000002</c:v>
                </c:pt>
                <c:pt idx="15394">
                  <c:v>8042.393</c:v>
                </c:pt>
                <c:pt idx="15395">
                  <c:v>8042.4460000000008</c:v>
                </c:pt>
                <c:pt idx="15396">
                  <c:v>8042.4560000000001</c:v>
                </c:pt>
                <c:pt idx="15397">
                  <c:v>8042.4270000000006</c:v>
                </c:pt>
                <c:pt idx="15398">
                  <c:v>8042.4230000000016</c:v>
                </c:pt>
                <c:pt idx="15399">
                  <c:v>8042.4309999999996</c:v>
                </c:pt>
                <c:pt idx="15400">
                  <c:v>8042.4630000000006</c:v>
                </c:pt>
                <c:pt idx="15401">
                  <c:v>8042.4679999999998</c:v>
                </c:pt>
                <c:pt idx="15402">
                  <c:v>8042.4550000000008</c:v>
                </c:pt>
                <c:pt idx="15403">
                  <c:v>8042.4810000000007</c:v>
                </c:pt>
                <c:pt idx="15404">
                  <c:v>8042.4550000000008</c:v>
                </c:pt>
                <c:pt idx="15405">
                  <c:v>8042.4929999999995</c:v>
                </c:pt>
                <c:pt idx="15406">
                  <c:v>8042.4530000000004</c:v>
                </c:pt>
                <c:pt idx="15407">
                  <c:v>8042.49</c:v>
                </c:pt>
                <c:pt idx="15408">
                  <c:v>8042.4620000000004</c:v>
                </c:pt>
                <c:pt idx="15409">
                  <c:v>8042.4739999999965</c:v>
                </c:pt>
                <c:pt idx="15410">
                  <c:v>8042.5340000000006</c:v>
                </c:pt>
                <c:pt idx="15411">
                  <c:v>8042.5460000000003</c:v>
                </c:pt>
                <c:pt idx="15412">
                  <c:v>8042.5</c:v>
                </c:pt>
                <c:pt idx="15413">
                  <c:v>8042.5710000000008</c:v>
                </c:pt>
                <c:pt idx="15414">
                  <c:v>8042.549</c:v>
                </c:pt>
                <c:pt idx="15415">
                  <c:v>8042.4839999999995</c:v>
                </c:pt>
                <c:pt idx="15416">
                  <c:v>8042.5309999999999</c:v>
                </c:pt>
                <c:pt idx="15417">
                  <c:v>8042.5340000000006</c:v>
                </c:pt>
                <c:pt idx="15418">
                  <c:v>8042.5510000000004</c:v>
                </c:pt>
                <c:pt idx="15419">
                  <c:v>8042.5870000000004</c:v>
                </c:pt>
                <c:pt idx="15420">
                  <c:v>8042.5720000000001</c:v>
                </c:pt>
                <c:pt idx="15421">
                  <c:v>8042.5769999999993</c:v>
                </c:pt>
                <c:pt idx="15422">
                  <c:v>8042.5769999999993</c:v>
                </c:pt>
                <c:pt idx="15423">
                  <c:v>8042.6390000000001</c:v>
                </c:pt>
                <c:pt idx="15424">
                  <c:v>8042.5739999999996</c:v>
                </c:pt>
                <c:pt idx="15425">
                  <c:v>8042.558</c:v>
                </c:pt>
                <c:pt idx="15426">
                  <c:v>8042.6050000000014</c:v>
                </c:pt>
                <c:pt idx="15427">
                  <c:v>8042.6060000000034</c:v>
                </c:pt>
                <c:pt idx="15428">
                  <c:v>8042.5710000000008</c:v>
                </c:pt>
                <c:pt idx="15429">
                  <c:v>8042.6270000000004</c:v>
                </c:pt>
                <c:pt idx="15430">
                  <c:v>8042.5920000000024</c:v>
                </c:pt>
                <c:pt idx="15431">
                  <c:v>8042.5940000000001</c:v>
                </c:pt>
                <c:pt idx="15432">
                  <c:v>8042.607</c:v>
                </c:pt>
                <c:pt idx="15433">
                  <c:v>8042.6140000000014</c:v>
                </c:pt>
                <c:pt idx="15434">
                  <c:v>8042.57</c:v>
                </c:pt>
                <c:pt idx="15435">
                  <c:v>8042.576</c:v>
                </c:pt>
                <c:pt idx="15436">
                  <c:v>8042.58</c:v>
                </c:pt>
                <c:pt idx="15437">
                  <c:v>8042.6470000000018</c:v>
                </c:pt>
                <c:pt idx="15438">
                  <c:v>8042.6850000000004</c:v>
                </c:pt>
                <c:pt idx="15439">
                  <c:v>8042.6460000000034</c:v>
                </c:pt>
                <c:pt idx="15440">
                  <c:v>8042.6710000000003</c:v>
                </c:pt>
                <c:pt idx="15441">
                  <c:v>8042.6390000000001</c:v>
                </c:pt>
                <c:pt idx="15442">
                  <c:v>8042.6140000000014</c:v>
                </c:pt>
                <c:pt idx="15443">
                  <c:v>8042.6290000000045</c:v>
                </c:pt>
                <c:pt idx="15444">
                  <c:v>8042.6090000000004</c:v>
                </c:pt>
                <c:pt idx="15445">
                  <c:v>8042.6270000000004</c:v>
                </c:pt>
                <c:pt idx="15446">
                  <c:v>8042.6100000000024</c:v>
                </c:pt>
                <c:pt idx="15447">
                  <c:v>8042.6330000000007</c:v>
                </c:pt>
                <c:pt idx="15448">
                  <c:v>8042.6720000000014</c:v>
                </c:pt>
                <c:pt idx="15449">
                  <c:v>8042.7050000000008</c:v>
                </c:pt>
                <c:pt idx="15450">
                  <c:v>8042.683</c:v>
                </c:pt>
                <c:pt idx="15451">
                  <c:v>8042.6950000000024</c:v>
                </c:pt>
                <c:pt idx="15452">
                  <c:v>8042.6410000000014</c:v>
                </c:pt>
                <c:pt idx="15453">
                  <c:v>8042.6640000000034</c:v>
                </c:pt>
                <c:pt idx="15454">
                  <c:v>8042.6970000000001</c:v>
                </c:pt>
                <c:pt idx="15455">
                  <c:v>8042.6610000000037</c:v>
                </c:pt>
                <c:pt idx="15456">
                  <c:v>8042.6980000000003</c:v>
                </c:pt>
                <c:pt idx="15457">
                  <c:v>8042.6810000000014</c:v>
                </c:pt>
                <c:pt idx="15458">
                  <c:v>8042.6840000000002</c:v>
                </c:pt>
                <c:pt idx="15459">
                  <c:v>8042.68</c:v>
                </c:pt>
                <c:pt idx="15460">
                  <c:v>8042.71</c:v>
                </c:pt>
                <c:pt idx="15461">
                  <c:v>8042.6930000000002</c:v>
                </c:pt>
                <c:pt idx="15462">
                  <c:v>8042.6890000000003</c:v>
                </c:pt>
                <c:pt idx="15463">
                  <c:v>8042.6980000000003</c:v>
                </c:pt>
                <c:pt idx="15464">
                  <c:v>8042.6870000000008</c:v>
                </c:pt>
                <c:pt idx="15465">
                  <c:v>8042.6720000000014</c:v>
                </c:pt>
                <c:pt idx="15466">
                  <c:v>8042.6770000000006</c:v>
                </c:pt>
                <c:pt idx="15467">
                  <c:v>8042.683</c:v>
                </c:pt>
                <c:pt idx="15468">
                  <c:v>8042.6730000000016</c:v>
                </c:pt>
                <c:pt idx="15469">
                  <c:v>8042.6680000000024</c:v>
                </c:pt>
                <c:pt idx="15470">
                  <c:v>8042.674</c:v>
                </c:pt>
                <c:pt idx="15471">
                  <c:v>8042.7210000000014</c:v>
                </c:pt>
                <c:pt idx="15472">
                  <c:v>8042.6710000000003</c:v>
                </c:pt>
                <c:pt idx="15473">
                  <c:v>8042.6730000000016</c:v>
                </c:pt>
                <c:pt idx="15474">
                  <c:v>8042.6480000000001</c:v>
                </c:pt>
                <c:pt idx="15475">
                  <c:v>8042.7040000000006</c:v>
                </c:pt>
                <c:pt idx="15476">
                  <c:v>8042.6910000000034</c:v>
                </c:pt>
                <c:pt idx="15477">
                  <c:v>8042.6720000000014</c:v>
                </c:pt>
                <c:pt idx="15478">
                  <c:v>8042.7050000000008</c:v>
                </c:pt>
                <c:pt idx="15479">
                  <c:v>8042.6650000000036</c:v>
                </c:pt>
                <c:pt idx="15480">
                  <c:v>8042.6580000000004</c:v>
                </c:pt>
                <c:pt idx="15481">
                  <c:v>8042.72</c:v>
                </c:pt>
                <c:pt idx="15482">
                  <c:v>8042.6780000000008</c:v>
                </c:pt>
                <c:pt idx="15483">
                  <c:v>8042.7110000000002</c:v>
                </c:pt>
                <c:pt idx="15484">
                  <c:v>8042.7020000000002</c:v>
                </c:pt>
                <c:pt idx="15485">
                  <c:v>8042.6680000000024</c:v>
                </c:pt>
                <c:pt idx="15486">
                  <c:v>8042.7110000000002</c:v>
                </c:pt>
                <c:pt idx="15487">
                  <c:v>8042.6620000000039</c:v>
                </c:pt>
                <c:pt idx="15488">
                  <c:v>8042.7260000000024</c:v>
                </c:pt>
                <c:pt idx="15489">
                  <c:v>8042.72</c:v>
                </c:pt>
                <c:pt idx="15490">
                  <c:v>8042.6960000000036</c:v>
                </c:pt>
                <c:pt idx="15491">
                  <c:v>8042.7390000000005</c:v>
                </c:pt>
                <c:pt idx="15492">
                  <c:v>8042.7089999999998</c:v>
                </c:pt>
                <c:pt idx="15493">
                  <c:v>8042.6450000000004</c:v>
                </c:pt>
                <c:pt idx="15494">
                  <c:v>8042.6860000000024</c:v>
                </c:pt>
                <c:pt idx="15495">
                  <c:v>8042.683</c:v>
                </c:pt>
                <c:pt idx="15496">
                  <c:v>8042.6590000000024</c:v>
                </c:pt>
                <c:pt idx="15497">
                  <c:v>8042.6730000000016</c:v>
                </c:pt>
                <c:pt idx="15498">
                  <c:v>8042.7210000000014</c:v>
                </c:pt>
                <c:pt idx="15499">
                  <c:v>8042.7339999999995</c:v>
                </c:pt>
                <c:pt idx="15500">
                  <c:v>8042.6860000000024</c:v>
                </c:pt>
                <c:pt idx="15501">
                  <c:v>8042.71</c:v>
                </c:pt>
                <c:pt idx="15502">
                  <c:v>8042.7070000000003</c:v>
                </c:pt>
                <c:pt idx="15503">
                  <c:v>8042.6670000000004</c:v>
                </c:pt>
                <c:pt idx="15504">
                  <c:v>8042.7570000000005</c:v>
                </c:pt>
                <c:pt idx="15505">
                  <c:v>8042.7110000000002</c:v>
                </c:pt>
                <c:pt idx="15506">
                  <c:v>8042.74</c:v>
                </c:pt>
                <c:pt idx="15507">
                  <c:v>8042.6900000000014</c:v>
                </c:pt>
                <c:pt idx="15508">
                  <c:v>8042.7560000000003</c:v>
                </c:pt>
                <c:pt idx="15509">
                  <c:v>8042.6940000000004</c:v>
                </c:pt>
                <c:pt idx="15510">
                  <c:v>8042.7179999999998</c:v>
                </c:pt>
                <c:pt idx="15511">
                  <c:v>8042.74</c:v>
                </c:pt>
                <c:pt idx="15512">
                  <c:v>8042.7280000000001</c:v>
                </c:pt>
                <c:pt idx="15513">
                  <c:v>8042.71</c:v>
                </c:pt>
                <c:pt idx="15514">
                  <c:v>8042.7570000000005</c:v>
                </c:pt>
                <c:pt idx="15515">
                  <c:v>8042.7490000000007</c:v>
                </c:pt>
                <c:pt idx="15516">
                  <c:v>8042.7650000000003</c:v>
                </c:pt>
                <c:pt idx="15517">
                  <c:v>8042.7729999999992</c:v>
                </c:pt>
                <c:pt idx="15518">
                  <c:v>8042.7650000000003</c:v>
                </c:pt>
                <c:pt idx="15519">
                  <c:v>8042.7439999999997</c:v>
                </c:pt>
                <c:pt idx="15520">
                  <c:v>8042.7709999999997</c:v>
                </c:pt>
                <c:pt idx="15521">
                  <c:v>8042.7610000000004</c:v>
                </c:pt>
                <c:pt idx="15522">
                  <c:v>8042.7359999999999</c:v>
                </c:pt>
                <c:pt idx="15523">
                  <c:v>8042.7580000000007</c:v>
                </c:pt>
                <c:pt idx="15524">
                  <c:v>8042.7310000000007</c:v>
                </c:pt>
                <c:pt idx="15525">
                  <c:v>8042.79</c:v>
                </c:pt>
                <c:pt idx="15526">
                  <c:v>8042.7190000000001</c:v>
                </c:pt>
                <c:pt idx="15527">
                  <c:v>8042.7369999999992</c:v>
                </c:pt>
                <c:pt idx="15528">
                  <c:v>8042.7170000000015</c:v>
                </c:pt>
                <c:pt idx="15529">
                  <c:v>8042.7120000000004</c:v>
                </c:pt>
                <c:pt idx="15530">
                  <c:v>8042.75</c:v>
                </c:pt>
                <c:pt idx="15531">
                  <c:v>8042.7369999999992</c:v>
                </c:pt>
                <c:pt idx="15532">
                  <c:v>8042.74</c:v>
                </c:pt>
                <c:pt idx="15533">
                  <c:v>8042.7820000000002</c:v>
                </c:pt>
                <c:pt idx="15534">
                  <c:v>8042.7829999999994</c:v>
                </c:pt>
                <c:pt idx="15535">
                  <c:v>8042.7429999999995</c:v>
                </c:pt>
                <c:pt idx="15536">
                  <c:v>8042.7879999999996</c:v>
                </c:pt>
                <c:pt idx="15537">
                  <c:v>8042.7339999999995</c:v>
                </c:pt>
                <c:pt idx="15538">
                  <c:v>8042.7970000000005</c:v>
                </c:pt>
                <c:pt idx="15539">
                  <c:v>8042.7640000000001</c:v>
                </c:pt>
                <c:pt idx="15540">
                  <c:v>8042.75</c:v>
                </c:pt>
                <c:pt idx="15541">
                  <c:v>8042.7570000000005</c:v>
                </c:pt>
                <c:pt idx="15542">
                  <c:v>8042.7709999999997</c:v>
                </c:pt>
                <c:pt idx="15543">
                  <c:v>8042.7850000000008</c:v>
                </c:pt>
                <c:pt idx="15544">
                  <c:v>8042.78</c:v>
                </c:pt>
                <c:pt idx="15545">
                  <c:v>8042.759</c:v>
                </c:pt>
                <c:pt idx="15546">
                  <c:v>8042.7530000000015</c:v>
                </c:pt>
                <c:pt idx="15547">
                  <c:v>8042.7860000000001</c:v>
                </c:pt>
                <c:pt idx="15548">
                  <c:v>8042.7630000000017</c:v>
                </c:pt>
                <c:pt idx="15549">
                  <c:v>8042.7469999999994</c:v>
                </c:pt>
                <c:pt idx="15550">
                  <c:v>8042.7660000000014</c:v>
                </c:pt>
                <c:pt idx="15551">
                  <c:v>8042.7910000000002</c:v>
                </c:pt>
                <c:pt idx="15552">
                  <c:v>8042.7570000000005</c:v>
                </c:pt>
                <c:pt idx="15553">
                  <c:v>8042.7829999999994</c:v>
                </c:pt>
                <c:pt idx="15554">
                  <c:v>8042.7429999999995</c:v>
                </c:pt>
                <c:pt idx="15555">
                  <c:v>8042.7779999999975</c:v>
                </c:pt>
                <c:pt idx="15556">
                  <c:v>8042.78</c:v>
                </c:pt>
                <c:pt idx="15557">
                  <c:v>8042.7650000000003</c:v>
                </c:pt>
                <c:pt idx="15558">
                  <c:v>8042.7920000000004</c:v>
                </c:pt>
                <c:pt idx="15559">
                  <c:v>8042.7449999999999</c:v>
                </c:pt>
                <c:pt idx="15560">
                  <c:v>8042.7310000000007</c:v>
                </c:pt>
                <c:pt idx="15561">
                  <c:v>8042.74</c:v>
                </c:pt>
                <c:pt idx="15562">
                  <c:v>8042.72</c:v>
                </c:pt>
                <c:pt idx="15563">
                  <c:v>8042.7110000000002</c:v>
                </c:pt>
                <c:pt idx="15564">
                  <c:v>8042.7719999999999</c:v>
                </c:pt>
                <c:pt idx="15565">
                  <c:v>8042.75</c:v>
                </c:pt>
                <c:pt idx="15566">
                  <c:v>8042.7349999999997</c:v>
                </c:pt>
                <c:pt idx="15567">
                  <c:v>8042.7560000000003</c:v>
                </c:pt>
                <c:pt idx="15568">
                  <c:v>8042.7280000000001</c:v>
                </c:pt>
                <c:pt idx="15569">
                  <c:v>8042.75</c:v>
                </c:pt>
                <c:pt idx="15570">
                  <c:v>8042.7550000000001</c:v>
                </c:pt>
                <c:pt idx="15571">
                  <c:v>8042.7020000000002</c:v>
                </c:pt>
                <c:pt idx="15572">
                  <c:v>8042.7369999999992</c:v>
                </c:pt>
                <c:pt idx="15573">
                  <c:v>8042.7349999999997</c:v>
                </c:pt>
                <c:pt idx="15574">
                  <c:v>8042.7510000000002</c:v>
                </c:pt>
                <c:pt idx="15575">
                  <c:v>8042.7390000000005</c:v>
                </c:pt>
                <c:pt idx="15576">
                  <c:v>8042.74</c:v>
                </c:pt>
                <c:pt idx="15577">
                  <c:v>8042.7280000000001</c:v>
                </c:pt>
                <c:pt idx="15578">
                  <c:v>8042.6900000000014</c:v>
                </c:pt>
                <c:pt idx="15579">
                  <c:v>8042.75</c:v>
                </c:pt>
                <c:pt idx="15580">
                  <c:v>8042.7349999999997</c:v>
                </c:pt>
                <c:pt idx="15581">
                  <c:v>8042.7130000000006</c:v>
                </c:pt>
                <c:pt idx="15582">
                  <c:v>8042.7469999999994</c:v>
                </c:pt>
                <c:pt idx="15583">
                  <c:v>8042.7349999999997</c:v>
                </c:pt>
                <c:pt idx="15584">
                  <c:v>8042.7369999999992</c:v>
                </c:pt>
                <c:pt idx="15585">
                  <c:v>8042.7060000000001</c:v>
                </c:pt>
                <c:pt idx="15586">
                  <c:v>8042.6810000000014</c:v>
                </c:pt>
                <c:pt idx="15587">
                  <c:v>8042.7490000000007</c:v>
                </c:pt>
                <c:pt idx="15588">
                  <c:v>8042.7070000000003</c:v>
                </c:pt>
                <c:pt idx="15589">
                  <c:v>8042.6970000000001</c:v>
                </c:pt>
                <c:pt idx="15590">
                  <c:v>8042.768</c:v>
                </c:pt>
                <c:pt idx="15591">
                  <c:v>8042.7260000000024</c:v>
                </c:pt>
                <c:pt idx="15592">
                  <c:v>8042.7339999999995</c:v>
                </c:pt>
                <c:pt idx="15593">
                  <c:v>8042.7490000000007</c:v>
                </c:pt>
                <c:pt idx="15594">
                  <c:v>8042.7739999999994</c:v>
                </c:pt>
                <c:pt idx="15595">
                  <c:v>8042.732</c:v>
                </c:pt>
                <c:pt idx="15596">
                  <c:v>8042.7270000000017</c:v>
                </c:pt>
                <c:pt idx="15597">
                  <c:v>8042.7030000000004</c:v>
                </c:pt>
                <c:pt idx="15598">
                  <c:v>8042.7170000000015</c:v>
                </c:pt>
                <c:pt idx="15599">
                  <c:v>8042.73</c:v>
                </c:pt>
                <c:pt idx="15600">
                  <c:v>8042.7520000000004</c:v>
                </c:pt>
                <c:pt idx="15601">
                  <c:v>8042.7359999999999</c:v>
                </c:pt>
                <c:pt idx="15602">
                  <c:v>8042.7620000000024</c:v>
                </c:pt>
                <c:pt idx="15603">
                  <c:v>8042.7870000000003</c:v>
                </c:pt>
                <c:pt idx="15604">
                  <c:v>8042.759</c:v>
                </c:pt>
                <c:pt idx="15605">
                  <c:v>8042.7439999999997</c:v>
                </c:pt>
                <c:pt idx="15606">
                  <c:v>8042.76</c:v>
                </c:pt>
                <c:pt idx="15607">
                  <c:v>8042.7550000000001</c:v>
                </c:pt>
                <c:pt idx="15608">
                  <c:v>8042.6980000000003</c:v>
                </c:pt>
                <c:pt idx="15609">
                  <c:v>8042.7870000000003</c:v>
                </c:pt>
                <c:pt idx="15610">
                  <c:v>8042.7240000000002</c:v>
                </c:pt>
                <c:pt idx="15611">
                  <c:v>8042.7580000000007</c:v>
                </c:pt>
                <c:pt idx="15612">
                  <c:v>8042.7330000000002</c:v>
                </c:pt>
                <c:pt idx="15613">
                  <c:v>8042.7570000000005</c:v>
                </c:pt>
                <c:pt idx="15614">
                  <c:v>8042.7610000000004</c:v>
                </c:pt>
                <c:pt idx="15615">
                  <c:v>8042.74</c:v>
                </c:pt>
                <c:pt idx="15616">
                  <c:v>8042.7339999999995</c:v>
                </c:pt>
                <c:pt idx="15617">
                  <c:v>8042.7210000000014</c:v>
                </c:pt>
                <c:pt idx="15618">
                  <c:v>8042.74</c:v>
                </c:pt>
                <c:pt idx="15619">
                  <c:v>8042.7179999999998</c:v>
                </c:pt>
                <c:pt idx="15620">
                  <c:v>8042.7290000000003</c:v>
                </c:pt>
                <c:pt idx="15621">
                  <c:v>8042.6920000000036</c:v>
                </c:pt>
                <c:pt idx="15622">
                  <c:v>8042.7110000000002</c:v>
                </c:pt>
                <c:pt idx="15623">
                  <c:v>8042.7170000000015</c:v>
                </c:pt>
                <c:pt idx="15624">
                  <c:v>8042.7089999999998</c:v>
                </c:pt>
                <c:pt idx="15625">
                  <c:v>8042.71</c:v>
                </c:pt>
                <c:pt idx="15626">
                  <c:v>8042.6680000000024</c:v>
                </c:pt>
                <c:pt idx="15627">
                  <c:v>8042.6840000000002</c:v>
                </c:pt>
                <c:pt idx="15628">
                  <c:v>8042.7040000000006</c:v>
                </c:pt>
                <c:pt idx="15629">
                  <c:v>8042.6750000000002</c:v>
                </c:pt>
                <c:pt idx="15630">
                  <c:v>8042.68</c:v>
                </c:pt>
                <c:pt idx="15631">
                  <c:v>8042.6390000000001</c:v>
                </c:pt>
                <c:pt idx="15632">
                  <c:v>8042.6310000000003</c:v>
                </c:pt>
                <c:pt idx="15633">
                  <c:v>8042.6130000000003</c:v>
                </c:pt>
                <c:pt idx="15634">
                  <c:v>8042.6180000000004</c:v>
                </c:pt>
                <c:pt idx="15635">
                  <c:v>8042.67</c:v>
                </c:pt>
                <c:pt idx="15636">
                  <c:v>8042.6390000000001</c:v>
                </c:pt>
                <c:pt idx="15637">
                  <c:v>8042.6490000000003</c:v>
                </c:pt>
                <c:pt idx="15638">
                  <c:v>8042.6390000000001</c:v>
                </c:pt>
                <c:pt idx="15639">
                  <c:v>8042.6060000000034</c:v>
                </c:pt>
                <c:pt idx="15640">
                  <c:v>8042.5910000000003</c:v>
                </c:pt>
                <c:pt idx="15641">
                  <c:v>8042.6140000000014</c:v>
                </c:pt>
                <c:pt idx="15642">
                  <c:v>8042.5560000000014</c:v>
                </c:pt>
                <c:pt idx="15643">
                  <c:v>8042.5550000000003</c:v>
                </c:pt>
                <c:pt idx="15644">
                  <c:v>8042.5970000000007</c:v>
                </c:pt>
                <c:pt idx="15645">
                  <c:v>8042.5470000000005</c:v>
                </c:pt>
                <c:pt idx="15646">
                  <c:v>8042.5389999999998</c:v>
                </c:pt>
                <c:pt idx="15647">
                  <c:v>8042.6020000000044</c:v>
                </c:pt>
                <c:pt idx="15648">
                  <c:v>8042.5780000000004</c:v>
                </c:pt>
                <c:pt idx="15649">
                  <c:v>8042.5520000000024</c:v>
                </c:pt>
                <c:pt idx="15650">
                  <c:v>8042.509</c:v>
                </c:pt>
                <c:pt idx="15651">
                  <c:v>8042.5540000000001</c:v>
                </c:pt>
                <c:pt idx="15652">
                  <c:v>8042.5720000000001</c:v>
                </c:pt>
                <c:pt idx="15653">
                  <c:v>8042.5460000000003</c:v>
                </c:pt>
                <c:pt idx="15654">
                  <c:v>8042.5060000000003</c:v>
                </c:pt>
                <c:pt idx="15655">
                  <c:v>8042.5060000000003</c:v>
                </c:pt>
                <c:pt idx="15656">
                  <c:v>8042.5110000000004</c:v>
                </c:pt>
                <c:pt idx="15657">
                  <c:v>8042.5309999999999</c:v>
                </c:pt>
                <c:pt idx="15658">
                  <c:v>8042.5220000000045</c:v>
                </c:pt>
                <c:pt idx="15659">
                  <c:v>8042.4960000000001</c:v>
                </c:pt>
                <c:pt idx="15660">
                  <c:v>8042.5030000000015</c:v>
                </c:pt>
                <c:pt idx="15661">
                  <c:v>8042.4929999999995</c:v>
                </c:pt>
                <c:pt idx="15662">
                  <c:v>8042.4489999999996</c:v>
                </c:pt>
                <c:pt idx="15663">
                  <c:v>8042.4949999999999</c:v>
                </c:pt>
                <c:pt idx="15664">
                  <c:v>8042.4520000000002</c:v>
                </c:pt>
                <c:pt idx="15665">
                  <c:v>8042.4579999999996</c:v>
                </c:pt>
                <c:pt idx="15666">
                  <c:v>8042.4290000000001</c:v>
                </c:pt>
                <c:pt idx="15667">
                  <c:v>8042.4460000000008</c:v>
                </c:pt>
                <c:pt idx="15668">
                  <c:v>8042.4270000000006</c:v>
                </c:pt>
                <c:pt idx="15669">
                  <c:v>8042.43</c:v>
                </c:pt>
                <c:pt idx="15670">
                  <c:v>8042.3580000000002</c:v>
                </c:pt>
                <c:pt idx="15671">
                  <c:v>8042.4069999999992</c:v>
                </c:pt>
                <c:pt idx="15672">
                  <c:v>8042.4260000000004</c:v>
                </c:pt>
                <c:pt idx="15673">
                  <c:v>8042.43</c:v>
                </c:pt>
                <c:pt idx="15674">
                  <c:v>8042.4040000000005</c:v>
                </c:pt>
                <c:pt idx="15675">
                  <c:v>8042.4170000000004</c:v>
                </c:pt>
                <c:pt idx="15676">
                  <c:v>8042.451</c:v>
                </c:pt>
                <c:pt idx="15677">
                  <c:v>8042.384</c:v>
                </c:pt>
                <c:pt idx="15678">
                  <c:v>8042.4170000000004</c:v>
                </c:pt>
                <c:pt idx="15679">
                  <c:v>8042.3720000000003</c:v>
                </c:pt>
                <c:pt idx="15680">
                  <c:v>8042.39</c:v>
                </c:pt>
                <c:pt idx="15681">
                  <c:v>8042.3660000000036</c:v>
                </c:pt>
                <c:pt idx="15682">
                  <c:v>8042.39</c:v>
                </c:pt>
                <c:pt idx="15683">
                  <c:v>8042.3810000000003</c:v>
                </c:pt>
                <c:pt idx="15684">
                  <c:v>8042.3720000000003</c:v>
                </c:pt>
                <c:pt idx="15685">
                  <c:v>8042.3740000000007</c:v>
                </c:pt>
                <c:pt idx="15686">
                  <c:v>8042.3970000000018</c:v>
                </c:pt>
                <c:pt idx="15687">
                  <c:v>8042.3830000000007</c:v>
                </c:pt>
                <c:pt idx="15688">
                  <c:v>8042.3430000000017</c:v>
                </c:pt>
                <c:pt idx="15689">
                  <c:v>8042.3810000000003</c:v>
                </c:pt>
                <c:pt idx="15690">
                  <c:v>8042.3470000000007</c:v>
                </c:pt>
                <c:pt idx="15691">
                  <c:v>8042.3680000000004</c:v>
                </c:pt>
                <c:pt idx="15692">
                  <c:v>8042.335</c:v>
                </c:pt>
                <c:pt idx="15693">
                  <c:v>8042.3510000000024</c:v>
                </c:pt>
                <c:pt idx="15694">
                  <c:v>8042.3650000000034</c:v>
                </c:pt>
                <c:pt idx="15695">
                  <c:v>8042.3230000000003</c:v>
                </c:pt>
                <c:pt idx="15696">
                  <c:v>8042.3430000000017</c:v>
                </c:pt>
                <c:pt idx="15697">
                  <c:v>8042.3260000000037</c:v>
                </c:pt>
                <c:pt idx="15698">
                  <c:v>8042.3280000000004</c:v>
                </c:pt>
                <c:pt idx="15699">
                  <c:v>8042.3320000000003</c:v>
                </c:pt>
                <c:pt idx="15700">
                  <c:v>8042.3150000000014</c:v>
                </c:pt>
                <c:pt idx="15701">
                  <c:v>8042.3450000000003</c:v>
                </c:pt>
                <c:pt idx="15702">
                  <c:v>8042.268</c:v>
                </c:pt>
                <c:pt idx="15703">
                  <c:v>8042.3450000000003</c:v>
                </c:pt>
                <c:pt idx="15704">
                  <c:v>8042.3140000000003</c:v>
                </c:pt>
                <c:pt idx="15705">
                  <c:v>8042.2879999999996</c:v>
                </c:pt>
                <c:pt idx="15706">
                  <c:v>8042.3050000000003</c:v>
                </c:pt>
                <c:pt idx="15707">
                  <c:v>8042.2879999999996</c:v>
                </c:pt>
                <c:pt idx="15708">
                  <c:v>8042.31</c:v>
                </c:pt>
                <c:pt idx="15709">
                  <c:v>8042.2820000000002</c:v>
                </c:pt>
                <c:pt idx="15710">
                  <c:v>8042.2690000000002</c:v>
                </c:pt>
                <c:pt idx="15711">
                  <c:v>8042.2620000000024</c:v>
                </c:pt>
                <c:pt idx="15712">
                  <c:v>8042.2670000000007</c:v>
                </c:pt>
                <c:pt idx="15713">
                  <c:v>8042.3590000000004</c:v>
                </c:pt>
                <c:pt idx="15714">
                  <c:v>8042.2950000000001</c:v>
                </c:pt>
                <c:pt idx="15715">
                  <c:v>8042.2390000000005</c:v>
                </c:pt>
                <c:pt idx="15716">
                  <c:v>8042.3190000000004</c:v>
                </c:pt>
                <c:pt idx="15717">
                  <c:v>8042.2480000000005</c:v>
                </c:pt>
                <c:pt idx="15718">
                  <c:v>8042.2729999999992</c:v>
                </c:pt>
                <c:pt idx="15719">
                  <c:v>8042.2910000000002</c:v>
                </c:pt>
                <c:pt idx="15720">
                  <c:v>8042.259</c:v>
                </c:pt>
                <c:pt idx="15721">
                  <c:v>8042.3070000000016</c:v>
                </c:pt>
                <c:pt idx="15722">
                  <c:v>8042.2779999999975</c:v>
                </c:pt>
                <c:pt idx="15723">
                  <c:v>8042.299</c:v>
                </c:pt>
                <c:pt idx="15724">
                  <c:v>8042.3110000000024</c:v>
                </c:pt>
                <c:pt idx="15725">
                  <c:v>8042.22</c:v>
                </c:pt>
                <c:pt idx="15726">
                  <c:v>8042.2520000000004</c:v>
                </c:pt>
                <c:pt idx="15727">
                  <c:v>8042.2310000000007</c:v>
                </c:pt>
                <c:pt idx="15728">
                  <c:v>8042.2650000000003</c:v>
                </c:pt>
                <c:pt idx="15729">
                  <c:v>8042.2640000000001</c:v>
                </c:pt>
                <c:pt idx="15730">
                  <c:v>8042.241</c:v>
                </c:pt>
                <c:pt idx="15731">
                  <c:v>8042.1990000000014</c:v>
                </c:pt>
                <c:pt idx="15732">
                  <c:v>8042.2640000000001</c:v>
                </c:pt>
                <c:pt idx="15733">
                  <c:v>8042.2550000000001</c:v>
                </c:pt>
                <c:pt idx="15734">
                  <c:v>8042.1980000000003</c:v>
                </c:pt>
                <c:pt idx="15735">
                  <c:v>8042.2030000000004</c:v>
                </c:pt>
                <c:pt idx="15736">
                  <c:v>8042.2220000000034</c:v>
                </c:pt>
                <c:pt idx="15737">
                  <c:v>8042.2089999999998</c:v>
                </c:pt>
                <c:pt idx="15738">
                  <c:v>8042.2130000000006</c:v>
                </c:pt>
                <c:pt idx="15739">
                  <c:v>8042.2550000000001</c:v>
                </c:pt>
                <c:pt idx="15740">
                  <c:v>8042.183</c:v>
                </c:pt>
                <c:pt idx="15741">
                  <c:v>8042.1860000000024</c:v>
                </c:pt>
                <c:pt idx="15742">
                  <c:v>8042.2369999999992</c:v>
                </c:pt>
                <c:pt idx="15743">
                  <c:v>8042.2729999999992</c:v>
                </c:pt>
                <c:pt idx="15744">
                  <c:v>8042.2709999999997</c:v>
                </c:pt>
                <c:pt idx="15745">
                  <c:v>8042.1780000000008</c:v>
                </c:pt>
                <c:pt idx="15746">
                  <c:v>8042.1860000000024</c:v>
                </c:pt>
                <c:pt idx="15747">
                  <c:v>8042.1950000000024</c:v>
                </c:pt>
                <c:pt idx="15748">
                  <c:v>8042.268</c:v>
                </c:pt>
                <c:pt idx="15749">
                  <c:v>8042.1920000000036</c:v>
                </c:pt>
                <c:pt idx="15750">
                  <c:v>8042.24</c:v>
                </c:pt>
                <c:pt idx="15751">
                  <c:v>8042.2120000000004</c:v>
                </c:pt>
                <c:pt idx="15752">
                  <c:v>8042.2460000000001</c:v>
                </c:pt>
                <c:pt idx="15753">
                  <c:v>8042.1850000000004</c:v>
                </c:pt>
                <c:pt idx="15754">
                  <c:v>8042.1930000000002</c:v>
                </c:pt>
                <c:pt idx="15755">
                  <c:v>8042.1980000000003</c:v>
                </c:pt>
                <c:pt idx="15756">
                  <c:v>8042.2290000000003</c:v>
                </c:pt>
                <c:pt idx="15757">
                  <c:v>8042.2520000000004</c:v>
                </c:pt>
                <c:pt idx="15758">
                  <c:v>8042.2889999999998</c:v>
                </c:pt>
                <c:pt idx="15759">
                  <c:v>8042.2170000000015</c:v>
                </c:pt>
                <c:pt idx="15760">
                  <c:v>8042.23</c:v>
                </c:pt>
                <c:pt idx="15761">
                  <c:v>8042.1630000000014</c:v>
                </c:pt>
                <c:pt idx="15762">
                  <c:v>8042.17</c:v>
                </c:pt>
                <c:pt idx="15763">
                  <c:v>8042.1790000000001</c:v>
                </c:pt>
                <c:pt idx="15764">
                  <c:v>8042.2030000000004</c:v>
                </c:pt>
                <c:pt idx="15765">
                  <c:v>8042.2290000000003</c:v>
                </c:pt>
                <c:pt idx="15766">
                  <c:v>8042.2079999999996</c:v>
                </c:pt>
                <c:pt idx="15767">
                  <c:v>8042.2150000000001</c:v>
                </c:pt>
                <c:pt idx="15768">
                  <c:v>8042.1660000000038</c:v>
                </c:pt>
                <c:pt idx="15769">
                  <c:v>8042.2089999999998</c:v>
                </c:pt>
                <c:pt idx="15770">
                  <c:v>8042.2060000000001</c:v>
                </c:pt>
                <c:pt idx="15771">
                  <c:v>8042.2060000000001</c:v>
                </c:pt>
                <c:pt idx="15772">
                  <c:v>8042.1630000000014</c:v>
                </c:pt>
                <c:pt idx="15773">
                  <c:v>8042.1980000000003</c:v>
                </c:pt>
                <c:pt idx="15774">
                  <c:v>8042.2310000000007</c:v>
                </c:pt>
                <c:pt idx="15775">
                  <c:v>8042.2140000000009</c:v>
                </c:pt>
                <c:pt idx="15776">
                  <c:v>8042.2089999999998</c:v>
                </c:pt>
                <c:pt idx="15777">
                  <c:v>8042.174</c:v>
                </c:pt>
                <c:pt idx="15778">
                  <c:v>8042.18</c:v>
                </c:pt>
                <c:pt idx="15779">
                  <c:v>8042.2359999999999</c:v>
                </c:pt>
                <c:pt idx="15780">
                  <c:v>8042.2240000000002</c:v>
                </c:pt>
                <c:pt idx="15781">
                  <c:v>8042.2160000000003</c:v>
                </c:pt>
                <c:pt idx="15782">
                  <c:v>8042.2330000000002</c:v>
                </c:pt>
                <c:pt idx="15783">
                  <c:v>8042.1870000000008</c:v>
                </c:pt>
                <c:pt idx="15784">
                  <c:v>8042.2060000000001</c:v>
                </c:pt>
                <c:pt idx="15785">
                  <c:v>8042.1970000000001</c:v>
                </c:pt>
                <c:pt idx="15786">
                  <c:v>8042.1540000000014</c:v>
                </c:pt>
                <c:pt idx="15787">
                  <c:v>8042.1690000000035</c:v>
                </c:pt>
                <c:pt idx="15788">
                  <c:v>8042.1820000000034</c:v>
                </c:pt>
                <c:pt idx="15789">
                  <c:v>8042.1379999999999</c:v>
                </c:pt>
                <c:pt idx="15790">
                  <c:v>8042.1390000000001</c:v>
                </c:pt>
                <c:pt idx="15791">
                  <c:v>8042.2210000000014</c:v>
                </c:pt>
                <c:pt idx="15792">
                  <c:v>8042.1930000000002</c:v>
                </c:pt>
                <c:pt idx="15793">
                  <c:v>8042.1570000000002</c:v>
                </c:pt>
                <c:pt idx="15794">
                  <c:v>8042.22</c:v>
                </c:pt>
                <c:pt idx="15795">
                  <c:v>8042.2079999999996</c:v>
                </c:pt>
                <c:pt idx="15796">
                  <c:v>8042.2050000000008</c:v>
                </c:pt>
                <c:pt idx="15797">
                  <c:v>8042.1620000000039</c:v>
                </c:pt>
                <c:pt idx="15798">
                  <c:v>8042.1580000000004</c:v>
                </c:pt>
                <c:pt idx="15799">
                  <c:v>8042.2030000000004</c:v>
                </c:pt>
                <c:pt idx="15800">
                  <c:v>8042.1810000000014</c:v>
                </c:pt>
                <c:pt idx="15801">
                  <c:v>8042.1550000000034</c:v>
                </c:pt>
                <c:pt idx="15802">
                  <c:v>8042.1560000000045</c:v>
                </c:pt>
                <c:pt idx="15803">
                  <c:v>8042.1460000000034</c:v>
                </c:pt>
                <c:pt idx="15804">
                  <c:v>8042.2110000000002</c:v>
                </c:pt>
                <c:pt idx="15805">
                  <c:v>8042.1640000000034</c:v>
                </c:pt>
                <c:pt idx="15806">
                  <c:v>8042.21</c:v>
                </c:pt>
                <c:pt idx="15807">
                  <c:v>8042.1490000000003</c:v>
                </c:pt>
                <c:pt idx="15808">
                  <c:v>8042.1270000000004</c:v>
                </c:pt>
                <c:pt idx="15809">
                  <c:v>8042.1900000000014</c:v>
                </c:pt>
                <c:pt idx="15810">
                  <c:v>8042.2190000000001</c:v>
                </c:pt>
                <c:pt idx="15811">
                  <c:v>8042.1670000000004</c:v>
                </c:pt>
                <c:pt idx="15812">
                  <c:v>8042.174</c:v>
                </c:pt>
                <c:pt idx="15813">
                  <c:v>8042.1790000000001</c:v>
                </c:pt>
                <c:pt idx="15814">
                  <c:v>8042.1570000000002</c:v>
                </c:pt>
                <c:pt idx="15815">
                  <c:v>8042.2050000000008</c:v>
                </c:pt>
                <c:pt idx="15816">
                  <c:v>8042.1630000000014</c:v>
                </c:pt>
                <c:pt idx="15817">
                  <c:v>8042.1670000000004</c:v>
                </c:pt>
                <c:pt idx="15818">
                  <c:v>8042.1670000000004</c:v>
                </c:pt>
                <c:pt idx="15819">
                  <c:v>8042.18</c:v>
                </c:pt>
                <c:pt idx="15820">
                  <c:v>8042.1650000000036</c:v>
                </c:pt>
                <c:pt idx="15821">
                  <c:v>8042.1950000000024</c:v>
                </c:pt>
                <c:pt idx="15822">
                  <c:v>8042.1730000000016</c:v>
                </c:pt>
                <c:pt idx="15823">
                  <c:v>8042.1860000000024</c:v>
                </c:pt>
                <c:pt idx="15824">
                  <c:v>8042.1540000000014</c:v>
                </c:pt>
                <c:pt idx="15825">
                  <c:v>8042.1710000000003</c:v>
                </c:pt>
                <c:pt idx="15826">
                  <c:v>8042.1770000000006</c:v>
                </c:pt>
                <c:pt idx="15827">
                  <c:v>8042.1670000000004</c:v>
                </c:pt>
                <c:pt idx="15828">
                  <c:v>8042.1730000000016</c:v>
                </c:pt>
                <c:pt idx="15829">
                  <c:v>8042.1880000000001</c:v>
                </c:pt>
                <c:pt idx="15830">
                  <c:v>8042.1500000000024</c:v>
                </c:pt>
                <c:pt idx="15831">
                  <c:v>8042.1980000000003</c:v>
                </c:pt>
                <c:pt idx="15832">
                  <c:v>8042.183</c:v>
                </c:pt>
                <c:pt idx="15833">
                  <c:v>8042.1870000000008</c:v>
                </c:pt>
                <c:pt idx="15834">
                  <c:v>8042.1510000000035</c:v>
                </c:pt>
                <c:pt idx="15835">
                  <c:v>8042.1770000000006</c:v>
                </c:pt>
                <c:pt idx="15836">
                  <c:v>8042.1900000000014</c:v>
                </c:pt>
                <c:pt idx="15837">
                  <c:v>8042.1500000000024</c:v>
                </c:pt>
                <c:pt idx="15838">
                  <c:v>8042.1630000000014</c:v>
                </c:pt>
                <c:pt idx="15839">
                  <c:v>8042.143</c:v>
                </c:pt>
                <c:pt idx="15840">
                  <c:v>8042.1640000000034</c:v>
                </c:pt>
                <c:pt idx="15841">
                  <c:v>8042.1220000000039</c:v>
                </c:pt>
                <c:pt idx="15842">
                  <c:v>8042.1750000000002</c:v>
                </c:pt>
                <c:pt idx="15843">
                  <c:v>8042.1620000000039</c:v>
                </c:pt>
                <c:pt idx="15844">
                  <c:v>8042.1900000000014</c:v>
                </c:pt>
                <c:pt idx="15845">
                  <c:v>8042.1750000000002</c:v>
                </c:pt>
                <c:pt idx="15846">
                  <c:v>8042.1350000000002</c:v>
                </c:pt>
                <c:pt idx="15847">
                  <c:v>8042.1440000000002</c:v>
                </c:pt>
                <c:pt idx="15848">
                  <c:v>8042.1820000000034</c:v>
                </c:pt>
                <c:pt idx="15849">
                  <c:v>8042.1810000000014</c:v>
                </c:pt>
                <c:pt idx="15850">
                  <c:v>8042.22</c:v>
                </c:pt>
                <c:pt idx="15851">
                  <c:v>8042.1440000000002</c:v>
                </c:pt>
                <c:pt idx="15852">
                  <c:v>8042.14</c:v>
                </c:pt>
                <c:pt idx="15853">
                  <c:v>8042.201</c:v>
                </c:pt>
                <c:pt idx="15854">
                  <c:v>8042.1750000000002</c:v>
                </c:pt>
                <c:pt idx="15855">
                  <c:v>8042.13</c:v>
                </c:pt>
                <c:pt idx="15856">
                  <c:v>8042.1820000000034</c:v>
                </c:pt>
                <c:pt idx="15857">
                  <c:v>8042.1310000000003</c:v>
                </c:pt>
                <c:pt idx="15858">
                  <c:v>8042.18</c:v>
                </c:pt>
                <c:pt idx="15859">
                  <c:v>8042.2210000000014</c:v>
                </c:pt>
                <c:pt idx="15860">
                  <c:v>8042.1360000000004</c:v>
                </c:pt>
                <c:pt idx="15861">
                  <c:v>8042.1780000000008</c:v>
                </c:pt>
                <c:pt idx="15862">
                  <c:v>8042.2020000000002</c:v>
                </c:pt>
                <c:pt idx="15863">
                  <c:v>8042.1810000000014</c:v>
                </c:pt>
                <c:pt idx="15864">
                  <c:v>8042.1490000000003</c:v>
                </c:pt>
                <c:pt idx="15865">
                  <c:v>8042.1620000000039</c:v>
                </c:pt>
                <c:pt idx="15866">
                  <c:v>8042.1410000000014</c:v>
                </c:pt>
                <c:pt idx="15867">
                  <c:v>8042.1690000000035</c:v>
                </c:pt>
                <c:pt idx="15868">
                  <c:v>8042.1710000000003</c:v>
                </c:pt>
                <c:pt idx="15869">
                  <c:v>8042.1150000000034</c:v>
                </c:pt>
                <c:pt idx="15870">
                  <c:v>8042.2210000000014</c:v>
                </c:pt>
                <c:pt idx="15871">
                  <c:v>8042.1660000000038</c:v>
                </c:pt>
                <c:pt idx="15872">
                  <c:v>8042.1440000000002</c:v>
                </c:pt>
                <c:pt idx="15873">
                  <c:v>8042.1360000000004</c:v>
                </c:pt>
                <c:pt idx="15874">
                  <c:v>8042.1640000000034</c:v>
                </c:pt>
                <c:pt idx="15875">
                  <c:v>8042.1260000000038</c:v>
                </c:pt>
                <c:pt idx="15876">
                  <c:v>8042.18</c:v>
                </c:pt>
                <c:pt idx="15877">
                  <c:v>8042.1780000000008</c:v>
                </c:pt>
                <c:pt idx="15878">
                  <c:v>8042.1640000000034</c:v>
                </c:pt>
                <c:pt idx="15879">
                  <c:v>8042.13</c:v>
                </c:pt>
                <c:pt idx="15880">
                  <c:v>8042.1290000000045</c:v>
                </c:pt>
                <c:pt idx="15881">
                  <c:v>8042.1440000000002</c:v>
                </c:pt>
                <c:pt idx="15882">
                  <c:v>8042.1390000000001</c:v>
                </c:pt>
                <c:pt idx="15883">
                  <c:v>8042.1230000000023</c:v>
                </c:pt>
                <c:pt idx="15884">
                  <c:v>8042.1500000000024</c:v>
                </c:pt>
                <c:pt idx="15885">
                  <c:v>8042.1230000000023</c:v>
                </c:pt>
                <c:pt idx="15886">
                  <c:v>8042.1350000000002</c:v>
                </c:pt>
                <c:pt idx="15887">
                  <c:v>8042.1690000000035</c:v>
                </c:pt>
                <c:pt idx="15888">
                  <c:v>8042.1240000000034</c:v>
                </c:pt>
                <c:pt idx="15889">
                  <c:v>8042.1750000000002</c:v>
                </c:pt>
                <c:pt idx="15890">
                  <c:v>8042.1940000000004</c:v>
                </c:pt>
                <c:pt idx="15891">
                  <c:v>8042.1140000000014</c:v>
                </c:pt>
                <c:pt idx="15892">
                  <c:v>8042.1560000000045</c:v>
                </c:pt>
                <c:pt idx="15893">
                  <c:v>8042.1200000000035</c:v>
                </c:pt>
                <c:pt idx="15894">
                  <c:v>8042.1270000000004</c:v>
                </c:pt>
                <c:pt idx="15895">
                  <c:v>8042.1560000000045</c:v>
                </c:pt>
                <c:pt idx="15896">
                  <c:v>8042.1790000000001</c:v>
                </c:pt>
                <c:pt idx="15897">
                  <c:v>8042.1710000000003</c:v>
                </c:pt>
                <c:pt idx="15898">
                  <c:v>8042.1460000000034</c:v>
                </c:pt>
                <c:pt idx="15899">
                  <c:v>8042.1710000000003</c:v>
                </c:pt>
                <c:pt idx="15900">
                  <c:v>8042.1020000000044</c:v>
                </c:pt>
                <c:pt idx="15901">
                  <c:v>8042.1140000000014</c:v>
                </c:pt>
                <c:pt idx="15902">
                  <c:v>8042.1540000000014</c:v>
                </c:pt>
                <c:pt idx="15903">
                  <c:v>8042.1570000000002</c:v>
                </c:pt>
                <c:pt idx="15904">
                  <c:v>8042.1280000000024</c:v>
                </c:pt>
                <c:pt idx="15905">
                  <c:v>8042.0960000000014</c:v>
                </c:pt>
                <c:pt idx="15906">
                  <c:v>8042.1260000000038</c:v>
                </c:pt>
                <c:pt idx="15907">
                  <c:v>8042.1880000000001</c:v>
                </c:pt>
                <c:pt idx="15908">
                  <c:v>8042.1490000000003</c:v>
                </c:pt>
                <c:pt idx="15909">
                  <c:v>8042.1420000000035</c:v>
                </c:pt>
                <c:pt idx="15910">
                  <c:v>8042.1890000000003</c:v>
                </c:pt>
                <c:pt idx="15911">
                  <c:v>8042.1670000000004</c:v>
                </c:pt>
                <c:pt idx="15912">
                  <c:v>8042.0960000000014</c:v>
                </c:pt>
                <c:pt idx="15913">
                  <c:v>8042.0940000000001</c:v>
                </c:pt>
                <c:pt idx="15914">
                  <c:v>8042.1140000000014</c:v>
                </c:pt>
                <c:pt idx="15915">
                  <c:v>8042.1250000000036</c:v>
                </c:pt>
                <c:pt idx="15916">
                  <c:v>8042.1630000000014</c:v>
                </c:pt>
                <c:pt idx="15917">
                  <c:v>8042.1460000000034</c:v>
                </c:pt>
                <c:pt idx="15918">
                  <c:v>8042.1350000000002</c:v>
                </c:pt>
                <c:pt idx="15919">
                  <c:v>8042.1110000000044</c:v>
                </c:pt>
                <c:pt idx="15920">
                  <c:v>8042.1450000000004</c:v>
                </c:pt>
                <c:pt idx="15921">
                  <c:v>8042.1170000000002</c:v>
                </c:pt>
                <c:pt idx="15922">
                  <c:v>8042.14</c:v>
                </c:pt>
                <c:pt idx="15923">
                  <c:v>8042.1470000000018</c:v>
                </c:pt>
                <c:pt idx="15924">
                  <c:v>8042.1490000000003</c:v>
                </c:pt>
                <c:pt idx="15925">
                  <c:v>8042.1080000000002</c:v>
                </c:pt>
                <c:pt idx="15926">
                  <c:v>8042.134</c:v>
                </c:pt>
                <c:pt idx="15927">
                  <c:v>8042.0920000000024</c:v>
                </c:pt>
                <c:pt idx="15928">
                  <c:v>8042.1460000000034</c:v>
                </c:pt>
                <c:pt idx="15929">
                  <c:v>8042.1960000000036</c:v>
                </c:pt>
                <c:pt idx="15930">
                  <c:v>8042.107</c:v>
                </c:pt>
                <c:pt idx="15931">
                  <c:v>8042.1460000000034</c:v>
                </c:pt>
                <c:pt idx="15932">
                  <c:v>8042.1670000000004</c:v>
                </c:pt>
                <c:pt idx="15933">
                  <c:v>8042.1540000000014</c:v>
                </c:pt>
                <c:pt idx="15934">
                  <c:v>8042.183</c:v>
                </c:pt>
                <c:pt idx="15935">
                  <c:v>8042.13</c:v>
                </c:pt>
                <c:pt idx="15936">
                  <c:v>8042.1540000000014</c:v>
                </c:pt>
                <c:pt idx="15937">
                  <c:v>8042.17</c:v>
                </c:pt>
                <c:pt idx="15938">
                  <c:v>8042.1210000000037</c:v>
                </c:pt>
                <c:pt idx="15939">
                  <c:v>8042.0910000000003</c:v>
                </c:pt>
                <c:pt idx="15940">
                  <c:v>8042.1510000000035</c:v>
                </c:pt>
                <c:pt idx="15941">
                  <c:v>8042.1140000000014</c:v>
                </c:pt>
                <c:pt idx="15942">
                  <c:v>8042.1850000000004</c:v>
                </c:pt>
                <c:pt idx="15943">
                  <c:v>8042.17</c:v>
                </c:pt>
                <c:pt idx="15944">
                  <c:v>8042.1260000000038</c:v>
                </c:pt>
                <c:pt idx="15945">
                  <c:v>8042.1540000000014</c:v>
                </c:pt>
                <c:pt idx="15946">
                  <c:v>8042.134</c:v>
                </c:pt>
                <c:pt idx="15947">
                  <c:v>8042.1690000000035</c:v>
                </c:pt>
                <c:pt idx="15948">
                  <c:v>8042.1280000000024</c:v>
                </c:pt>
                <c:pt idx="15949">
                  <c:v>8042.1560000000045</c:v>
                </c:pt>
                <c:pt idx="15950">
                  <c:v>8042.1260000000038</c:v>
                </c:pt>
                <c:pt idx="15951">
                  <c:v>8042.174</c:v>
                </c:pt>
                <c:pt idx="15952">
                  <c:v>8042.1150000000034</c:v>
                </c:pt>
                <c:pt idx="15953">
                  <c:v>8042.1780000000008</c:v>
                </c:pt>
                <c:pt idx="15954">
                  <c:v>8042.1840000000002</c:v>
                </c:pt>
                <c:pt idx="15955">
                  <c:v>8042.1720000000014</c:v>
                </c:pt>
                <c:pt idx="15956">
                  <c:v>8042.1870000000008</c:v>
                </c:pt>
                <c:pt idx="15957">
                  <c:v>8042.1570000000002</c:v>
                </c:pt>
                <c:pt idx="15958">
                  <c:v>8042.1540000000014</c:v>
                </c:pt>
                <c:pt idx="15959">
                  <c:v>8042.1010000000024</c:v>
                </c:pt>
                <c:pt idx="15960">
                  <c:v>8042.1</c:v>
                </c:pt>
                <c:pt idx="15961">
                  <c:v>8042.1260000000038</c:v>
                </c:pt>
                <c:pt idx="15962">
                  <c:v>8042.1379999999999</c:v>
                </c:pt>
                <c:pt idx="15963">
                  <c:v>8042.1280000000024</c:v>
                </c:pt>
                <c:pt idx="15964">
                  <c:v>8042.1530000000002</c:v>
                </c:pt>
                <c:pt idx="15965">
                  <c:v>8042.1320000000014</c:v>
                </c:pt>
                <c:pt idx="15966">
                  <c:v>8042.1020000000044</c:v>
                </c:pt>
                <c:pt idx="15967">
                  <c:v>8042.107</c:v>
                </c:pt>
                <c:pt idx="15968">
                  <c:v>8042.1250000000036</c:v>
                </c:pt>
                <c:pt idx="15969">
                  <c:v>8042.143</c:v>
                </c:pt>
                <c:pt idx="15970">
                  <c:v>8042.1250000000036</c:v>
                </c:pt>
                <c:pt idx="15971">
                  <c:v>8042.0810000000001</c:v>
                </c:pt>
                <c:pt idx="15972">
                  <c:v>8042.1060000000034</c:v>
                </c:pt>
                <c:pt idx="15973">
                  <c:v>8042.1410000000014</c:v>
                </c:pt>
                <c:pt idx="15974">
                  <c:v>8042.13</c:v>
                </c:pt>
                <c:pt idx="15975">
                  <c:v>8042.1040000000003</c:v>
                </c:pt>
                <c:pt idx="15976">
                  <c:v>8042.07</c:v>
                </c:pt>
                <c:pt idx="15977">
                  <c:v>8042.1040000000003</c:v>
                </c:pt>
                <c:pt idx="15978">
                  <c:v>8042.1050000000014</c:v>
                </c:pt>
                <c:pt idx="15979">
                  <c:v>8042.0839999999998</c:v>
                </c:pt>
                <c:pt idx="15980">
                  <c:v>8042.1670000000004</c:v>
                </c:pt>
                <c:pt idx="15981">
                  <c:v>8042.1410000000014</c:v>
                </c:pt>
                <c:pt idx="15982">
                  <c:v>8042.1190000000024</c:v>
                </c:pt>
                <c:pt idx="15983">
                  <c:v>8042.134</c:v>
                </c:pt>
                <c:pt idx="15984">
                  <c:v>8042.1240000000034</c:v>
                </c:pt>
                <c:pt idx="15985">
                  <c:v>8042.1470000000018</c:v>
                </c:pt>
                <c:pt idx="15986">
                  <c:v>8042.1590000000024</c:v>
                </c:pt>
                <c:pt idx="15987">
                  <c:v>8042.1320000000014</c:v>
                </c:pt>
                <c:pt idx="15988">
                  <c:v>8042.1140000000014</c:v>
                </c:pt>
                <c:pt idx="15989">
                  <c:v>8042.1630000000014</c:v>
                </c:pt>
                <c:pt idx="15990">
                  <c:v>8042.1290000000045</c:v>
                </c:pt>
                <c:pt idx="15991">
                  <c:v>8042.134</c:v>
                </c:pt>
                <c:pt idx="15992">
                  <c:v>8042.0910000000003</c:v>
                </c:pt>
                <c:pt idx="15993">
                  <c:v>8042.085</c:v>
                </c:pt>
                <c:pt idx="15994">
                  <c:v>8042.1330000000007</c:v>
                </c:pt>
                <c:pt idx="15995">
                  <c:v>8042.1460000000034</c:v>
                </c:pt>
                <c:pt idx="15996">
                  <c:v>8042.1670000000004</c:v>
                </c:pt>
                <c:pt idx="15997">
                  <c:v>8042.1090000000004</c:v>
                </c:pt>
                <c:pt idx="15998">
                  <c:v>8042.1170000000002</c:v>
                </c:pt>
                <c:pt idx="15999">
                  <c:v>8042.1580000000004</c:v>
                </c:pt>
                <c:pt idx="16000">
                  <c:v>8042.1160000000036</c:v>
                </c:pt>
                <c:pt idx="16001">
                  <c:v>8042.1240000000034</c:v>
                </c:pt>
                <c:pt idx="16002">
                  <c:v>8042.1060000000034</c:v>
                </c:pt>
                <c:pt idx="16003">
                  <c:v>8042.1140000000014</c:v>
                </c:pt>
                <c:pt idx="16004">
                  <c:v>8042.1470000000018</c:v>
                </c:pt>
                <c:pt idx="16005">
                  <c:v>8042.1530000000002</c:v>
                </c:pt>
                <c:pt idx="16006">
                  <c:v>8042.1590000000024</c:v>
                </c:pt>
                <c:pt idx="16007">
                  <c:v>8042.098</c:v>
                </c:pt>
                <c:pt idx="16008">
                  <c:v>8042.1530000000002</c:v>
                </c:pt>
                <c:pt idx="16009">
                  <c:v>8042.174</c:v>
                </c:pt>
                <c:pt idx="16010">
                  <c:v>8042.13</c:v>
                </c:pt>
                <c:pt idx="16011">
                  <c:v>8042.1860000000024</c:v>
                </c:pt>
                <c:pt idx="16012">
                  <c:v>8042.1730000000016</c:v>
                </c:pt>
                <c:pt idx="16013">
                  <c:v>8042.1720000000014</c:v>
                </c:pt>
                <c:pt idx="16014">
                  <c:v>8042.1230000000023</c:v>
                </c:pt>
                <c:pt idx="16015">
                  <c:v>8042.1670000000004</c:v>
                </c:pt>
                <c:pt idx="16016">
                  <c:v>8042.1670000000004</c:v>
                </c:pt>
                <c:pt idx="16017">
                  <c:v>8042.1890000000003</c:v>
                </c:pt>
                <c:pt idx="16018">
                  <c:v>8042.1870000000008</c:v>
                </c:pt>
                <c:pt idx="16019">
                  <c:v>8042.1870000000008</c:v>
                </c:pt>
                <c:pt idx="16020">
                  <c:v>8042.1550000000034</c:v>
                </c:pt>
                <c:pt idx="16021">
                  <c:v>8042.1580000000004</c:v>
                </c:pt>
                <c:pt idx="16022">
                  <c:v>8042.1910000000034</c:v>
                </c:pt>
                <c:pt idx="16023">
                  <c:v>8042.2369999999992</c:v>
                </c:pt>
                <c:pt idx="16024">
                  <c:v>8042.1660000000038</c:v>
                </c:pt>
                <c:pt idx="16025">
                  <c:v>8042.1420000000035</c:v>
                </c:pt>
                <c:pt idx="16026">
                  <c:v>8042.201</c:v>
                </c:pt>
                <c:pt idx="16027">
                  <c:v>8042.1530000000002</c:v>
                </c:pt>
                <c:pt idx="16028">
                  <c:v>8042.2089999999998</c:v>
                </c:pt>
                <c:pt idx="16029">
                  <c:v>8042.183</c:v>
                </c:pt>
                <c:pt idx="16030">
                  <c:v>8042.1950000000024</c:v>
                </c:pt>
                <c:pt idx="16031">
                  <c:v>8042.1900000000014</c:v>
                </c:pt>
                <c:pt idx="16032">
                  <c:v>8042.1510000000035</c:v>
                </c:pt>
                <c:pt idx="16033">
                  <c:v>8042.2030000000004</c:v>
                </c:pt>
                <c:pt idx="16034">
                  <c:v>8042.1580000000004</c:v>
                </c:pt>
                <c:pt idx="16035">
                  <c:v>8042.1250000000036</c:v>
                </c:pt>
                <c:pt idx="16036">
                  <c:v>8042.2050000000008</c:v>
                </c:pt>
                <c:pt idx="16037">
                  <c:v>8042.1230000000023</c:v>
                </c:pt>
                <c:pt idx="16038">
                  <c:v>8042.1880000000001</c:v>
                </c:pt>
                <c:pt idx="16039">
                  <c:v>8042.1870000000008</c:v>
                </c:pt>
                <c:pt idx="16040">
                  <c:v>8042.2250000000004</c:v>
                </c:pt>
                <c:pt idx="16041">
                  <c:v>8042.1590000000024</c:v>
                </c:pt>
                <c:pt idx="16042">
                  <c:v>8042.1260000000038</c:v>
                </c:pt>
                <c:pt idx="16043">
                  <c:v>8042.1190000000024</c:v>
                </c:pt>
                <c:pt idx="16044">
                  <c:v>8042.17</c:v>
                </c:pt>
                <c:pt idx="16045">
                  <c:v>8042.1820000000034</c:v>
                </c:pt>
                <c:pt idx="16046">
                  <c:v>8042.1890000000003</c:v>
                </c:pt>
                <c:pt idx="16047">
                  <c:v>8042.1260000000038</c:v>
                </c:pt>
                <c:pt idx="16048">
                  <c:v>8042.1180000000004</c:v>
                </c:pt>
                <c:pt idx="16049">
                  <c:v>8042.1260000000038</c:v>
                </c:pt>
                <c:pt idx="16050">
                  <c:v>8042.1220000000039</c:v>
                </c:pt>
                <c:pt idx="16051">
                  <c:v>8042.143</c:v>
                </c:pt>
                <c:pt idx="16052">
                  <c:v>8042.1670000000004</c:v>
                </c:pt>
                <c:pt idx="16053">
                  <c:v>8042.1360000000004</c:v>
                </c:pt>
                <c:pt idx="16054">
                  <c:v>8042.1190000000024</c:v>
                </c:pt>
                <c:pt idx="16055">
                  <c:v>8042.1880000000001</c:v>
                </c:pt>
                <c:pt idx="16056">
                  <c:v>8042.1420000000035</c:v>
                </c:pt>
                <c:pt idx="16057">
                  <c:v>8042.2050000000008</c:v>
                </c:pt>
                <c:pt idx="16058">
                  <c:v>8042.1550000000034</c:v>
                </c:pt>
                <c:pt idx="16059">
                  <c:v>8042.183</c:v>
                </c:pt>
                <c:pt idx="16060">
                  <c:v>8042.1480000000001</c:v>
                </c:pt>
                <c:pt idx="16061">
                  <c:v>8042.1940000000004</c:v>
                </c:pt>
                <c:pt idx="16062">
                  <c:v>8042.1940000000004</c:v>
                </c:pt>
                <c:pt idx="16063">
                  <c:v>8042.1880000000001</c:v>
                </c:pt>
                <c:pt idx="16064">
                  <c:v>8042.1850000000004</c:v>
                </c:pt>
                <c:pt idx="16065">
                  <c:v>8042.1650000000036</c:v>
                </c:pt>
                <c:pt idx="16066">
                  <c:v>8042.1900000000014</c:v>
                </c:pt>
                <c:pt idx="16067">
                  <c:v>8042.1980000000003</c:v>
                </c:pt>
                <c:pt idx="16068">
                  <c:v>8042.1470000000018</c:v>
                </c:pt>
                <c:pt idx="16069">
                  <c:v>8042.2650000000003</c:v>
                </c:pt>
                <c:pt idx="16070">
                  <c:v>8042.1720000000014</c:v>
                </c:pt>
                <c:pt idx="16071">
                  <c:v>8042.22</c:v>
                </c:pt>
                <c:pt idx="16072">
                  <c:v>8042.1900000000014</c:v>
                </c:pt>
                <c:pt idx="16073">
                  <c:v>8042.2179999999998</c:v>
                </c:pt>
                <c:pt idx="16074">
                  <c:v>8042.2079999999996</c:v>
                </c:pt>
                <c:pt idx="16075">
                  <c:v>8042.2280000000001</c:v>
                </c:pt>
                <c:pt idx="16076">
                  <c:v>8042.22</c:v>
                </c:pt>
                <c:pt idx="16077">
                  <c:v>8042.2429999999995</c:v>
                </c:pt>
                <c:pt idx="16078">
                  <c:v>8042.2079999999996</c:v>
                </c:pt>
                <c:pt idx="16079">
                  <c:v>8042.2190000000001</c:v>
                </c:pt>
                <c:pt idx="16080">
                  <c:v>8042.2220000000034</c:v>
                </c:pt>
                <c:pt idx="16081">
                  <c:v>8042.2030000000004</c:v>
                </c:pt>
                <c:pt idx="16082">
                  <c:v>8042.2250000000004</c:v>
                </c:pt>
                <c:pt idx="16083">
                  <c:v>8042.2580000000007</c:v>
                </c:pt>
                <c:pt idx="16084">
                  <c:v>8042.2480000000005</c:v>
                </c:pt>
                <c:pt idx="16085">
                  <c:v>8042.1960000000036</c:v>
                </c:pt>
                <c:pt idx="16086">
                  <c:v>8042.232</c:v>
                </c:pt>
                <c:pt idx="16087">
                  <c:v>8042.2349999999997</c:v>
                </c:pt>
                <c:pt idx="16088">
                  <c:v>8042.2699999999995</c:v>
                </c:pt>
                <c:pt idx="16089">
                  <c:v>8042.2530000000015</c:v>
                </c:pt>
                <c:pt idx="16090">
                  <c:v>8042.241</c:v>
                </c:pt>
                <c:pt idx="16091">
                  <c:v>8042.2140000000009</c:v>
                </c:pt>
                <c:pt idx="16092">
                  <c:v>8042.1950000000024</c:v>
                </c:pt>
                <c:pt idx="16093">
                  <c:v>8042.2349999999997</c:v>
                </c:pt>
                <c:pt idx="16094">
                  <c:v>8042.2270000000017</c:v>
                </c:pt>
                <c:pt idx="16095">
                  <c:v>8042.2719999999999</c:v>
                </c:pt>
                <c:pt idx="16096">
                  <c:v>8042.2089999999998</c:v>
                </c:pt>
                <c:pt idx="16097">
                  <c:v>8042.25</c:v>
                </c:pt>
                <c:pt idx="16098">
                  <c:v>8042.1790000000001</c:v>
                </c:pt>
                <c:pt idx="16099">
                  <c:v>8042.2120000000004</c:v>
                </c:pt>
                <c:pt idx="16100">
                  <c:v>8042.2670000000007</c:v>
                </c:pt>
                <c:pt idx="16101">
                  <c:v>8042.2480000000005</c:v>
                </c:pt>
                <c:pt idx="16102">
                  <c:v>8042.2480000000005</c:v>
                </c:pt>
                <c:pt idx="16103">
                  <c:v>8042.2970000000005</c:v>
                </c:pt>
                <c:pt idx="16104">
                  <c:v>8042.2670000000007</c:v>
                </c:pt>
                <c:pt idx="16105">
                  <c:v>8042.2460000000001</c:v>
                </c:pt>
                <c:pt idx="16106">
                  <c:v>8042.2260000000024</c:v>
                </c:pt>
                <c:pt idx="16107">
                  <c:v>8042.2610000000004</c:v>
                </c:pt>
                <c:pt idx="16108">
                  <c:v>8042.2719999999999</c:v>
                </c:pt>
                <c:pt idx="16109">
                  <c:v>8042.2339999999995</c:v>
                </c:pt>
                <c:pt idx="16110">
                  <c:v>8042.3</c:v>
                </c:pt>
                <c:pt idx="16111">
                  <c:v>8042.25</c:v>
                </c:pt>
                <c:pt idx="16112">
                  <c:v>8042.2870000000003</c:v>
                </c:pt>
                <c:pt idx="16113">
                  <c:v>8042.2469999999994</c:v>
                </c:pt>
                <c:pt idx="16114">
                  <c:v>8042.2750000000005</c:v>
                </c:pt>
                <c:pt idx="16115">
                  <c:v>8042.2610000000004</c:v>
                </c:pt>
                <c:pt idx="16116">
                  <c:v>8042.2979999999998</c:v>
                </c:pt>
                <c:pt idx="16117">
                  <c:v>8042.2420000000002</c:v>
                </c:pt>
                <c:pt idx="16118">
                  <c:v>8042.3050000000003</c:v>
                </c:pt>
                <c:pt idx="16119">
                  <c:v>8042.2739999999994</c:v>
                </c:pt>
                <c:pt idx="16120">
                  <c:v>8042.2820000000002</c:v>
                </c:pt>
                <c:pt idx="16121">
                  <c:v>8042.2580000000007</c:v>
                </c:pt>
                <c:pt idx="16122">
                  <c:v>8042.3190000000004</c:v>
                </c:pt>
                <c:pt idx="16123">
                  <c:v>8042.3380000000006</c:v>
                </c:pt>
                <c:pt idx="16124">
                  <c:v>8042.3030000000008</c:v>
                </c:pt>
                <c:pt idx="16125">
                  <c:v>8042.2690000000002</c:v>
                </c:pt>
                <c:pt idx="16126">
                  <c:v>8042.3250000000044</c:v>
                </c:pt>
                <c:pt idx="16127">
                  <c:v>8042.3150000000014</c:v>
                </c:pt>
                <c:pt idx="16128">
                  <c:v>8042.2610000000004</c:v>
                </c:pt>
                <c:pt idx="16129">
                  <c:v>8042.3650000000034</c:v>
                </c:pt>
                <c:pt idx="16130">
                  <c:v>8042.2670000000007</c:v>
                </c:pt>
                <c:pt idx="16131">
                  <c:v>8042.317</c:v>
                </c:pt>
                <c:pt idx="16132">
                  <c:v>8042.3140000000003</c:v>
                </c:pt>
                <c:pt idx="16133">
                  <c:v>8042.2709999999997</c:v>
                </c:pt>
                <c:pt idx="16134">
                  <c:v>8042.2960000000003</c:v>
                </c:pt>
                <c:pt idx="16135">
                  <c:v>8042.3050000000003</c:v>
                </c:pt>
                <c:pt idx="16136">
                  <c:v>8042.2829999999994</c:v>
                </c:pt>
                <c:pt idx="16137">
                  <c:v>8042.2920000000004</c:v>
                </c:pt>
                <c:pt idx="16138">
                  <c:v>8042.2889999999998</c:v>
                </c:pt>
                <c:pt idx="16139">
                  <c:v>8042.33</c:v>
                </c:pt>
                <c:pt idx="16140">
                  <c:v>8042.2729999999992</c:v>
                </c:pt>
                <c:pt idx="16141">
                  <c:v>8042.2739999999994</c:v>
                </c:pt>
                <c:pt idx="16142">
                  <c:v>8042.2950000000001</c:v>
                </c:pt>
                <c:pt idx="16143">
                  <c:v>8042.3360000000002</c:v>
                </c:pt>
                <c:pt idx="16144">
                  <c:v>8042.3140000000003</c:v>
                </c:pt>
                <c:pt idx="16145">
                  <c:v>8042.29</c:v>
                </c:pt>
                <c:pt idx="16146">
                  <c:v>8042.2530000000015</c:v>
                </c:pt>
                <c:pt idx="16147">
                  <c:v>8042.3030000000008</c:v>
                </c:pt>
                <c:pt idx="16148">
                  <c:v>8042.3040000000001</c:v>
                </c:pt>
                <c:pt idx="16149">
                  <c:v>8042.2760000000007</c:v>
                </c:pt>
                <c:pt idx="16150">
                  <c:v>8042.31</c:v>
                </c:pt>
                <c:pt idx="16151">
                  <c:v>8042.3200000000024</c:v>
                </c:pt>
                <c:pt idx="16152">
                  <c:v>8042.3250000000044</c:v>
                </c:pt>
                <c:pt idx="16153">
                  <c:v>8042.3600000000024</c:v>
                </c:pt>
                <c:pt idx="16154">
                  <c:v>8042.3110000000024</c:v>
                </c:pt>
                <c:pt idx="16155">
                  <c:v>8042.3640000000014</c:v>
                </c:pt>
                <c:pt idx="16156">
                  <c:v>8042.3330000000005</c:v>
                </c:pt>
                <c:pt idx="16157">
                  <c:v>8042.3040000000001</c:v>
                </c:pt>
                <c:pt idx="16158">
                  <c:v>8042.3120000000035</c:v>
                </c:pt>
                <c:pt idx="16159">
                  <c:v>8042.3420000000024</c:v>
                </c:pt>
                <c:pt idx="16160">
                  <c:v>8042.3190000000004</c:v>
                </c:pt>
                <c:pt idx="16161">
                  <c:v>8042.3050000000003</c:v>
                </c:pt>
                <c:pt idx="16162">
                  <c:v>8042.2879999999996</c:v>
                </c:pt>
                <c:pt idx="16163">
                  <c:v>8042.3120000000035</c:v>
                </c:pt>
                <c:pt idx="16164">
                  <c:v>8042.3490000000002</c:v>
                </c:pt>
                <c:pt idx="16165">
                  <c:v>8042.3190000000004</c:v>
                </c:pt>
                <c:pt idx="16166">
                  <c:v>8042.308</c:v>
                </c:pt>
                <c:pt idx="16167">
                  <c:v>8042.3460000000014</c:v>
                </c:pt>
                <c:pt idx="16168">
                  <c:v>8042.3390000000009</c:v>
                </c:pt>
                <c:pt idx="16169">
                  <c:v>8042.3680000000004</c:v>
                </c:pt>
                <c:pt idx="16170">
                  <c:v>8042.3030000000008</c:v>
                </c:pt>
                <c:pt idx="16171">
                  <c:v>8042.3660000000036</c:v>
                </c:pt>
                <c:pt idx="16172">
                  <c:v>8042.2790000000005</c:v>
                </c:pt>
                <c:pt idx="16173">
                  <c:v>8042.3650000000034</c:v>
                </c:pt>
                <c:pt idx="16174">
                  <c:v>8042.3520000000044</c:v>
                </c:pt>
                <c:pt idx="16175">
                  <c:v>8042.3320000000003</c:v>
                </c:pt>
                <c:pt idx="16176">
                  <c:v>8042.3430000000017</c:v>
                </c:pt>
                <c:pt idx="16177">
                  <c:v>8042.3650000000034</c:v>
                </c:pt>
                <c:pt idx="16178">
                  <c:v>8042.33</c:v>
                </c:pt>
                <c:pt idx="16179">
                  <c:v>8042.3290000000034</c:v>
                </c:pt>
                <c:pt idx="16180">
                  <c:v>8042.357</c:v>
                </c:pt>
                <c:pt idx="16181">
                  <c:v>8042.3260000000037</c:v>
                </c:pt>
                <c:pt idx="16182">
                  <c:v>8042.3470000000007</c:v>
                </c:pt>
                <c:pt idx="16183">
                  <c:v>8042.3490000000002</c:v>
                </c:pt>
                <c:pt idx="16184">
                  <c:v>8042.3490000000002</c:v>
                </c:pt>
                <c:pt idx="16185">
                  <c:v>8042.37</c:v>
                </c:pt>
                <c:pt idx="16186">
                  <c:v>8042.3440000000001</c:v>
                </c:pt>
                <c:pt idx="16187">
                  <c:v>8042.39</c:v>
                </c:pt>
                <c:pt idx="16188">
                  <c:v>8042.3970000000018</c:v>
                </c:pt>
                <c:pt idx="16189">
                  <c:v>8042.3330000000005</c:v>
                </c:pt>
                <c:pt idx="16190">
                  <c:v>8042.3560000000034</c:v>
                </c:pt>
                <c:pt idx="16191">
                  <c:v>8042.3769999999995</c:v>
                </c:pt>
                <c:pt idx="16192">
                  <c:v>8042.3540000000003</c:v>
                </c:pt>
                <c:pt idx="16193">
                  <c:v>8042.3660000000036</c:v>
                </c:pt>
                <c:pt idx="16194">
                  <c:v>8042.3940000000002</c:v>
                </c:pt>
                <c:pt idx="16195">
                  <c:v>8042.393</c:v>
                </c:pt>
                <c:pt idx="16196">
                  <c:v>8042.4130000000005</c:v>
                </c:pt>
                <c:pt idx="16197">
                  <c:v>8042.4059999999999</c:v>
                </c:pt>
                <c:pt idx="16198">
                  <c:v>8042.3650000000034</c:v>
                </c:pt>
                <c:pt idx="16199">
                  <c:v>8042.3290000000034</c:v>
                </c:pt>
                <c:pt idx="16200">
                  <c:v>8042.3670000000002</c:v>
                </c:pt>
                <c:pt idx="16201">
                  <c:v>8042.3860000000004</c:v>
                </c:pt>
                <c:pt idx="16202">
                  <c:v>8042.3830000000007</c:v>
                </c:pt>
                <c:pt idx="16203">
                  <c:v>8042.3230000000003</c:v>
                </c:pt>
                <c:pt idx="16204">
                  <c:v>8042.3860000000004</c:v>
                </c:pt>
                <c:pt idx="16205">
                  <c:v>8042.4010000000007</c:v>
                </c:pt>
                <c:pt idx="16206">
                  <c:v>8042.375</c:v>
                </c:pt>
                <c:pt idx="16207">
                  <c:v>8042.37</c:v>
                </c:pt>
                <c:pt idx="16208">
                  <c:v>8042.3760000000002</c:v>
                </c:pt>
                <c:pt idx="16209">
                  <c:v>8042.4460000000008</c:v>
                </c:pt>
                <c:pt idx="16210">
                  <c:v>8042.4250000000002</c:v>
                </c:pt>
                <c:pt idx="16211">
                  <c:v>8042.3650000000034</c:v>
                </c:pt>
                <c:pt idx="16212">
                  <c:v>8042.4090000000006</c:v>
                </c:pt>
                <c:pt idx="16213">
                  <c:v>8042.4040000000005</c:v>
                </c:pt>
                <c:pt idx="16214">
                  <c:v>8042.3850000000002</c:v>
                </c:pt>
                <c:pt idx="16215">
                  <c:v>8042.3980000000001</c:v>
                </c:pt>
                <c:pt idx="16216">
                  <c:v>8042.39</c:v>
                </c:pt>
                <c:pt idx="16217">
                  <c:v>8042.3960000000034</c:v>
                </c:pt>
                <c:pt idx="16218">
                  <c:v>8042.4290000000001</c:v>
                </c:pt>
                <c:pt idx="16219">
                  <c:v>8042.4059999999999</c:v>
                </c:pt>
                <c:pt idx="16220">
                  <c:v>8042.43</c:v>
                </c:pt>
                <c:pt idx="16221">
                  <c:v>8042.393</c:v>
                </c:pt>
                <c:pt idx="16222">
                  <c:v>8042.451</c:v>
                </c:pt>
                <c:pt idx="16223">
                  <c:v>8042.4329999999991</c:v>
                </c:pt>
                <c:pt idx="16224">
                  <c:v>8042.4210000000003</c:v>
                </c:pt>
                <c:pt idx="16225">
                  <c:v>8042.3920000000035</c:v>
                </c:pt>
                <c:pt idx="16226">
                  <c:v>8042.4110000000001</c:v>
                </c:pt>
                <c:pt idx="16227">
                  <c:v>8042.4460000000008</c:v>
                </c:pt>
                <c:pt idx="16228">
                  <c:v>8042.4090000000006</c:v>
                </c:pt>
                <c:pt idx="16229">
                  <c:v>8042.4640000000009</c:v>
                </c:pt>
                <c:pt idx="16230">
                  <c:v>8042.393</c:v>
                </c:pt>
                <c:pt idx="16231">
                  <c:v>8042.3620000000037</c:v>
                </c:pt>
                <c:pt idx="16232">
                  <c:v>8042.4190000000008</c:v>
                </c:pt>
                <c:pt idx="16233">
                  <c:v>8042.3779999999997</c:v>
                </c:pt>
                <c:pt idx="16234">
                  <c:v>8042.4440000000004</c:v>
                </c:pt>
                <c:pt idx="16235">
                  <c:v>8042.3860000000004</c:v>
                </c:pt>
                <c:pt idx="16236">
                  <c:v>8042.4859999999999</c:v>
                </c:pt>
                <c:pt idx="16237">
                  <c:v>8042.4329999999991</c:v>
                </c:pt>
                <c:pt idx="16238">
                  <c:v>8042.4540000000006</c:v>
                </c:pt>
                <c:pt idx="16239">
                  <c:v>8042.4339999999993</c:v>
                </c:pt>
                <c:pt idx="16240">
                  <c:v>8042.4379999999965</c:v>
                </c:pt>
                <c:pt idx="16241">
                  <c:v>8042.4789999999994</c:v>
                </c:pt>
                <c:pt idx="16242">
                  <c:v>8042.375</c:v>
                </c:pt>
                <c:pt idx="16243">
                  <c:v>8042.4699999999993</c:v>
                </c:pt>
                <c:pt idx="16244">
                  <c:v>8042.4470000000001</c:v>
                </c:pt>
                <c:pt idx="16245">
                  <c:v>8042.4309999999996</c:v>
                </c:pt>
                <c:pt idx="16246">
                  <c:v>8042.3870000000015</c:v>
                </c:pt>
                <c:pt idx="16247">
                  <c:v>8042.4849999999997</c:v>
                </c:pt>
                <c:pt idx="16248">
                  <c:v>8042.4650000000001</c:v>
                </c:pt>
                <c:pt idx="16249">
                  <c:v>8042.4690000000001</c:v>
                </c:pt>
                <c:pt idx="16250">
                  <c:v>8042.4120000000003</c:v>
                </c:pt>
                <c:pt idx="16251">
                  <c:v>8042.43</c:v>
                </c:pt>
                <c:pt idx="16252">
                  <c:v>8042.4470000000001</c:v>
                </c:pt>
                <c:pt idx="16253">
                  <c:v>8042.4560000000001</c:v>
                </c:pt>
                <c:pt idx="16254">
                  <c:v>8042.4779999999992</c:v>
                </c:pt>
                <c:pt idx="16255">
                  <c:v>8042.4699999999993</c:v>
                </c:pt>
                <c:pt idx="16256">
                  <c:v>8042.4540000000006</c:v>
                </c:pt>
                <c:pt idx="16257">
                  <c:v>8042.4769999999999</c:v>
                </c:pt>
                <c:pt idx="16258">
                  <c:v>8042.4350000000004</c:v>
                </c:pt>
                <c:pt idx="16259">
                  <c:v>8042.4350000000004</c:v>
                </c:pt>
                <c:pt idx="16260">
                  <c:v>8042.45</c:v>
                </c:pt>
                <c:pt idx="16261">
                  <c:v>8042.4589999999998</c:v>
                </c:pt>
                <c:pt idx="16262">
                  <c:v>8042.4739999999965</c:v>
                </c:pt>
                <c:pt idx="16263">
                  <c:v>8042.4810000000007</c:v>
                </c:pt>
                <c:pt idx="16264">
                  <c:v>8042.5050000000001</c:v>
                </c:pt>
                <c:pt idx="16265">
                  <c:v>8042.4769999999999</c:v>
                </c:pt>
                <c:pt idx="16266">
                  <c:v>8042.4969999999994</c:v>
                </c:pt>
                <c:pt idx="16267">
                  <c:v>8042.4379999999965</c:v>
                </c:pt>
                <c:pt idx="16268">
                  <c:v>8042.4949999999999</c:v>
                </c:pt>
                <c:pt idx="16269">
                  <c:v>8042.4769999999999</c:v>
                </c:pt>
                <c:pt idx="16270">
                  <c:v>8042.4859999999999</c:v>
                </c:pt>
                <c:pt idx="16271">
                  <c:v>8042.4839999999995</c:v>
                </c:pt>
                <c:pt idx="16272">
                  <c:v>8042.4530000000004</c:v>
                </c:pt>
                <c:pt idx="16273">
                  <c:v>8042.4470000000001</c:v>
                </c:pt>
                <c:pt idx="16274">
                  <c:v>8042.5050000000001</c:v>
                </c:pt>
                <c:pt idx="16275">
                  <c:v>8042.53</c:v>
                </c:pt>
                <c:pt idx="16276">
                  <c:v>8042.46</c:v>
                </c:pt>
                <c:pt idx="16277">
                  <c:v>8042.4389999999985</c:v>
                </c:pt>
                <c:pt idx="16278">
                  <c:v>8042.4939999999997</c:v>
                </c:pt>
                <c:pt idx="16279">
                  <c:v>8042.4620000000004</c:v>
                </c:pt>
                <c:pt idx="16280">
                  <c:v>8042.5010000000002</c:v>
                </c:pt>
                <c:pt idx="16281">
                  <c:v>8042.4550000000008</c:v>
                </c:pt>
                <c:pt idx="16282">
                  <c:v>8042.4879999999994</c:v>
                </c:pt>
                <c:pt idx="16283">
                  <c:v>8042.5060000000003</c:v>
                </c:pt>
                <c:pt idx="16284">
                  <c:v>8042.4969999999994</c:v>
                </c:pt>
                <c:pt idx="16285">
                  <c:v>8042.4969999999994</c:v>
                </c:pt>
                <c:pt idx="16286">
                  <c:v>8042.4929999999995</c:v>
                </c:pt>
                <c:pt idx="16287">
                  <c:v>8042.451</c:v>
                </c:pt>
                <c:pt idx="16288">
                  <c:v>8042.491</c:v>
                </c:pt>
                <c:pt idx="16289">
                  <c:v>8042.4849999999997</c:v>
                </c:pt>
                <c:pt idx="16290">
                  <c:v>8042.5309999999999</c:v>
                </c:pt>
                <c:pt idx="16291">
                  <c:v>8042.5780000000004</c:v>
                </c:pt>
                <c:pt idx="16292">
                  <c:v>8042.527</c:v>
                </c:pt>
                <c:pt idx="16293">
                  <c:v>8042.5610000000024</c:v>
                </c:pt>
                <c:pt idx="16294">
                  <c:v>8042.5460000000003</c:v>
                </c:pt>
                <c:pt idx="16295">
                  <c:v>8042.4920000000002</c:v>
                </c:pt>
                <c:pt idx="16296">
                  <c:v>8042.4949999999999</c:v>
                </c:pt>
                <c:pt idx="16297">
                  <c:v>8042.4589999999998</c:v>
                </c:pt>
                <c:pt idx="16298">
                  <c:v>8042.4929999999995</c:v>
                </c:pt>
                <c:pt idx="16299">
                  <c:v>8042.491</c:v>
                </c:pt>
                <c:pt idx="16300">
                  <c:v>8042.5039999999999</c:v>
                </c:pt>
                <c:pt idx="16301">
                  <c:v>8042.5</c:v>
                </c:pt>
                <c:pt idx="16302">
                  <c:v>8042.4769999999999</c:v>
                </c:pt>
                <c:pt idx="16303">
                  <c:v>8042.4830000000002</c:v>
                </c:pt>
                <c:pt idx="16304">
                  <c:v>8042.5190000000002</c:v>
                </c:pt>
                <c:pt idx="16305">
                  <c:v>8042.4890000000005</c:v>
                </c:pt>
                <c:pt idx="16306">
                  <c:v>8042.4749999999995</c:v>
                </c:pt>
                <c:pt idx="16307">
                  <c:v>8042.4429999999993</c:v>
                </c:pt>
                <c:pt idx="16308">
                  <c:v>8042.4670000000015</c:v>
                </c:pt>
                <c:pt idx="16309">
                  <c:v>8042.4479999999985</c:v>
                </c:pt>
                <c:pt idx="16310">
                  <c:v>8042.5240000000003</c:v>
                </c:pt>
                <c:pt idx="16311">
                  <c:v>8042.5470000000005</c:v>
                </c:pt>
                <c:pt idx="16312">
                  <c:v>8042.5690000000004</c:v>
                </c:pt>
                <c:pt idx="16313">
                  <c:v>8042.5810000000001</c:v>
                </c:pt>
                <c:pt idx="16314">
                  <c:v>8042.5560000000014</c:v>
                </c:pt>
                <c:pt idx="16315">
                  <c:v>8042.5</c:v>
                </c:pt>
                <c:pt idx="16316">
                  <c:v>8042.5140000000001</c:v>
                </c:pt>
                <c:pt idx="16317">
                  <c:v>8042.49</c:v>
                </c:pt>
                <c:pt idx="16318">
                  <c:v>8042.4749999999995</c:v>
                </c:pt>
                <c:pt idx="16319">
                  <c:v>8042.4720000000007</c:v>
                </c:pt>
                <c:pt idx="16320">
                  <c:v>8042.5450000000001</c:v>
                </c:pt>
                <c:pt idx="16321">
                  <c:v>8042.5260000000035</c:v>
                </c:pt>
                <c:pt idx="16322">
                  <c:v>8042.4990000000007</c:v>
                </c:pt>
                <c:pt idx="16323">
                  <c:v>8042.5290000000014</c:v>
                </c:pt>
                <c:pt idx="16324">
                  <c:v>8042.473</c:v>
                </c:pt>
                <c:pt idx="16325">
                  <c:v>8042.46</c:v>
                </c:pt>
                <c:pt idx="16326">
                  <c:v>8042.5479999999998</c:v>
                </c:pt>
                <c:pt idx="16327">
                  <c:v>8042.4759999999997</c:v>
                </c:pt>
                <c:pt idx="16328">
                  <c:v>8042.5210000000034</c:v>
                </c:pt>
                <c:pt idx="16329">
                  <c:v>8042.5170000000007</c:v>
                </c:pt>
                <c:pt idx="16330">
                  <c:v>8042.5350000000008</c:v>
                </c:pt>
                <c:pt idx="16331">
                  <c:v>8042.5430000000006</c:v>
                </c:pt>
                <c:pt idx="16332">
                  <c:v>8042.4759999999997</c:v>
                </c:pt>
                <c:pt idx="16333">
                  <c:v>8042.5560000000014</c:v>
                </c:pt>
                <c:pt idx="16334">
                  <c:v>8042.5020000000004</c:v>
                </c:pt>
                <c:pt idx="16335">
                  <c:v>8042.5450000000001</c:v>
                </c:pt>
                <c:pt idx="16336">
                  <c:v>8042.5220000000045</c:v>
                </c:pt>
                <c:pt idx="16337">
                  <c:v>8042.4949999999999</c:v>
                </c:pt>
                <c:pt idx="16338">
                  <c:v>8042.5220000000045</c:v>
                </c:pt>
                <c:pt idx="16339">
                  <c:v>8042.5190000000002</c:v>
                </c:pt>
                <c:pt idx="16340">
                  <c:v>8042.5130000000017</c:v>
                </c:pt>
                <c:pt idx="16341">
                  <c:v>8042.5070000000005</c:v>
                </c:pt>
                <c:pt idx="16342">
                  <c:v>8042.4990000000007</c:v>
                </c:pt>
                <c:pt idx="16343">
                  <c:v>8042.5210000000034</c:v>
                </c:pt>
                <c:pt idx="16344">
                  <c:v>8042.5410000000002</c:v>
                </c:pt>
                <c:pt idx="16345">
                  <c:v>8042.5329999999994</c:v>
                </c:pt>
                <c:pt idx="16346">
                  <c:v>8042.5540000000001</c:v>
                </c:pt>
                <c:pt idx="16347">
                  <c:v>8042.5389999999998</c:v>
                </c:pt>
                <c:pt idx="16348">
                  <c:v>8042.5030000000015</c:v>
                </c:pt>
                <c:pt idx="16349">
                  <c:v>8042.4990000000007</c:v>
                </c:pt>
                <c:pt idx="16350">
                  <c:v>8042.5520000000024</c:v>
                </c:pt>
                <c:pt idx="16351">
                  <c:v>8042.5540000000001</c:v>
                </c:pt>
                <c:pt idx="16352">
                  <c:v>8042.5420000000004</c:v>
                </c:pt>
                <c:pt idx="16353">
                  <c:v>8042.5420000000004</c:v>
                </c:pt>
                <c:pt idx="16354">
                  <c:v>8042.5790000000006</c:v>
                </c:pt>
                <c:pt idx="16355">
                  <c:v>8042.5650000000014</c:v>
                </c:pt>
                <c:pt idx="16356">
                  <c:v>8042.6120000000037</c:v>
                </c:pt>
                <c:pt idx="16357">
                  <c:v>8042.5960000000014</c:v>
                </c:pt>
                <c:pt idx="16358">
                  <c:v>8042.5590000000002</c:v>
                </c:pt>
                <c:pt idx="16359">
                  <c:v>8042.5749999999998</c:v>
                </c:pt>
                <c:pt idx="16360">
                  <c:v>8042.5870000000004</c:v>
                </c:pt>
                <c:pt idx="16361">
                  <c:v>8042.5309999999999</c:v>
                </c:pt>
                <c:pt idx="16362">
                  <c:v>8042.5860000000002</c:v>
                </c:pt>
                <c:pt idx="16363">
                  <c:v>8042.5830000000005</c:v>
                </c:pt>
                <c:pt idx="16364">
                  <c:v>8042.5620000000035</c:v>
                </c:pt>
                <c:pt idx="16365">
                  <c:v>8042.5520000000024</c:v>
                </c:pt>
                <c:pt idx="16366">
                  <c:v>8042.5940000000001</c:v>
                </c:pt>
                <c:pt idx="16367">
                  <c:v>8042.57</c:v>
                </c:pt>
                <c:pt idx="16368">
                  <c:v>8042.6180000000004</c:v>
                </c:pt>
                <c:pt idx="16369">
                  <c:v>8042.6240000000034</c:v>
                </c:pt>
                <c:pt idx="16370">
                  <c:v>8042.5910000000003</c:v>
                </c:pt>
                <c:pt idx="16371">
                  <c:v>8042.5780000000004</c:v>
                </c:pt>
                <c:pt idx="16372">
                  <c:v>8042.5660000000034</c:v>
                </c:pt>
                <c:pt idx="16373">
                  <c:v>8042.5640000000003</c:v>
                </c:pt>
                <c:pt idx="16374">
                  <c:v>8042.6120000000037</c:v>
                </c:pt>
                <c:pt idx="16375">
                  <c:v>8042.598</c:v>
                </c:pt>
                <c:pt idx="16376">
                  <c:v>8042.5780000000004</c:v>
                </c:pt>
                <c:pt idx="16377">
                  <c:v>8042.5920000000024</c:v>
                </c:pt>
                <c:pt idx="16378">
                  <c:v>8042.6350000000002</c:v>
                </c:pt>
                <c:pt idx="16379">
                  <c:v>8042.63</c:v>
                </c:pt>
                <c:pt idx="16380">
                  <c:v>8042.6870000000008</c:v>
                </c:pt>
                <c:pt idx="16381">
                  <c:v>8042.6460000000034</c:v>
                </c:pt>
                <c:pt idx="16382">
                  <c:v>8042.6460000000034</c:v>
                </c:pt>
                <c:pt idx="16383">
                  <c:v>8042.634</c:v>
                </c:pt>
                <c:pt idx="16384">
                  <c:v>8042.6030000000001</c:v>
                </c:pt>
                <c:pt idx="16385">
                  <c:v>8042.6170000000002</c:v>
                </c:pt>
                <c:pt idx="16386">
                  <c:v>8042.6330000000007</c:v>
                </c:pt>
                <c:pt idx="16387">
                  <c:v>8042.6670000000004</c:v>
                </c:pt>
                <c:pt idx="16388">
                  <c:v>8042.6350000000002</c:v>
                </c:pt>
                <c:pt idx="16389">
                  <c:v>8042.6730000000016</c:v>
                </c:pt>
                <c:pt idx="16390">
                  <c:v>8042.6180000000004</c:v>
                </c:pt>
                <c:pt idx="16391">
                  <c:v>8042.64</c:v>
                </c:pt>
                <c:pt idx="16392">
                  <c:v>8042.6240000000034</c:v>
                </c:pt>
                <c:pt idx="16393">
                  <c:v>8042.6510000000035</c:v>
                </c:pt>
                <c:pt idx="16394">
                  <c:v>8042.5730000000003</c:v>
                </c:pt>
                <c:pt idx="16395">
                  <c:v>8042.634</c:v>
                </c:pt>
                <c:pt idx="16396">
                  <c:v>8042.6460000000034</c:v>
                </c:pt>
                <c:pt idx="16397">
                  <c:v>8042.5960000000014</c:v>
                </c:pt>
                <c:pt idx="16398">
                  <c:v>8042.6460000000034</c:v>
                </c:pt>
                <c:pt idx="16399">
                  <c:v>8042.5769999999993</c:v>
                </c:pt>
                <c:pt idx="16400">
                  <c:v>8042.6580000000004</c:v>
                </c:pt>
                <c:pt idx="16401">
                  <c:v>8042.6090000000004</c:v>
                </c:pt>
                <c:pt idx="16402">
                  <c:v>8042.6170000000002</c:v>
                </c:pt>
                <c:pt idx="16403">
                  <c:v>8042.5479999999998</c:v>
                </c:pt>
                <c:pt idx="16404">
                  <c:v>8042.6379999999999</c:v>
                </c:pt>
                <c:pt idx="16405">
                  <c:v>8042.6360000000004</c:v>
                </c:pt>
                <c:pt idx="16406">
                  <c:v>8042.6390000000001</c:v>
                </c:pt>
                <c:pt idx="16407">
                  <c:v>8042.5940000000001</c:v>
                </c:pt>
                <c:pt idx="16408">
                  <c:v>8042.6530000000002</c:v>
                </c:pt>
                <c:pt idx="16409">
                  <c:v>8042.6180000000004</c:v>
                </c:pt>
                <c:pt idx="16410">
                  <c:v>8042.6420000000035</c:v>
                </c:pt>
                <c:pt idx="16411">
                  <c:v>8042.6550000000034</c:v>
                </c:pt>
                <c:pt idx="16412">
                  <c:v>8042.6090000000004</c:v>
                </c:pt>
                <c:pt idx="16413">
                  <c:v>8042.6490000000003</c:v>
                </c:pt>
                <c:pt idx="16414">
                  <c:v>8042.6250000000036</c:v>
                </c:pt>
                <c:pt idx="16415">
                  <c:v>8042.6310000000003</c:v>
                </c:pt>
                <c:pt idx="16416">
                  <c:v>8042.6160000000036</c:v>
                </c:pt>
                <c:pt idx="16417">
                  <c:v>8042.63</c:v>
                </c:pt>
                <c:pt idx="16418">
                  <c:v>8042.674</c:v>
                </c:pt>
                <c:pt idx="16419">
                  <c:v>8042.6230000000023</c:v>
                </c:pt>
                <c:pt idx="16420">
                  <c:v>8042.63</c:v>
                </c:pt>
                <c:pt idx="16421">
                  <c:v>8042.6390000000001</c:v>
                </c:pt>
                <c:pt idx="16422">
                  <c:v>8042.6720000000014</c:v>
                </c:pt>
                <c:pt idx="16423">
                  <c:v>8042.7079999999996</c:v>
                </c:pt>
                <c:pt idx="16424">
                  <c:v>8042.6640000000034</c:v>
                </c:pt>
                <c:pt idx="16425">
                  <c:v>8042.7050000000008</c:v>
                </c:pt>
                <c:pt idx="16426">
                  <c:v>8042.6900000000014</c:v>
                </c:pt>
                <c:pt idx="16427">
                  <c:v>8042.7140000000009</c:v>
                </c:pt>
                <c:pt idx="16428">
                  <c:v>8042.6410000000014</c:v>
                </c:pt>
                <c:pt idx="16429">
                  <c:v>8042.6880000000001</c:v>
                </c:pt>
                <c:pt idx="16430">
                  <c:v>8042.6670000000004</c:v>
                </c:pt>
                <c:pt idx="16431">
                  <c:v>8042.7359999999999</c:v>
                </c:pt>
                <c:pt idx="16432">
                  <c:v>8042.6970000000001</c:v>
                </c:pt>
                <c:pt idx="16433">
                  <c:v>8042.6750000000002</c:v>
                </c:pt>
                <c:pt idx="16434">
                  <c:v>8042.7120000000004</c:v>
                </c:pt>
                <c:pt idx="16435">
                  <c:v>8042.7179999999998</c:v>
                </c:pt>
                <c:pt idx="16436">
                  <c:v>8042.6770000000006</c:v>
                </c:pt>
                <c:pt idx="16437">
                  <c:v>8042.7</c:v>
                </c:pt>
                <c:pt idx="16438">
                  <c:v>8042.7110000000002</c:v>
                </c:pt>
                <c:pt idx="16439">
                  <c:v>8042.7379999999994</c:v>
                </c:pt>
                <c:pt idx="16440">
                  <c:v>8042.7</c:v>
                </c:pt>
                <c:pt idx="16441">
                  <c:v>8042.7220000000034</c:v>
                </c:pt>
                <c:pt idx="16442">
                  <c:v>8042.7670000000007</c:v>
                </c:pt>
                <c:pt idx="16443">
                  <c:v>8042.7650000000003</c:v>
                </c:pt>
                <c:pt idx="16444">
                  <c:v>8042.7339999999995</c:v>
                </c:pt>
                <c:pt idx="16445">
                  <c:v>8042.7779999999975</c:v>
                </c:pt>
                <c:pt idx="16446">
                  <c:v>8042.7460000000001</c:v>
                </c:pt>
                <c:pt idx="16447">
                  <c:v>8042.7660000000014</c:v>
                </c:pt>
                <c:pt idx="16448">
                  <c:v>8042.7520000000004</c:v>
                </c:pt>
                <c:pt idx="16449">
                  <c:v>8042.78</c:v>
                </c:pt>
                <c:pt idx="16450">
                  <c:v>8042.7809999999999</c:v>
                </c:pt>
                <c:pt idx="16451">
                  <c:v>8042.7820000000002</c:v>
                </c:pt>
                <c:pt idx="16452">
                  <c:v>8042.8360000000002</c:v>
                </c:pt>
                <c:pt idx="16453">
                  <c:v>8042.8120000000035</c:v>
                </c:pt>
                <c:pt idx="16454">
                  <c:v>8042.8720000000003</c:v>
                </c:pt>
                <c:pt idx="16455">
                  <c:v>8042.8110000000024</c:v>
                </c:pt>
                <c:pt idx="16456">
                  <c:v>8042.8250000000044</c:v>
                </c:pt>
                <c:pt idx="16457">
                  <c:v>8042.8510000000024</c:v>
                </c:pt>
                <c:pt idx="16458">
                  <c:v>8042.8120000000035</c:v>
                </c:pt>
                <c:pt idx="16459">
                  <c:v>8042.8740000000007</c:v>
                </c:pt>
                <c:pt idx="16460">
                  <c:v>8042.8620000000037</c:v>
                </c:pt>
                <c:pt idx="16461">
                  <c:v>8042.915</c:v>
                </c:pt>
                <c:pt idx="16462">
                  <c:v>8042.8270000000002</c:v>
                </c:pt>
                <c:pt idx="16463">
                  <c:v>8042.8730000000005</c:v>
                </c:pt>
                <c:pt idx="16464">
                  <c:v>8042.8730000000005</c:v>
                </c:pt>
                <c:pt idx="16465">
                  <c:v>8042.8530000000001</c:v>
                </c:pt>
                <c:pt idx="16466">
                  <c:v>8042.8540000000003</c:v>
                </c:pt>
                <c:pt idx="16467">
                  <c:v>8042.8970000000018</c:v>
                </c:pt>
                <c:pt idx="16468">
                  <c:v>8042.8680000000004</c:v>
                </c:pt>
                <c:pt idx="16469">
                  <c:v>8042.875</c:v>
                </c:pt>
                <c:pt idx="16470">
                  <c:v>8042.8690000000024</c:v>
                </c:pt>
                <c:pt idx="16471">
                  <c:v>8042.8540000000003</c:v>
                </c:pt>
                <c:pt idx="16472">
                  <c:v>8042.8879999999999</c:v>
                </c:pt>
                <c:pt idx="16473">
                  <c:v>8042.8690000000024</c:v>
                </c:pt>
                <c:pt idx="16474">
                  <c:v>8042.8650000000034</c:v>
                </c:pt>
                <c:pt idx="16475">
                  <c:v>8042.92</c:v>
                </c:pt>
                <c:pt idx="16476">
                  <c:v>8042.8890000000001</c:v>
                </c:pt>
                <c:pt idx="16477">
                  <c:v>8042.9610000000002</c:v>
                </c:pt>
                <c:pt idx="16478">
                  <c:v>8042.9120000000003</c:v>
                </c:pt>
                <c:pt idx="16479">
                  <c:v>8042.8610000000044</c:v>
                </c:pt>
                <c:pt idx="16480">
                  <c:v>8042.92</c:v>
                </c:pt>
                <c:pt idx="16481">
                  <c:v>8042.9190000000008</c:v>
                </c:pt>
                <c:pt idx="16482">
                  <c:v>8042.8879999999999</c:v>
                </c:pt>
                <c:pt idx="16483">
                  <c:v>8042.9520000000002</c:v>
                </c:pt>
                <c:pt idx="16484">
                  <c:v>8042.88</c:v>
                </c:pt>
                <c:pt idx="16485">
                  <c:v>8042.8339999999998</c:v>
                </c:pt>
                <c:pt idx="16486">
                  <c:v>8042.8590000000004</c:v>
                </c:pt>
                <c:pt idx="16487">
                  <c:v>8042.8440000000001</c:v>
                </c:pt>
                <c:pt idx="16488">
                  <c:v>8042.884</c:v>
                </c:pt>
                <c:pt idx="16489">
                  <c:v>8042.9309999999996</c:v>
                </c:pt>
                <c:pt idx="16490">
                  <c:v>8042.857</c:v>
                </c:pt>
                <c:pt idx="16491">
                  <c:v>8042.9</c:v>
                </c:pt>
                <c:pt idx="16492">
                  <c:v>8042.8810000000003</c:v>
                </c:pt>
                <c:pt idx="16493">
                  <c:v>8042.9040000000005</c:v>
                </c:pt>
                <c:pt idx="16494">
                  <c:v>8042.8920000000035</c:v>
                </c:pt>
                <c:pt idx="16495">
                  <c:v>8042.88</c:v>
                </c:pt>
                <c:pt idx="16496">
                  <c:v>8042.8210000000036</c:v>
                </c:pt>
                <c:pt idx="16497">
                  <c:v>8042.8310000000001</c:v>
                </c:pt>
                <c:pt idx="16498">
                  <c:v>8042.8520000000044</c:v>
                </c:pt>
                <c:pt idx="16499">
                  <c:v>8042.8760000000002</c:v>
                </c:pt>
                <c:pt idx="16500">
                  <c:v>8042.875</c:v>
                </c:pt>
                <c:pt idx="16501">
                  <c:v>8042.8850000000002</c:v>
                </c:pt>
                <c:pt idx="16502">
                  <c:v>8042.9049999999997</c:v>
                </c:pt>
                <c:pt idx="16503">
                  <c:v>8042.92</c:v>
                </c:pt>
                <c:pt idx="16504">
                  <c:v>8042.9</c:v>
                </c:pt>
                <c:pt idx="16505">
                  <c:v>8042.8990000000003</c:v>
                </c:pt>
                <c:pt idx="16506">
                  <c:v>8042.9</c:v>
                </c:pt>
                <c:pt idx="16507">
                  <c:v>8042.848</c:v>
                </c:pt>
                <c:pt idx="16508">
                  <c:v>8042.9540000000006</c:v>
                </c:pt>
                <c:pt idx="16509">
                  <c:v>8042.9429999999993</c:v>
                </c:pt>
                <c:pt idx="16510">
                  <c:v>8042.9640000000009</c:v>
                </c:pt>
                <c:pt idx="16511">
                  <c:v>8042.9049999999997</c:v>
                </c:pt>
                <c:pt idx="16512">
                  <c:v>8042.9579999999996</c:v>
                </c:pt>
                <c:pt idx="16513">
                  <c:v>8042.9530000000004</c:v>
                </c:pt>
                <c:pt idx="16514">
                  <c:v>8042.9759999999997</c:v>
                </c:pt>
                <c:pt idx="16515">
                  <c:v>8042.924</c:v>
                </c:pt>
                <c:pt idx="16516">
                  <c:v>8042.9479999999985</c:v>
                </c:pt>
                <c:pt idx="16517">
                  <c:v>8042.9640000000009</c:v>
                </c:pt>
                <c:pt idx="16518">
                  <c:v>8042.9779999999992</c:v>
                </c:pt>
                <c:pt idx="16519">
                  <c:v>8043.0030000000015</c:v>
                </c:pt>
                <c:pt idx="16520">
                  <c:v>8042.991</c:v>
                </c:pt>
                <c:pt idx="16521">
                  <c:v>8043.0010000000002</c:v>
                </c:pt>
                <c:pt idx="16522">
                  <c:v>8043</c:v>
                </c:pt>
                <c:pt idx="16523">
                  <c:v>8042.9620000000004</c:v>
                </c:pt>
                <c:pt idx="16524">
                  <c:v>8042.9749999999995</c:v>
                </c:pt>
                <c:pt idx="16525">
                  <c:v>8043.0030000000015</c:v>
                </c:pt>
                <c:pt idx="16526">
                  <c:v>8042.951</c:v>
                </c:pt>
                <c:pt idx="16527">
                  <c:v>8042.9879999999994</c:v>
                </c:pt>
                <c:pt idx="16528">
                  <c:v>8042.99</c:v>
                </c:pt>
                <c:pt idx="16529">
                  <c:v>8043.0150000000003</c:v>
                </c:pt>
                <c:pt idx="16530">
                  <c:v>8042.9699999999993</c:v>
                </c:pt>
                <c:pt idx="16531">
                  <c:v>8042.9920000000002</c:v>
                </c:pt>
                <c:pt idx="16532">
                  <c:v>8043.0290000000014</c:v>
                </c:pt>
                <c:pt idx="16533">
                  <c:v>8042.9990000000007</c:v>
                </c:pt>
                <c:pt idx="16534">
                  <c:v>8043.0290000000014</c:v>
                </c:pt>
                <c:pt idx="16535">
                  <c:v>8043.0440000000008</c:v>
                </c:pt>
                <c:pt idx="16536">
                  <c:v>8043.0560000000014</c:v>
                </c:pt>
                <c:pt idx="16537">
                  <c:v>8042.991</c:v>
                </c:pt>
                <c:pt idx="16538">
                  <c:v>8043.07</c:v>
                </c:pt>
                <c:pt idx="16539">
                  <c:v>8043.01</c:v>
                </c:pt>
                <c:pt idx="16540">
                  <c:v>8043.0620000000035</c:v>
                </c:pt>
                <c:pt idx="16541">
                  <c:v>8043.0450000000001</c:v>
                </c:pt>
                <c:pt idx="16542">
                  <c:v>8043.0510000000004</c:v>
                </c:pt>
                <c:pt idx="16543">
                  <c:v>8043.0590000000002</c:v>
                </c:pt>
                <c:pt idx="16544">
                  <c:v>8043.0340000000006</c:v>
                </c:pt>
                <c:pt idx="16545">
                  <c:v>8043.0360000000001</c:v>
                </c:pt>
                <c:pt idx="16546">
                  <c:v>8043.0640000000003</c:v>
                </c:pt>
                <c:pt idx="16547">
                  <c:v>8043.0460000000003</c:v>
                </c:pt>
                <c:pt idx="16548">
                  <c:v>8043.0440000000008</c:v>
                </c:pt>
                <c:pt idx="16549">
                  <c:v>8043.0880000000006</c:v>
                </c:pt>
                <c:pt idx="16550">
                  <c:v>8043.0970000000007</c:v>
                </c:pt>
                <c:pt idx="16551">
                  <c:v>8043.0640000000003</c:v>
                </c:pt>
                <c:pt idx="16552">
                  <c:v>8043.0810000000001</c:v>
                </c:pt>
                <c:pt idx="16553">
                  <c:v>8043.0720000000001</c:v>
                </c:pt>
                <c:pt idx="16554">
                  <c:v>8043.0730000000003</c:v>
                </c:pt>
                <c:pt idx="16555">
                  <c:v>8043.085</c:v>
                </c:pt>
                <c:pt idx="16556">
                  <c:v>8043.1080000000002</c:v>
                </c:pt>
                <c:pt idx="16557">
                  <c:v>8043.1370000000015</c:v>
                </c:pt>
                <c:pt idx="16558">
                  <c:v>8043.1960000000036</c:v>
                </c:pt>
                <c:pt idx="16559">
                  <c:v>8043.1120000000037</c:v>
                </c:pt>
                <c:pt idx="16560">
                  <c:v>8043.1460000000034</c:v>
                </c:pt>
                <c:pt idx="16561">
                  <c:v>8043.1820000000034</c:v>
                </c:pt>
                <c:pt idx="16562">
                  <c:v>8043.1350000000002</c:v>
                </c:pt>
                <c:pt idx="16563">
                  <c:v>8043.1710000000003</c:v>
                </c:pt>
                <c:pt idx="16564">
                  <c:v>8043.1379999999999</c:v>
                </c:pt>
                <c:pt idx="16565">
                  <c:v>8043.13</c:v>
                </c:pt>
                <c:pt idx="16566">
                  <c:v>8043.1470000000018</c:v>
                </c:pt>
                <c:pt idx="16567">
                  <c:v>8043.1480000000001</c:v>
                </c:pt>
                <c:pt idx="16568">
                  <c:v>8043.1690000000035</c:v>
                </c:pt>
                <c:pt idx="16569">
                  <c:v>8043.1920000000036</c:v>
                </c:pt>
                <c:pt idx="16570">
                  <c:v>8043.1520000000037</c:v>
                </c:pt>
                <c:pt idx="16571">
                  <c:v>8043.1870000000008</c:v>
                </c:pt>
                <c:pt idx="16572">
                  <c:v>8043.2110000000002</c:v>
                </c:pt>
                <c:pt idx="16573">
                  <c:v>8043.1730000000016</c:v>
                </c:pt>
                <c:pt idx="16574">
                  <c:v>8043.2050000000008</c:v>
                </c:pt>
                <c:pt idx="16575">
                  <c:v>8043.1820000000034</c:v>
                </c:pt>
                <c:pt idx="16576">
                  <c:v>8043.1650000000036</c:v>
                </c:pt>
                <c:pt idx="16577">
                  <c:v>8043.1890000000003</c:v>
                </c:pt>
                <c:pt idx="16578">
                  <c:v>8043.2179999999998</c:v>
                </c:pt>
                <c:pt idx="16579">
                  <c:v>8043.174</c:v>
                </c:pt>
                <c:pt idx="16580">
                  <c:v>8043.2</c:v>
                </c:pt>
                <c:pt idx="16581">
                  <c:v>8043.1480000000001</c:v>
                </c:pt>
                <c:pt idx="16582">
                  <c:v>8043.1850000000004</c:v>
                </c:pt>
                <c:pt idx="16583">
                  <c:v>8043.2260000000024</c:v>
                </c:pt>
                <c:pt idx="16584">
                  <c:v>8043.2110000000002</c:v>
                </c:pt>
                <c:pt idx="16585">
                  <c:v>8043.23</c:v>
                </c:pt>
                <c:pt idx="16586">
                  <c:v>8043.1780000000008</c:v>
                </c:pt>
                <c:pt idx="16587">
                  <c:v>8043.2510000000002</c:v>
                </c:pt>
                <c:pt idx="16588">
                  <c:v>8043.2290000000003</c:v>
                </c:pt>
                <c:pt idx="16589">
                  <c:v>8043.2439999999997</c:v>
                </c:pt>
                <c:pt idx="16590">
                  <c:v>8043.23</c:v>
                </c:pt>
                <c:pt idx="16591">
                  <c:v>8043.2739999999994</c:v>
                </c:pt>
                <c:pt idx="16592">
                  <c:v>8043.2330000000002</c:v>
                </c:pt>
                <c:pt idx="16593">
                  <c:v>8043.29</c:v>
                </c:pt>
                <c:pt idx="16594">
                  <c:v>8043.2760000000007</c:v>
                </c:pt>
                <c:pt idx="16595">
                  <c:v>8043.2290000000003</c:v>
                </c:pt>
                <c:pt idx="16596">
                  <c:v>8043.2729999999992</c:v>
                </c:pt>
                <c:pt idx="16597">
                  <c:v>8043.2530000000015</c:v>
                </c:pt>
                <c:pt idx="16598">
                  <c:v>8043.2469999999994</c:v>
                </c:pt>
                <c:pt idx="16599">
                  <c:v>8043.2790000000005</c:v>
                </c:pt>
                <c:pt idx="16600">
                  <c:v>8043.2750000000005</c:v>
                </c:pt>
                <c:pt idx="16601">
                  <c:v>8043.2449999999999</c:v>
                </c:pt>
                <c:pt idx="16602">
                  <c:v>8043.26</c:v>
                </c:pt>
                <c:pt idx="16603">
                  <c:v>8043.3120000000035</c:v>
                </c:pt>
                <c:pt idx="16604">
                  <c:v>8043.3560000000034</c:v>
                </c:pt>
                <c:pt idx="16605">
                  <c:v>8043.3540000000003</c:v>
                </c:pt>
                <c:pt idx="16606">
                  <c:v>8043.3360000000002</c:v>
                </c:pt>
                <c:pt idx="16607">
                  <c:v>8043.3030000000008</c:v>
                </c:pt>
                <c:pt idx="16608">
                  <c:v>8043.3339999999998</c:v>
                </c:pt>
                <c:pt idx="16609">
                  <c:v>8043.3120000000035</c:v>
                </c:pt>
                <c:pt idx="16610">
                  <c:v>8043.3130000000001</c:v>
                </c:pt>
                <c:pt idx="16611">
                  <c:v>8043.2860000000001</c:v>
                </c:pt>
                <c:pt idx="16612">
                  <c:v>8043.3010000000004</c:v>
                </c:pt>
                <c:pt idx="16613">
                  <c:v>8043.2940000000008</c:v>
                </c:pt>
                <c:pt idx="16614">
                  <c:v>8043.3120000000035</c:v>
                </c:pt>
                <c:pt idx="16615">
                  <c:v>8043.3050000000003</c:v>
                </c:pt>
                <c:pt idx="16616">
                  <c:v>8043.3710000000001</c:v>
                </c:pt>
                <c:pt idx="16617">
                  <c:v>8043.3339999999998</c:v>
                </c:pt>
                <c:pt idx="16618">
                  <c:v>8043.3630000000003</c:v>
                </c:pt>
                <c:pt idx="16619">
                  <c:v>8043.3230000000003</c:v>
                </c:pt>
                <c:pt idx="16620">
                  <c:v>8043.3590000000004</c:v>
                </c:pt>
                <c:pt idx="16621">
                  <c:v>8043.2829999999994</c:v>
                </c:pt>
                <c:pt idx="16622">
                  <c:v>8043.3779999999997</c:v>
                </c:pt>
                <c:pt idx="16623">
                  <c:v>8043.3690000000024</c:v>
                </c:pt>
                <c:pt idx="16624">
                  <c:v>8043.3310000000001</c:v>
                </c:pt>
                <c:pt idx="16625">
                  <c:v>8043.3990000000003</c:v>
                </c:pt>
                <c:pt idx="16626">
                  <c:v>8043.393</c:v>
                </c:pt>
                <c:pt idx="16627">
                  <c:v>8043.3339999999998</c:v>
                </c:pt>
                <c:pt idx="16628">
                  <c:v>8043.4170000000004</c:v>
                </c:pt>
                <c:pt idx="16629">
                  <c:v>8043.3530000000001</c:v>
                </c:pt>
                <c:pt idx="16630">
                  <c:v>8043.4479999999985</c:v>
                </c:pt>
                <c:pt idx="16631">
                  <c:v>8043.4470000000001</c:v>
                </c:pt>
                <c:pt idx="16632">
                  <c:v>8043.4319999999998</c:v>
                </c:pt>
                <c:pt idx="16633">
                  <c:v>8043.4749999999995</c:v>
                </c:pt>
                <c:pt idx="16634">
                  <c:v>8043.4620000000004</c:v>
                </c:pt>
                <c:pt idx="16635">
                  <c:v>8043.4699999999993</c:v>
                </c:pt>
                <c:pt idx="16636">
                  <c:v>8043.4160000000002</c:v>
                </c:pt>
                <c:pt idx="16637">
                  <c:v>8043.4450000000006</c:v>
                </c:pt>
                <c:pt idx="16638">
                  <c:v>8043.402</c:v>
                </c:pt>
                <c:pt idx="16639">
                  <c:v>8043.393</c:v>
                </c:pt>
                <c:pt idx="16640">
                  <c:v>8043.4759999999997</c:v>
                </c:pt>
                <c:pt idx="16641">
                  <c:v>8043.415</c:v>
                </c:pt>
                <c:pt idx="16642">
                  <c:v>8043.4250000000002</c:v>
                </c:pt>
                <c:pt idx="16643">
                  <c:v>8043.3830000000007</c:v>
                </c:pt>
                <c:pt idx="16644">
                  <c:v>8043.4739999999965</c:v>
                </c:pt>
                <c:pt idx="16645">
                  <c:v>8043.4350000000004</c:v>
                </c:pt>
                <c:pt idx="16646">
                  <c:v>8043.4429999999993</c:v>
                </c:pt>
                <c:pt idx="16647">
                  <c:v>8043.4379999999965</c:v>
                </c:pt>
                <c:pt idx="16648">
                  <c:v>8043.4530000000004</c:v>
                </c:pt>
                <c:pt idx="16649">
                  <c:v>8043.4369999999999</c:v>
                </c:pt>
                <c:pt idx="16650">
                  <c:v>8043.4620000000004</c:v>
                </c:pt>
                <c:pt idx="16651">
                  <c:v>8043.4769999999999</c:v>
                </c:pt>
                <c:pt idx="16652">
                  <c:v>8043.4839999999995</c:v>
                </c:pt>
                <c:pt idx="16653">
                  <c:v>8043.4869999999992</c:v>
                </c:pt>
                <c:pt idx="16654">
                  <c:v>8043.4210000000003</c:v>
                </c:pt>
                <c:pt idx="16655">
                  <c:v>8043.4319999999998</c:v>
                </c:pt>
                <c:pt idx="16656">
                  <c:v>8043.4429999999993</c:v>
                </c:pt>
                <c:pt idx="16657">
                  <c:v>8043.4929999999995</c:v>
                </c:pt>
                <c:pt idx="16658">
                  <c:v>8043.4540000000006</c:v>
                </c:pt>
                <c:pt idx="16659">
                  <c:v>8043.4759999999997</c:v>
                </c:pt>
                <c:pt idx="16660">
                  <c:v>8043.4949999999999</c:v>
                </c:pt>
                <c:pt idx="16661">
                  <c:v>8043.4859999999999</c:v>
                </c:pt>
                <c:pt idx="16662">
                  <c:v>8043.5309999999999</c:v>
                </c:pt>
                <c:pt idx="16663">
                  <c:v>8043.4929999999995</c:v>
                </c:pt>
                <c:pt idx="16664">
                  <c:v>8043.4789999999994</c:v>
                </c:pt>
                <c:pt idx="16665">
                  <c:v>8043.5110000000004</c:v>
                </c:pt>
                <c:pt idx="16666">
                  <c:v>8043.4920000000002</c:v>
                </c:pt>
                <c:pt idx="16667">
                  <c:v>8043.5220000000045</c:v>
                </c:pt>
                <c:pt idx="16668">
                  <c:v>8043.5329999999994</c:v>
                </c:pt>
                <c:pt idx="16669">
                  <c:v>8043.5010000000002</c:v>
                </c:pt>
                <c:pt idx="16670">
                  <c:v>8043.5329999999994</c:v>
                </c:pt>
                <c:pt idx="16671">
                  <c:v>8043.5540000000001</c:v>
                </c:pt>
                <c:pt idx="16672">
                  <c:v>8043.5730000000003</c:v>
                </c:pt>
                <c:pt idx="16673">
                  <c:v>8043.5320000000002</c:v>
                </c:pt>
                <c:pt idx="16674">
                  <c:v>8043.5479999999998</c:v>
                </c:pt>
                <c:pt idx="16675">
                  <c:v>8043.558</c:v>
                </c:pt>
                <c:pt idx="16676">
                  <c:v>8043.5880000000006</c:v>
                </c:pt>
                <c:pt idx="16677">
                  <c:v>8043.576</c:v>
                </c:pt>
                <c:pt idx="16678">
                  <c:v>8043.5860000000002</c:v>
                </c:pt>
                <c:pt idx="16679">
                  <c:v>8043.5460000000003</c:v>
                </c:pt>
                <c:pt idx="16680">
                  <c:v>8043.5470000000005</c:v>
                </c:pt>
              </c:numCache>
            </c:numRef>
          </c:yVal>
        </c:ser>
        <c:axId val="106019840"/>
        <c:axId val="106018304"/>
      </c:scatterChart>
      <c:valAx>
        <c:axId val="70899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Date</a:t>
                </a:r>
              </a:p>
            </c:rich>
          </c:tx>
          <c:layout/>
        </c:title>
        <c:numFmt formatCode="m/d/yy\ h:mm;@" sourceLinked="1"/>
        <c:maj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15940352"/>
        <c:crosses val="autoZero"/>
        <c:crossBetween val="midCat"/>
        <c:majorUnit val="4"/>
        <c:minorUnit val="0.5"/>
      </c:valAx>
      <c:valAx>
        <c:axId val="115940352"/>
        <c:scaling>
          <c:orientation val="minMax"/>
          <c:max val="7860"/>
          <c:min val="7830"/>
        </c:scaling>
        <c:axPos val="l"/>
        <c:majorGridlines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micro meters</a:t>
                </a:r>
              </a:p>
            </c:rich>
          </c:tx>
          <c:layout/>
        </c:title>
        <c:numFmt formatCode="0.0" sourceLinked="1"/>
        <c:maj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70899584"/>
        <c:crosses val="autoZero"/>
        <c:crossBetween val="midCat"/>
      </c:valAx>
      <c:valAx>
        <c:axId val="106018304"/>
        <c:scaling>
          <c:orientation val="minMax"/>
        </c:scaling>
        <c:axPos val="r"/>
        <c:numFmt formatCode="0.0" sourceLinked="1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06019840"/>
        <c:crosses val="max"/>
        <c:crossBetween val="midCat"/>
      </c:valAx>
      <c:valAx>
        <c:axId val="106019840"/>
        <c:scaling>
          <c:orientation val="minMax"/>
        </c:scaling>
        <c:delete val="1"/>
        <c:axPos val="b"/>
        <c:numFmt formatCode="m/d/yy\ h:mm;@" sourceLinked="1"/>
        <c:tickLblPos val="none"/>
        <c:crossAx val="106018304"/>
        <c:crosses val="autoZero"/>
        <c:crossBetween val="midCat"/>
      </c:valAx>
    </c:plotArea>
    <c:legend>
      <c:legendPos val="r"/>
      <c:layout/>
      <c:txPr>
        <a:bodyPr/>
        <a:lstStyle/>
        <a:p>
          <a:pPr>
            <a:defRPr sz="1800" b="1" i="0" baseline="0"/>
          </a:pPr>
          <a:endParaRPr lang="en-US"/>
        </a:p>
      </c:txPr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515398075240594"/>
          <c:y val="0.19410979877515311"/>
          <c:w val="0.80335990813648295"/>
          <c:h val="0.65970205011695104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</c:marker>
          <c:xVal>
            <c:numRef>
              <c:f>Data!$C$9678:$C$20160</c:f>
              <c:numCache>
                <c:formatCode>m/d/yy\ h:mm;@</c:formatCode>
                <c:ptCount val="10483"/>
                <c:pt idx="0">
                  <c:v>40401.270833333328</c:v>
                </c:pt>
                <c:pt idx="1">
                  <c:v>40401.271527777775</c:v>
                </c:pt>
                <c:pt idx="2">
                  <c:v>40401.272222222222</c:v>
                </c:pt>
                <c:pt idx="3">
                  <c:v>40401.272916666654</c:v>
                </c:pt>
                <c:pt idx="4">
                  <c:v>40401.273611111072</c:v>
                </c:pt>
                <c:pt idx="5">
                  <c:v>40401.274305555555</c:v>
                </c:pt>
                <c:pt idx="6">
                  <c:v>40401.274999999994</c:v>
                </c:pt>
                <c:pt idx="7">
                  <c:v>40401.275694444441</c:v>
                </c:pt>
                <c:pt idx="8">
                  <c:v>40401.276388888888</c:v>
                </c:pt>
                <c:pt idx="9">
                  <c:v>40401.277083333283</c:v>
                </c:pt>
                <c:pt idx="10">
                  <c:v>40401.277777777774</c:v>
                </c:pt>
                <c:pt idx="11">
                  <c:v>40401.27847222222</c:v>
                </c:pt>
                <c:pt idx="12">
                  <c:v>40401.279166666609</c:v>
                </c:pt>
                <c:pt idx="13">
                  <c:v>40401.27986111107</c:v>
                </c:pt>
                <c:pt idx="14">
                  <c:v>40401.280555555553</c:v>
                </c:pt>
                <c:pt idx="15">
                  <c:v>40401.28125</c:v>
                </c:pt>
                <c:pt idx="16">
                  <c:v>40401.281944444439</c:v>
                </c:pt>
                <c:pt idx="17">
                  <c:v>40401.282638888893</c:v>
                </c:pt>
                <c:pt idx="18">
                  <c:v>40401.283333333326</c:v>
                </c:pt>
                <c:pt idx="19">
                  <c:v>40401.284027777772</c:v>
                </c:pt>
                <c:pt idx="20">
                  <c:v>40401.284722222204</c:v>
                </c:pt>
                <c:pt idx="21">
                  <c:v>40401.285416666637</c:v>
                </c:pt>
                <c:pt idx="22">
                  <c:v>40401.286111111105</c:v>
                </c:pt>
                <c:pt idx="23">
                  <c:v>40401.286805555552</c:v>
                </c:pt>
                <c:pt idx="24">
                  <c:v>40401.287499999999</c:v>
                </c:pt>
                <c:pt idx="25">
                  <c:v>40401.288194444467</c:v>
                </c:pt>
                <c:pt idx="26">
                  <c:v>40401.288888888892</c:v>
                </c:pt>
                <c:pt idx="27">
                  <c:v>40401.289583333324</c:v>
                </c:pt>
                <c:pt idx="28">
                  <c:v>40401.290277777778</c:v>
                </c:pt>
                <c:pt idx="29">
                  <c:v>40401.290972222196</c:v>
                </c:pt>
                <c:pt idx="30">
                  <c:v>40401.291666666606</c:v>
                </c:pt>
                <c:pt idx="31">
                  <c:v>40401.292361111053</c:v>
                </c:pt>
                <c:pt idx="32">
                  <c:v>40401.293055555514</c:v>
                </c:pt>
                <c:pt idx="33">
                  <c:v>40401.293749999975</c:v>
                </c:pt>
                <c:pt idx="34">
                  <c:v>40401.294444444444</c:v>
                </c:pt>
                <c:pt idx="35">
                  <c:v>40401.295138888876</c:v>
                </c:pt>
                <c:pt idx="36">
                  <c:v>40401.295833333301</c:v>
                </c:pt>
                <c:pt idx="37">
                  <c:v>40401.296527777777</c:v>
                </c:pt>
                <c:pt idx="38">
                  <c:v>40401.297222222194</c:v>
                </c:pt>
                <c:pt idx="39">
                  <c:v>40401.297916666619</c:v>
                </c:pt>
                <c:pt idx="40">
                  <c:v>40401.29861111108</c:v>
                </c:pt>
                <c:pt idx="41">
                  <c:v>40401.299305555513</c:v>
                </c:pt>
                <c:pt idx="42">
                  <c:v>40401.299999999996</c:v>
                </c:pt>
                <c:pt idx="43">
                  <c:v>40401.300694444493</c:v>
                </c:pt>
                <c:pt idx="44">
                  <c:v>40401.301388888889</c:v>
                </c:pt>
                <c:pt idx="45">
                  <c:v>40401.302083333328</c:v>
                </c:pt>
                <c:pt idx="46">
                  <c:v>40401.302777777782</c:v>
                </c:pt>
                <c:pt idx="47">
                  <c:v>40401.303472222222</c:v>
                </c:pt>
                <c:pt idx="48">
                  <c:v>40401.304166666654</c:v>
                </c:pt>
                <c:pt idx="49">
                  <c:v>40401.304861111108</c:v>
                </c:pt>
                <c:pt idx="50">
                  <c:v>40401.305555555562</c:v>
                </c:pt>
                <c:pt idx="51">
                  <c:v>40401.306250000031</c:v>
                </c:pt>
                <c:pt idx="52">
                  <c:v>40401.306944444485</c:v>
                </c:pt>
                <c:pt idx="53">
                  <c:v>40401.307638888917</c:v>
                </c:pt>
                <c:pt idx="54">
                  <c:v>40401.308333333342</c:v>
                </c:pt>
                <c:pt idx="55">
                  <c:v>40401.309027777781</c:v>
                </c:pt>
                <c:pt idx="56">
                  <c:v>40401.30972222222</c:v>
                </c:pt>
                <c:pt idx="57">
                  <c:v>40401.310416666667</c:v>
                </c:pt>
                <c:pt idx="58">
                  <c:v>40401.311111111107</c:v>
                </c:pt>
                <c:pt idx="59">
                  <c:v>40401.311805555553</c:v>
                </c:pt>
                <c:pt idx="60">
                  <c:v>40401.312500000029</c:v>
                </c:pt>
                <c:pt idx="61">
                  <c:v>40401.313194444476</c:v>
                </c:pt>
                <c:pt idx="62">
                  <c:v>40401.313888888893</c:v>
                </c:pt>
                <c:pt idx="63">
                  <c:v>40401.314583333333</c:v>
                </c:pt>
                <c:pt idx="64">
                  <c:v>40401.315277777801</c:v>
                </c:pt>
                <c:pt idx="65">
                  <c:v>40401.315972222219</c:v>
                </c:pt>
                <c:pt idx="66">
                  <c:v>40401.316666666666</c:v>
                </c:pt>
                <c:pt idx="67">
                  <c:v>40401.317361111105</c:v>
                </c:pt>
                <c:pt idx="68">
                  <c:v>40401.318055555588</c:v>
                </c:pt>
                <c:pt idx="69">
                  <c:v>40401.318750000013</c:v>
                </c:pt>
                <c:pt idx="70">
                  <c:v>40401.319444444467</c:v>
                </c:pt>
                <c:pt idx="71">
                  <c:v>40401.320138888892</c:v>
                </c:pt>
                <c:pt idx="72">
                  <c:v>40401.320833333331</c:v>
                </c:pt>
                <c:pt idx="73">
                  <c:v>40401.321527777778</c:v>
                </c:pt>
                <c:pt idx="74">
                  <c:v>40401.322222222218</c:v>
                </c:pt>
                <c:pt idx="75">
                  <c:v>40401.322916666664</c:v>
                </c:pt>
                <c:pt idx="76">
                  <c:v>40401.323611111104</c:v>
                </c:pt>
                <c:pt idx="77">
                  <c:v>40401.32430555555</c:v>
                </c:pt>
                <c:pt idx="78">
                  <c:v>40401.325000000004</c:v>
                </c:pt>
                <c:pt idx="79">
                  <c:v>40401.325694444473</c:v>
                </c:pt>
                <c:pt idx="80">
                  <c:v>40401.326388888883</c:v>
                </c:pt>
                <c:pt idx="81">
                  <c:v>40401.327083333301</c:v>
                </c:pt>
                <c:pt idx="82">
                  <c:v>40401.327777777777</c:v>
                </c:pt>
                <c:pt idx="83">
                  <c:v>40401.328472222216</c:v>
                </c:pt>
                <c:pt idx="84">
                  <c:v>40401.329166666619</c:v>
                </c:pt>
                <c:pt idx="85">
                  <c:v>40401.32986111108</c:v>
                </c:pt>
                <c:pt idx="86">
                  <c:v>40401.330555555549</c:v>
                </c:pt>
                <c:pt idx="87">
                  <c:v>40401.331250000003</c:v>
                </c:pt>
                <c:pt idx="88">
                  <c:v>40401.331944444442</c:v>
                </c:pt>
                <c:pt idx="89">
                  <c:v>40401.332638888925</c:v>
                </c:pt>
                <c:pt idx="90">
                  <c:v>40401.333333333328</c:v>
                </c:pt>
                <c:pt idx="91">
                  <c:v>40401.334027777782</c:v>
                </c:pt>
                <c:pt idx="92">
                  <c:v>40401.334722222222</c:v>
                </c:pt>
                <c:pt idx="93">
                  <c:v>40401.335416666654</c:v>
                </c:pt>
                <c:pt idx="94">
                  <c:v>40401.336111111108</c:v>
                </c:pt>
                <c:pt idx="95">
                  <c:v>40401.336805555562</c:v>
                </c:pt>
                <c:pt idx="96">
                  <c:v>40401.337500000001</c:v>
                </c:pt>
                <c:pt idx="97">
                  <c:v>40401.338194444485</c:v>
                </c:pt>
                <c:pt idx="98">
                  <c:v>40401.338888888917</c:v>
                </c:pt>
                <c:pt idx="99">
                  <c:v>40401.339583333327</c:v>
                </c:pt>
                <c:pt idx="100">
                  <c:v>40401.34027777781</c:v>
                </c:pt>
                <c:pt idx="101">
                  <c:v>40401.340972222242</c:v>
                </c:pt>
                <c:pt idx="102">
                  <c:v>40401.341666666638</c:v>
                </c:pt>
                <c:pt idx="103">
                  <c:v>40401.342361111107</c:v>
                </c:pt>
                <c:pt idx="104">
                  <c:v>40401.343055555553</c:v>
                </c:pt>
                <c:pt idx="105">
                  <c:v>40401.34375</c:v>
                </c:pt>
                <c:pt idx="106">
                  <c:v>40401.344444444476</c:v>
                </c:pt>
                <c:pt idx="107">
                  <c:v>40401.345138888893</c:v>
                </c:pt>
                <c:pt idx="108">
                  <c:v>40401.345833333333</c:v>
                </c:pt>
                <c:pt idx="109">
                  <c:v>40401.346527777801</c:v>
                </c:pt>
                <c:pt idx="110">
                  <c:v>40401.347222222219</c:v>
                </c:pt>
                <c:pt idx="111">
                  <c:v>40401.347916666666</c:v>
                </c:pt>
                <c:pt idx="112">
                  <c:v>40401.348611111112</c:v>
                </c:pt>
                <c:pt idx="113">
                  <c:v>40401.349305555552</c:v>
                </c:pt>
                <c:pt idx="114">
                  <c:v>40401.350000000013</c:v>
                </c:pt>
                <c:pt idx="115">
                  <c:v>40401.350694444496</c:v>
                </c:pt>
                <c:pt idx="116">
                  <c:v>40401.351388888892</c:v>
                </c:pt>
                <c:pt idx="117">
                  <c:v>40401.352083333331</c:v>
                </c:pt>
                <c:pt idx="118">
                  <c:v>40401.352777777793</c:v>
                </c:pt>
                <c:pt idx="119">
                  <c:v>40401.353472222218</c:v>
                </c:pt>
                <c:pt idx="120">
                  <c:v>40401.354166666664</c:v>
                </c:pt>
                <c:pt idx="121">
                  <c:v>40401.354861111111</c:v>
                </c:pt>
                <c:pt idx="122">
                  <c:v>40401.355555555579</c:v>
                </c:pt>
                <c:pt idx="123">
                  <c:v>40401.356250000041</c:v>
                </c:pt>
                <c:pt idx="124">
                  <c:v>40401.356944444502</c:v>
                </c:pt>
                <c:pt idx="125">
                  <c:v>40401.35763888892</c:v>
                </c:pt>
                <c:pt idx="126">
                  <c:v>40401.358333333359</c:v>
                </c:pt>
                <c:pt idx="127">
                  <c:v>40401.359027777791</c:v>
                </c:pt>
                <c:pt idx="128">
                  <c:v>40401.359722222216</c:v>
                </c:pt>
                <c:pt idx="129">
                  <c:v>40401.360416666656</c:v>
                </c:pt>
                <c:pt idx="130">
                  <c:v>40401.36111111108</c:v>
                </c:pt>
                <c:pt idx="131">
                  <c:v>40401.361805555534</c:v>
                </c:pt>
                <c:pt idx="132">
                  <c:v>40401.362500000003</c:v>
                </c:pt>
                <c:pt idx="133">
                  <c:v>40401.363194444442</c:v>
                </c:pt>
                <c:pt idx="134">
                  <c:v>40401.363888888889</c:v>
                </c:pt>
                <c:pt idx="135">
                  <c:v>40401.364583333328</c:v>
                </c:pt>
                <c:pt idx="136">
                  <c:v>40401.365277777782</c:v>
                </c:pt>
                <c:pt idx="137">
                  <c:v>40401.365972222222</c:v>
                </c:pt>
                <c:pt idx="138">
                  <c:v>40401.366666666654</c:v>
                </c:pt>
                <c:pt idx="139">
                  <c:v>40401.367361111072</c:v>
                </c:pt>
                <c:pt idx="140">
                  <c:v>40401.368055555562</c:v>
                </c:pt>
                <c:pt idx="141">
                  <c:v>40401.368750000001</c:v>
                </c:pt>
                <c:pt idx="142">
                  <c:v>40401.369444444441</c:v>
                </c:pt>
                <c:pt idx="143">
                  <c:v>40401.370138888917</c:v>
                </c:pt>
                <c:pt idx="144">
                  <c:v>40401.370833333342</c:v>
                </c:pt>
                <c:pt idx="145">
                  <c:v>40401.371527777781</c:v>
                </c:pt>
                <c:pt idx="146">
                  <c:v>40401.372222222242</c:v>
                </c:pt>
                <c:pt idx="147">
                  <c:v>40401.372916666667</c:v>
                </c:pt>
                <c:pt idx="148">
                  <c:v>40401.373611111107</c:v>
                </c:pt>
                <c:pt idx="149">
                  <c:v>40401.374305555553</c:v>
                </c:pt>
                <c:pt idx="150">
                  <c:v>40401.375</c:v>
                </c:pt>
                <c:pt idx="151">
                  <c:v>40401.375694444476</c:v>
                </c:pt>
                <c:pt idx="152">
                  <c:v>40401.376388888893</c:v>
                </c:pt>
                <c:pt idx="153">
                  <c:v>40401.377083333326</c:v>
                </c:pt>
                <c:pt idx="154">
                  <c:v>40401.377777777772</c:v>
                </c:pt>
                <c:pt idx="155">
                  <c:v>40401.378472222219</c:v>
                </c:pt>
                <c:pt idx="156">
                  <c:v>40401.379166666637</c:v>
                </c:pt>
                <c:pt idx="157">
                  <c:v>40401.379861111105</c:v>
                </c:pt>
                <c:pt idx="158">
                  <c:v>40401.380555555588</c:v>
                </c:pt>
                <c:pt idx="159">
                  <c:v>40401.381250000013</c:v>
                </c:pt>
                <c:pt idx="160">
                  <c:v>40401.381944444467</c:v>
                </c:pt>
                <c:pt idx="161">
                  <c:v>40401.382638888936</c:v>
                </c:pt>
                <c:pt idx="162">
                  <c:v>40401.383333333331</c:v>
                </c:pt>
                <c:pt idx="163">
                  <c:v>40401.384027777793</c:v>
                </c:pt>
                <c:pt idx="164">
                  <c:v>40401.384722222218</c:v>
                </c:pt>
                <c:pt idx="165">
                  <c:v>40401.385416666664</c:v>
                </c:pt>
                <c:pt idx="166">
                  <c:v>40401.386111111111</c:v>
                </c:pt>
                <c:pt idx="167">
                  <c:v>40401.386805555579</c:v>
                </c:pt>
                <c:pt idx="168">
                  <c:v>40401.387500000012</c:v>
                </c:pt>
                <c:pt idx="169">
                  <c:v>40401.388194444502</c:v>
                </c:pt>
                <c:pt idx="170">
                  <c:v>40401.38888888892</c:v>
                </c:pt>
                <c:pt idx="171">
                  <c:v>40401.38958333333</c:v>
                </c:pt>
                <c:pt idx="172">
                  <c:v>40401.390277777791</c:v>
                </c:pt>
                <c:pt idx="173">
                  <c:v>40401.390972222216</c:v>
                </c:pt>
                <c:pt idx="174">
                  <c:v>40401.391666666619</c:v>
                </c:pt>
                <c:pt idx="175">
                  <c:v>40401.39236111108</c:v>
                </c:pt>
                <c:pt idx="176">
                  <c:v>40401.393055555534</c:v>
                </c:pt>
                <c:pt idx="177">
                  <c:v>40401.393749999996</c:v>
                </c:pt>
                <c:pt idx="178">
                  <c:v>40401.394444444442</c:v>
                </c:pt>
                <c:pt idx="179">
                  <c:v>40401.395138888889</c:v>
                </c:pt>
                <c:pt idx="180">
                  <c:v>40401.395833333328</c:v>
                </c:pt>
                <c:pt idx="181">
                  <c:v>40401.396527777782</c:v>
                </c:pt>
                <c:pt idx="182">
                  <c:v>40401.397222222222</c:v>
                </c:pt>
                <c:pt idx="183">
                  <c:v>40401.397916666654</c:v>
                </c:pt>
                <c:pt idx="184">
                  <c:v>40401.398611111108</c:v>
                </c:pt>
                <c:pt idx="185">
                  <c:v>40401.399305555555</c:v>
                </c:pt>
                <c:pt idx="186">
                  <c:v>40401.4</c:v>
                </c:pt>
                <c:pt idx="187">
                  <c:v>40401.400694444485</c:v>
                </c:pt>
                <c:pt idx="188">
                  <c:v>40401.401388888888</c:v>
                </c:pt>
                <c:pt idx="189">
                  <c:v>40401.402083333327</c:v>
                </c:pt>
                <c:pt idx="190">
                  <c:v>40401.402777777781</c:v>
                </c:pt>
                <c:pt idx="191">
                  <c:v>40401.40347222222</c:v>
                </c:pt>
                <c:pt idx="192">
                  <c:v>40401.404166666638</c:v>
                </c:pt>
                <c:pt idx="193">
                  <c:v>40401.404861111107</c:v>
                </c:pt>
                <c:pt idx="194">
                  <c:v>40401.405555555553</c:v>
                </c:pt>
                <c:pt idx="195">
                  <c:v>40401.406250000029</c:v>
                </c:pt>
                <c:pt idx="196">
                  <c:v>40401.406944444476</c:v>
                </c:pt>
                <c:pt idx="197">
                  <c:v>40401.407638888893</c:v>
                </c:pt>
                <c:pt idx="198">
                  <c:v>40401.408333333333</c:v>
                </c:pt>
                <c:pt idx="199">
                  <c:v>40401.409027777772</c:v>
                </c:pt>
                <c:pt idx="200">
                  <c:v>40401.409722222204</c:v>
                </c:pt>
                <c:pt idx="201">
                  <c:v>40401.410416666666</c:v>
                </c:pt>
                <c:pt idx="202">
                  <c:v>40401.411111111105</c:v>
                </c:pt>
                <c:pt idx="203">
                  <c:v>40401.411805555552</c:v>
                </c:pt>
                <c:pt idx="204">
                  <c:v>40401.412500000013</c:v>
                </c:pt>
                <c:pt idx="205">
                  <c:v>40401.413194444467</c:v>
                </c:pt>
                <c:pt idx="206">
                  <c:v>40401.413888888892</c:v>
                </c:pt>
                <c:pt idx="207">
                  <c:v>40401.414583333331</c:v>
                </c:pt>
                <c:pt idx="208">
                  <c:v>40401.415277777793</c:v>
                </c:pt>
                <c:pt idx="209">
                  <c:v>40401.415972222218</c:v>
                </c:pt>
                <c:pt idx="210">
                  <c:v>40401.416666666664</c:v>
                </c:pt>
                <c:pt idx="211">
                  <c:v>40401.417361111104</c:v>
                </c:pt>
                <c:pt idx="212">
                  <c:v>40401.418055555579</c:v>
                </c:pt>
                <c:pt idx="213">
                  <c:v>40401.418750000012</c:v>
                </c:pt>
                <c:pt idx="214">
                  <c:v>40401.419444444473</c:v>
                </c:pt>
                <c:pt idx="215">
                  <c:v>40401.420138888883</c:v>
                </c:pt>
                <c:pt idx="216">
                  <c:v>40401.42083333333</c:v>
                </c:pt>
                <c:pt idx="217">
                  <c:v>40401.421527777777</c:v>
                </c:pt>
                <c:pt idx="218">
                  <c:v>40401.422222222216</c:v>
                </c:pt>
                <c:pt idx="219">
                  <c:v>40401.422916666656</c:v>
                </c:pt>
                <c:pt idx="220">
                  <c:v>40401.42361111108</c:v>
                </c:pt>
                <c:pt idx="221">
                  <c:v>40401.424305555534</c:v>
                </c:pt>
                <c:pt idx="222">
                  <c:v>40401.424999999996</c:v>
                </c:pt>
                <c:pt idx="223">
                  <c:v>40401.425694444442</c:v>
                </c:pt>
                <c:pt idx="224">
                  <c:v>40401.426388888889</c:v>
                </c:pt>
                <c:pt idx="225">
                  <c:v>40401.427083333299</c:v>
                </c:pt>
                <c:pt idx="226">
                  <c:v>40401.427777777775</c:v>
                </c:pt>
                <c:pt idx="227">
                  <c:v>40401.428472222222</c:v>
                </c:pt>
                <c:pt idx="228">
                  <c:v>40401.429166666603</c:v>
                </c:pt>
                <c:pt idx="229">
                  <c:v>40401.429861111072</c:v>
                </c:pt>
                <c:pt idx="230">
                  <c:v>40401.430555555562</c:v>
                </c:pt>
                <c:pt idx="231">
                  <c:v>40401.431250000001</c:v>
                </c:pt>
                <c:pt idx="232">
                  <c:v>40401.431944444441</c:v>
                </c:pt>
                <c:pt idx="233">
                  <c:v>40401.432638888917</c:v>
                </c:pt>
                <c:pt idx="234">
                  <c:v>40401.433333333327</c:v>
                </c:pt>
                <c:pt idx="235">
                  <c:v>40401.434027777781</c:v>
                </c:pt>
                <c:pt idx="236">
                  <c:v>40401.43472222222</c:v>
                </c:pt>
                <c:pt idx="237">
                  <c:v>40401.435416666638</c:v>
                </c:pt>
                <c:pt idx="238">
                  <c:v>40401.436111111107</c:v>
                </c:pt>
                <c:pt idx="239">
                  <c:v>40401.436805555553</c:v>
                </c:pt>
                <c:pt idx="240">
                  <c:v>40401.4375</c:v>
                </c:pt>
                <c:pt idx="241">
                  <c:v>40401.438194444476</c:v>
                </c:pt>
                <c:pt idx="242">
                  <c:v>40401.438888888893</c:v>
                </c:pt>
                <c:pt idx="243">
                  <c:v>40401.439583333326</c:v>
                </c:pt>
                <c:pt idx="244">
                  <c:v>40401.440277777801</c:v>
                </c:pt>
                <c:pt idx="245">
                  <c:v>40401.440972222219</c:v>
                </c:pt>
                <c:pt idx="246">
                  <c:v>40401.441666666637</c:v>
                </c:pt>
                <c:pt idx="247">
                  <c:v>40401.442361111105</c:v>
                </c:pt>
                <c:pt idx="248">
                  <c:v>40401.443055555552</c:v>
                </c:pt>
                <c:pt idx="249">
                  <c:v>40401.443749999999</c:v>
                </c:pt>
                <c:pt idx="250">
                  <c:v>40401.444444444467</c:v>
                </c:pt>
                <c:pt idx="251">
                  <c:v>40401.445138888892</c:v>
                </c:pt>
                <c:pt idx="252">
                  <c:v>40401.445833333331</c:v>
                </c:pt>
                <c:pt idx="253">
                  <c:v>40401.446527777793</c:v>
                </c:pt>
                <c:pt idx="254">
                  <c:v>40401.447222222218</c:v>
                </c:pt>
                <c:pt idx="255">
                  <c:v>40401.447916666664</c:v>
                </c:pt>
                <c:pt idx="256">
                  <c:v>40401.448611111111</c:v>
                </c:pt>
                <c:pt idx="257">
                  <c:v>40401.44930555555</c:v>
                </c:pt>
                <c:pt idx="258">
                  <c:v>40401.450000000012</c:v>
                </c:pt>
                <c:pt idx="259">
                  <c:v>40401.450694444502</c:v>
                </c:pt>
                <c:pt idx="260">
                  <c:v>40401.451388888883</c:v>
                </c:pt>
                <c:pt idx="261">
                  <c:v>40401.45208333333</c:v>
                </c:pt>
                <c:pt idx="262">
                  <c:v>40401.452777777791</c:v>
                </c:pt>
                <c:pt idx="263">
                  <c:v>40401.453472222216</c:v>
                </c:pt>
                <c:pt idx="264">
                  <c:v>40401.454166666656</c:v>
                </c:pt>
                <c:pt idx="265">
                  <c:v>40401.454861111109</c:v>
                </c:pt>
                <c:pt idx="266">
                  <c:v>40401.455555555549</c:v>
                </c:pt>
                <c:pt idx="267">
                  <c:v>40401.456250000039</c:v>
                </c:pt>
                <c:pt idx="268">
                  <c:v>40401.456944444493</c:v>
                </c:pt>
                <c:pt idx="269">
                  <c:v>40401.457638888925</c:v>
                </c:pt>
                <c:pt idx="270">
                  <c:v>40401.458333333343</c:v>
                </c:pt>
                <c:pt idx="271">
                  <c:v>40401.459027777782</c:v>
                </c:pt>
                <c:pt idx="272">
                  <c:v>40401.459722222222</c:v>
                </c:pt>
                <c:pt idx="273">
                  <c:v>40401.460416666654</c:v>
                </c:pt>
                <c:pt idx="274">
                  <c:v>40401.461111111072</c:v>
                </c:pt>
                <c:pt idx="275">
                  <c:v>40401.461805555555</c:v>
                </c:pt>
                <c:pt idx="276">
                  <c:v>40401.462500000001</c:v>
                </c:pt>
                <c:pt idx="277">
                  <c:v>40401.463194444441</c:v>
                </c:pt>
                <c:pt idx="278">
                  <c:v>40401.463888888888</c:v>
                </c:pt>
                <c:pt idx="279">
                  <c:v>40401.464583333327</c:v>
                </c:pt>
                <c:pt idx="280">
                  <c:v>40401.465277777781</c:v>
                </c:pt>
                <c:pt idx="281">
                  <c:v>40401.46597222222</c:v>
                </c:pt>
                <c:pt idx="282">
                  <c:v>40401.466666666638</c:v>
                </c:pt>
                <c:pt idx="283">
                  <c:v>40401.46736111107</c:v>
                </c:pt>
                <c:pt idx="284">
                  <c:v>40401.468055555553</c:v>
                </c:pt>
                <c:pt idx="285">
                  <c:v>40401.46875</c:v>
                </c:pt>
                <c:pt idx="286">
                  <c:v>40401.469444444439</c:v>
                </c:pt>
                <c:pt idx="287">
                  <c:v>40401.470138888893</c:v>
                </c:pt>
                <c:pt idx="288">
                  <c:v>40401.470833333333</c:v>
                </c:pt>
                <c:pt idx="289">
                  <c:v>40401.471527777772</c:v>
                </c:pt>
                <c:pt idx="290">
                  <c:v>40401.472222222219</c:v>
                </c:pt>
                <c:pt idx="291">
                  <c:v>40401.472916666666</c:v>
                </c:pt>
                <c:pt idx="292">
                  <c:v>40401.473611111105</c:v>
                </c:pt>
                <c:pt idx="293">
                  <c:v>40401.474305555552</c:v>
                </c:pt>
                <c:pt idx="294">
                  <c:v>40401.475000000006</c:v>
                </c:pt>
                <c:pt idx="295">
                  <c:v>40401.475694444467</c:v>
                </c:pt>
                <c:pt idx="296">
                  <c:v>40401.476388888892</c:v>
                </c:pt>
                <c:pt idx="297">
                  <c:v>40401.477083333324</c:v>
                </c:pt>
                <c:pt idx="298">
                  <c:v>40401.477777777778</c:v>
                </c:pt>
                <c:pt idx="299">
                  <c:v>40401.478472222218</c:v>
                </c:pt>
                <c:pt idx="300">
                  <c:v>40401.479166666628</c:v>
                </c:pt>
                <c:pt idx="301">
                  <c:v>40401.479861111104</c:v>
                </c:pt>
                <c:pt idx="302">
                  <c:v>40401.480555555579</c:v>
                </c:pt>
                <c:pt idx="303">
                  <c:v>40401.481250000012</c:v>
                </c:pt>
                <c:pt idx="304">
                  <c:v>40401.481944444473</c:v>
                </c:pt>
                <c:pt idx="305">
                  <c:v>40401.48263888892</c:v>
                </c:pt>
                <c:pt idx="306">
                  <c:v>40401.48333333333</c:v>
                </c:pt>
                <c:pt idx="307">
                  <c:v>40401.484027777791</c:v>
                </c:pt>
                <c:pt idx="308">
                  <c:v>40401.484722222216</c:v>
                </c:pt>
                <c:pt idx="309">
                  <c:v>40401.485416666656</c:v>
                </c:pt>
                <c:pt idx="310">
                  <c:v>40401.486111111109</c:v>
                </c:pt>
                <c:pt idx="311">
                  <c:v>40401.486805555549</c:v>
                </c:pt>
                <c:pt idx="312">
                  <c:v>40401.487500000003</c:v>
                </c:pt>
                <c:pt idx="313">
                  <c:v>40401.488194444493</c:v>
                </c:pt>
                <c:pt idx="314">
                  <c:v>40401.488888888925</c:v>
                </c:pt>
                <c:pt idx="315">
                  <c:v>40401.489583333328</c:v>
                </c:pt>
                <c:pt idx="316">
                  <c:v>40401.490277777782</c:v>
                </c:pt>
                <c:pt idx="317">
                  <c:v>40401.490972222222</c:v>
                </c:pt>
                <c:pt idx="318">
                  <c:v>40401.491666666603</c:v>
                </c:pt>
                <c:pt idx="319">
                  <c:v>40401.492361111072</c:v>
                </c:pt>
                <c:pt idx="320">
                  <c:v>40401.493055555555</c:v>
                </c:pt>
                <c:pt idx="321">
                  <c:v>40401.493749999994</c:v>
                </c:pt>
                <c:pt idx="322">
                  <c:v>40401.494444444441</c:v>
                </c:pt>
                <c:pt idx="323">
                  <c:v>40401.495138888888</c:v>
                </c:pt>
                <c:pt idx="324">
                  <c:v>40401.495833333327</c:v>
                </c:pt>
                <c:pt idx="325">
                  <c:v>40401.496527777781</c:v>
                </c:pt>
                <c:pt idx="326">
                  <c:v>40401.49722222222</c:v>
                </c:pt>
                <c:pt idx="327">
                  <c:v>40401.497916666638</c:v>
                </c:pt>
                <c:pt idx="328">
                  <c:v>40401.498611111107</c:v>
                </c:pt>
                <c:pt idx="329">
                  <c:v>40401.499305555524</c:v>
                </c:pt>
                <c:pt idx="330">
                  <c:v>40401.5</c:v>
                </c:pt>
                <c:pt idx="331">
                  <c:v>40401.500694444476</c:v>
                </c:pt>
                <c:pt idx="332">
                  <c:v>40401.501388888886</c:v>
                </c:pt>
                <c:pt idx="333">
                  <c:v>40401.502083333326</c:v>
                </c:pt>
                <c:pt idx="334">
                  <c:v>40401.502777777772</c:v>
                </c:pt>
                <c:pt idx="335">
                  <c:v>40401.503472222204</c:v>
                </c:pt>
                <c:pt idx="336">
                  <c:v>40401.504166666637</c:v>
                </c:pt>
                <c:pt idx="337">
                  <c:v>40401.504861111105</c:v>
                </c:pt>
                <c:pt idx="338">
                  <c:v>40401.505555555552</c:v>
                </c:pt>
                <c:pt idx="339">
                  <c:v>40401.506250000013</c:v>
                </c:pt>
                <c:pt idx="340">
                  <c:v>40401.506944444467</c:v>
                </c:pt>
                <c:pt idx="341">
                  <c:v>40401.507638888892</c:v>
                </c:pt>
                <c:pt idx="342">
                  <c:v>40401.508333333331</c:v>
                </c:pt>
                <c:pt idx="343">
                  <c:v>40401.509027777778</c:v>
                </c:pt>
                <c:pt idx="344">
                  <c:v>40401.509722222196</c:v>
                </c:pt>
                <c:pt idx="345">
                  <c:v>40401.510416666664</c:v>
                </c:pt>
                <c:pt idx="346">
                  <c:v>40401.511111111104</c:v>
                </c:pt>
                <c:pt idx="347">
                  <c:v>40401.51180555555</c:v>
                </c:pt>
                <c:pt idx="348">
                  <c:v>40401.512500000012</c:v>
                </c:pt>
                <c:pt idx="349">
                  <c:v>40401.513194444473</c:v>
                </c:pt>
                <c:pt idx="350">
                  <c:v>40401.513888888883</c:v>
                </c:pt>
                <c:pt idx="351">
                  <c:v>40401.51458333333</c:v>
                </c:pt>
                <c:pt idx="352">
                  <c:v>40401.515277777791</c:v>
                </c:pt>
                <c:pt idx="353">
                  <c:v>40401.515972222216</c:v>
                </c:pt>
                <c:pt idx="354">
                  <c:v>40401.516666666656</c:v>
                </c:pt>
                <c:pt idx="355">
                  <c:v>40401.51736111108</c:v>
                </c:pt>
                <c:pt idx="356">
                  <c:v>40401.518055555549</c:v>
                </c:pt>
                <c:pt idx="357">
                  <c:v>40401.518750000003</c:v>
                </c:pt>
                <c:pt idx="358">
                  <c:v>40401.519444444442</c:v>
                </c:pt>
                <c:pt idx="359">
                  <c:v>40401.520138888889</c:v>
                </c:pt>
                <c:pt idx="360">
                  <c:v>40401.520833333328</c:v>
                </c:pt>
                <c:pt idx="361">
                  <c:v>40401.521527777775</c:v>
                </c:pt>
                <c:pt idx="362">
                  <c:v>40401.522222222222</c:v>
                </c:pt>
                <c:pt idx="363">
                  <c:v>40401.522916666654</c:v>
                </c:pt>
                <c:pt idx="364">
                  <c:v>40401.523611111072</c:v>
                </c:pt>
                <c:pt idx="365">
                  <c:v>40401.524305555555</c:v>
                </c:pt>
                <c:pt idx="366">
                  <c:v>40401.524999999994</c:v>
                </c:pt>
                <c:pt idx="367">
                  <c:v>40401.525694444441</c:v>
                </c:pt>
                <c:pt idx="368">
                  <c:v>40401.526388888888</c:v>
                </c:pt>
                <c:pt idx="369">
                  <c:v>40401.527083333283</c:v>
                </c:pt>
                <c:pt idx="370">
                  <c:v>40401.527777777774</c:v>
                </c:pt>
                <c:pt idx="371">
                  <c:v>40401.52847222222</c:v>
                </c:pt>
                <c:pt idx="372">
                  <c:v>40401.529166666609</c:v>
                </c:pt>
                <c:pt idx="373">
                  <c:v>40401.52986111107</c:v>
                </c:pt>
                <c:pt idx="374">
                  <c:v>40401.530555555553</c:v>
                </c:pt>
                <c:pt idx="375">
                  <c:v>40401.53125</c:v>
                </c:pt>
                <c:pt idx="376">
                  <c:v>40401.531944444439</c:v>
                </c:pt>
                <c:pt idx="377">
                  <c:v>40401.532638888893</c:v>
                </c:pt>
                <c:pt idx="378">
                  <c:v>40401.533333333326</c:v>
                </c:pt>
                <c:pt idx="379">
                  <c:v>40401.534027777772</c:v>
                </c:pt>
                <c:pt idx="380">
                  <c:v>40401.534722222204</c:v>
                </c:pt>
                <c:pt idx="381">
                  <c:v>40401.535416666637</c:v>
                </c:pt>
                <c:pt idx="382">
                  <c:v>40401.536111111105</c:v>
                </c:pt>
                <c:pt idx="383">
                  <c:v>40401.536805555552</c:v>
                </c:pt>
                <c:pt idx="384">
                  <c:v>40401.537499999999</c:v>
                </c:pt>
                <c:pt idx="385">
                  <c:v>40401.538194444467</c:v>
                </c:pt>
                <c:pt idx="386">
                  <c:v>40401.538888888892</c:v>
                </c:pt>
                <c:pt idx="387">
                  <c:v>40401.539583333324</c:v>
                </c:pt>
                <c:pt idx="388">
                  <c:v>40401.540277777793</c:v>
                </c:pt>
                <c:pt idx="389">
                  <c:v>40401.540972222218</c:v>
                </c:pt>
                <c:pt idx="390">
                  <c:v>40401.541666666628</c:v>
                </c:pt>
                <c:pt idx="391">
                  <c:v>40401.542361111104</c:v>
                </c:pt>
                <c:pt idx="392">
                  <c:v>40401.54305555555</c:v>
                </c:pt>
                <c:pt idx="393">
                  <c:v>40401.543749999997</c:v>
                </c:pt>
                <c:pt idx="394">
                  <c:v>40401.544444444473</c:v>
                </c:pt>
                <c:pt idx="395">
                  <c:v>40401.545138888883</c:v>
                </c:pt>
                <c:pt idx="396">
                  <c:v>40401.54583333333</c:v>
                </c:pt>
                <c:pt idx="397">
                  <c:v>40401.546527777791</c:v>
                </c:pt>
                <c:pt idx="398">
                  <c:v>40401.547222222216</c:v>
                </c:pt>
                <c:pt idx="399">
                  <c:v>40401.547916666656</c:v>
                </c:pt>
                <c:pt idx="400">
                  <c:v>40401.548611111109</c:v>
                </c:pt>
                <c:pt idx="401">
                  <c:v>40401.549305555534</c:v>
                </c:pt>
                <c:pt idx="402">
                  <c:v>40401.550000000003</c:v>
                </c:pt>
                <c:pt idx="403">
                  <c:v>40401.550694444493</c:v>
                </c:pt>
                <c:pt idx="404">
                  <c:v>40401.551388888889</c:v>
                </c:pt>
                <c:pt idx="405">
                  <c:v>40401.552083333328</c:v>
                </c:pt>
                <c:pt idx="406">
                  <c:v>40401.552777777782</c:v>
                </c:pt>
                <c:pt idx="407">
                  <c:v>40401.553472222222</c:v>
                </c:pt>
                <c:pt idx="408">
                  <c:v>40401.554166666654</c:v>
                </c:pt>
                <c:pt idx="409">
                  <c:v>40401.554861111108</c:v>
                </c:pt>
                <c:pt idx="410">
                  <c:v>40401.555555555562</c:v>
                </c:pt>
                <c:pt idx="411">
                  <c:v>40401.556250000031</c:v>
                </c:pt>
                <c:pt idx="412">
                  <c:v>40401.556944444485</c:v>
                </c:pt>
                <c:pt idx="413">
                  <c:v>40401.557638888917</c:v>
                </c:pt>
                <c:pt idx="414">
                  <c:v>40401.558333333342</c:v>
                </c:pt>
                <c:pt idx="415">
                  <c:v>40401.559027777781</c:v>
                </c:pt>
                <c:pt idx="416">
                  <c:v>40401.55972222222</c:v>
                </c:pt>
                <c:pt idx="417">
                  <c:v>40401.560416666638</c:v>
                </c:pt>
                <c:pt idx="418">
                  <c:v>40401.56111111107</c:v>
                </c:pt>
                <c:pt idx="419">
                  <c:v>40401.561805555524</c:v>
                </c:pt>
                <c:pt idx="420">
                  <c:v>40401.5625</c:v>
                </c:pt>
                <c:pt idx="421">
                  <c:v>40401.563194444439</c:v>
                </c:pt>
                <c:pt idx="422">
                  <c:v>40401.563888888886</c:v>
                </c:pt>
                <c:pt idx="423">
                  <c:v>40401.564583333326</c:v>
                </c:pt>
                <c:pt idx="424">
                  <c:v>40401.565277777772</c:v>
                </c:pt>
                <c:pt idx="425">
                  <c:v>40401.565972222204</c:v>
                </c:pt>
                <c:pt idx="426">
                  <c:v>40401.566666666637</c:v>
                </c:pt>
                <c:pt idx="427">
                  <c:v>40401.567361111054</c:v>
                </c:pt>
                <c:pt idx="428">
                  <c:v>40401.568055555552</c:v>
                </c:pt>
                <c:pt idx="429">
                  <c:v>40401.568749999999</c:v>
                </c:pt>
                <c:pt idx="430">
                  <c:v>40401.569444444438</c:v>
                </c:pt>
                <c:pt idx="431">
                  <c:v>40401.570138888892</c:v>
                </c:pt>
                <c:pt idx="432">
                  <c:v>40401.570833333331</c:v>
                </c:pt>
                <c:pt idx="433">
                  <c:v>40401.571527777778</c:v>
                </c:pt>
                <c:pt idx="434">
                  <c:v>40401.572222222218</c:v>
                </c:pt>
                <c:pt idx="435">
                  <c:v>40401.572916666664</c:v>
                </c:pt>
                <c:pt idx="436">
                  <c:v>40401.573611111104</c:v>
                </c:pt>
                <c:pt idx="437">
                  <c:v>40401.57430555555</c:v>
                </c:pt>
                <c:pt idx="438">
                  <c:v>40401.575000000004</c:v>
                </c:pt>
                <c:pt idx="439">
                  <c:v>40401.575694444473</c:v>
                </c:pt>
                <c:pt idx="440">
                  <c:v>40401.576388888883</c:v>
                </c:pt>
                <c:pt idx="441">
                  <c:v>40401.577083333301</c:v>
                </c:pt>
                <c:pt idx="442">
                  <c:v>40401.577777777777</c:v>
                </c:pt>
                <c:pt idx="443">
                  <c:v>40401.578472222216</c:v>
                </c:pt>
                <c:pt idx="444">
                  <c:v>40401.579166666619</c:v>
                </c:pt>
                <c:pt idx="445">
                  <c:v>40401.57986111108</c:v>
                </c:pt>
                <c:pt idx="446">
                  <c:v>40401.580555555549</c:v>
                </c:pt>
                <c:pt idx="447">
                  <c:v>40401.581250000003</c:v>
                </c:pt>
                <c:pt idx="448">
                  <c:v>40401.581944444442</c:v>
                </c:pt>
                <c:pt idx="449">
                  <c:v>40401.582638888925</c:v>
                </c:pt>
                <c:pt idx="450">
                  <c:v>40401.583333333328</c:v>
                </c:pt>
                <c:pt idx="451">
                  <c:v>40401.584027777782</c:v>
                </c:pt>
                <c:pt idx="452">
                  <c:v>40401.584722222222</c:v>
                </c:pt>
                <c:pt idx="453">
                  <c:v>40401.585416666654</c:v>
                </c:pt>
                <c:pt idx="454">
                  <c:v>40401.586111111108</c:v>
                </c:pt>
                <c:pt idx="455">
                  <c:v>40401.586805555562</c:v>
                </c:pt>
                <c:pt idx="456">
                  <c:v>40401.587500000001</c:v>
                </c:pt>
                <c:pt idx="457">
                  <c:v>40401.588194444485</c:v>
                </c:pt>
                <c:pt idx="458">
                  <c:v>40401.588888888917</c:v>
                </c:pt>
                <c:pt idx="459">
                  <c:v>40401.589583333327</c:v>
                </c:pt>
                <c:pt idx="460">
                  <c:v>40401.590277777781</c:v>
                </c:pt>
                <c:pt idx="461">
                  <c:v>40401.59097222222</c:v>
                </c:pt>
                <c:pt idx="462">
                  <c:v>40401.591666666609</c:v>
                </c:pt>
                <c:pt idx="463">
                  <c:v>40401.59236111107</c:v>
                </c:pt>
                <c:pt idx="464">
                  <c:v>40401.593055555524</c:v>
                </c:pt>
                <c:pt idx="465">
                  <c:v>40401.593749999985</c:v>
                </c:pt>
                <c:pt idx="466">
                  <c:v>40401.594444444439</c:v>
                </c:pt>
                <c:pt idx="467">
                  <c:v>40401.595138888886</c:v>
                </c:pt>
                <c:pt idx="468">
                  <c:v>40401.595833333326</c:v>
                </c:pt>
                <c:pt idx="469">
                  <c:v>40401.596527777772</c:v>
                </c:pt>
                <c:pt idx="470">
                  <c:v>40401.597222222204</c:v>
                </c:pt>
                <c:pt idx="471">
                  <c:v>40401.597916666637</c:v>
                </c:pt>
                <c:pt idx="472">
                  <c:v>40401.598611111105</c:v>
                </c:pt>
                <c:pt idx="473">
                  <c:v>40401.599305555523</c:v>
                </c:pt>
                <c:pt idx="474">
                  <c:v>40401.599999999999</c:v>
                </c:pt>
                <c:pt idx="475">
                  <c:v>40401.600694444467</c:v>
                </c:pt>
                <c:pt idx="476">
                  <c:v>40401.601388888885</c:v>
                </c:pt>
                <c:pt idx="477">
                  <c:v>40401.602083333324</c:v>
                </c:pt>
                <c:pt idx="478">
                  <c:v>40401.602777777778</c:v>
                </c:pt>
                <c:pt idx="479">
                  <c:v>40401.603472222196</c:v>
                </c:pt>
                <c:pt idx="480">
                  <c:v>40401.604166666628</c:v>
                </c:pt>
                <c:pt idx="481">
                  <c:v>40401.604861111104</c:v>
                </c:pt>
                <c:pt idx="482">
                  <c:v>40401.60555555555</c:v>
                </c:pt>
                <c:pt idx="483">
                  <c:v>40401.606250000012</c:v>
                </c:pt>
                <c:pt idx="484">
                  <c:v>40401.606944444473</c:v>
                </c:pt>
                <c:pt idx="485">
                  <c:v>40401.607638888883</c:v>
                </c:pt>
                <c:pt idx="486">
                  <c:v>40401.60833333333</c:v>
                </c:pt>
                <c:pt idx="487">
                  <c:v>40401.609027777777</c:v>
                </c:pt>
                <c:pt idx="488">
                  <c:v>40401.609722222194</c:v>
                </c:pt>
                <c:pt idx="489">
                  <c:v>40401.610416666656</c:v>
                </c:pt>
                <c:pt idx="490">
                  <c:v>40401.61111111108</c:v>
                </c:pt>
                <c:pt idx="491">
                  <c:v>40401.611805555534</c:v>
                </c:pt>
                <c:pt idx="492">
                  <c:v>40401.612500000003</c:v>
                </c:pt>
                <c:pt idx="493">
                  <c:v>40401.613194444442</c:v>
                </c:pt>
                <c:pt idx="494">
                  <c:v>40401.613888888889</c:v>
                </c:pt>
                <c:pt idx="495">
                  <c:v>40401.614583333328</c:v>
                </c:pt>
                <c:pt idx="496">
                  <c:v>40401.615277777782</c:v>
                </c:pt>
                <c:pt idx="497">
                  <c:v>40401.615972222222</c:v>
                </c:pt>
                <c:pt idx="498">
                  <c:v>40401.616666666654</c:v>
                </c:pt>
                <c:pt idx="499">
                  <c:v>40401.617361111072</c:v>
                </c:pt>
                <c:pt idx="500">
                  <c:v>40401.618055555562</c:v>
                </c:pt>
                <c:pt idx="501">
                  <c:v>40401.618750000001</c:v>
                </c:pt>
                <c:pt idx="502">
                  <c:v>40401.619444444441</c:v>
                </c:pt>
                <c:pt idx="503">
                  <c:v>40401.620138888888</c:v>
                </c:pt>
                <c:pt idx="504">
                  <c:v>40401.620833333327</c:v>
                </c:pt>
                <c:pt idx="505">
                  <c:v>40401.621527777774</c:v>
                </c:pt>
                <c:pt idx="506">
                  <c:v>40401.62222222222</c:v>
                </c:pt>
                <c:pt idx="507">
                  <c:v>40401.622916666638</c:v>
                </c:pt>
                <c:pt idx="508">
                  <c:v>40401.62361111107</c:v>
                </c:pt>
                <c:pt idx="509">
                  <c:v>40401.624305555524</c:v>
                </c:pt>
                <c:pt idx="510">
                  <c:v>40401.624999999993</c:v>
                </c:pt>
                <c:pt idx="511">
                  <c:v>40401.625694444439</c:v>
                </c:pt>
                <c:pt idx="512">
                  <c:v>40401.626388888886</c:v>
                </c:pt>
                <c:pt idx="513">
                  <c:v>40401.627083333282</c:v>
                </c:pt>
                <c:pt idx="514">
                  <c:v>40401.627777777743</c:v>
                </c:pt>
                <c:pt idx="515">
                  <c:v>40401.628472222204</c:v>
                </c:pt>
                <c:pt idx="516">
                  <c:v>40401.629166666607</c:v>
                </c:pt>
                <c:pt idx="517">
                  <c:v>40401.629861111054</c:v>
                </c:pt>
                <c:pt idx="518">
                  <c:v>40401.630555555552</c:v>
                </c:pt>
                <c:pt idx="519">
                  <c:v>40401.631249999999</c:v>
                </c:pt>
                <c:pt idx="520">
                  <c:v>40401.631944444438</c:v>
                </c:pt>
                <c:pt idx="521">
                  <c:v>40401.632638888892</c:v>
                </c:pt>
                <c:pt idx="522">
                  <c:v>40401.633333333324</c:v>
                </c:pt>
                <c:pt idx="523">
                  <c:v>40401.634027777778</c:v>
                </c:pt>
                <c:pt idx="524">
                  <c:v>40401.634722222196</c:v>
                </c:pt>
                <c:pt idx="525">
                  <c:v>40401.635416666628</c:v>
                </c:pt>
                <c:pt idx="526">
                  <c:v>40401.636111111104</c:v>
                </c:pt>
                <c:pt idx="527">
                  <c:v>40401.63680555555</c:v>
                </c:pt>
                <c:pt idx="528">
                  <c:v>40401.637499999997</c:v>
                </c:pt>
                <c:pt idx="529">
                  <c:v>40401.638194444473</c:v>
                </c:pt>
                <c:pt idx="530">
                  <c:v>40401.638888888883</c:v>
                </c:pt>
                <c:pt idx="531">
                  <c:v>40401.639583333301</c:v>
                </c:pt>
                <c:pt idx="532">
                  <c:v>40401.640277777791</c:v>
                </c:pt>
                <c:pt idx="533">
                  <c:v>40401.640972222216</c:v>
                </c:pt>
                <c:pt idx="534">
                  <c:v>40401.641666666619</c:v>
                </c:pt>
                <c:pt idx="535">
                  <c:v>40401.64236111108</c:v>
                </c:pt>
                <c:pt idx="536">
                  <c:v>40401.643055555534</c:v>
                </c:pt>
                <c:pt idx="537">
                  <c:v>40401.643749999996</c:v>
                </c:pt>
                <c:pt idx="538">
                  <c:v>40401.644444444442</c:v>
                </c:pt>
                <c:pt idx="539">
                  <c:v>40401.645138888889</c:v>
                </c:pt>
                <c:pt idx="540">
                  <c:v>40401.645833333328</c:v>
                </c:pt>
                <c:pt idx="541">
                  <c:v>40401.646527777782</c:v>
                </c:pt>
                <c:pt idx="542">
                  <c:v>40401.647222222222</c:v>
                </c:pt>
                <c:pt idx="543">
                  <c:v>40401.647916666654</c:v>
                </c:pt>
                <c:pt idx="544">
                  <c:v>40401.648611111108</c:v>
                </c:pt>
                <c:pt idx="545">
                  <c:v>40401.649305555555</c:v>
                </c:pt>
                <c:pt idx="546">
                  <c:v>40401.65</c:v>
                </c:pt>
                <c:pt idx="547">
                  <c:v>40401.650694444485</c:v>
                </c:pt>
                <c:pt idx="548">
                  <c:v>40401.651388888888</c:v>
                </c:pt>
                <c:pt idx="549">
                  <c:v>40401.652083333327</c:v>
                </c:pt>
                <c:pt idx="550">
                  <c:v>40401.652777777781</c:v>
                </c:pt>
                <c:pt idx="551">
                  <c:v>40401.65347222222</c:v>
                </c:pt>
                <c:pt idx="552">
                  <c:v>40401.654166666638</c:v>
                </c:pt>
                <c:pt idx="553">
                  <c:v>40401.654861111107</c:v>
                </c:pt>
                <c:pt idx="554">
                  <c:v>40401.655555555553</c:v>
                </c:pt>
                <c:pt idx="555">
                  <c:v>40401.656250000029</c:v>
                </c:pt>
                <c:pt idx="556">
                  <c:v>40401.656944444476</c:v>
                </c:pt>
                <c:pt idx="557">
                  <c:v>40401.657638888893</c:v>
                </c:pt>
                <c:pt idx="558">
                  <c:v>40401.658333333333</c:v>
                </c:pt>
                <c:pt idx="559">
                  <c:v>40401.659027777772</c:v>
                </c:pt>
                <c:pt idx="560">
                  <c:v>40401.659722222204</c:v>
                </c:pt>
                <c:pt idx="561">
                  <c:v>40401.660416666637</c:v>
                </c:pt>
                <c:pt idx="562">
                  <c:v>40401.661111111054</c:v>
                </c:pt>
                <c:pt idx="563">
                  <c:v>40401.661805555523</c:v>
                </c:pt>
                <c:pt idx="564">
                  <c:v>40401.662499999999</c:v>
                </c:pt>
                <c:pt idx="565">
                  <c:v>40401.663194444438</c:v>
                </c:pt>
                <c:pt idx="566">
                  <c:v>40401.663888888885</c:v>
                </c:pt>
                <c:pt idx="567">
                  <c:v>40401.664583333324</c:v>
                </c:pt>
                <c:pt idx="568">
                  <c:v>40401.665277777778</c:v>
                </c:pt>
                <c:pt idx="569">
                  <c:v>40401.665972222196</c:v>
                </c:pt>
                <c:pt idx="570">
                  <c:v>40401.666666666628</c:v>
                </c:pt>
                <c:pt idx="571">
                  <c:v>40401.667361111053</c:v>
                </c:pt>
                <c:pt idx="572">
                  <c:v>40401.66805555555</c:v>
                </c:pt>
                <c:pt idx="573">
                  <c:v>40401.668749999997</c:v>
                </c:pt>
                <c:pt idx="574">
                  <c:v>40401.669444444444</c:v>
                </c:pt>
                <c:pt idx="575">
                  <c:v>40401.670138888883</c:v>
                </c:pt>
                <c:pt idx="576">
                  <c:v>40401.67083333333</c:v>
                </c:pt>
                <c:pt idx="577">
                  <c:v>40401.671527777777</c:v>
                </c:pt>
                <c:pt idx="578">
                  <c:v>40401.672222222216</c:v>
                </c:pt>
                <c:pt idx="579">
                  <c:v>40401.672916666656</c:v>
                </c:pt>
                <c:pt idx="580">
                  <c:v>40401.67361111108</c:v>
                </c:pt>
                <c:pt idx="581">
                  <c:v>40401.674305555534</c:v>
                </c:pt>
                <c:pt idx="582">
                  <c:v>40401.674999999996</c:v>
                </c:pt>
                <c:pt idx="583">
                  <c:v>40401.675694444442</c:v>
                </c:pt>
                <c:pt idx="584">
                  <c:v>40401.676388888889</c:v>
                </c:pt>
                <c:pt idx="585">
                  <c:v>40401.677083333299</c:v>
                </c:pt>
                <c:pt idx="586">
                  <c:v>40401.677777777775</c:v>
                </c:pt>
                <c:pt idx="587">
                  <c:v>40401.678472222222</c:v>
                </c:pt>
                <c:pt idx="588">
                  <c:v>40401.679166666603</c:v>
                </c:pt>
                <c:pt idx="589">
                  <c:v>40401.679861111072</c:v>
                </c:pt>
                <c:pt idx="590">
                  <c:v>40401.680555555562</c:v>
                </c:pt>
                <c:pt idx="591">
                  <c:v>40401.681250000001</c:v>
                </c:pt>
                <c:pt idx="592">
                  <c:v>40401.681944444441</c:v>
                </c:pt>
                <c:pt idx="593">
                  <c:v>40401.682638888917</c:v>
                </c:pt>
                <c:pt idx="594">
                  <c:v>40401.683333333327</c:v>
                </c:pt>
                <c:pt idx="595">
                  <c:v>40401.684027777781</c:v>
                </c:pt>
                <c:pt idx="596">
                  <c:v>40401.68472222222</c:v>
                </c:pt>
                <c:pt idx="597">
                  <c:v>40401.685416666638</c:v>
                </c:pt>
                <c:pt idx="598">
                  <c:v>40401.686111111107</c:v>
                </c:pt>
                <c:pt idx="599">
                  <c:v>40401.686805555553</c:v>
                </c:pt>
                <c:pt idx="600">
                  <c:v>40401.6875</c:v>
                </c:pt>
                <c:pt idx="601">
                  <c:v>40401.688194444476</c:v>
                </c:pt>
                <c:pt idx="602">
                  <c:v>40401.688888888893</c:v>
                </c:pt>
                <c:pt idx="603">
                  <c:v>40401.689583333326</c:v>
                </c:pt>
                <c:pt idx="604">
                  <c:v>40401.690277777772</c:v>
                </c:pt>
                <c:pt idx="605">
                  <c:v>40401.690972222204</c:v>
                </c:pt>
                <c:pt idx="606">
                  <c:v>40401.691666666607</c:v>
                </c:pt>
                <c:pt idx="607">
                  <c:v>40401.692361111054</c:v>
                </c:pt>
                <c:pt idx="608">
                  <c:v>40401.693055555523</c:v>
                </c:pt>
                <c:pt idx="609">
                  <c:v>40401.693749999984</c:v>
                </c:pt>
                <c:pt idx="610">
                  <c:v>40401.694444444438</c:v>
                </c:pt>
                <c:pt idx="611">
                  <c:v>40401.695138888885</c:v>
                </c:pt>
                <c:pt idx="612">
                  <c:v>40401.695833333324</c:v>
                </c:pt>
                <c:pt idx="613">
                  <c:v>40401.696527777778</c:v>
                </c:pt>
                <c:pt idx="614">
                  <c:v>40401.697222222196</c:v>
                </c:pt>
                <c:pt idx="615">
                  <c:v>40401.697916666628</c:v>
                </c:pt>
                <c:pt idx="616">
                  <c:v>40401.698611111104</c:v>
                </c:pt>
                <c:pt idx="617">
                  <c:v>40401.699305555514</c:v>
                </c:pt>
                <c:pt idx="618">
                  <c:v>40401.699999999997</c:v>
                </c:pt>
                <c:pt idx="619">
                  <c:v>40401.700694444473</c:v>
                </c:pt>
                <c:pt idx="620">
                  <c:v>40401.701388888876</c:v>
                </c:pt>
                <c:pt idx="621">
                  <c:v>40401.702083333301</c:v>
                </c:pt>
                <c:pt idx="622">
                  <c:v>40401.702777777777</c:v>
                </c:pt>
                <c:pt idx="623">
                  <c:v>40401.703472222194</c:v>
                </c:pt>
                <c:pt idx="624">
                  <c:v>40401.704166666619</c:v>
                </c:pt>
                <c:pt idx="625">
                  <c:v>40401.70486111108</c:v>
                </c:pt>
                <c:pt idx="626">
                  <c:v>40401.705555555534</c:v>
                </c:pt>
                <c:pt idx="627">
                  <c:v>40401.706250000003</c:v>
                </c:pt>
                <c:pt idx="628">
                  <c:v>40401.706944444442</c:v>
                </c:pt>
                <c:pt idx="629">
                  <c:v>40401.707638888889</c:v>
                </c:pt>
                <c:pt idx="630">
                  <c:v>40401.708333333328</c:v>
                </c:pt>
                <c:pt idx="631">
                  <c:v>40401.709027777775</c:v>
                </c:pt>
                <c:pt idx="632">
                  <c:v>40401.709722222193</c:v>
                </c:pt>
                <c:pt idx="633">
                  <c:v>40401.710416666654</c:v>
                </c:pt>
                <c:pt idx="634">
                  <c:v>40401.711111111072</c:v>
                </c:pt>
                <c:pt idx="635">
                  <c:v>40401.711805555555</c:v>
                </c:pt>
                <c:pt idx="636">
                  <c:v>40401.712500000001</c:v>
                </c:pt>
                <c:pt idx="637">
                  <c:v>40401.713194444441</c:v>
                </c:pt>
                <c:pt idx="638">
                  <c:v>40401.713888888888</c:v>
                </c:pt>
                <c:pt idx="639">
                  <c:v>40401.714583333327</c:v>
                </c:pt>
                <c:pt idx="640">
                  <c:v>40401.715277777781</c:v>
                </c:pt>
                <c:pt idx="641">
                  <c:v>40401.71597222222</c:v>
                </c:pt>
                <c:pt idx="642">
                  <c:v>40401.716666666638</c:v>
                </c:pt>
                <c:pt idx="643">
                  <c:v>40401.71736111107</c:v>
                </c:pt>
                <c:pt idx="644">
                  <c:v>40401.718055555553</c:v>
                </c:pt>
                <c:pt idx="645">
                  <c:v>40401.71875</c:v>
                </c:pt>
                <c:pt idx="646">
                  <c:v>40401.719444444439</c:v>
                </c:pt>
                <c:pt idx="647">
                  <c:v>40401.720138888886</c:v>
                </c:pt>
                <c:pt idx="648">
                  <c:v>40401.720833333326</c:v>
                </c:pt>
                <c:pt idx="649">
                  <c:v>40401.721527777743</c:v>
                </c:pt>
                <c:pt idx="650">
                  <c:v>40401.722222222204</c:v>
                </c:pt>
                <c:pt idx="651">
                  <c:v>40401.722916666637</c:v>
                </c:pt>
                <c:pt idx="652">
                  <c:v>40401.723611111054</c:v>
                </c:pt>
                <c:pt idx="653">
                  <c:v>40401.724305555523</c:v>
                </c:pt>
                <c:pt idx="654">
                  <c:v>40401.724999999999</c:v>
                </c:pt>
                <c:pt idx="655">
                  <c:v>40401.725694444438</c:v>
                </c:pt>
                <c:pt idx="656">
                  <c:v>40401.726388888885</c:v>
                </c:pt>
                <c:pt idx="657">
                  <c:v>40401.727083333273</c:v>
                </c:pt>
                <c:pt idx="658">
                  <c:v>40401.727777777749</c:v>
                </c:pt>
                <c:pt idx="659">
                  <c:v>40401.728472222196</c:v>
                </c:pt>
                <c:pt idx="660">
                  <c:v>40401.729166666606</c:v>
                </c:pt>
                <c:pt idx="661">
                  <c:v>40401.729861111053</c:v>
                </c:pt>
                <c:pt idx="662">
                  <c:v>40401.73055555555</c:v>
                </c:pt>
                <c:pt idx="663">
                  <c:v>40401.731249999997</c:v>
                </c:pt>
                <c:pt idx="664">
                  <c:v>40401.731944444444</c:v>
                </c:pt>
                <c:pt idx="665">
                  <c:v>40401.732638888883</c:v>
                </c:pt>
                <c:pt idx="666">
                  <c:v>40401.733333333301</c:v>
                </c:pt>
                <c:pt idx="667">
                  <c:v>40401.734027777777</c:v>
                </c:pt>
                <c:pt idx="668">
                  <c:v>40401.734722222194</c:v>
                </c:pt>
                <c:pt idx="669">
                  <c:v>40401.735416666619</c:v>
                </c:pt>
                <c:pt idx="670">
                  <c:v>40401.73611111108</c:v>
                </c:pt>
                <c:pt idx="671">
                  <c:v>40401.736805555534</c:v>
                </c:pt>
                <c:pt idx="672">
                  <c:v>40401.737499999996</c:v>
                </c:pt>
                <c:pt idx="673">
                  <c:v>40401.738194444442</c:v>
                </c:pt>
                <c:pt idx="674">
                  <c:v>40401.738888888889</c:v>
                </c:pt>
                <c:pt idx="675">
                  <c:v>40401.739583333299</c:v>
                </c:pt>
                <c:pt idx="676">
                  <c:v>40401.740277777782</c:v>
                </c:pt>
                <c:pt idx="677">
                  <c:v>40401.740972222222</c:v>
                </c:pt>
                <c:pt idx="678">
                  <c:v>40401.741666666603</c:v>
                </c:pt>
                <c:pt idx="679">
                  <c:v>40401.742361111072</c:v>
                </c:pt>
                <c:pt idx="680">
                  <c:v>40401.743055555555</c:v>
                </c:pt>
                <c:pt idx="681">
                  <c:v>40401.743749999994</c:v>
                </c:pt>
                <c:pt idx="682">
                  <c:v>40401.744444444441</c:v>
                </c:pt>
                <c:pt idx="683">
                  <c:v>40401.745138888888</c:v>
                </c:pt>
                <c:pt idx="684">
                  <c:v>40401.745833333327</c:v>
                </c:pt>
                <c:pt idx="685">
                  <c:v>40401.746527777781</c:v>
                </c:pt>
                <c:pt idx="686">
                  <c:v>40401.74722222222</c:v>
                </c:pt>
                <c:pt idx="687">
                  <c:v>40401.747916666638</c:v>
                </c:pt>
                <c:pt idx="688">
                  <c:v>40401.748611111107</c:v>
                </c:pt>
                <c:pt idx="689">
                  <c:v>40401.749305555524</c:v>
                </c:pt>
                <c:pt idx="690">
                  <c:v>40401.75</c:v>
                </c:pt>
                <c:pt idx="691">
                  <c:v>40401.750694444476</c:v>
                </c:pt>
                <c:pt idx="692">
                  <c:v>40401.751388888886</c:v>
                </c:pt>
                <c:pt idx="693">
                  <c:v>40401.752083333326</c:v>
                </c:pt>
                <c:pt idx="694">
                  <c:v>40401.752777777772</c:v>
                </c:pt>
                <c:pt idx="695">
                  <c:v>40401.753472222204</c:v>
                </c:pt>
                <c:pt idx="696">
                  <c:v>40401.754166666637</c:v>
                </c:pt>
                <c:pt idx="697">
                  <c:v>40401.754861111105</c:v>
                </c:pt>
                <c:pt idx="698">
                  <c:v>40401.755555555552</c:v>
                </c:pt>
                <c:pt idx="699">
                  <c:v>40401.756250000013</c:v>
                </c:pt>
                <c:pt idx="700">
                  <c:v>40401.756944444467</c:v>
                </c:pt>
                <c:pt idx="701">
                  <c:v>40401.757638888892</c:v>
                </c:pt>
                <c:pt idx="702">
                  <c:v>40401.758333333331</c:v>
                </c:pt>
                <c:pt idx="703">
                  <c:v>40401.759027777778</c:v>
                </c:pt>
                <c:pt idx="704">
                  <c:v>40401.759722222196</c:v>
                </c:pt>
                <c:pt idx="705">
                  <c:v>40401.760416666628</c:v>
                </c:pt>
                <c:pt idx="706">
                  <c:v>40401.761111111053</c:v>
                </c:pt>
                <c:pt idx="707">
                  <c:v>40401.761805555514</c:v>
                </c:pt>
                <c:pt idx="708">
                  <c:v>40401.762499999997</c:v>
                </c:pt>
                <c:pt idx="709">
                  <c:v>40401.763194444444</c:v>
                </c:pt>
                <c:pt idx="710">
                  <c:v>40401.763888888876</c:v>
                </c:pt>
                <c:pt idx="711">
                  <c:v>40401.764583333301</c:v>
                </c:pt>
                <c:pt idx="712">
                  <c:v>40401.765277777777</c:v>
                </c:pt>
                <c:pt idx="713">
                  <c:v>40401.765972222194</c:v>
                </c:pt>
                <c:pt idx="714">
                  <c:v>40401.766666666619</c:v>
                </c:pt>
                <c:pt idx="715">
                  <c:v>40401.767361111051</c:v>
                </c:pt>
                <c:pt idx="716">
                  <c:v>40401.768055555534</c:v>
                </c:pt>
                <c:pt idx="717">
                  <c:v>40401.768749999996</c:v>
                </c:pt>
                <c:pt idx="718">
                  <c:v>40401.769444444435</c:v>
                </c:pt>
                <c:pt idx="719">
                  <c:v>40401.770138888889</c:v>
                </c:pt>
                <c:pt idx="720">
                  <c:v>40401.770833333328</c:v>
                </c:pt>
                <c:pt idx="721">
                  <c:v>40401.771527777775</c:v>
                </c:pt>
                <c:pt idx="722">
                  <c:v>40401.772222222222</c:v>
                </c:pt>
                <c:pt idx="723">
                  <c:v>40401.772916666654</c:v>
                </c:pt>
                <c:pt idx="724">
                  <c:v>40401.773611111072</c:v>
                </c:pt>
                <c:pt idx="725">
                  <c:v>40401.774305555555</c:v>
                </c:pt>
                <c:pt idx="726">
                  <c:v>40401.774999999994</c:v>
                </c:pt>
                <c:pt idx="727">
                  <c:v>40401.775694444441</c:v>
                </c:pt>
                <c:pt idx="728">
                  <c:v>40401.776388888888</c:v>
                </c:pt>
                <c:pt idx="729">
                  <c:v>40401.777083333283</c:v>
                </c:pt>
                <c:pt idx="730">
                  <c:v>40401.777777777774</c:v>
                </c:pt>
                <c:pt idx="731">
                  <c:v>40401.77847222222</c:v>
                </c:pt>
                <c:pt idx="732">
                  <c:v>40401.779166666609</c:v>
                </c:pt>
                <c:pt idx="733">
                  <c:v>40401.77986111107</c:v>
                </c:pt>
                <c:pt idx="734">
                  <c:v>40401.780555555553</c:v>
                </c:pt>
                <c:pt idx="735">
                  <c:v>40401.78125</c:v>
                </c:pt>
                <c:pt idx="736">
                  <c:v>40401.781944444439</c:v>
                </c:pt>
                <c:pt idx="737">
                  <c:v>40401.782638888893</c:v>
                </c:pt>
                <c:pt idx="738">
                  <c:v>40401.783333333326</c:v>
                </c:pt>
                <c:pt idx="739">
                  <c:v>40401.784027777772</c:v>
                </c:pt>
                <c:pt idx="740">
                  <c:v>40401.784722222204</c:v>
                </c:pt>
                <c:pt idx="741">
                  <c:v>40401.785416666637</c:v>
                </c:pt>
                <c:pt idx="742">
                  <c:v>40401.786111111105</c:v>
                </c:pt>
                <c:pt idx="743">
                  <c:v>40401.786805555552</c:v>
                </c:pt>
                <c:pt idx="744">
                  <c:v>40401.787499999999</c:v>
                </c:pt>
                <c:pt idx="745">
                  <c:v>40401.788194444467</c:v>
                </c:pt>
                <c:pt idx="746">
                  <c:v>40401.788888888892</c:v>
                </c:pt>
                <c:pt idx="747">
                  <c:v>40401.789583333324</c:v>
                </c:pt>
                <c:pt idx="748">
                  <c:v>40401.790277777778</c:v>
                </c:pt>
                <c:pt idx="749">
                  <c:v>40401.790972222196</c:v>
                </c:pt>
                <c:pt idx="750">
                  <c:v>40401.791666666606</c:v>
                </c:pt>
                <c:pt idx="751">
                  <c:v>40401.792361111053</c:v>
                </c:pt>
                <c:pt idx="752">
                  <c:v>40401.793055555514</c:v>
                </c:pt>
                <c:pt idx="753">
                  <c:v>40401.793749999975</c:v>
                </c:pt>
                <c:pt idx="754">
                  <c:v>40401.794444444444</c:v>
                </c:pt>
                <c:pt idx="755">
                  <c:v>40401.795138888876</c:v>
                </c:pt>
                <c:pt idx="756">
                  <c:v>40401.795833333301</c:v>
                </c:pt>
                <c:pt idx="757">
                  <c:v>40401.796527777777</c:v>
                </c:pt>
                <c:pt idx="758">
                  <c:v>40401.797222222194</c:v>
                </c:pt>
                <c:pt idx="759">
                  <c:v>40401.797916666619</c:v>
                </c:pt>
                <c:pt idx="760">
                  <c:v>40401.79861111108</c:v>
                </c:pt>
                <c:pt idx="761">
                  <c:v>40401.799305555513</c:v>
                </c:pt>
                <c:pt idx="762">
                  <c:v>40401.799999999996</c:v>
                </c:pt>
                <c:pt idx="763">
                  <c:v>40401.800694444493</c:v>
                </c:pt>
                <c:pt idx="764">
                  <c:v>40401.801388888889</c:v>
                </c:pt>
                <c:pt idx="765">
                  <c:v>40401.802083333328</c:v>
                </c:pt>
                <c:pt idx="766">
                  <c:v>40401.802777777782</c:v>
                </c:pt>
                <c:pt idx="767">
                  <c:v>40401.803472222222</c:v>
                </c:pt>
                <c:pt idx="768">
                  <c:v>40401.804166666654</c:v>
                </c:pt>
                <c:pt idx="769">
                  <c:v>40401.804861111108</c:v>
                </c:pt>
                <c:pt idx="770">
                  <c:v>40401.805555555562</c:v>
                </c:pt>
                <c:pt idx="771">
                  <c:v>40401.806250000031</c:v>
                </c:pt>
                <c:pt idx="772">
                  <c:v>40401.806944444485</c:v>
                </c:pt>
                <c:pt idx="773">
                  <c:v>40401.807638888917</c:v>
                </c:pt>
                <c:pt idx="774">
                  <c:v>40401.808333333342</c:v>
                </c:pt>
                <c:pt idx="775">
                  <c:v>40401.809027777781</c:v>
                </c:pt>
                <c:pt idx="776">
                  <c:v>40401.80972222222</c:v>
                </c:pt>
                <c:pt idx="777">
                  <c:v>40401.810416666667</c:v>
                </c:pt>
                <c:pt idx="778">
                  <c:v>40401.811111111107</c:v>
                </c:pt>
                <c:pt idx="779">
                  <c:v>40401.811805555553</c:v>
                </c:pt>
                <c:pt idx="780">
                  <c:v>40401.812500000029</c:v>
                </c:pt>
                <c:pt idx="781">
                  <c:v>40401.813194444476</c:v>
                </c:pt>
                <c:pt idx="782">
                  <c:v>40401.813888888893</c:v>
                </c:pt>
                <c:pt idx="783">
                  <c:v>40401.814583333333</c:v>
                </c:pt>
                <c:pt idx="784">
                  <c:v>40401.815277777801</c:v>
                </c:pt>
                <c:pt idx="785">
                  <c:v>40401.815972222219</c:v>
                </c:pt>
                <c:pt idx="786">
                  <c:v>40401.816666666666</c:v>
                </c:pt>
                <c:pt idx="787">
                  <c:v>40401.817361111105</c:v>
                </c:pt>
                <c:pt idx="788">
                  <c:v>40401.818055555588</c:v>
                </c:pt>
                <c:pt idx="789">
                  <c:v>40401.818750000013</c:v>
                </c:pt>
                <c:pt idx="790">
                  <c:v>40401.819444444467</c:v>
                </c:pt>
                <c:pt idx="791">
                  <c:v>40401.820138888892</c:v>
                </c:pt>
                <c:pt idx="792">
                  <c:v>40401.820833333331</c:v>
                </c:pt>
                <c:pt idx="793">
                  <c:v>40401.821527777778</c:v>
                </c:pt>
                <c:pt idx="794">
                  <c:v>40401.822222222218</c:v>
                </c:pt>
                <c:pt idx="795">
                  <c:v>40401.822916666664</c:v>
                </c:pt>
                <c:pt idx="796">
                  <c:v>40401.823611111104</c:v>
                </c:pt>
                <c:pt idx="797">
                  <c:v>40401.82430555555</c:v>
                </c:pt>
                <c:pt idx="798">
                  <c:v>40401.825000000004</c:v>
                </c:pt>
                <c:pt idx="799">
                  <c:v>40401.825694444473</c:v>
                </c:pt>
                <c:pt idx="800">
                  <c:v>40401.826388888883</c:v>
                </c:pt>
                <c:pt idx="801">
                  <c:v>40401.827083333301</c:v>
                </c:pt>
                <c:pt idx="802">
                  <c:v>40401.827777777777</c:v>
                </c:pt>
                <c:pt idx="803">
                  <c:v>40401.828472222216</c:v>
                </c:pt>
                <c:pt idx="804">
                  <c:v>40401.829166666619</c:v>
                </c:pt>
                <c:pt idx="805">
                  <c:v>40401.82986111108</c:v>
                </c:pt>
                <c:pt idx="806">
                  <c:v>40401.830555555549</c:v>
                </c:pt>
                <c:pt idx="807">
                  <c:v>40401.831250000003</c:v>
                </c:pt>
                <c:pt idx="808">
                  <c:v>40401.831944444442</c:v>
                </c:pt>
                <c:pt idx="809">
                  <c:v>40401.832638888925</c:v>
                </c:pt>
                <c:pt idx="810">
                  <c:v>40401.833333333328</c:v>
                </c:pt>
                <c:pt idx="811">
                  <c:v>40401.834027777782</c:v>
                </c:pt>
                <c:pt idx="812">
                  <c:v>40401.834722222222</c:v>
                </c:pt>
                <c:pt idx="813">
                  <c:v>40401.835416666654</c:v>
                </c:pt>
                <c:pt idx="814">
                  <c:v>40401.836111111108</c:v>
                </c:pt>
                <c:pt idx="815">
                  <c:v>40401.836805555562</c:v>
                </c:pt>
                <c:pt idx="816">
                  <c:v>40401.837500000001</c:v>
                </c:pt>
                <c:pt idx="817">
                  <c:v>40401.838194444485</c:v>
                </c:pt>
                <c:pt idx="818">
                  <c:v>40401.838888888917</c:v>
                </c:pt>
                <c:pt idx="819">
                  <c:v>40401.839583333327</c:v>
                </c:pt>
                <c:pt idx="820">
                  <c:v>40401.84027777781</c:v>
                </c:pt>
                <c:pt idx="821">
                  <c:v>40401.840972222242</c:v>
                </c:pt>
                <c:pt idx="822">
                  <c:v>40401.841666666638</c:v>
                </c:pt>
                <c:pt idx="823">
                  <c:v>40401.842361111107</c:v>
                </c:pt>
                <c:pt idx="824">
                  <c:v>40401.843055555553</c:v>
                </c:pt>
                <c:pt idx="825">
                  <c:v>40401.84375</c:v>
                </c:pt>
                <c:pt idx="826">
                  <c:v>40401.844444444476</c:v>
                </c:pt>
                <c:pt idx="827">
                  <c:v>40401.845138888893</c:v>
                </c:pt>
                <c:pt idx="828">
                  <c:v>40401.845833333333</c:v>
                </c:pt>
                <c:pt idx="829">
                  <c:v>40401.846527777801</c:v>
                </c:pt>
                <c:pt idx="830">
                  <c:v>40401.847222222219</c:v>
                </c:pt>
                <c:pt idx="831">
                  <c:v>40401.847916666666</c:v>
                </c:pt>
                <c:pt idx="832">
                  <c:v>40401.848611111112</c:v>
                </c:pt>
                <c:pt idx="833">
                  <c:v>40401.849305555552</c:v>
                </c:pt>
                <c:pt idx="834">
                  <c:v>40401.850000000013</c:v>
                </c:pt>
                <c:pt idx="835">
                  <c:v>40401.850694444496</c:v>
                </c:pt>
                <c:pt idx="836">
                  <c:v>40401.851388888892</c:v>
                </c:pt>
                <c:pt idx="837">
                  <c:v>40401.852083333331</c:v>
                </c:pt>
                <c:pt idx="838">
                  <c:v>40401.852777777793</c:v>
                </c:pt>
                <c:pt idx="839">
                  <c:v>40401.853472222218</c:v>
                </c:pt>
                <c:pt idx="840">
                  <c:v>40401.854166666664</c:v>
                </c:pt>
                <c:pt idx="841">
                  <c:v>40401.854861111111</c:v>
                </c:pt>
                <c:pt idx="842">
                  <c:v>40401.855555555579</c:v>
                </c:pt>
                <c:pt idx="843">
                  <c:v>40401.856250000041</c:v>
                </c:pt>
                <c:pt idx="844">
                  <c:v>40401.856944444502</c:v>
                </c:pt>
                <c:pt idx="845">
                  <c:v>40401.85763888892</c:v>
                </c:pt>
                <c:pt idx="846">
                  <c:v>40401.858333333359</c:v>
                </c:pt>
                <c:pt idx="847">
                  <c:v>40401.859027777791</c:v>
                </c:pt>
                <c:pt idx="848">
                  <c:v>40401.859722222216</c:v>
                </c:pt>
                <c:pt idx="849">
                  <c:v>40401.860416666656</c:v>
                </c:pt>
                <c:pt idx="850">
                  <c:v>40401.86111111108</c:v>
                </c:pt>
                <c:pt idx="851">
                  <c:v>40401.861805555534</c:v>
                </c:pt>
                <c:pt idx="852">
                  <c:v>40401.862500000003</c:v>
                </c:pt>
                <c:pt idx="853">
                  <c:v>40401.863194444442</c:v>
                </c:pt>
                <c:pt idx="854">
                  <c:v>40401.863888888889</c:v>
                </c:pt>
                <c:pt idx="855">
                  <c:v>40401.864583333328</c:v>
                </c:pt>
                <c:pt idx="856">
                  <c:v>40401.865277777782</c:v>
                </c:pt>
                <c:pt idx="857">
                  <c:v>40401.865972222222</c:v>
                </c:pt>
                <c:pt idx="858">
                  <c:v>40401.866666666654</c:v>
                </c:pt>
                <c:pt idx="859">
                  <c:v>40401.867361111072</c:v>
                </c:pt>
                <c:pt idx="860">
                  <c:v>40401.868055555562</c:v>
                </c:pt>
                <c:pt idx="861">
                  <c:v>40401.868750000001</c:v>
                </c:pt>
                <c:pt idx="862">
                  <c:v>40401.869444444441</c:v>
                </c:pt>
                <c:pt idx="863">
                  <c:v>40401.870138888917</c:v>
                </c:pt>
                <c:pt idx="864">
                  <c:v>40401.870833333342</c:v>
                </c:pt>
                <c:pt idx="865">
                  <c:v>40401.871527777781</c:v>
                </c:pt>
                <c:pt idx="866">
                  <c:v>40401.872222222242</c:v>
                </c:pt>
                <c:pt idx="867">
                  <c:v>40401.872916666667</c:v>
                </c:pt>
                <c:pt idx="868">
                  <c:v>40401.873611111107</c:v>
                </c:pt>
                <c:pt idx="869">
                  <c:v>40401.874305555553</c:v>
                </c:pt>
                <c:pt idx="870">
                  <c:v>40401.875</c:v>
                </c:pt>
                <c:pt idx="871">
                  <c:v>40401.875694444476</c:v>
                </c:pt>
                <c:pt idx="872">
                  <c:v>40401.876388888893</c:v>
                </c:pt>
                <c:pt idx="873">
                  <c:v>40401.877083333326</c:v>
                </c:pt>
                <c:pt idx="874">
                  <c:v>40401.877777777772</c:v>
                </c:pt>
                <c:pt idx="875">
                  <c:v>40401.878472222219</c:v>
                </c:pt>
                <c:pt idx="876">
                  <c:v>40401.879166666637</c:v>
                </c:pt>
                <c:pt idx="877">
                  <c:v>40401.879861111105</c:v>
                </c:pt>
                <c:pt idx="878">
                  <c:v>40401.880555555588</c:v>
                </c:pt>
                <c:pt idx="879">
                  <c:v>40401.881250000013</c:v>
                </c:pt>
                <c:pt idx="880">
                  <c:v>40401.881944444467</c:v>
                </c:pt>
                <c:pt idx="881">
                  <c:v>40401.882638888936</c:v>
                </c:pt>
                <c:pt idx="882">
                  <c:v>40401.883333333331</c:v>
                </c:pt>
                <c:pt idx="883">
                  <c:v>40401.884027777793</c:v>
                </c:pt>
                <c:pt idx="884">
                  <c:v>40401.884722222218</c:v>
                </c:pt>
                <c:pt idx="885">
                  <c:v>40401.885416666664</c:v>
                </c:pt>
                <c:pt idx="886">
                  <c:v>40401.886111111111</c:v>
                </c:pt>
                <c:pt idx="887">
                  <c:v>40401.886805555579</c:v>
                </c:pt>
                <c:pt idx="888">
                  <c:v>40401.887500000012</c:v>
                </c:pt>
                <c:pt idx="889">
                  <c:v>40401.888194444502</c:v>
                </c:pt>
                <c:pt idx="890">
                  <c:v>40401.88888888892</c:v>
                </c:pt>
                <c:pt idx="891">
                  <c:v>40401.88958333333</c:v>
                </c:pt>
                <c:pt idx="892">
                  <c:v>40401.890277777791</c:v>
                </c:pt>
                <c:pt idx="893">
                  <c:v>40401.890972222216</c:v>
                </c:pt>
                <c:pt idx="894">
                  <c:v>40401.891666666619</c:v>
                </c:pt>
                <c:pt idx="895">
                  <c:v>40401.89236111108</c:v>
                </c:pt>
                <c:pt idx="896">
                  <c:v>40401.893055555534</c:v>
                </c:pt>
                <c:pt idx="897">
                  <c:v>40401.893749999996</c:v>
                </c:pt>
                <c:pt idx="898">
                  <c:v>40401.894444444442</c:v>
                </c:pt>
                <c:pt idx="899">
                  <c:v>40401.895138888889</c:v>
                </c:pt>
                <c:pt idx="900">
                  <c:v>40401.895833333328</c:v>
                </c:pt>
                <c:pt idx="901">
                  <c:v>40401.896527777782</c:v>
                </c:pt>
                <c:pt idx="902">
                  <c:v>40401.897222222222</c:v>
                </c:pt>
                <c:pt idx="903">
                  <c:v>40401.897916666654</c:v>
                </c:pt>
                <c:pt idx="904">
                  <c:v>40401.898611111108</c:v>
                </c:pt>
                <c:pt idx="905">
                  <c:v>40401.899305555555</c:v>
                </c:pt>
                <c:pt idx="906">
                  <c:v>40401.9</c:v>
                </c:pt>
                <c:pt idx="907">
                  <c:v>40401.900694444485</c:v>
                </c:pt>
                <c:pt idx="908">
                  <c:v>40401.901388888888</c:v>
                </c:pt>
                <c:pt idx="909">
                  <c:v>40401.902083333327</c:v>
                </c:pt>
                <c:pt idx="910">
                  <c:v>40401.902777777781</c:v>
                </c:pt>
                <c:pt idx="911">
                  <c:v>40401.90347222222</c:v>
                </c:pt>
                <c:pt idx="912">
                  <c:v>40401.904166666638</c:v>
                </c:pt>
                <c:pt idx="913">
                  <c:v>40401.904861111107</c:v>
                </c:pt>
                <c:pt idx="914">
                  <c:v>40401.905555555553</c:v>
                </c:pt>
                <c:pt idx="915">
                  <c:v>40401.906250000029</c:v>
                </c:pt>
                <c:pt idx="916">
                  <c:v>40401.906944444476</c:v>
                </c:pt>
                <c:pt idx="917">
                  <c:v>40401.907638888893</c:v>
                </c:pt>
                <c:pt idx="918">
                  <c:v>40401.908333333333</c:v>
                </c:pt>
                <c:pt idx="919">
                  <c:v>40401.909027777772</c:v>
                </c:pt>
                <c:pt idx="920">
                  <c:v>40401.909722222204</c:v>
                </c:pt>
                <c:pt idx="921">
                  <c:v>40401.910416666666</c:v>
                </c:pt>
                <c:pt idx="922">
                  <c:v>40401.911111111105</c:v>
                </c:pt>
                <c:pt idx="923">
                  <c:v>40401.911805555552</c:v>
                </c:pt>
                <c:pt idx="924">
                  <c:v>40401.912500000013</c:v>
                </c:pt>
                <c:pt idx="925">
                  <c:v>40401.913194444467</c:v>
                </c:pt>
                <c:pt idx="926">
                  <c:v>40401.913888888892</c:v>
                </c:pt>
                <c:pt idx="927">
                  <c:v>40401.914583333331</c:v>
                </c:pt>
                <c:pt idx="928">
                  <c:v>40401.915277777793</c:v>
                </c:pt>
                <c:pt idx="929">
                  <c:v>40401.915972222218</c:v>
                </c:pt>
                <c:pt idx="930">
                  <c:v>40401.916666666664</c:v>
                </c:pt>
                <c:pt idx="931">
                  <c:v>40401.917361111104</c:v>
                </c:pt>
                <c:pt idx="932">
                  <c:v>40401.918055555579</c:v>
                </c:pt>
                <c:pt idx="933">
                  <c:v>40401.918750000012</c:v>
                </c:pt>
                <c:pt idx="934">
                  <c:v>40401.919444444473</c:v>
                </c:pt>
                <c:pt idx="935">
                  <c:v>40401.920138888883</c:v>
                </c:pt>
                <c:pt idx="936">
                  <c:v>40401.92083333333</c:v>
                </c:pt>
                <c:pt idx="937">
                  <c:v>40401.921527777777</c:v>
                </c:pt>
                <c:pt idx="938">
                  <c:v>40401.922222222216</c:v>
                </c:pt>
                <c:pt idx="939">
                  <c:v>40401.922916666656</c:v>
                </c:pt>
                <c:pt idx="940">
                  <c:v>40401.92361111108</c:v>
                </c:pt>
                <c:pt idx="941">
                  <c:v>40401.924305555534</c:v>
                </c:pt>
                <c:pt idx="942">
                  <c:v>40401.924999999996</c:v>
                </c:pt>
                <c:pt idx="943">
                  <c:v>40401.925694444442</c:v>
                </c:pt>
                <c:pt idx="944">
                  <c:v>40401.926388888889</c:v>
                </c:pt>
                <c:pt idx="945">
                  <c:v>40401.927083333299</c:v>
                </c:pt>
                <c:pt idx="946">
                  <c:v>40401.927777777775</c:v>
                </c:pt>
                <c:pt idx="947">
                  <c:v>40401.928472222222</c:v>
                </c:pt>
                <c:pt idx="948">
                  <c:v>40401.929166666603</c:v>
                </c:pt>
                <c:pt idx="949">
                  <c:v>40401.929861111072</c:v>
                </c:pt>
                <c:pt idx="950">
                  <c:v>40401.930555555562</c:v>
                </c:pt>
                <c:pt idx="951">
                  <c:v>40401.931250000001</c:v>
                </c:pt>
                <c:pt idx="952">
                  <c:v>40401.931944444441</c:v>
                </c:pt>
                <c:pt idx="953">
                  <c:v>40401.932638888917</c:v>
                </c:pt>
                <c:pt idx="954">
                  <c:v>40401.933333333327</c:v>
                </c:pt>
                <c:pt idx="955">
                  <c:v>40401.934027777781</c:v>
                </c:pt>
                <c:pt idx="956">
                  <c:v>40401.93472222222</c:v>
                </c:pt>
                <c:pt idx="957">
                  <c:v>40401.935416666638</c:v>
                </c:pt>
                <c:pt idx="958">
                  <c:v>40401.936111111107</c:v>
                </c:pt>
                <c:pt idx="959">
                  <c:v>40401.936805555553</c:v>
                </c:pt>
                <c:pt idx="960">
                  <c:v>40401.9375</c:v>
                </c:pt>
                <c:pt idx="961">
                  <c:v>40401.938194444476</c:v>
                </c:pt>
                <c:pt idx="962">
                  <c:v>40401.938888888893</c:v>
                </c:pt>
                <c:pt idx="963">
                  <c:v>40401.939583333326</c:v>
                </c:pt>
                <c:pt idx="964">
                  <c:v>40401.940277777801</c:v>
                </c:pt>
                <c:pt idx="965">
                  <c:v>40401.940972222219</c:v>
                </c:pt>
                <c:pt idx="966">
                  <c:v>40401.941666666637</c:v>
                </c:pt>
                <c:pt idx="967">
                  <c:v>40401.942361111105</c:v>
                </c:pt>
                <c:pt idx="968">
                  <c:v>40401.943055555552</c:v>
                </c:pt>
                <c:pt idx="969">
                  <c:v>40401.943749999999</c:v>
                </c:pt>
                <c:pt idx="970">
                  <c:v>40401.944444444467</c:v>
                </c:pt>
                <c:pt idx="971">
                  <c:v>40401.945138888892</c:v>
                </c:pt>
                <c:pt idx="972">
                  <c:v>40401.945833333331</c:v>
                </c:pt>
                <c:pt idx="973">
                  <c:v>40401.946527777793</c:v>
                </c:pt>
                <c:pt idx="974">
                  <c:v>40401.947222222218</c:v>
                </c:pt>
                <c:pt idx="975">
                  <c:v>40401.947916666664</c:v>
                </c:pt>
                <c:pt idx="976">
                  <c:v>40401.948611111111</c:v>
                </c:pt>
                <c:pt idx="977">
                  <c:v>40401.94930555555</c:v>
                </c:pt>
                <c:pt idx="978">
                  <c:v>40401.950000000012</c:v>
                </c:pt>
                <c:pt idx="979">
                  <c:v>40401.950694444502</c:v>
                </c:pt>
                <c:pt idx="980">
                  <c:v>40401.951388888883</c:v>
                </c:pt>
                <c:pt idx="981">
                  <c:v>40401.95208333333</c:v>
                </c:pt>
                <c:pt idx="982">
                  <c:v>40401.952777777791</c:v>
                </c:pt>
                <c:pt idx="983">
                  <c:v>40401.953472222216</c:v>
                </c:pt>
                <c:pt idx="984">
                  <c:v>40401.954166666656</c:v>
                </c:pt>
                <c:pt idx="985">
                  <c:v>40401.954861111109</c:v>
                </c:pt>
                <c:pt idx="986">
                  <c:v>40401.955555555549</c:v>
                </c:pt>
                <c:pt idx="987">
                  <c:v>40401.956250000039</c:v>
                </c:pt>
                <c:pt idx="988">
                  <c:v>40401.956944444493</c:v>
                </c:pt>
                <c:pt idx="989">
                  <c:v>40401.957638888925</c:v>
                </c:pt>
                <c:pt idx="990">
                  <c:v>40401.958333333343</c:v>
                </c:pt>
                <c:pt idx="991">
                  <c:v>40401.959027777782</c:v>
                </c:pt>
                <c:pt idx="992">
                  <c:v>40401.959722222222</c:v>
                </c:pt>
                <c:pt idx="993">
                  <c:v>40401.960416666654</c:v>
                </c:pt>
                <c:pt idx="994">
                  <c:v>40401.961111111072</c:v>
                </c:pt>
                <c:pt idx="995">
                  <c:v>40401.961805555555</c:v>
                </c:pt>
                <c:pt idx="996">
                  <c:v>40401.962500000001</c:v>
                </c:pt>
                <c:pt idx="997">
                  <c:v>40401.963194444441</c:v>
                </c:pt>
                <c:pt idx="998">
                  <c:v>40401.963888888888</c:v>
                </c:pt>
                <c:pt idx="999">
                  <c:v>40401.964583333327</c:v>
                </c:pt>
                <c:pt idx="1000">
                  <c:v>40401.965277777781</c:v>
                </c:pt>
                <c:pt idx="1001">
                  <c:v>40401.96597222222</c:v>
                </c:pt>
                <c:pt idx="1002">
                  <c:v>40401.966666666638</c:v>
                </c:pt>
                <c:pt idx="1003">
                  <c:v>40401.96736111107</c:v>
                </c:pt>
                <c:pt idx="1004">
                  <c:v>40401.968055555553</c:v>
                </c:pt>
                <c:pt idx="1005">
                  <c:v>40401.96875</c:v>
                </c:pt>
                <c:pt idx="1006">
                  <c:v>40401.969444444439</c:v>
                </c:pt>
                <c:pt idx="1007">
                  <c:v>40401.970138888893</c:v>
                </c:pt>
                <c:pt idx="1008">
                  <c:v>40401.970833333333</c:v>
                </c:pt>
                <c:pt idx="1009">
                  <c:v>40401.971527777772</c:v>
                </c:pt>
                <c:pt idx="1010">
                  <c:v>40401.972222222219</c:v>
                </c:pt>
                <c:pt idx="1011">
                  <c:v>40401.972916666666</c:v>
                </c:pt>
                <c:pt idx="1012">
                  <c:v>40401.973611111105</c:v>
                </c:pt>
                <c:pt idx="1013">
                  <c:v>40401.974305555552</c:v>
                </c:pt>
                <c:pt idx="1014">
                  <c:v>40401.975000000006</c:v>
                </c:pt>
                <c:pt idx="1015">
                  <c:v>40401.975694444467</c:v>
                </c:pt>
                <c:pt idx="1016">
                  <c:v>40401.976388888892</c:v>
                </c:pt>
                <c:pt idx="1017">
                  <c:v>40401.977083333324</c:v>
                </c:pt>
                <c:pt idx="1018">
                  <c:v>40401.977777777778</c:v>
                </c:pt>
                <c:pt idx="1019">
                  <c:v>40401.978472222218</c:v>
                </c:pt>
                <c:pt idx="1020">
                  <c:v>40401.979166666628</c:v>
                </c:pt>
                <c:pt idx="1021">
                  <c:v>40401.979861111104</c:v>
                </c:pt>
                <c:pt idx="1022">
                  <c:v>40401.980555555579</c:v>
                </c:pt>
                <c:pt idx="1023">
                  <c:v>40401.981250000012</c:v>
                </c:pt>
                <c:pt idx="1024">
                  <c:v>40401.981944444473</c:v>
                </c:pt>
                <c:pt idx="1025">
                  <c:v>40401.98263888892</c:v>
                </c:pt>
                <c:pt idx="1026">
                  <c:v>40401.98333333333</c:v>
                </c:pt>
                <c:pt idx="1027">
                  <c:v>40401.984027777791</c:v>
                </c:pt>
                <c:pt idx="1028">
                  <c:v>40401.984722222216</c:v>
                </c:pt>
                <c:pt idx="1029">
                  <c:v>40401.985416666656</c:v>
                </c:pt>
                <c:pt idx="1030">
                  <c:v>40401.986111111109</c:v>
                </c:pt>
                <c:pt idx="1031">
                  <c:v>40401.986805555549</c:v>
                </c:pt>
                <c:pt idx="1032">
                  <c:v>40401.987500000003</c:v>
                </c:pt>
                <c:pt idx="1033">
                  <c:v>40401.988194444493</c:v>
                </c:pt>
                <c:pt idx="1034">
                  <c:v>40401.988888888925</c:v>
                </c:pt>
                <c:pt idx="1035">
                  <c:v>40401.989583333328</c:v>
                </c:pt>
                <c:pt idx="1036">
                  <c:v>40401.990277777782</c:v>
                </c:pt>
                <c:pt idx="1037">
                  <c:v>40401.990972222222</c:v>
                </c:pt>
                <c:pt idx="1038">
                  <c:v>40401.991666666603</c:v>
                </c:pt>
                <c:pt idx="1039">
                  <c:v>40401.992361111072</c:v>
                </c:pt>
                <c:pt idx="1040">
                  <c:v>40401.993055555555</c:v>
                </c:pt>
                <c:pt idx="1041">
                  <c:v>40401.993749999994</c:v>
                </c:pt>
                <c:pt idx="1042">
                  <c:v>40401.994444444441</c:v>
                </c:pt>
                <c:pt idx="1043">
                  <c:v>40401.995138888888</c:v>
                </c:pt>
                <c:pt idx="1044">
                  <c:v>40401.995833333327</c:v>
                </c:pt>
                <c:pt idx="1045">
                  <c:v>40401.996527777781</c:v>
                </c:pt>
                <c:pt idx="1046">
                  <c:v>40401.99722222222</c:v>
                </c:pt>
                <c:pt idx="1047">
                  <c:v>40401.997916666638</c:v>
                </c:pt>
                <c:pt idx="1048">
                  <c:v>40401.998611111107</c:v>
                </c:pt>
                <c:pt idx="1049">
                  <c:v>40401.999305555524</c:v>
                </c:pt>
                <c:pt idx="1050">
                  <c:v>40402</c:v>
                </c:pt>
                <c:pt idx="1051">
                  <c:v>40402.000694444476</c:v>
                </c:pt>
                <c:pt idx="1052">
                  <c:v>40402.001388888886</c:v>
                </c:pt>
                <c:pt idx="1053">
                  <c:v>40402.002083333326</c:v>
                </c:pt>
                <c:pt idx="1054">
                  <c:v>40402.002777777772</c:v>
                </c:pt>
                <c:pt idx="1055">
                  <c:v>40402.003472222204</c:v>
                </c:pt>
                <c:pt idx="1056">
                  <c:v>40402.004166666637</c:v>
                </c:pt>
                <c:pt idx="1057">
                  <c:v>40402.004861111105</c:v>
                </c:pt>
                <c:pt idx="1058">
                  <c:v>40402.005555555552</c:v>
                </c:pt>
                <c:pt idx="1059">
                  <c:v>40402.006250000013</c:v>
                </c:pt>
                <c:pt idx="1060">
                  <c:v>40402.006944444467</c:v>
                </c:pt>
                <c:pt idx="1061">
                  <c:v>40402.007638888892</c:v>
                </c:pt>
                <c:pt idx="1062">
                  <c:v>40402.008333333331</c:v>
                </c:pt>
                <c:pt idx="1063">
                  <c:v>40402.009027777778</c:v>
                </c:pt>
                <c:pt idx="1064">
                  <c:v>40402.009722222196</c:v>
                </c:pt>
                <c:pt idx="1065">
                  <c:v>40402.010416666664</c:v>
                </c:pt>
                <c:pt idx="1066">
                  <c:v>40402.011111111104</c:v>
                </c:pt>
                <c:pt idx="1067">
                  <c:v>40402.01180555555</c:v>
                </c:pt>
                <c:pt idx="1068">
                  <c:v>40402.012500000012</c:v>
                </c:pt>
                <c:pt idx="1069">
                  <c:v>40402.013194444473</c:v>
                </c:pt>
                <c:pt idx="1070">
                  <c:v>40402.013888888883</c:v>
                </c:pt>
                <c:pt idx="1071">
                  <c:v>40402.01458333333</c:v>
                </c:pt>
                <c:pt idx="1072">
                  <c:v>40402.015277777791</c:v>
                </c:pt>
                <c:pt idx="1073">
                  <c:v>40402.015972222216</c:v>
                </c:pt>
                <c:pt idx="1074">
                  <c:v>40402.016666666656</c:v>
                </c:pt>
                <c:pt idx="1075">
                  <c:v>40402.01736111108</c:v>
                </c:pt>
                <c:pt idx="1076">
                  <c:v>40402.018055555549</c:v>
                </c:pt>
                <c:pt idx="1077">
                  <c:v>40402.018750000003</c:v>
                </c:pt>
                <c:pt idx="1078">
                  <c:v>40402.019444444442</c:v>
                </c:pt>
                <c:pt idx="1079">
                  <c:v>40402.020138888889</c:v>
                </c:pt>
                <c:pt idx="1080">
                  <c:v>40402.020833333328</c:v>
                </c:pt>
                <c:pt idx="1081">
                  <c:v>40402.021527777775</c:v>
                </c:pt>
                <c:pt idx="1082">
                  <c:v>40402.022222222222</c:v>
                </c:pt>
                <c:pt idx="1083">
                  <c:v>40402.022916666654</c:v>
                </c:pt>
                <c:pt idx="1084">
                  <c:v>40402.023611111072</c:v>
                </c:pt>
                <c:pt idx="1085">
                  <c:v>40402.024305555555</c:v>
                </c:pt>
                <c:pt idx="1086">
                  <c:v>40402.024999999994</c:v>
                </c:pt>
                <c:pt idx="1087">
                  <c:v>40402.025694444441</c:v>
                </c:pt>
                <c:pt idx="1088">
                  <c:v>40402.026388888888</c:v>
                </c:pt>
                <c:pt idx="1089">
                  <c:v>40402.027083333283</c:v>
                </c:pt>
                <c:pt idx="1090">
                  <c:v>40402.027777777774</c:v>
                </c:pt>
                <c:pt idx="1091">
                  <c:v>40402.02847222222</c:v>
                </c:pt>
                <c:pt idx="1092">
                  <c:v>40402.029166666609</c:v>
                </c:pt>
                <c:pt idx="1093">
                  <c:v>40402.02986111107</c:v>
                </c:pt>
                <c:pt idx="1094">
                  <c:v>40402.030555555553</c:v>
                </c:pt>
                <c:pt idx="1095">
                  <c:v>40402.03125</c:v>
                </c:pt>
                <c:pt idx="1096">
                  <c:v>40402.031944444439</c:v>
                </c:pt>
                <c:pt idx="1097">
                  <c:v>40402.032638888893</c:v>
                </c:pt>
                <c:pt idx="1098">
                  <c:v>40402.033333333326</c:v>
                </c:pt>
                <c:pt idx="1099">
                  <c:v>40402.034027777772</c:v>
                </c:pt>
                <c:pt idx="1100">
                  <c:v>40402.034722222204</c:v>
                </c:pt>
                <c:pt idx="1101">
                  <c:v>40402.035416666637</c:v>
                </c:pt>
                <c:pt idx="1102">
                  <c:v>40402.036111111105</c:v>
                </c:pt>
                <c:pt idx="1103">
                  <c:v>40402.036805555552</c:v>
                </c:pt>
                <c:pt idx="1104">
                  <c:v>40402.037499999999</c:v>
                </c:pt>
                <c:pt idx="1105">
                  <c:v>40402.038194444467</c:v>
                </c:pt>
                <c:pt idx="1106">
                  <c:v>40402.038888888892</c:v>
                </c:pt>
                <c:pt idx="1107">
                  <c:v>40402.039583333324</c:v>
                </c:pt>
                <c:pt idx="1108">
                  <c:v>40402.040277777793</c:v>
                </c:pt>
                <c:pt idx="1109">
                  <c:v>40402.040972222218</c:v>
                </c:pt>
                <c:pt idx="1110">
                  <c:v>40402.041666666628</c:v>
                </c:pt>
                <c:pt idx="1111">
                  <c:v>40402.042361111104</c:v>
                </c:pt>
                <c:pt idx="1112">
                  <c:v>40402.04305555555</c:v>
                </c:pt>
                <c:pt idx="1113">
                  <c:v>40402.043749999997</c:v>
                </c:pt>
                <c:pt idx="1114">
                  <c:v>40402.044444444473</c:v>
                </c:pt>
                <c:pt idx="1115">
                  <c:v>40402.045138888883</c:v>
                </c:pt>
                <c:pt idx="1116">
                  <c:v>40402.04583333333</c:v>
                </c:pt>
                <c:pt idx="1117">
                  <c:v>40402.046527777791</c:v>
                </c:pt>
                <c:pt idx="1118">
                  <c:v>40402.047222222216</c:v>
                </c:pt>
                <c:pt idx="1119">
                  <c:v>40402.047916666656</c:v>
                </c:pt>
                <c:pt idx="1120">
                  <c:v>40402.048611111109</c:v>
                </c:pt>
                <c:pt idx="1121">
                  <c:v>40402.049305555534</c:v>
                </c:pt>
                <c:pt idx="1122">
                  <c:v>40402.050000000003</c:v>
                </c:pt>
                <c:pt idx="1123">
                  <c:v>40402.050694444493</c:v>
                </c:pt>
                <c:pt idx="1124">
                  <c:v>40402.051388888889</c:v>
                </c:pt>
                <c:pt idx="1125">
                  <c:v>40402.052083333328</c:v>
                </c:pt>
                <c:pt idx="1126">
                  <c:v>40402.052777777782</c:v>
                </c:pt>
                <c:pt idx="1127">
                  <c:v>40402.053472222222</c:v>
                </c:pt>
                <c:pt idx="1128">
                  <c:v>40402.054166666654</c:v>
                </c:pt>
                <c:pt idx="1129">
                  <c:v>40402.054861111108</c:v>
                </c:pt>
                <c:pt idx="1130">
                  <c:v>40402.055555555562</c:v>
                </c:pt>
                <c:pt idx="1131">
                  <c:v>40402.056250000031</c:v>
                </c:pt>
                <c:pt idx="1132">
                  <c:v>40402.056944444485</c:v>
                </c:pt>
                <c:pt idx="1133">
                  <c:v>40402.057638888917</c:v>
                </c:pt>
                <c:pt idx="1134">
                  <c:v>40402.058333333342</c:v>
                </c:pt>
                <c:pt idx="1135">
                  <c:v>40402.059027777781</c:v>
                </c:pt>
                <c:pt idx="1136">
                  <c:v>40402.05972222222</c:v>
                </c:pt>
                <c:pt idx="1137">
                  <c:v>40402.060416666638</c:v>
                </c:pt>
                <c:pt idx="1138">
                  <c:v>40402.06111111107</c:v>
                </c:pt>
                <c:pt idx="1139">
                  <c:v>40402.061805555524</c:v>
                </c:pt>
                <c:pt idx="1140">
                  <c:v>40402.0625</c:v>
                </c:pt>
                <c:pt idx="1141">
                  <c:v>40402.063194444439</c:v>
                </c:pt>
                <c:pt idx="1142">
                  <c:v>40402.063888888886</c:v>
                </c:pt>
                <c:pt idx="1143">
                  <c:v>40402.064583333326</c:v>
                </c:pt>
                <c:pt idx="1144">
                  <c:v>40402.065277777772</c:v>
                </c:pt>
                <c:pt idx="1145">
                  <c:v>40402.065972222204</c:v>
                </c:pt>
                <c:pt idx="1146">
                  <c:v>40402.066666666637</c:v>
                </c:pt>
                <c:pt idx="1147">
                  <c:v>40402.067361111054</c:v>
                </c:pt>
                <c:pt idx="1148">
                  <c:v>40402.068055555552</c:v>
                </c:pt>
                <c:pt idx="1149">
                  <c:v>40402.068749999999</c:v>
                </c:pt>
                <c:pt idx="1150">
                  <c:v>40402.069444444438</c:v>
                </c:pt>
                <c:pt idx="1151">
                  <c:v>40402.070138888892</c:v>
                </c:pt>
                <c:pt idx="1152">
                  <c:v>40402.070833333331</c:v>
                </c:pt>
                <c:pt idx="1153">
                  <c:v>40402.071527777778</c:v>
                </c:pt>
                <c:pt idx="1154">
                  <c:v>40402.072222222218</c:v>
                </c:pt>
                <c:pt idx="1155">
                  <c:v>40402.072916666664</c:v>
                </c:pt>
                <c:pt idx="1156">
                  <c:v>40402.073611111104</c:v>
                </c:pt>
                <c:pt idx="1157">
                  <c:v>40402.07430555555</c:v>
                </c:pt>
                <c:pt idx="1158">
                  <c:v>40402.075000000004</c:v>
                </c:pt>
                <c:pt idx="1159">
                  <c:v>40402.075694444473</c:v>
                </c:pt>
                <c:pt idx="1160">
                  <c:v>40402.076388888883</c:v>
                </c:pt>
                <c:pt idx="1161">
                  <c:v>40402.077083333301</c:v>
                </c:pt>
                <c:pt idx="1162">
                  <c:v>40402.077777777777</c:v>
                </c:pt>
                <c:pt idx="1163">
                  <c:v>40402.078472222216</c:v>
                </c:pt>
                <c:pt idx="1164">
                  <c:v>40402.079166666619</c:v>
                </c:pt>
                <c:pt idx="1165">
                  <c:v>40402.07986111108</c:v>
                </c:pt>
                <c:pt idx="1166">
                  <c:v>40402.080555555549</c:v>
                </c:pt>
                <c:pt idx="1167">
                  <c:v>40402.081250000003</c:v>
                </c:pt>
                <c:pt idx="1168">
                  <c:v>40402.081944444442</c:v>
                </c:pt>
                <c:pt idx="1169">
                  <c:v>40402.082638888925</c:v>
                </c:pt>
                <c:pt idx="1170">
                  <c:v>40402.083333333328</c:v>
                </c:pt>
                <c:pt idx="1171">
                  <c:v>40402.084027777782</c:v>
                </c:pt>
                <c:pt idx="1172">
                  <c:v>40402.084722222222</c:v>
                </c:pt>
                <c:pt idx="1173">
                  <c:v>40402.085416666654</c:v>
                </c:pt>
                <c:pt idx="1174">
                  <c:v>40402.086111111108</c:v>
                </c:pt>
                <c:pt idx="1175">
                  <c:v>40402.086805555562</c:v>
                </c:pt>
                <c:pt idx="1176">
                  <c:v>40402.087500000001</c:v>
                </c:pt>
                <c:pt idx="1177">
                  <c:v>40402.088194444485</c:v>
                </c:pt>
                <c:pt idx="1178">
                  <c:v>40402.088888888917</c:v>
                </c:pt>
                <c:pt idx="1179">
                  <c:v>40402.089583333327</c:v>
                </c:pt>
                <c:pt idx="1180">
                  <c:v>40402.090277777781</c:v>
                </c:pt>
                <c:pt idx="1181">
                  <c:v>40402.09097222222</c:v>
                </c:pt>
                <c:pt idx="1182">
                  <c:v>40402.091666666609</c:v>
                </c:pt>
                <c:pt idx="1183">
                  <c:v>40402.09236111107</c:v>
                </c:pt>
                <c:pt idx="1184">
                  <c:v>40402.093055555524</c:v>
                </c:pt>
                <c:pt idx="1185">
                  <c:v>40402.093749999985</c:v>
                </c:pt>
                <c:pt idx="1186">
                  <c:v>40402.094444444439</c:v>
                </c:pt>
                <c:pt idx="1187">
                  <c:v>40402.095138888886</c:v>
                </c:pt>
                <c:pt idx="1188">
                  <c:v>40402.095833333326</c:v>
                </c:pt>
                <c:pt idx="1189">
                  <c:v>40402.096527777772</c:v>
                </c:pt>
                <c:pt idx="1190">
                  <c:v>40402.097222222204</c:v>
                </c:pt>
                <c:pt idx="1191">
                  <c:v>40402.097916666637</c:v>
                </c:pt>
                <c:pt idx="1192">
                  <c:v>40402.098611111105</c:v>
                </c:pt>
                <c:pt idx="1193">
                  <c:v>40402.099305555523</c:v>
                </c:pt>
                <c:pt idx="1194">
                  <c:v>40402.1</c:v>
                </c:pt>
                <c:pt idx="1195">
                  <c:v>40402.100694444467</c:v>
                </c:pt>
                <c:pt idx="1196">
                  <c:v>40402.101388888885</c:v>
                </c:pt>
                <c:pt idx="1197">
                  <c:v>40402.102083333324</c:v>
                </c:pt>
                <c:pt idx="1198">
                  <c:v>40402.102777777778</c:v>
                </c:pt>
                <c:pt idx="1199">
                  <c:v>40402.103472222196</c:v>
                </c:pt>
                <c:pt idx="1200">
                  <c:v>40402.104166666628</c:v>
                </c:pt>
                <c:pt idx="1201">
                  <c:v>40402.104861111104</c:v>
                </c:pt>
                <c:pt idx="1202">
                  <c:v>40402.10555555555</c:v>
                </c:pt>
                <c:pt idx="1203">
                  <c:v>40402.106250000012</c:v>
                </c:pt>
                <c:pt idx="1204">
                  <c:v>40402.106944444473</c:v>
                </c:pt>
                <c:pt idx="1205">
                  <c:v>40402.107638888883</c:v>
                </c:pt>
                <c:pt idx="1206">
                  <c:v>40402.10833333333</c:v>
                </c:pt>
                <c:pt idx="1207">
                  <c:v>40402.109027777777</c:v>
                </c:pt>
                <c:pt idx="1208">
                  <c:v>40402.109722222194</c:v>
                </c:pt>
                <c:pt idx="1209">
                  <c:v>40402.110416666656</c:v>
                </c:pt>
                <c:pt idx="1210">
                  <c:v>40402.11111111108</c:v>
                </c:pt>
                <c:pt idx="1211">
                  <c:v>40402.111805555534</c:v>
                </c:pt>
                <c:pt idx="1212">
                  <c:v>40402.112500000003</c:v>
                </c:pt>
                <c:pt idx="1213">
                  <c:v>40402.113194444442</c:v>
                </c:pt>
                <c:pt idx="1214">
                  <c:v>40402.113888888889</c:v>
                </c:pt>
                <c:pt idx="1215">
                  <c:v>40402.114583333328</c:v>
                </c:pt>
                <c:pt idx="1216">
                  <c:v>40402.115277777782</c:v>
                </c:pt>
                <c:pt idx="1217">
                  <c:v>40402.115972222222</c:v>
                </c:pt>
                <c:pt idx="1218">
                  <c:v>40402.116666666654</c:v>
                </c:pt>
                <c:pt idx="1219">
                  <c:v>40402.117361111072</c:v>
                </c:pt>
                <c:pt idx="1220">
                  <c:v>40402.118055555562</c:v>
                </c:pt>
                <c:pt idx="1221">
                  <c:v>40402.118750000001</c:v>
                </c:pt>
                <c:pt idx="1222">
                  <c:v>40402.119444444441</c:v>
                </c:pt>
                <c:pt idx="1223">
                  <c:v>40402.120138888888</c:v>
                </c:pt>
                <c:pt idx="1224">
                  <c:v>40402.120833333327</c:v>
                </c:pt>
                <c:pt idx="1225">
                  <c:v>40402.121527777774</c:v>
                </c:pt>
                <c:pt idx="1226">
                  <c:v>40402.12222222222</c:v>
                </c:pt>
                <c:pt idx="1227">
                  <c:v>40402.122916666638</c:v>
                </c:pt>
                <c:pt idx="1228">
                  <c:v>40402.12361111107</c:v>
                </c:pt>
                <c:pt idx="1229">
                  <c:v>40402.124305555524</c:v>
                </c:pt>
                <c:pt idx="1230">
                  <c:v>40402.124999999993</c:v>
                </c:pt>
                <c:pt idx="1231">
                  <c:v>40402.125694444439</c:v>
                </c:pt>
                <c:pt idx="1232">
                  <c:v>40402.126388888886</c:v>
                </c:pt>
                <c:pt idx="1233">
                  <c:v>40402.127083333282</c:v>
                </c:pt>
                <c:pt idx="1234">
                  <c:v>40402.127777777743</c:v>
                </c:pt>
                <c:pt idx="1235">
                  <c:v>40402.128472222204</c:v>
                </c:pt>
                <c:pt idx="1236">
                  <c:v>40402.129166666607</c:v>
                </c:pt>
                <c:pt idx="1237">
                  <c:v>40402.129861111054</c:v>
                </c:pt>
                <c:pt idx="1238">
                  <c:v>40402.130555555552</c:v>
                </c:pt>
                <c:pt idx="1239">
                  <c:v>40402.131249999999</c:v>
                </c:pt>
                <c:pt idx="1240">
                  <c:v>40402.131944444438</c:v>
                </c:pt>
                <c:pt idx="1241">
                  <c:v>40402.132638888892</c:v>
                </c:pt>
                <c:pt idx="1242">
                  <c:v>40402.133333333324</c:v>
                </c:pt>
                <c:pt idx="1243">
                  <c:v>40402.134027777778</c:v>
                </c:pt>
                <c:pt idx="1244">
                  <c:v>40402.134722222196</c:v>
                </c:pt>
                <c:pt idx="1245">
                  <c:v>40402.135416666628</c:v>
                </c:pt>
                <c:pt idx="1246">
                  <c:v>40402.136111111104</c:v>
                </c:pt>
                <c:pt idx="1247">
                  <c:v>40402.13680555555</c:v>
                </c:pt>
                <c:pt idx="1248">
                  <c:v>40402.137499999997</c:v>
                </c:pt>
                <c:pt idx="1249">
                  <c:v>40402.138194444473</c:v>
                </c:pt>
                <c:pt idx="1250">
                  <c:v>40402.138888888883</c:v>
                </c:pt>
                <c:pt idx="1251">
                  <c:v>40402.139583333301</c:v>
                </c:pt>
                <c:pt idx="1252">
                  <c:v>40402.140277777791</c:v>
                </c:pt>
                <c:pt idx="1253">
                  <c:v>40402.140972222216</c:v>
                </c:pt>
                <c:pt idx="1254">
                  <c:v>40402.141666666619</c:v>
                </c:pt>
                <c:pt idx="1255">
                  <c:v>40402.14236111108</c:v>
                </c:pt>
                <c:pt idx="1256">
                  <c:v>40402.143055555534</c:v>
                </c:pt>
                <c:pt idx="1257">
                  <c:v>40402.143749999996</c:v>
                </c:pt>
                <c:pt idx="1258">
                  <c:v>40402.144444444442</c:v>
                </c:pt>
                <c:pt idx="1259">
                  <c:v>40402.145138888889</c:v>
                </c:pt>
                <c:pt idx="1260">
                  <c:v>40402.145833333328</c:v>
                </c:pt>
                <c:pt idx="1261">
                  <c:v>40402.146527777782</c:v>
                </c:pt>
                <c:pt idx="1262">
                  <c:v>40402.147222222222</c:v>
                </c:pt>
                <c:pt idx="1263">
                  <c:v>40402.147916666654</c:v>
                </c:pt>
                <c:pt idx="1264">
                  <c:v>40402.148611111108</c:v>
                </c:pt>
                <c:pt idx="1265">
                  <c:v>40402.149305555555</c:v>
                </c:pt>
                <c:pt idx="1266">
                  <c:v>40402.15</c:v>
                </c:pt>
                <c:pt idx="1267">
                  <c:v>40402.150694444485</c:v>
                </c:pt>
                <c:pt idx="1268">
                  <c:v>40402.151388888888</c:v>
                </c:pt>
                <c:pt idx="1269">
                  <c:v>40402.152083333327</c:v>
                </c:pt>
                <c:pt idx="1270">
                  <c:v>40402.152777777781</c:v>
                </c:pt>
                <c:pt idx="1271">
                  <c:v>40402.15347222222</c:v>
                </c:pt>
                <c:pt idx="1272">
                  <c:v>40402.154166666638</c:v>
                </c:pt>
                <c:pt idx="1273">
                  <c:v>40402.154861111107</c:v>
                </c:pt>
                <c:pt idx="1274">
                  <c:v>40402.155555555553</c:v>
                </c:pt>
                <c:pt idx="1275">
                  <c:v>40402.156250000029</c:v>
                </c:pt>
                <c:pt idx="1276">
                  <c:v>40402.156944444476</c:v>
                </c:pt>
                <c:pt idx="1277">
                  <c:v>40402.157638888893</c:v>
                </c:pt>
                <c:pt idx="1278">
                  <c:v>40402.158333333333</c:v>
                </c:pt>
                <c:pt idx="1279">
                  <c:v>40402.159027777772</c:v>
                </c:pt>
                <c:pt idx="1280">
                  <c:v>40402.159722222204</c:v>
                </c:pt>
                <c:pt idx="1281">
                  <c:v>40402.160416666637</c:v>
                </c:pt>
                <c:pt idx="1282">
                  <c:v>40402.161111111054</c:v>
                </c:pt>
                <c:pt idx="1283">
                  <c:v>40402.161805555523</c:v>
                </c:pt>
                <c:pt idx="1284">
                  <c:v>40402.162499999999</c:v>
                </c:pt>
                <c:pt idx="1285">
                  <c:v>40402.163194444438</c:v>
                </c:pt>
                <c:pt idx="1286">
                  <c:v>40402.163888888885</c:v>
                </c:pt>
                <c:pt idx="1287">
                  <c:v>40402.164583333324</c:v>
                </c:pt>
                <c:pt idx="1288">
                  <c:v>40402.165277777778</c:v>
                </c:pt>
                <c:pt idx="1289">
                  <c:v>40402.165972222196</c:v>
                </c:pt>
                <c:pt idx="1290">
                  <c:v>40402.166666666628</c:v>
                </c:pt>
                <c:pt idx="1291">
                  <c:v>40402.167361111053</c:v>
                </c:pt>
                <c:pt idx="1292">
                  <c:v>40402.16805555555</c:v>
                </c:pt>
                <c:pt idx="1293">
                  <c:v>40402.168749999997</c:v>
                </c:pt>
                <c:pt idx="1294">
                  <c:v>40402.169444444444</c:v>
                </c:pt>
                <c:pt idx="1295">
                  <c:v>40402.170138888883</c:v>
                </c:pt>
                <c:pt idx="1296">
                  <c:v>40402.17083333333</c:v>
                </c:pt>
                <c:pt idx="1297">
                  <c:v>40402.171527777777</c:v>
                </c:pt>
                <c:pt idx="1298">
                  <c:v>40402.172222222216</c:v>
                </c:pt>
                <c:pt idx="1299">
                  <c:v>40402.172916666656</c:v>
                </c:pt>
                <c:pt idx="1300">
                  <c:v>40402.17361111108</c:v>
                </c:pt>
                <c:pt idx="1301">
                  <c:v>40402.174305555534</c:v>
                </c:pt>
                <c:pt idx="1302">
                  <c:v>40402.174999999996</c:v>
                </c:pt>
                <c:pt idx="1303">
                  <c:v>40402.175694444442</c:v>
                </c:pt>
                <c:pt idx="1304">
                  <c:v>40402.176388888889</c:v>
                </c:pt>
                <c:pt idx="1305">
                  <c:v>40402.177083333299</c:v>
                </c:pt>
                <c:pt idx="1306">
                  <c:v>40402.177777777775</c:v>
                </c:pt>
                <c:pt idx="1307">
                  <c:v>40402.178472222222</c:v>
                </c:pt>
                <c:pt idx="1308">
                  <c:v>40402.179166666603</c:v>
                </c:pt>
                <c:pt idx="1309">
                  <c:v>40402.179861111072</c:v>
                </c:pt>
                <c:pt idx="1310">
                  <c:v>40402.180555555562</c:v>
                </c:pt>
                <c:pt idx="1311">
                  <c:v>40402.181250000001</c:v>
                </c:pt>
                <c:pt idx="1312">
                  <c:v>40402.181944444441</c:v>
                </c:pt>
                <c:pt idx="1313">
                  <c:v>40402.182638888917</c:v>
                </c:pt>
                <c:pt idx="1314">
                  <c:v>40402.183333333327</c:v>
                </c:pt>
                <c:pt idx="1315">
                  <c:v>40402.184027777781</c:v>
                </c:pt>
                <c:pt idx="1316">
                  <c:v>40402.18472222222</c:v>
                </c:pt>
                <c:pt idx="1317">
                  <c:v>40402.185416666638</c:v>
                </c:pt>
                <c:pt idx="1318">
                  <c:v>40402.186111111107</c:v>
                </c:pt>
                <c:pt idx="1319">
                  <c:v>40402.186805555553</c:v>
                </c:pt>
                <c:pt idx="1320">
                  <c:v>40402.1875</c:v>
                </c:pt>
                <c:pt idx="1321">
                  <c:v>40402.188194444476</c:v>
                </c:pt>
                <c:pt idx="1322">
                  <c:v>40402.188888888893</c:v>
                </c:pt>
                <c:pt idx="1323">
                  <c:v>40402.189583333326</c:v>
                </c:pt>
                <c:pt idx="1324">
                  <c:v>40402.190277777772</c:v>
                </c:pt>
                <c:pt idx="1325">
                  <c:v>40402.190972222204</c:v>
                </c:pt>
                <c:pt idx="1326">
                  <c:v>40402.191666666607</c:v>
                </c:pt>
                <c:pt idx="1327">
                  <c:v>40402.192361111054</c:v>
                </c:pt>
                <c:pt idx="1328">
                  <c:v>40402.193055555523</c:v>
                </c:pt>
                <c:pt idx="1329">
                  <c:v>40402.193749999984</c:v>
                </c:pt>
                <c:pt idx="1330">
                  <c:v>40402.194444444438</c:v>
                </c:pt>
                <c:pt idx="1331">
                  <c:v>40402.195138888885</c:v>
                </c:pt>
                <c:pt idx="1332">
                  <c:v>40402.195833333324</c:v>
                </c:pt>
                <c:pt idx="1333">
                  <c:v>40402.196527777778</c:v>
                </c:pt>
                <c:pt idx="1334">
                  <c:v>40402.197222222196</c:v>
                </c:pt>
                <c:pt idx="1335">
                  <c:v>40402.197916666628</c:v>
                </c:pt>
                <c:pt idx="1336">
                  <c:v>40402.198611111104</c:v>
                </c:pt>
                <c:pt idx="1337">
                  <c:v>40402.199305555514</c:v>
                </c:pt>
                <c:pt idx="1338">
                  <c:v>40402.199999999997</c:v>
                </c:pt>
                <c:pt idx="1339">
                  <c:v>40402.200694444473</c:v>
                </c:pt>
                <c:pt idx="1340">
                  <c:v>40402.201388888876</c:v>
                </c:pt>
                <c:pt idx="1341">
                  <c:v>40402.202083333301</c:v>
                </c:pt>
                <c:pt idx="1342">
                  <c:v>40402.202777777777</c:v>
                </c:pt>
                <c:pt idx="1343">
                  <c:v>40402.203472222194</c:v>
                </c:pt>
                <c:pt idx="1344">
                  <c:v>40402.204166666619</c:v>
                </c:pt>
                <c:pt idx="1345">
                  <c:v>40402.20486111108</c:v>
                </c:pt>
                <c:pt idx="1346">
                  <c:v>40402.205555555534</c:v>
                </c:pt>
                <c:pt idx="1347">
                  <c:v>40402.206250000003</c:v>
                </c:pt>
                <c:pt idx="1348">
                  <c:v>40402.206944444442</c:v>
                </c:pt>
                <c:pt idx="1349">
                  <c:v>40402.207638888889</c:v>
                </c:pt>
                <c:pt idx="1350">
                  <c:v>40402.208333333328</c:v>
                </c:pt>
                <c:pt idx="1351">
                  <c:v>40402.209027777775</c:v>
                </c:pt>
                <c:pt idx="1352">
                  <c:v>40402.209722222193</c:v>
                </c:pt>
                <c:pt idx="1353">
                  <c:v>40402.210416666654</c:v>
                </c:pt>
                <c:pt idx="1354">
                  <c:v>40402.211111111072</c:v>
                </c:pt>
                <c:pt idx="1355">
                  <c:v>40402.211805555555</c:v>
                </c:pt>
                <c:pt idx="1356">
                  <c:v>40402.212500000001</c:v>
                </c:pt>
                <c:pt idx="1357">
                  <c:v>40402.213194444441</c:v>
                </c:pt>
                <c:pt idx="1358">
                  <c:v>40402.213888888888</c:v>
                </c:pt>
                <c:pt idx="1359">
                  <c:v>40402.214583333327</c:v>
                </c:pt>
                <c:pt idx="1360">
                  <c:v>40402.215277777781</c:v>
                </c:pt>
                <c:pt idx="1361">
                  <c:v>40402.21597222222</c:v>
                </c:pt>
                <c:pt idx="1362">
                  <c:v>40402.216666666638</c:v>
                </c:pt>
                <c:pt idx="1363">
                  <c:v>40402.21736111107</c:v>
                </c:pt>
                <c:pt idx="1364">
                  <c:v>40402.218055555553</c:v>
                </c:pt>
                <c:pt idx="1365">
                  <c:v>40402.21875</c:v>
                </c:pt>
                <c:pt idx="1366">
                  <c:v>40402.219444444439</c:v>
                </c:pt>
                <c:pt idx="1367">
                  <c:v>40402.220138888886</c:v>
                </c:pt>
                <c:pt idx="1368">
                  <c:v>40402.220833333326</c:v>
                </c:pt>
                <c:pt idx="1369">
                  <c:v>40402.221527777743</c:v>
                </c:pt>
                <c:pt idx="1370">
                  <c:v>40402.222222222204</c:v>
                </c:pt>
                <c:pt idx="1371">
                  <c:v>40402.222916666637</c:v>
                </c:pt>
                <c:pt idx="1372">
                  <c:v>40402.223611111054</c:v>
                </c:pt>
                <c:pt idx="1373">
                  <c:v>40402.224305555523</c:v>
                </c:pt>
                <c:pt idx="1374">
                  <c:v>40402.224999999999</c:v>
                </c:pt>
                <c:pt idx="1375">
                  <c:v>40402.225694444438</c:v>
                </c:pt>
                <c:pt idx="1376">
                  <c:v>40402.226388888885</c:v>
                </c:pt>
                <c:pt idx="1377">
                  <c:v>40402.227083333273</c:v>
                </c:pt>
                <c:pt idx="1378">
                  <c:v>40402.227777777749</c:v>
                </c:pt>
                <c:pt idx="1379">
                  <c:v>40402.228472222196</c:v>
                </c:pt>
                <c:pt idx="1380">
                  <c:v>40402.229166666606</c:v>
                </c:pt>
                <c:pt idx="1381">
                  <c:v>40402.229861111053</c:v>
                </c:pt>
                <c:pt idx="1382">
                  <c:v>40402.23055555555</c:v>
                </c:pt>
                <c:pt idx="1383">
                  <c:v>40402.231249999997</c:v>
                </c:pt>
                <c:pt idx="1384">
                  <c:v>40402.231944444444</c:v>
                </c:pt>
                <c:pt idx="1385">
                  <c:v>40402.232638888883</c:v>
                </c:pt>
                <c:pt idx="1386">
                  <c:v>40402.233333333301</c:v>
                </c:pt>
                <c:pt idx="1387">
                  <c:v>40402.234027777777</c:v>
                </c:pt>
                <c:pt idx="1388">
                  <c:v>40402.234722222194</c:v>
                </c:pt>
                <c:pt idx="1389">
                  <c:v>40402.235416666619</c:v>
                </c:pt>
                <c:pt idx="1390">
                  <c:v>40402.23611111108</c:v>
                </c:pt>
                <c:pt idx="1391">
                  <c:v>40402.236805555534</c:v>
                </c:pt>
                <c:pt idx="1392">
                  <c:v>40402.237499999996</c:v>
                </c:pt>
                <c:pt idx="1393">
                  <c:v>40402.238194444442</c:v>
                </c:pt>
                <c:pt idx="1394">
                  <c:v>40402.238888888889</c:v>
                </c:pt>
                <c:pt idx="1395">
                  <c:v>40402.239583333299</c:v>
                </c:pt>
                <c:pt idx="1396">
                  <c:v>40402.240277777782</c:v>
                </c:pt>
                <c:pt idx="1397">
                  <c:v>40402.240972222222</c:v>
                </c:pt>
                <c:pt idx="1398">
                  <c:v>40402.241666666603</c:v>
                </c:pt>
                <c:pt idx="1399">
                  <c:v>40402.242361111072</c:v>
                </c:pt>
                <c:pt idx="1400">
                  <c:v>40402.243055555555</c:v>
                </c:pt>
                <c:pt idx="1401">
                  <c:v>40402.243749999994</c:v>
                </c:pt>
                <c:pt idx="1402">
                  <c:v>40402.244444444441</c:v>
                </c:pt>
                <c:pt idx="1403">
                  <c:v>40402.245138888888</c:v>
                </c:pt>
                <c:pt idx="1404">
                  <c:v>40402.245833333327</c:v>
                </c:pt>
                <c:pt idx="1405">
                  <c:v>40402.246527777781</c:v>
                </c:pt>
                <c:pt idx="1406">
                  <c:v>40402.24722222222</c:v>
                </c:pt>
                <c:pt idx="1407">
                  <c:v>40402.247916666638</c:v>
                </c:pt>
                <c:pt idx="1408">
                  <c:v>40402.248611111107</c:v>
                </c:pt>
                <c:pt idx="1409">
                  <c:v>40402.249305555524</c:v>
                </c:pt>
                <c:pt idx="1410">
                  <c:v>40402.25</c:v>
                </c:pt>
                <c:pt idx="1411">
                  <c:v>40402.250694444476</c:v>
                </c:pt>
                <c:pt idx="1412">
                  <c:v>40402.251388888886</c:v>
                </c:pt>
                <c:pt idx="1413">
                  <c:v>40402.252083333326</c:v>
                </c:pt>
                <c:pt idx="1414">
                  <c:v>40402.252777777772</c:v>
                </c:pt>
                <c:pt idx="1415">
                  <c:v>40402.253472222204</c:v>
                </c:pt>
                <c:pt idx="1416">
                  <c:v>40402.254166666637</c:v>
                </c:pt>
                <c:pt idx="1417">
                  <c:v>40402.254861111105</c:v>
                </c:pt>
                <c:pt idx="1418">
                  <c:v>40402.255555555552</c:v>
                </c:pt>
                <c:pt idx="1419">
                  <c:v>40402.256250000013</c:v>
                </c:pt>
                <c:pt idx="1420">
                  <c:v>40402.256944444467</c:v>
                </c:pt>
                <c:pt idx="1421">
                  <c:v>40402.257638888892</c:v>
                </c:pt>
                <c:pt idx="1422">
                  <c:v>40402.258333333331</c:v>
                </c:pt>
                <c:pt idx="1423">
                  <c:v>40402.259027777778</c:v>
                </c:pt>
                <c:pt idx="1424">
                  <c:v>40402.259722222196</c:v>
                </c:pt>
                <c:pt idx="1425">
                  <c:v>40402.260416666628</c:v>
                </c:pt>
                <c:pt idx="1426">
                  <c:v>40402.261111111053</c:v>
                </c:pt>
                <c:pt idx="1427">
                  <c:v>40402.261805555514</c:v>
                </c:pt>
                <c:pt idx="1428">
                  <c:v>40402.262499999997</c:v>
                </c:pt>
                <c:pt idx="1429">
                  <c:v>40402.263194444444</c:v>
                </c:pt>
                <c:pt idx="1430">
                  <c:v>40402.263888888876</c:v>
                </c:pt>
                <c:pt idx="1431">
                  <c:v>40402.264583333301</c:v>
                </c:pt>
                <c:pt idx="1432">
                  <c:v>40402.265277777777</c:v>
                </c:pt>
                <c:pt idx="1433">
                  <c:v>40402.265972222194</c:v>
                </c:pt>
                <c:pt idx="1434">
                  <c:v>40402.266666666619</c:v>
                </c:pt>
                <c:pt idx="1435">
                  <c:v>40402.267361111051</c:v>
                </c:pt>
                <c:pt idx="1436">
                  <c:v>40402.268055555534</c:v>
                </c:pt>
                <c:pt idx="1437">
                  <c:v>40402.268749999996</c:v>
                </c:pt>
                <c:pt idx="1438">
                  <c:v>40402.269444444435</c:v>
                </c:pt>
                <c:pt idx="1439">
                  <c:v>40402.270138888889</c:v>
                </c:pt>
                <c:pt idx="1440">
                  <c:v>40402.270833333328</c:v>
                </c:pt>
                <c:pt idx="1441">
                  <c:v>40402.271527777775</c:v>
                </c:pt>
                <c:pt idx="1442">
                  <c:v>40402.272222222222</c:v>
                </c:pt>
                <c:pt idx="1443">
                  <c:v>40402.272916666654</c:v>
                </c:pt>
                <c:pt idx="1444">
                  <c:v>40402.273611111072</c:v>
                </c:pt>
                <c:pt idx="1445">
                  <c:v>40402.274305555555</c:v>
                </c:pt>
                <c:pt idx="1446">
                  <c:v>40402.274999999994</c:v>
                </c:pt>
                <c:pt idx="1447">
                  <c:v>40402.275694444441</c:v>
                </c:pt>
                <c:pt idx="1448">
                  <c:v>40402.276388888888</c:v>
                </c:pt>
                <c:pt idx="1449">
                  <c:v>40402.277083333283</c:v>
                </c:pt>
                <c:pt idx="1450">
                  <c:v>40402.277777777774</c:v>
                </c:pt>
                <c:pt idx="1451">
                  <c:v>40402.27847222222</c:v>
                </c:pt>
                <c:pt idx="1452">
                  <c:v>40402.279166666609</c:v>
                </c:pt>
                <c:pt idx="1453">
                  <c:v>40402.27986111107</c:v>
                </c:pt>
                <c:pt idx="1454">
                  <c:v>40402.280555555553</c:v>
                </c:pt>
                <c:pt idx="1455">
                  <c:v>40402.28125</c:v>
                </c:pt>
                <c:pt idx="1456">
                  <c:v>40402.281944444439</c:v>
                </c:pt>
                <c:pt idx="1457">
                  <c:v>40402.282638888893</c:v>
                </c:pt>
                <c:pt idx="1458">
                  <c:v>40402.283333333326</c:v>
                </c:pt>
                <c:pt idx="1459">
                  <c:v>40402.284027777772</c:v>
                </c:pt>
                <c:pt idx="1460">
                  <c:v>40402.284722222204</c:v>
                </c:pt>
                <c:pt idx="1461">
                  <c:v>40402.285416666637</c:v>
                </c:pt>
                <c:pt idx="1462">
                  <c:v>40402.286111111105</c:v>
                </c:pt>
                <c:pt idx="1463">
                  <c:v>40402.286805555552</c:v>
                </c:pt>
                <c:pt idx="1464">
                  <c:v>40402.287499999999</c:v>
                </c:pt>
                <c:pt idx="1465">
                  <c:v>40402.288194444467</c:v>
                </c:pt>
                <c:pt idx="1466">
                  <c:v>40402.288888888892</c:v>
                </c:pt>
                <c:pt idx="1467">
                  <c:v>40402.289583333324</c:v>
                </c:pt>
                <c:pt idx="1468">
                  <c:v>40402.290277777778</c:v>
                </c:pt>
                <c:pt idx="1469">
                  <c:v>40402.290972222196</c:v>
                </c:pt>
                <c:pt idx="1470">
                  <c:v>40402.291666666606</c:v>
                </c:pt>
                <c:pt idx="1471">
                  <c:v>40402.292361111053</c:v>
                </c:pt>
                <c:pt idx="1472">
                  <c:v>40402.293055555514</c:v>
                </c:pt>
                <c:pt idx="1473">
                  <c:v>40402.293749999975</c:v>
                </c:pt>
                <c:pt idx="1474">
                  <c:v>40402.294444444444</c:v>
                </c:pt>
                <c:pt idx="1475">
                  <c:v>40402.295138888876</c:v>
                </c:pt>
                <c:pt idx="1476">
                  <c:v>40402.295833333301</c:v>
                </c:pt>
                <c:pt idx="1477">
                  <c:v>40402.296527777777</c:v>
                </c:pt>
                <c:pt idx="1478">
                  <c:v>40402.297222222194</c:v>
                </c:pt>
                <c:pt idx="1479">
                  <c:v>40402.297916666619</c:v>
                </c:pt>
                <c:pt idx="1480">
                  <c:v>40402.29861111108</c:v>
                </c:pt>
                <c:pt idx="1481">
                  <c:v>40402.299305555513</c:v>
                </c:pt>
                <c:pt idx="1482">
                  <c:v>40402.299999999996</c:v>
                </c:pt>
                <c:pt idx="1483">
                  <c:v>40402.300694444493</c:v>
                </c:pt>
                <c:pt idx="1484">
                  <c:v>40402.301388888889</c:v>
                </c:pt>
                <c:pt idx="1485">
                  <c:v>40402.302083333328</c:v>
                </c:pt>
                <c:pt idx="1486">
                  <c:v>40402.302777777782</c:v>
                </c:pt>
                <c:pt idx="1487">
                  <c:v>40402.303472222222</c:v>
                </c:pt>
                <c:pt idx="1488">
                  <c:v>40402.304166666654</c:v>
                </c:pt>
                <c:pt idx="1489">
                  <c:v>40402.304861111108</c:v>
                </c:pt>
                <c:pt idx="1490">
                  <c:v>40402.305555555562</c:v>
                </c:pt>
                <c:pt idx="1491">
                  <c:v>40402.306250000031</c:v>
                </c:pt>
                <c:pt idx="1492">
                  <c:v>40402.306944444485</c:v>
                </c:pt>
                <c:pt idx="1493">
                  <c:v>40402.307638888917</c:v>
                </c:pt>
                <c:pt idx="1494">
                  <c:v>40402.308333333342</c:v>
                </c:pt>
                <c:pt idx="1495">
                  <c:v>40402.309027777781</c:v>
                </c:pt>
                <c:pt idx="1496">
                  <c:v>40402.30972222222</c:v>
                </c:pt>
                <c:pt idx="1497">
                  <c:v>40402.310416666667</c:v>
                </c:pt>
                <c:pt idx="1498">
                  <c:v>40402.311111111107</c:v>
                </c:pt>
                <c:pt idx="1499">
                  <c:v>40402.311805555553</c:v>
                </c:pt>
                <c:pt idx="1500">
                  <c:v>40402.312500000029</c:v>
                </c:pt>
                <c:pt idx="1501">
                  <c:v>40402.313194444476</c:v>
                </c:pt>
                <c:pt idx="1502">
                  <c:v>40402.313888888893</c:v>
                </c:pt>
                <c:pt idx="1503">
                  <c:v>40402.314583333333</c:v>
                </c:pt>
                <c:pt idx="1504">
                  <c:v>40402.315277777801</c:v>
                </c:pt>
                <c:pt idx="1505">
                  <c:v>40402.315972222219</c:v>
                </c:pt>
                <c:pt idx="1506">
                  <c:v>40402.316666666666</c:v>
                </c:pt>
                <c:pt idx="1507">
                  <c:v>40402.317361111105</c:v>
                </c:pt>
                <c:pt idx="1508">
                  <c:v>40402.318055555588</c:v>
                </c:pt>
                <c:pt idx="1509">
                  <c:v>40402.318750000013</c:v>
                </c:pt>
                <c:pt idx="1510">
                  <c:v>40402.319444444467</c:v>
                </c:pt>
                <c:pt idx="1511">
                  <c:v>40402.320138888892</c:v>
                </c:pt>
                <c:pt idx="1512">
                  <c:v>40402.320833333331</c:v>
                </c:pt>
                <c:pt idx="1513">
                  <c:v>40402.321527777778</c:v>
                </c:pt>
                <c:pt idx="1514">
                  <c:v>40402.322222222218</c:v>
                </c:pt>
                <c:pt idx="1515">
                  <c:v>40402.322916666664</c:v>
                </c:pt>
                <c:pt idx="1516">
                  <c:v>40402.323611111104</c:v>
                </c:pt>
                <c:pt idx="1517">
                  <c:v>40402.32430555555</c:v>
                </c:pt>
                <c:pt idx="1518">
                  <c:v>40402.325000000004</c:v>
                </c:pt>
                <c:pt idx="1519">
                  <c:v>40402.325694444473</c:v>
                </c:pt>
                <c:pt idx="1520">
                  <c:v>40402.326388888883</c:v>
                </c:pt>
                <c:pt idx="1521">
                  <c:v>40402.327083333301</c:v>
                </c:pt>
                <c:pt idx="1522">
                  <c:v>40402.327777777777</c:v>
                </c:pt>
                <c:pt idx="1523">
                  <c:v>40402.328472222216</c:v>
                </c:pt>
                <c:pt idx="1524">
                  <c:v>40402.329166666619</c:v>
                </c:pt>
                <c:pt idx="1525">
                  <c:v>40402.32986111108</c:v>
                </c:pt>
                <c:pt idx="1526">
                  <c:v>40402.330555555549</c:v>
                </c:pt>
                <c:pt idx="1527">
                  <c:v>40402.331250000003</c:v>
                </c:pt>
                <c:pt idx="1528">
                  <c:v>40402.331944444442</c:v>
                </c:pt>
                <c:pt idx="1529">
                  <c:v>40402.332638888925</c:v>
                </c:pt>
                <c:pt idx="1530">
                  <c:v>40402.333333333328</c:v>
                </c:pt>
                <c:pt idx="1531">
                  <c:v>40402.334027777782</c:v>
                </c:pt>
                <c:pt idx="1532">
                  <c:v>40402.334722222222</c:v>
                </c:pt>
                <c:pt idx="1533">
                  <c:v>40402.335416666654</c:v>
                </c:pt>
                <c:pt idx="1534">
                  <c:v>40402.336111111108</c:v>
                </c:pt>
                <c:pt idx="1535">
                  <c:v>40402.336805555562</c:v>
                </c:pt>
                <c:pt idx="1536">
                  <c:v>40402.337500000001</c:v>
                </c:pt>
                <c:pt idx="1537">
                  <c:v>40402.338194444485</c:v>
                </c:pt>
                <c:pt idx="1538">
                  <c:v>40402.338888888917</c:v>
                </c:pt>
                <c:pt idx="1539">
                  <c:v>40402.339583333327</c:v>
                </c:pt>
                <c:pt idx="1540">
                  <c:v>40402.34027777781</c:v>
                </c:pt>
                <c:pt idx="1541">
                  <c:v>40402.340972222242</c:v>
                </c:pt>
                <c:pt idx="1542">
                  <c:v>40402.341666666638</c:v>
                </c:pt>
                <c:pt idx="1543">
                  <c:v>40402.342361111107</c:v>
                </c:pt>
                <c:pt idx="1544">
                  <c:v>40402.343055555553</c:v>
                </c:pt>
                <c:pt idx="1545">
                  <c:v>40402.34375</c:v>
                </c:pt>
                <c:pt idx="1546">
                  <c:v>40402.344444444476</c:v>
                </c:pt>
                <c:pt idx="1547">
                  <c:v>40402.345138888893</c:v>
                </c:pt>
                <c:pt idx="1548">
                  <c:v>40402.345833333333</c:v>
                </c:pt>
                <c:pt idx="1549">
                  <c:v>40402.346527777801</c:v>
                </c:pt>
                <c:pt idx="1550">
                  <c:v>40402.347222222219</c:v>
                </c:pt>
                <c:pt idx="1551">
                  <c:v>40402.347916666666</c:v>
                </c:pt>
                <c:pt idx="1552">
                  <c:v>40402.348611111112</c:v>
                </c:pt>
                <c:pt idx="1553">
                  <c:v>40402.349305555552</c:v>
                </c:pt>
                <c:pt idx="1554">
                  <c:v>40402.350000000013</c:v>
                </c:pt>
                <c:pt idx="1555">
                  <c:v>40402.350694444496</c:v>
                </c:pt>
                <c:pt idx="1556">
                  <c:v>40402.351388888892</c:v>
                </c:pt>
                <c:pt idx="1557">
                  <c:v>40402.352083333331</c:v>
                </c:pt>
                <c:pt idx="1558">
                  <c:v>40402.352777777793</c:v>
                </c:pt>
                <c:pt idx="1559">
                  <c:v>40402.353472222218</c:v>
                </c:pt>
                <c:pt idx="1560">
                  <c:v>40402.354166666664</c:v>
                </c:pt>
                <c:pt idx="1561">
                  <c:v>40402.354861111111</c:v>
                </c:pt>
                <c:pt idx="1562">
                  <c:v>40402.355555555579</c:v>
                </c:pt>
                <c:pt idx="1563">
                  <c:v>40402.356250000041</c:v>
                </c:pt>
                <c:pt idx="1564">
                  <c:v>40402.356944444502</c:v>
                </c:pt>
                <c:pt idx="1565">
                  <c:v>40402.35763888892</c:v>
                </c:pt>
                <c:pt idx="1566">
                  <c:v>40402.358333333359</c:v>
                </c:pt>
                <c:pt idx="1567">
                  <c:v>40402.359027777791</c:v>
                </c:pt>
                <c:pt idx="1568">
                  <c:v>40402.359722222216</c:v>
                </c:pt>
                <c:pt idx="1569">
                  <c:v>40402.360416666656</c:v>
                </c:pt>
                <c:pt idx="1570">
                  <c:v>40402.36111111108</c:v>
                </c:pt>
                <c:pt idx="1571">
                  <c:v>40402.361805555534</c:v>
                </c:pt>
                <c:pt idx="1572">
                  <c:v>40402.362500000003</c:v>
                </c:pt>
                <c:pt idx="1573">
                  <c:v>40402.363194444442</c:v>
                </c:pt>
                <c:pt idx="1574">
                  <c:v>40402.363888888889</c:v>
                </c:pt>
                <c:pt idx="1575">
                  <c:v>40402.364583333328</c:v>
                </c:pt>
                <c:pt idx="1576">
                  <c:v>40402.365277777782</c:v>
                </c:pt>
                <c:pt idx="1577">
                  <c:v>40402.365972222222</c:v>
                </c:pt>
                <c:pt idx="1578">
                  <c:v>40402.366666666654</c:v>
                </c:pt>
                <c:pt idx="1579">
                  <c:v>40402.367361111072</c:v>
                </c:pt>
                <c:pt idx="1580">
                  <c:v>40402.368055555562</c:v>
                </c:pt>
                <c:pt idx="1581">
                  <c:v>40402.368750000001</c:v>
                </c:pt>
                <c:pt idx="1582">
                  <c:v>40402.369444444441</c:v>
                </c:pt>
                <c:pt idx="1583">
                  <c:v>40402.370138888917</c:v>
                </c:pt>
                <c:pt idx="1584">
                  <c:v>40402.370833333342</c:v>
                </c:pt>
                <c:pt idx="1585">
                  <c:v>40402.371527777781</c:v>
                </c:pt>
                <c:pt idx="1586">
                  <c:v>40402.372222222242</c:v>
                </c:pt>
                <c:pt idx="1587">
                  <c:v>40402.372916666667</c:v>
                </c:pt>
                <c:pt idx="1588">
                  <c:v>40402.373611111107</c:v>
                </c:pt>
                <c:pt idx="1589">
                  <c:v>40402.374305555553</c:v>
                </c:pt>
                <c:pt idx="1590">
                  <c:v>40402.375</c:v>
                </c:pt>
                <c:pt idx="1591">
                  <c:v>40402.375694444476</c:v>
                </c:pt>
                <c:pt idx="1592">
                  <c:v>40402.376388888893</c:v>
                </c:pt>
                <c:pt idx="1593">
                  <c:v>40402.377083333326</c:v>
                </c:pt>
                <c:pt idx="1594">
                  <c:v>40402.377777777772</c:v>
                </c:pt>
                <c:pt idx="1595">
                  <c:v>40402.378472222219</c:v>
                </c:pt>
                <c:pt idx="1596">
                  <c:v>40402.379166666637</c:v>
                </c:pt>
                <c:pt idx="1597">
                  <c:v>40402.379861111105</c:v>
                </c:pt>
                <c:pt idx="1598">
                  <c:v>40402.380555555588</c:v>
                </c:pt>
                <c:pt idx="1599">
                  <c:v>40402.381250000013</c:v>
                </c:pt>
                <c:pt idx="1600">
                  <c:v>40402.381944444467</c:v>
                </c:pt>
                <c:pt idx="1601">
                  <c:v>40402.382638888936</c:v>
                </c:pt>
                <c:pt idx="1602">
                  <c:v>40402.383333333331</c:v>
                </c:pt>
                <c:pt idx="1603">
                  <c:v>40402.384027777793</c:v>
                </c:pt>
                <c:pt idx="1604">
                  <c:v>40402.384722222218</c:v>
                </c:pt>
                <c:pt idx="1605">
                  <c:v>40402.385416666664</c:v>
                </c:pt>
                <c:pt idx="1606">
                  <c:v>40402.386111111111</c:v>
                </c:pt>
                <c:pt idx="1607">
                  <c:v>40402.386805555579</c:v>
                </c:pt>
                <c:pt idx="1608">
                  <c:v>40402.387500000012</c:v>
                </c:pt>
                <c:pt idx="1609">
                  <c:v>40402.388194444502</c:v>
                </c:pt>
                <c:pt idx="1610">
                  <c:v>40402.38888888892</c:v>
                </c:pt>
                <c:pt idx="1611">
                  <c:v>40402.38958333333</c:v>
                </c:pt>
                <c:pt idx="1612">
                  <c:v>40402.390277777791</c:v>
                </c:pt>
                <c:pt idx="1613">
                  <c:v>40402.390972222216</c:v>
                </c:pt>
                <c:pt idx="1614">
                  <c:v>40402.391666666619</c:v>
                </c:pt>
                <c:pt idx="1615">
                  <c:v>40402.39236111108</c:v>
                </c:pt>
                <c:pt idx="1616">
                  <c:v>40402.393055555534</c:v>
                </c:pt>
                <c:pt idx="1617">
                  <c:v>40402.393749999996</c:v>
                </c:pt>
                <c:pt idx="1618">
                  <c:v>40402.394444444442</c:v>
                </c:pt>
                <c:pt idx="1619">
                  <c:v>40402.395138888889</c:v>
                </c:pt>
                <c:pt idx="1620">
                  <c:v>40402.395833333328</c:v>
                </c:pt>
                <c:pt idx="1621">
                  <c:v>40402.396527777782</c:v>
                </c:pt>
                <c:pt idx="1622">
                  <c:v>40402.397222222222</c:v>
                </c:pt>
                <c:pt idx="1623">
                  <c:v>40402.397916666654</c:v>
                </c:pt>
                <c:pt idx="1624">
                  <c:v>40402.398611111108</c:v>
                </c:pt>
                <c:pt idx="1625">
                  <c:v>40402.399305555555</c:v>
                </c:pt>
                <c:pt idx="1626">
                  <c:v>40402.400000000001</c:v>
                </c:pt>
                <c:pt idx="1627">
                  <c:v>40402.400694444485</c:v>
                </c:pt>
                <c:pt idx="1628">
                  <c:v>40402.401388888888</c:v>
                </c:pt>
                <c:pt idx="1629">
                  <c:v>40402.402083333327</c:v>
                </c:pt>
                <c:pt idx="1630">
                  <c:v>40402.402777777781</c:v>
                </c:pt>
                <c:pt idx="1631">
                  <c:v>40402.40347222222</c:v>
                </c:pt>
                <c:pt idx="1632">
                  <c:v>40402.404166666638</c:v>
                </c:pt>
                <c:pt idx="1633">
                  <c:v>40402.404861111107</c:v>
                </c:pt>
                <c:pt idx="1634">
                  <c:v>40402.405555555553</c:v>
                </c:pt>
                <c:pt idx="1635">
                  <c:v>40402.406250000029</c:v>
                </c:pt>
                <c:pt idx="1636">
                  <c:v>40402.406944444476</c:v>
                </c:pt>
                <c:pt idx="1637">
                  <c:v>40402.407638888893</c:v>
                </c:pt>
                <c:pt idx="1638">
                  <c:v>40402.408333333333</c:v>
                </c:pt>
                <c:pt idx="1639">
                  <c:v>40402.409027777772</c:v>
                </c:pt>
                <c:pt idx="1640">
                  <c:v>40402.409722222204</c:v>
                </c:pt>
                <c:pt idx="1641">
                  <c:v>40402.410416666666</c:v>
                </c:pt>
                <c:pt idx="1642">
                  <c:v>40402.411111111105</c:v>
                </c:pt>
                <c:pt idx="1643">
                  <c:v>40402.411805555552</c:v>
                </c:pt>
                <c:pt idx="1644">
                  <c:v>40402.412500000013</c:v>
                </c:pt>
                <c:pt idx="1645">
                  <c:v>40402.413194444467</c:v>
                </c:pt>
                <c:pt idx="1646">
                  <c:v>40402.413888888892</c:v>
                </c:pt>
                <c:pt idx="1647">
                  <c:v>40402.414583333331</c:v>
                </c:pt>
                <c:pt idx="1648">
                  <c:v>40402.415277777793</c:v>
                </c:pt>
                <c:pt idx="1649">
                  <c:v>40402.415972222218</c:v>
                </c:pt>
                <c:pt idx="1650">
                  <c:v>40402.416666666664</c:v>
                </c:pt>
                <c:pt idx="1651">
                  <c:v>40402.417361111104</c:v>
                </c:pt>
                <c:pt idx="1652">
                  <c:v>40402.418055555579</c:v>
                </c:pt>
                <c:pt idx="1653">
                  <c:v>40402.418750000012</c:v>
                </c:pt>
                <c:pt idx="1654">
                  <c:v>40402.419444444473</c:v>
                </c:pt>
                <c:pt idx="1655">
                  <c:v>40402.420138888883</c:v>
                </c:pt>
                <c:pt idx="1656">
                  <c:v>40402.42083333333</c:v>
                </c:pt>
                <c:pt idx="1657">
                  <c:v>40402.421527777777</c:v>
                </c:pt>
                <c:pt idx="1658">
                  <c:v>40402.422222222216</c:v>
                </c:pt>
                <c:pt idx="1659">
                  <c:v>40402.422916666656</c:v>
                </c:pt>
                <c:pt idx="1660">
                  <c:v>40402.42361111108</c:v>
                </c:pt>
                <c:pt idx="1661">
                  <c:v>40402.424305555534</c:v>
                </c:pt>
                <c:pt idx="1662">
                  <c:v>40402.424999999996</c:v>
                </c:pt>
                <c:pt idx="1663">
                  <c:v>40402.425694444442</c:v>
                </c:pt>
                <c:pt idx="1664">
                  <c:v>40402.426388888889</c:v>
                </c:pt>
                <c:pt idx="1665">
                  <c:v>40402.427083333299</c:v>
                </c:pt>
                <c:pt idx="1666">
                  <c:v>40402.427777777775</c:v>
                </c:pt>
                <c:pt idx="1667">
                  <c:v>40402.428472222222</c:v>
                </c:pt>
                <c:pt idx="1668">
                  <c:v>40402.429166666603</c:v>
                </c:pt>
                <c:pt idx="1669">
                  <c:v>40402.429861111072</c:v>
                </c:pt>
                <c:pt idx="1670">
                  <c:v>40402.430555555562</c:v>
                </c:pt>
                <c:pt idx="1671">
                  <c:v>40402.431250000001</c:v>
                </c:pt>
                <c:pt idx="1672">
                  <c:v>40402.431944444441</c:v>
                </c:pt>
                <c:pt idx="1673">
                  <c:v>40402.432638888917</c:v>
                </c:pt>
                <c:pt idx="1674">
                  <c:v>40402.433333333327</c:v>
                </c:pt>
                <c:pt idx="1675">
                  <c:v>40402.434027777781</c:v>
                </c:pt>
                <c:pt idx="1676">
                  <c:v>40402.43472222222</c:v>
                </c:pt>
                <c:pt idx="1677">
                  <c:v>40402.435416666638</c:v>
                </c:pt>
                <c:pt idx="1678">
                  <c:v>40402.436111111107</c:v>
                </c:pt>
                <c:pt idx="1679">
                  <c:v>40402.436805555553</c:v>
                </c:pt>
                <c:pt idx="1680">
                  <c:v>40402.4375</c:v>
                </c:pt>
                <c:pt idx="1681">
                  <c:v>40402.438194444476</c:v>
                </c:pt>
                <c:pt idx="1682">
                  <c:v>40402.438888888893</c:v>
                </c:pt>
                <c:pt idx="1683">
                  <c:v>40402.439583333326</c:v>
                </c:pt>
                <c:pt idx="1684">
                  <c:v>40402.440277777801</c:v>
                </c:pt>
                <c:pt idx="1685">
                  <c:v>40402.440972222219</c:v>
                </c:pt>
                <c:pt idx="1686">
                  <c:v>40402.441666666637</c:v>
                </c:pt>
                <c:pt idx="1687">
                  <c:v>40402.442361111105</c:v>
                </c:pt>
                <c:pt idx="1688">
                  <c:v>40402.443055555552</c:v>
                </c:pt>
                <c:pt idx="1689">
                  <c:v>40402.443749999999</c:v>
                </c:pt>
                <c:pt idx="1690">
                  <c:v>40402.444444444467</c:v>
                </c:pt>
                <c:pt idx="1691">
                  <c:v>40402.445138888892</c:v>
                </c:pt>
                <c:pt idx="1692">
                  <c:v>40402.445833333331</c:v>
                </c:pt>
                <c:pt idx="1693">
                  <c:v>40402.446527777793</c:v>
                </c:pt>
                <c:pt idx="1694">
                  <c:v>40402.447222222218</c:v>
                </c:pt>
                <c:pt idx="1695">
                  <c:v>40402.447916666664</c:v>
                </c:pt>
                <c:pt idx="1696">
                  <c:v>40402.448611111111</c:v>
                </c:pt>
                <c:pt idx="1697">
                  <c:v>40402.44930555555</c:v>
                </c:pt>
                <c:pt idx="1698">
                  <c:v>40402.450000000012</c:v>
                </c:pt>
                <c:pt idx="1699">
                  <c:v>40402.450694444502</c:v>
                </c:pt>
                <c:pt idx="1700">
                  <c:v>40402.451388888883</c:v>
                </c:pt>
                <c:pt idx="1701">
                  <c:v>40402.45208333333</c:v>
                </c:pt>
                <c:pt idx="1702">
                  <c:v>40402.452777777791</c:v>
                </c:pt>
                <c:pt idx="1703">
                  <c:v>40402.453472222216</c:v>
                </c:pt>
                <c:pt idx="1704">
                  <c:v>40402.454166666656</c:v>
                </c:pt>
                <c:pt idx="1705">
                  <c:v>40402.454861111109</c:v>
                </c:pt>
                <c:pt idx="1706">
                  <c:v>40402.455555555549</c:v>
                </c:pt>
                <c:pt idx="1707">
                  <c:v>40402.456250000039</c:v>
                </c:pt>
                <c:pt idx="1708">
                  <c:v>40402.456944444493</c:v>
                </c:pt>
                <c:pt idx="1709">
                  <c:v>40402.457638888925</c:v>
                </c:pt>
                <c:pt idx="1710">
                  <c:v>40402.458333333343</c:v>
                </c:pt>
                <c:pt idx="1711">
                  <c:v>40402.459027777782</c:v>
                </c:pt>
                <c:pt idx="1712">
                  <c:v>40402.459722222222</c:v>
                </c:pt>
                <c:pt idx="1713">
                  <c:v>40402.460416666654</c:v>
                </c:pt>
                <c:pt idx="1714">
                  <c:v>40402.461111111072</c:v>
                </c:pt>
                <c:pt idx="1715">
                  <c:v>40402.461805555555</c:v>
                </c:pt>
                <c:pt idx="1716">
                  <c:v>40402.462500000001</c:v>
                </c:pt>
                <c:pt idx="1717">
                  <c:v>40402.463194444441</c:v>
                </c:pt>
                <c:pt idx="1718">
                  <c:v>40402.463888888888</c:v>
                </c:pt>
                <c:pt idx="1719">
                  <c:v>40402.464583333327</c:v>
                </c:pt>
                <c:pt idx="1720">
                  <c:v>40402.465277777781</c:v>
                </c:pt>
                <c:pt idx="1721">
                  <c:v>40402.46597222222</c:v>
                </c:pt>
                <c:pt idx="1722">
                  <c:v>40402.466666666638</c:v>
                </c:pt>
                <c:pt idx="1723">
                  <c:v>40402.46736111107</c:v>
                </c:pt>
                <c:pt idx="1724">
                  <c:v>40402.468055555553</c:v>
                </c:pt>
                <c:pt idx="1725">
                  <c:v>40402.46875</c:v>
                </c:pt>
                <c:pt idx="1726">
                  <c:v>40402.469444444439</c:v>
                </c:pt>
                <c:pt idx="1727">
                  <c:v>40402.470138888893</c:v>
                </c:pt>
                <c:pt idx="1728">
                  <c:v>40402.470833333333</c:v>
                </c:pt>
                <c:pt idx="1729">
                  <c:v>40402.471527777772</c:v>
                </c:pt>
                <c:pt idx="1730">
                  <c:v>40402.472222222219</c:v>
                </c:pt>
                <c:pt idx="1731">
                  <c:v>40402.472916666666</c:v>
                </c:pt>
                <c:pt idx="1732">
                  <c:v>40402.473611111105</c:v>
                </c:pt>
                <c:pt idx="1733">
                  <c:v>40402.474305555552</c:v>
                </c:pt>
                <c:pt idx="1734">
                  <c:v>40402.475000000006</c:v>
                </c:pt>
                <c:pt idx="1735">
                  <c:v>40402.475694444467</c:v>
                </c:pt>
                <c:pt idx="1736">
                  <c:v>40402.476388888892</c:v>
                </c:pt>
                <c:pt idx="1737">
                  <c:v>40402.477083333324</c:v>
                </c:pt>
                <c:pt idx="1738">
                  <c:v>40402.477777777778</c:v>
                </c:pt>
                <c:pt idx="1739">
                  <c:v>40402.478472222218</c:v>
                </c:pt>
                <c:pt idx="1740">
                  <c:v>40402.479166666628</c:v>
                </c:pt>
                <c:pt idx="1741">
                  <c:v>40402.479861111104</c:v>
                </c:pt>
                <c:pt idx="1742">
                  <c:v>40402.480555555579</c:v>
                </c:pt>
                <c:pt idx="1743">
                  <c:v>40402.481250000012</c:v>
                </c:pt>
                <c:pt idx="1744">
                  <c:v>40402.481944444473</c:v>
                </c:pt>
                <c:pt idx="1745">
                  <c:v>40402.48263888892</c:v>
                </c:pt>
                <c:pt idx="1746">
                  <c:v>40402.48333333333</c:v>
                </c:pt>
                <c:pt idx="1747">
                  <c:v>40402.484027777791</c:v>
                </c:pt>
                <c:pt idx="1748">
                  <c:v>40402.484722222216</c:v>
                </c:pt>
                <c:pt idx="1749">
                  <c:v>40402.485416666656</c:v>
                </c:pt>
                <c:pt idx="1750">
                  <c:v>40402.486111111109</c:v>
                </c:pt>
                <c:pt idx="1751">
                  <c:v>40402.486805555549</c:v>
                </c:pt>
                <c:pt idx="1752">
                  <c:v>40402.487500000003</c:v>
                </c:pt>
                <c:pt idx="1753">
                  <c:v>40402.488194444493</c:v>
                </c:pt>
                <c:pt idx="1754">
                  <c:v>40402.488888888925</c:v>
                </c:pt>
                <c:pt idx="1755">
                  <c:v>40402.489583333328</c:v>
                </c:pt>
                <c:pt idx="1756">
                  <c:v>40402.490277777782</c:v>
                </c:pt>
                <c:pt idx="1757">
                  <c:v>40402.490972222222</c:v>
                </c:pt>
                <c:pt idx="1758">
                  <c:v>40402.491666666603</c:v>
                </c:pt>
                <c:pt idx="1759">
                  <c:v>40402.492361111072</c:v>
                </c:pt>
                <c:pt idx="1760">
                  <c:v>40402.493055555555</c:v>
                </c:pt>
                <c:pt idx="1761">
                  <c:v>40402.493749999994</c:v>
                </c:pt>
                <c:pt idx="1762">
                  <c:v>40402.494444444441</c:v>
                </c:pt>
                <c:pt idx="1763">
                  <c:v>40402.495138888888</c:v>
                </c:pt>
                <c:pt idx="1764">
                  <c:v>40402.495833333327</c:v>
                </c:pt>
                <c:pt idx="1765">
                  <c:v>40402.496527777781</c:v>
                </c:pt>
                <c:pt idx="1766">
                  <c:v>40402.49722222222</c:v>
                </c:pt>
                <c:pt idx="1767">
                  <c:v>40402.497916666638</c:v>
                </c:pt>
                <c:pt idx="1768">
                  <c:v>40402.498611111107</c:v>
                </c:pt>
                <c:pt idx="1769">
                  <c:v>40402.499305555524</c:v>
                </c:pt>
                <c:pt idx="1770">
                  <c:v>40402.5</c:v>
                </c:pt>
                <c:pt idx="1771">
                  <c:v>40402.500694444476</c:v>
                </c:pt>
                <c:pt idx="1772">
                  <c:v>40402.501388888886</c:v>
                </c:pt>
                <c:pt idx="1773">
                  <c:v>40402.502083333326</c:v>
                </c:pt>
                <c:pt idx="1774">
                  <c:v>40402.502777777772</c:v>
                </c:pt>
                <c:pt idx="1775">
                  <c:v>40402.503472222204</c:v>
                </c:pt>
                <c:pt idx="1776">
                  <c:v>40402.504166666637</c:v>
                </c:pt>
                <c:pt idx="1777">
                  <c:v>40402.504861111105</c:v>
                </c:pt>
                <c:pt idx="1778">
                  <c:v>40402.505555555552</c:v>
                </c:pt>
                <c:pt idx="1779">
                  <c:v>40402.506250000013</c:v>
                </c:pt>
                <c:pt idx="1780">
                  <c:v>40402.506944444467</c:v>
                </c:pt>
                <c:pt idx="1781">
                  <c:v>40402.507638888892</c:v>
                </c:pt>
                <c:pt idx="1782">
                  <c:v>40402.508333333331</c:v>
                </c:pt>
                <c:pt idx="1783">
                  <c:v>40402.509027777778</c:v>
                </c:pt>
                <c:pt idx="1784">
                  <c:v>40402.509722222196</c:v>
                </c:pt>
                <c:pt idx="1785">
                  <c:v>40402.510416666664</c:v>
                </c:pt>
                <c:pt idx="1786">
                  <c:v>40402.511111111104</c:v>
                </c:pt>
                <c:pt idx="1787">
                  <c:v>40402.51180555555</c:v>
                </c:pt>
                <c:pt idx="1788">
                  <c:v>40402.512500000012</c:v>
                </c:pt>
                <c:pt idx="1789">
                  <c:v>40402.513194444473</c:v>
                </c:pt>
                <c:pt idx="1790">
                  <c:v>40402.513888888883</c:v>
                </c:pt>
                <c:pt idx="1791">
                  <c:v>40402.51458333333</c:v>
                </c:pt>
                <c:pt idx="1792">
                  <c:v>40402.515277777791</c:v>
                </c:pt>
                <c:pt idx="1793">
                  <c:v>40402.515972222216</c:v>
                </c:pt>
                <c:pt idx="1794">
                  <c:v>40402.516666666656</c:v>
                </c:pt>
                <c:pt idx="1795">
                  <c:v>40402.51736111108</c:v>
                </c:pt>
                <c:pt idx="1796">
                  <c:v>40402.518055555549</c:v>
                </c:pt>
                <c:pt idx="1797">
                  <c:v>40402.518750000003</c:v>
                </c:pt>
                <c:pt idx="1798">
                  <c:v>40402.519444444442</c:v>
                </c:pt>
                <c:pt idx="1799">
                  <c:v>40402.520138888889</c:v>
                </c:pt>
                <c:pt idx="1800">
                  <c:v>40402.520833333328</c:v>
                </c:pt>
                <c:pt idx="1801">
                  <c:v>40402.521527777775</c:v>
                </c:pt>
                <c:pt idx="1802">
                  <c:v>40402.522222222222</c:v>
                </c:pt>
                <c:pt idx="1803">
                  <c:v>40402.522916666654</c:v>
                </c:pt>
                <c:pt idx="1804">
                  <c:v>40402.523611111072</c:v>
                </c:pt>
                <c:pt idx="1805">
                  <c:v>40402.524305555555</c:v>
                </c:pt>
                <c:pt idx="1806">
                  <c:v>40402.524999999994</c:v>
                </c:pt>
                <c:pt idx="1807">
                  <c:v>40402.525694444441</c:v>
                </c:pt>
                <c:pt idx="1808">
                  <c:v>40402.526388888888</c:v>
                </c:pt>
                <c:pt idx="1809">
                  <c:v>40402.527083333283</c:v>
                </c:pt>
                <c:pt idx="1810">
                  <c:v>40402.527777777774</c:v>
                </c:pt>
                <c:pt idx="1811">
                  <c:v>40402.52847222222</c:v>
                </c:pt>
                <c:pt idx="1812">
                  <c:v>40402.529166666609</c:v>
                </c:pt>
                <c:pt idx="1813">
                  <c:v>40402.52986111107</c:v>
                </c:pt>
                <c:pt idx="1814">
                  <c:v>40402.530555555553</c:v>
                </c:pt>
                <c:pt idx="1815">
                  <c:v>40402.53125</c:v>
                </c:pt>
                <c:pt idx="1816">
                  <c:v>40402.531944444439</c:v>
                </c:pt>
                <c:pt idx="1817">
                  <c:v>40402.532638888893</c:v>
                </c:pt>
                <c:pt idx="1818">
                  <c:v>40402.533333333326</c:v>
                </c:pt>
                <c:pt idx="1819">
                  <c:v>40402.534027777772</c:v>
                </c:pt>
                <c:pt idx="1820">
                  <c:v>40402.534722222204</c:v>
                </c:pt>
                <c:pt idx="1821">
                  <c:v>40402.535416666637</c:v>
                </c:pt>
                <c:pt idx="1822">
                  <c:v>40402.536111111105</c:v>
                </c:pt>
                <c:pt idx="1823">
                  <c:v>40402.536805555552</c:v>
                </c:pt>
                <c:pt idx="1824">
                  <c:v>40402.537499999999</c:v>
                </c:pt>
                <c:pt idx="1825">
                  <c:v>40402.538194444467</c:v>
                </c:pt>
                <c:pt idx="1826">
                  <c:v>40402.538888888892</c:v>
                </c:pt>
                <c:pt idx="1827">
                  <c:v>40402.539583333324</c:v>
                </c:pt>
                <c:pt idx="1828">
                  <c:v>40402.540277777793</c:v>
                </c:pt>
                <c:pt idx="1829">
                  <c:v>40402.540972222218</c:v>
                </c:pt>
                <c:pt idx="1830">
                  <c:v>40402.541666666628</c:v>
                </c:pt>
                <c:pt idx="1831">
                  <c:v>40402.542361111104</c:v>
                </c:pt>
                <c:pt idx="1832">
                  <c:v>40402.54305555555</c:v>
                </c:pt>
                <c:pt idx="1833">
                  <c:v>40402.543749999997</c:v>
                </c:pt>
                <c:pt idx="1834">
                  <c:v>40402.544444444473</c:v>
                </c:pt>
                <c:pt idx="1835">
                  <c:v>40402.545138888883</c:v>
                </c:pt>
                <c:pt idx="1836">
                  <c:v>40402.54583333333</c:v>
                </c:pt>
                <c:pt idx="1837">
                  <c:v>40402.546527777791</c:v>
                </c:pt>
                <c:pt idx="1838">
                  <c:v>40402.547222222216</c:v>
                </c:pt>
                <c:pt idx="1839">
                  <c:v>40402.547916666656</c:v>
                </c:pt>
                <c:pt idx="1840">
                  <c:v>40402.548611111109</c:v>
                </c:pt>
                <c:pt idx="1841">
                  <c:v>40402.549305555534</c:v>
                </c:pt>
                <c:pt idx="1842">
                  <c:v>40402.550000000003</c:v>
                </c:pt>
                <c:pt idx="1843">
                  <c:v>40402.550694444493</c:v>
                </c:pt>
                <c:pt idx="1844">
                  <c:v>40402.551388888889</c:v>
                </c:pt>
                <c:pt idx="1845">
                  <c:v>40402.552083333328</c:v>
                </c:pt>
                <c:pt idx="1846">
                  <c:v>40402.552777777782</c:v>
                </c:pt>
                <c:pt idx="1847">
                  <c:v>40402.553472222222</c:v>
                </c:pt>
                <c:pt idx="1848">
                  <c:v>40402.554166666654</c:v>
                </c:pt>
                <c:pt idx="1849">
                  <c:v>40402.554861111108</c:v>
                </c:pt>
                <c:pt idx="1850">
                  <c:v>40402.555555555562</c:v>
                </c:pt>
                <c:pt idx="1851">
                  <c:v>40402.556250000031</c:v>
                </c:pt>
                <c:pt idx="1852">
                  <c:v>40402.556944444485</c:v>
                </c:pt>
                <c:pt idx="1853">
                  <c:v>40402.557638888917</c:v>
                </c:pt>
                <c:pt idx="1854">
                  <c:v>40402.558333333342</c:v>
                </c:pt>
                <c:pt idx="1855">
                  <c:v>40402.559027777781</c:v>
                </c:pt>
                <c:pt idx="1856">
                  <c:v>40402.55972222222</c:v>
                </c:pt>
                <c:pt idx="1857">
                  <c:v>40402.560416666638</c:v>
                </c:pt>
                <c:pt idx="1858">
                  <c:v>40402.56111111107</c:v>
                </c:pt>
                <c:pt idx="1859">
                  <c:v>40402.561805555524</c:v>
                </c:pt>
                <c:pt idx="1860">
                  <c:v>40402.5625</c:v>
                </c:pt>
                <c:pt idx="1861">
                  <c:v>40402.563194444439</c:v>
                </c:pt>
                <c:pt idx="1862">
                  <c:v>40402.563888888886</c:v>
                </c:pt>
                <c:pt idx="1863">
                  <c:v>40402.564583333326</c:v>
                </c:pt>
                <c:pt idx="1864">
                  <c:v>40402.565277777772</c:v>
                </c:pt>
                <c:pt idx="1865">
                  <c:v>40402.565972222204</c:v>
                </c:pt>
                <c:pt idx="1866">
                  <c:v>40402.566666666637</c:v>
                </c:pt>
                <c:pt idx="1867">
                  <c:v>40402.567361111054</c:v>
                </c:pt>
                <c:pt idx="1868">
                  <c:v>40402.568055555552</c:v>
                </c:pt>
                <c:pt idx="1869">
                  <c:v>40402.568749999999</c:v>
                </c:pt>
                <c:pt idx="1870">
                  <c:v>40402.569444444438</c:v>
                </c:pt>
                <c:pt idx="1871">
                  <c:v>40402.570138888892</c:v>
                </c:pt>
                <c:pt idx="1872">
                  <c:v>40402.570833333331</c:v>
                </c:pt>
                <c:pt idx="1873">
                  <c:v>40402.571527777778</c:v>
                </c:pt>
                <c:pt idx="1874">
                  <c:v>40402.572222222218</c:v>
                </c:pt>
                <c:pt idx="1875">
                  <c:v>40402.572916666664</c:v>
                </c:pt>
                <c:pt idx="1876">
                  <c:v>40402.573611111104</c:v>
                </c:pt>
                <c:pt idx="1877">
                  <c:v>40402.57430555555</c:v>
                </c:pt>
                <c:pt idx="1878">
                  <c:v>40402.575000000004</c:v>
                </c:pt>
                <c:pt idx="1879">
                  <c:v>40402.575694444473</c:v>
                </c:pt>
                <c:pt idx="1880">
                  <c:v>40402.576388888883</c:v>
                </c:pt>
                <c:pt idx="1881">
                  <c:v>40402.577083333301</c:v>
                </c:pt>
                <c:pt idx="1882">
                  <c:v>40402.577777777777</c:v>
                </c:pt>
                <c:pt idx="1883">
                  <c:v>40402.578472222216</c:v>
                </c:pt>
                <c:pt idx="1884">
                  <c:v>40402.579166666619</c:v>
                </c:pt>
                <c:pt idx="1885">
                  <c:v>40402.57986111108</c:v>
                </c:pt>
                <c:pt idx="1886">
                  <c:v>40402.580555555549</c:v>
                </c:pt>
                <c:pt idx="1887">
                  <c:v>40402.581250000003</c:v>
                </c:pt>
                <c:pt idx="1888">
                  <c:v>40402.581944444442</c:v>
                </c:pt>
                <c:pt idx="1889">
                  <c:v>40402.582638888925</c:v>
                </c:pt>
                <c:pt idx="1890">
                  <c:v>40402.583333333328</c:v>
                </c:pt>
                <c:pt idx="1891">
                  <c:v>40402.584027777782</c:v>
                </c:pt>
                <c:pt idx="1892">
                  <c:v>40402.584722222222</c:v>
                </c:pt>
                <c:pt idx="1893">
                  <c:v>40402.585416666654</c:v>
                </c:pt>
                <c:pt idx="1894">
                  <c:v>40402.586111111108</c:v>
                </c:pt>
                <c:pt idx="1895">
                  <c:v>40402.586805555562</c:v>
                </c:pt>
                <c:pt idx="1896">
                  <c:v>40402.587500000001</c:v>
                </c:pt>
                <c:pt idx="1897">
                  <c:v>40402.588194444485</c:v>
                </c:pt>
                <c:pt idx="1898">
                  <c:v>40402.588888888917</c:v>
                </c:pt>
                <c:pt idx="1899">
                  <c:v>40402.589583333327</c:v>
                </c:pt>
                <c:pt idx="1900">
                  <c:v>40402.590277777781</c:v>
                </c:pt>
                <c:pt idx="1901">
                  <c:v>40402.59097222222</c:v>
                </c:pt>
                <c:pt idx="1902">
                  <c:v>40402.591666666609</c:v>
                </c:pt>
                <c:pt idx="1903">
                  <c:v>40402.59236111107</c:v>
                </c:pt>
                <c:pt idx="1904">
                  <c:v>40402.593055555524</c:v>
                </c:pt>
                <c:pt idx="1905">
                  <c:v>40402.593749999985</c:v>
                </c:pt>
                <c:pt idx="1906">
                  <c:v>40402.594444444439</c:v>
                </c:pt>
                <c:pt idx="1907">
                  <c:v>40402.595138888886</c:v>
                </c:pt>
                <c:pt idx="1908">
                  <c:v>40402.595833333326</c:v>
                </c:pt>
                <c:pt idx="1909">
                  <c:v>40402.596527777772</c:v>
                </c:pt>
                <c:pt idx="1910">
                  <c:v>40402.597222222204</c:v>
                </c:pt>
                <c:pt idx="1911">
                  <c:v>40402.597916666637</c:v>
                </c:pt>
                <c:pt idx="1912">
                  <c:v>40402.598611111105</c:v>
                </c:pt>
                <c:pt idx="1913">
                  <c:v>40402.599305555523</c:v>
                </c:pt>
                <c:pt idx="1914">
                  <c:v>40402.6</c:v>
                </c:pt>
                <c:pt idx="1915">
                  <c:v>40402.600694444467</c:v>
                </c:pt>
                <c:pt idx="1916">
                  <c:v>40402.601388888885</c:v>
                </c:pt>
                <c:pt idx="1917">
                  <c:v>40402.602083333324</c:v>
                </c:pt>
                <c:pt idx="1918">
                  <c:v>40402.602777777778</c:v>
                </c:pt>
                <c:pt idx="1919">
                  <c:v>40402.603472222196</c:v>
                </c:pt>
                <c:pt idx="1920">
                  <c:v>40402.604166666628</c:v>
                </c:pt>
                <c:pt idx="1921">
                  <c:v>40402.604861111104</c:v>
                </c:pt>
                <c:pt idx="1922">
                  <c:v>40402.60555555555</c:v>
                </c:pt>
                <c:pt idx="1923">
                  <c:v>40402.606250000012</c:v>
                </c:pt>
                <c:pt idx="1924">
                  <c:v>40402.606944444473</c:v>
                </c:pt>
                <c:pt idx="1925">
                  <c:v>40402.607638888883</c:v>
                </c:pt>
                <c:pt idx="1926">
                  <c:v>40402.60833333333</c:v>
                </c:pt>
                <c:pt idx="1927">
                  <c:v>40402.609027777777</c:v>
                </c:pt>
                <c:pt idx="1928">
                  <c:v>40402.609722222194</c:v>
                </c:pt>
                <c:pt idx="1929">
                  <c:v>40402.610416666656</c:v>
                </c:pt>
                <c:pt idx="1930">
                  <c:v>40402.61111111108</c:v>
                </c:pt>
                <c:pt idx="1931">
                  <c:v>40402.611805555534</c:v>
                </c:pt>
                <c:pt idx="1932">
                  <c:v>40402.612500000003</c:v>
                </c:pt>
                <c:pt idx="1933">
                  <c:v>40402.613194444442</c:v>
                </c:pt>
                <c:pt idx="1934">
                  <c:v>40402.613888888889</c:v>
                </c:pt>
                <c:pt idx="1935">
                  <c:v>40402.614583333328</c:v>
                </c:pt>
                <c:pt idx="1936">
                  <c:v>40402.615277777782</c:v>
                </c:pt>
                <c:pt idx="1937">
                  <c:v>40402.615972222222</c:v>
                </c:pt>
                <c:pt idx="1938">
                  <c:v>40402.616666666654</c:v>
                </c:pt>
                <c:pt idx="1939">
                  <c:v>40402.617361111072</c:v>
                </c:pt>
                <c:pt idx="1940">
                  <c:v>40402.618055555562</c:v>
                </c:pt>
                <c:pt idx="1941">
                  <c:v>40402.618750000001</c:v>
                </c:pt>
                <c:pt idx="1942">
                  <c:v>40402.619444444441</c:v>
                </c:pt>
                <c:pt idx="1943">
                  <c:v>40402.620138888888</c:v>
                </c:pt>
                <c:pt idx="1944">
                  <c:v>40402.620833333327</c:v>
                </c:pt>
                <c:pt idx="1945">
                  <c:v>40402.621527777774</c:v>
                </c:pt>
                <c:pt idx="1946">
                  <c:v>40402.62222222222</c:v>
                </c:pt>
                <c:pt idx="1947">
                  <c:v>40402.622916666638</c:v>
                </c:pt>
                <c:pt idx="1948">
                  <c:v>40402.62361111107</c:v>
                </c:pt>
                <c:pt idx="1949">
                  <c:v>40402.624305555524</c:v>
                </c:pt>
                <c:pt idx="1950">
                  <c:v>40402.624999999993</c:v>
                </c:pt>
                <c:pt idx="1951">
                  <c:v>40402.625694444439</c:v>
                </c:pt>
                <c:pt idx="1952">
                  <c:v>40402.626388888886</c:v>
                </c:pt>
                <c:pt idx="1953">
                  <c:v>40402.627083333282</c:v>
                </c:pt>
                <c:pt idx="1954">
                  <c:v>40402.627777777743</c:v>
                </c:pt>
                <c:pt idx="1955">
                  <c:v>40402.628472222204</c:v>
                </c:pt>
                <c:pt idx="1956">
                  <c:v>40402.629166666607</c:v>
                </c:pt>
                <c:pt idx="1957">
                  <c:v>40402.629861111054</c:v>
                </c:pt>
                <c:pt idx="1958">
                  <c:v>40402.630555555552</c:v>
                </c:pt>
                <c:pt idx="1959">
                  <c:v>40402.631249999999</c:v>
                </c:pt>
                <c:pt idx="1960">
                  <c:v>40402.631944444438</c:v>
                </c:pt>
                <c:pt idx="1961">
                  <c:v>40402.632638888892</c:v>
                </c:pt>
                <c:pt idx="1962">
                  <c:v>40402.633333333324</c:v>
                </c:pt>
                <c:pt idx="1963">
                  <c:v>40402.634027777778</c:v>
                </c:pt>
                <c:pt idx="1964">
                  <c:v>40402.634722222196</c:v>
                </c:pt>
                <c:pt idx="1965">
                  <c:v>40402.635416666628</c:v>
                </c:pt>
                <c:pt idx="1966">
                  <c:v>40402.636111111104</c:v>
                </c:pt>
                <c:pt idx="1967">
                  <c:v>40402.63680555555</c:v>
                </c:pt>
                <c:pt idx="1968">
                  <c:v>40402.637499999997</c:v>
                </c:pt>
                <c:pt idx="1969">
                  <c:v>40402.638194444473</c:v>
                </c:pt>
                <c:pt idx="1970">
                  <c:v>40402.638888888883</c:v>
                </c:pt>
                <c:pt idx="1971">
                  <c:v>40402.639583333301</c:v>
                </c:pt>
                <c:pt idx="1972">
                  <c:v>40402.640277777791</c:v>
                </c:pt>
                <c:pt idx="1973">
                  <c:v>40402.640972222216</c:v>
                </c:pt>
                <c:pt idx="1974">
                  <c:v>40402.641666666619</c:v>
                </c:pt>
                <c:pt idx="1975">
                  <c:v>40402.64236111108</c:v>
                </c:pt>
                <c:pt idx="1976">
                  <c:v>40402.643055555534</c:v>
                </c:pt>
                <c:pt idx="1977">
                  <c:v>40402.643749999996</c:v>
                </c:pt>
                <c:pt idx="1978">
                  <c:v>40402.644444444442</c:v>
                </c:pt>
                <c:pt idx="1979">
                  <c:v>40402.645138888889</c:v>
                </c:pt>
                <c:pt idx="1980">
                  <c:v>40402.645833333328</c:v>
                </c:pt>
                <c:pt idx="1981">
                  <c:v>40402.646527777782</c:v>
                </c:pt>
                <c:pt idx="1982">
                  <c:v>40402.647222222222</c:v>
                </c:pt>
                <c:pt idx="1983">
                  <c:v>40402.647916666654</c:v>
                </c:pt>
                <c:pt idx="1984">
                  <c:v>40402.648611111108</c:v>
                </c:pt>
                <c:pt idx="1985">
                  <c:v>40402.649305555555</c:v>
                </c:pt>
                <c:pt idx="1986">
                  <c:v>40402.65</c:v>
                </c:pt>
                <c:pt idx="1987">
                  <c:v>40402.650694444485</c:v>
                </c:pt>
                <c:pt idx="1988">
                  <c:v>40402.651388888888</c:v>
                </c:pt>
                <c:pt idx="1989">
                  <c:v>40402.652083333327</c:v>
                </c:pt>
                <c:pt idx="1990">
                  <c:v>40402.652777777781</c:v>
                </c:pt>
                <c:pt idx="1991">
                  <c:v>40402.65347222222</c:v>
                </c:pt>
                <c:pt idx="1992">
                  <c:v>40402.654166666638</c:v>
                </c:pt>
                <c:pt idx="1993">
                  <c:v>40402.654861111107</c:v>
                </c:pt>
                <c:pt idx="1994">
                  <c:v>40402.655555555553</c:v>
                </c:pt>
                <c:pt idx="1995">
                  <c:v>40402.656250000029</c:v>
                </c:pt>
                <c:pt idx="1996">
                  <c:v>40402.656944444476</c:v>
                </c:pt>
                <c:pt idx="1997">
                  <c:v>40402.657638888893</c:v>
                </c:pt>
                <c:pt idx="1998">
                  <c:v>40402.658333333333</c:v>
                </c:pt>
                <c:pt idx="1999">
                  <c:v>40402.659027777772</c:v>
                </c:pt>
                <c:pt idx="2000">
                  <c:v>40402.659722222204</c:v>
                </c:pt>
                <c:pt idx="2001">
                  <c:v>40402.660416666637</c:v>
                </c:pt>
                <c:pt idx="2002">
                  <c:v>40402.661111111054</c:v>
                </c:pt>
                <c:pt idx="2003">
                  <c:v>40402.661805555523</c:v>
                </c:pt>
                <c:pt idx="2004">
                  <c:v>40402.662499999999</c:v>
                </c:pt>
                <c:pt idx="2005">
                  <c:v>40402.663194444438</c:v>
                </c:pt>
                <c:pt idx="2006">
                  <c:v>40402.663888888885</c:v>
                </c:pt>
                <c:pt idx="2007">
                  <c:v>40402.664583333324</c:v>
                </c:pt>
                <c:pt idx="2008">
                  <c:v>40402.665277777778</c:v>
                </c:pt>
                <c:pt idx="2009">
                  <c:v>40402.665972222196</c:v>
                </c:pt>
                <c:pt idx="2010">
                  <c:v>40402.666666666628</c:v>
                </c:pt>
                <c:pt idx="2011">
                  <c:v>40402.667361111053</c:v>
                </c:pt>
                <c:pt idx="2012">
                  <c:v>40402.66805555555</c:v>
                </c:pt>
                <c:pt idx="2013">
                  <c:v>40402.668749999997</c:v>
                </c:pt>
                <c:pt idx="2014">
                  <c:v>40402.669444444444</c:v>
                </c:pt>
                <c:pt idx="2015">
                  <c:v>40402.670138888883</c:v>
                </c:pt>
                <c:pt idx="2016">
                  <c:v>40402.67083333333</c:v>
                </c:pt>
                <c:pt idx="2017">
                  <c:v>40402.671527777777</c:v>
                </c:pt>
                <c:pt idx="2018">
                  <c:v>40402.672222222216</c:v>
                </c:pt>
                <c:pt idx="2019">
                  <c:v>40402.672916666656</c:v>
                </c:pt>
                <c:pt idx="2020">
                  <c:v>40402.67361111108</c:v>
                </c:pt>
                <c:pt idx="2021">
                  <c:v>40402.674305555534</c:v>
                </c:pt>
                <c:pt idx="2022">
                  <c:v>40402.674999999996</c:v>
                </c:pt>
                <c:pt idx="2023">
                  <c:v>40402.675694444442</c:v>
                </c:pt>
                <c:pt idx="2024">
                  <c:v>40402.676388888889</c:v>
                </c:pt>
                <c:pt idx="2025">
                  <c:v>40402.677083333299</c:v>
                </c:pt>
                <c:pt idx="2026">
                  <c:v>40402.677777777775</c:v>
                </c:pt>
                <c:pt idx="2027">
                  <c:v>40402.678472222222</c:v>
                </c:pt>
                <c:pt idx="2028">
                  <c:v>40402.679166666603</c:v>
                </c:pt>
                <c:pt idx="2029">
                  <c:v>40402.679861111072</c:v>
                </c:pt>
                <c:pt idx="2030">
                  <c:v>40402.680555555562</c:v>
                </c:pt>
                <c:pt idx="2031">
                  <c:v>40402.681250000001</c:v>
                </c:pt>
                <c:pt idx="2032">
                  <c:v>40402.681944444441</c:v>
                </c:pt>
                <c:pt idx="2033">
                  <c:v>40402.682638888917</c:v>
                </c:pt>
                <c:pt idx="2034">
                  <c:v>40402.683333333327</c:v>
                </c:pt>
                <c:pt idx="2035">
                  <c:v>40402.684027777781</c:v>
                </c:pt>
                <c:pt idx="2036">
                  <c:v>40402.68472222222</c:v>
                </c:pt>
                <c:pt idx="2037">
                  <c:v>40402.685416666638</c:v>
                </c:pt>
                <c:pt idx="2038">
                  <c:v>40402.686111111107</c:v>
                </c:pt>
                <c:pt idx="2039">
                  <c:v>40402.686805555553</c:v>
                </c:pt>
                <c:pt idx="2040">
                  <c:v>40402.6875</c:v>
                </c:pt>
                <c:pt idx="2041">
                  <c:v>40402.688194444476</c:v>
                </c:pt>
                <c:pt idx="2042">
                  <c:v>40402.688888888893</c:v>
                </c:pt>
                <c:pt idx="2043">
                  <c:v>40402.689583333326</c:v>
                </c:pt>
                <c:pt idx="2044">
                  <c:v>40402.690277777772</c:v>
                </c:pt>
                <c:pt idx="2045">
                  <c:v>40402.690972222204</c:v>
                </c:pt>
                <c:pt idx="2046">
                  <c:v>40402.691666666607</c:v>
                </c:pt>
                <c:pt idx="2047">
                  <c:v>40402.692361111054</c:v>
                </c:pt>
                <c:pt idx="2048">
                  <c:v>40402.693055555523</c:v>
                </c:pt>
                <c:pt idx="2049">
                  <c:v>40402.693749999984</c:v>
                </c:pt>
                <c:pt idx="2050">
                  <c:v>40402.694444444438</c:v>
                </c:pt>
                <c:pt idx="2051">
                  <c:v>40402.695138888885</c:v>
                </c:pt>
                <c:pt idx="2052">
                  <c:v>40402.695833333324</c:v>
                </c:pt>
                <c:pt idx="2053">
                  <c:v>40402.696527777778</c:v>
                </c:pt>
                <c:pt idx="2054">
                  <c:v>40402.697222222196</c:v>
                </c:pt>
                <c:pt idx="2055">
                  <c:v>40402.697916666628</c:v>
                </c:pt>
                <c:pt idx="2056">
                  <c:v>40402.698611111104</c:v>
                </c:pt>
                <c:pt idx="2057">
                  <c:v>40402.699305555514</c:v>
                </c:pt>
                <c:pt idx="2058">
                  <c:v>40402.699999999997</c:v>
                </c:pt>
                <c:pt idx="2059">
                  <c:v>40402.700694444473</c:v>
                </c:pt>
                <c:pt idx="2060">
                  <c:v>40402.701388888876</c:v>
                </c:pt>
                <c:pt idx="2061">
                  <c:v>40402.702083333301</c:v>
                </c:pt>
                <c:pt idx="2062">
                  <c:v>40402.702777777777</c:v>
                </c:pt>
                <c:pt idx="2063">
                  <c:v>40402.703472222194</c:v>
                </c:pt>
                <c:pt idx="2064">
                  <c:v>40402.704166666619</c:v>
                </c:pt>
                <c:pt idx="2065">
                  <c:v>40402.70486111108</c:v>
                </c:pt>
                <c:pt idx="2066">
                  <c:v>40402.705555555534</c:v>
                </c:pt>
                <c:pt idx="2067">
                  <c:v>40402.706250000003</c:v>
                </c:pt>
                <c:pt idx="2068">
                  <c:v>40402.706944444442</c:v>
                </c:pt>
                <c:pt idx="2069">
                  <c:v>40402.707638888889</c:v>
                </c:pt>
                <c:pt idx="2070">
                  <c:v>40402.708333333328</c:v>
                </c:pt>
                <c:pt idx="2071">
                  <c:v>40402.709027777775</c:v>
                </c:pt>
                <c:pt idx="2072">
                  <c:v>40402.709722222193</c:v>
                </c:pt>
                <c:pt idx="2073">
                  <c:v>40402.710416666654</c:v>
                </c:pt>
                <c:pt idx="2074">
                  <c:v>40402.711111111072</c:v>
                </c:pt>
                <c:pt idx="2075">
                  <c:v>40402.711805555555</c:v>
                </c:pt>
                <c:pt idx="2076">
                  <c:v>40402.712500000001</c:v>
                </c:pt>
                <c:pt idx="2077">
                  <c:v>40402.713194444441</c:v>
                </c:pt>
                <c:pt idx="2078">
                  <c:v>40402.713888888888</c:v>
                </c:pt>
                <c:pt idx="2079">
                  <c:v>40402.714583333327</c:v>
                </c:pt>
                <c:pt idx="2080">
                  <c:v>40402.715277777781</c:v>
                </c:pt>
                <c:pt idx="2081">
                  <c:v>40402.71597222222</c:v>
                </c:pt>
                <c:pt idx="2082">
                  <c:v>40402.716666666638</c:v>
                </c:pt>
                <c:pt idx="2083">
                  <c:v>40402.71736111107</c:v>
                </c:pt>
                <c:pt idx="2084">
                  <c:v>40402.718055555553</c:v>
                </c:pt>
                <c:pt idx="2085">
                  <c:v>40402.71875</c:v>
                </c:pt>
                <c:pt idx="2086">
                  <c:v>40402.719444444439</c:v>
                </c:pt>
                <c:pt idx="2087">
                  <c:v>40402.720138888886</c:v>
                </c:pt>
                <c:pt idx="2088">
                  <c:v>40402.720833333326</c:v>
                </c:pt>
                <c:pt idx="2089">
                  <c:v>40402.721527777743</c:v>
                </c:pt>
                <c:pt idx="2090">
                  <c:v>40402.722222222204</c:v>
                </c:pt>
                <c:pt idx="2091">
                  <c:v>40402.722916666637</c:v>
                </c:pt>
                <c:pt idx="2092">
                  <c:v>40402.723611111054</c:v>
                </c:pt>
                <c:pt idx="2093">
                  <c:v>40402.724305555523</c:v>
                </c:pt>
                <c:pt idx="2094">
                  <c:v>40402.724999999999</c:v>
                </c:pt>
                <c:pt idx="2095">
                  <c:v>40402.725694444438</c:v>
                </c:pt>
                <c:pt idx="2096">
                  <c:v>40402.726388888885</c:v>
                </c:pt>
                <c:pt idx="2097">
                  <c:v>40402.727083333273</c:v>
                </c:pt>
                <c:pt idx="2098">
                  <c:v>40402.727777777749</c:v>
                </c:pt>
                <c:pt idx="2099">
                  <c:v>40402.728472222196</c:v>
                </c:pt>
                <c:pt idx="2100">
                  <c:v>40402.729166666606</c:v>
                </c:pt>
                <c:pt idx="2101">
                  <c:v>40402.729861111053</c:v>
                </c:pt>
                <c:pt idx="2102">
                  <c:v>40402.73055555555</c:v>
                </c:pt>
                <c:pt idx="2103">
                  <c:v>40402.731249999997</c:v>
                </c:pt>
                <c:pt idx="2104">
                  <c:v>40402.731944444444</c:v>
                </c:pt>
                <c:pt idx="2105">
                  <c:v>40402.732638888883</c:v>
                </c:pt>
                <c:pt idx="2106">
                  <c:v>40402.733333333301</c:v>
                </c:pt>
                <c:pt idx="2107">
                  <c:v>40402.734027777777</c:v>
                </c:pt>
                <c:pt idx="2108">
                  <c:v>40402.734722222194</c:v>
                </c:pt>
                <c:pt idx="2109">
                  <c:v>40402.735416666619</c:v>
                </c:pt>
                <c:pt idx="2110">
                  <c:v>40402.73611111108</c:v>
                </c:pt>
                <c:pt idx="2111">
                  <c:v>40402.736805555534</c:v>
                </c:pt>
                <c:pt idx="2112">
                  <c:v>40402.737499999996</c:v>
                </c:pt>
                <c:pt idx="2113">
                  <c:v>40402.738194444442</c:v>
                </c:pt>
                <c:pt idx="2114">
                  <c:v>40402.738888888889</c:v>
                </c:pt>
                <c:pt idx="2115">
                  <c:v>40402.739583333299</c:v>
                </c:pt>
                <c:pt idx="2116">
                  <c:v>40402.740277777782</c:v>
                </c:pt>
                <c:pt idx="2117">
                  <c:v>40402.740972222222</c:v>
                </c:pt>
                <c:pt idx="2118">
                  <c:v>40402.741666666603</c:v>
                </c:pt>
                <c:pt idx="2119">
                  <c:v>40402.742361111072</c:v>
                </c:pt>
                <c:pt idx="2120">
                  <c:v>40402.743055555555</c:v>
                </c:pt>
                <c:pt idx="2121">
                  <c:v>40402.743749999994</c:v>
                </c:pt>
                <c:pt idx="2122">
                  <c:v>40402.744444444441</c:v>
                </c:pt>
                <c:pt idx="2123">
                  <c:v>40402.745138888888</c:v>
                </c:pt>
                <c:pt idx="2124">
                  <c:v>40402.745833333327</c:v>
                </c:pt>
                <c:pt idx="2125">
                  <c:v>40402.746527777781</c:v>
                </c:pt>
                <c:pt idx="2126">
                  <c:v>40402.74722222222</c:v>
                </c:pt>
                <c:pt idx="2127">
                  <c:v>40402.747916666638</c:v>
                </c:pt>
                <c:pt idx="2128">
                  <c:v>40402.748611111107</c:v>
                </c:pt>
                <c:pt idx="2129">
                  <c:v>40402.749305555524</c:v>
                </c:pt>
                <c:pt idx="2130">
                  <c:v>40402.75</c:v>
                </c:pt>
                <c:pt idx="2131">
                  <c:v>40402.750694444476</c:v>
                </c:pt>
                <c:pt idx="2132">
                  <c:v>40402.751388888886</c:v>
                </c:pt>
                <c:pt idx="2133">
                  <c:v>40402.752083333326</c:v>
                </c:pt>
                <c:pt idx="2134">
                  <c:v>40402.752777777772</c:v>
                </c:pt>
                <c:pt idx="2135">
                  <c:v>40402.753472222204</c:v>
                </c:pt>
                <c:pt idx="2136">
                  <c:v>40402.754166666637</c:v>
                </c:pt>
                <c:pt idx="2137">
                  <c:v>40402.754861111105</c:v>
                </c:pt>
                <c:pt idx="2138">
                  <c:v>40402.755555555552</c:v>
                </c:pt>
                <c:pt idx="2139">
                  <c:v>40402.756250000013</c:v>
                </c:pt>
                <c:pt idx="2140">
                  <c:v>40402.756944444467</c:v>
                </c:pt>
                <c:pt idx="2141">
                  <c:v>40402.757638888892</c:v>
                </c:pt>
                <c:pt idx="2142">
                  <c:v>40402.758333333331</c:v>
                </c:pt>
                <c:pt idx="2143">
                  <c:v>40402.759027777778</c:v>
                </c:pt>
                <c:pt idx="2144">
                  <c:v>40402.759722222196</c:v>
                </c:pt>
                <c:pt idx="2145">
                  <c:v>40402.760416666628</c:v>
                </c:pt>
                <c:pt idx="2146">
                  <c:v>40402.761111111053</c:v>
                </c:pt>
                <c:pt idx="2147">
                  <c:v>40402.761805555514</c:v>
                </c:pt>
                <c:pt idx="2148">
                  <c:v>40402.762499999997</c:v>
                </c:pt>
                <c:pt idx="2149">
                  <c:v>40402.763194444444</c:v>
                </c:pt>
                <c:pt idx="2150">
                  <c:v>40402.763888888876</c:v>
                </c:pt>
                <c:pt idx="2151">
                  <c:v>40402.764583333301</c:v>
                </c:pt>
                <c:pt idx="2152">
                  <c:v>40402.765277777777</c:v>
                </c:pt>
                <c:pt idx="2153">
                  <c:v>40402.765972222194</c:v>
                </c:pt>
                <c:pt idx="2154">
                  <c:v>40402.766666666619</c:v>
                </c:pt>
                <c:pt idx="2155">
                  <c:v>40402.767361111051</c:v>
                </c:pt>
                <c:pt idx="2156">
                  <c:v>40402.768055555534</c:v>
                </c:pt>
                <c:pt idx="2157">
                  <c:v>40402.768749999996</c:v>
                </c:pt>
                <c:pt idx="2158">
                  <c:v>40402.769444444435</c:v>
                </c:pt>
                <c:pt idx="2159">
                  <c:v>40402.770138888889</c:v>
                </c:pt>
                <c:pt idx="2160">
                  <c:v>40402.770833333328</c:v>
                </c:pt>
                <c:pt idx="2161">
                  <c:v>40402.771527777775</c:v>
                </c:pt>
                <c:pt idx="2162">
                  <c:v>40402.772222222222</c:v>
                </c:pt>
                <c:pt idx="2163">
                  <c:v>40402.772916666654</c:v>
                </c:pt>
                <c:pt idx="2164">
                  <c:v>40402.773611111072</c:v>
                </c:pt>
                <c:pt idx="2165">
                  <c:v>40402.774305555555</c:v>
                </c:pt>
                <c:pt idx="2166">
                  <c:v>40402.774999999994</c:v>
                </c:pt>
                <c:pt idx="2167">
                  <c:v>40402.775694444441</c:v>
                </c:pt>
                <c:pt idx="2168">
                  <c:v>40402.776388888888</c:v>
                </c:pt>
                <c:pt idx="2169">
                  <c:v>40402.777083333283</c:v>
                </c:pt>
                <c:pt idx="2170">
                  <c:v>40402.777777777774</c:v>
                </c:pt>
                <c:pt idx="2171">
                  <c:v>40402.77847222222</c:v>
                </c:pt>
                <c:pt idx="2172">
                  <c:v>40402.779166666609</c:v>
                </c:pt>
                <c:pt idx="2173">
                  <c:v>40402.77986111107</c:v>
                </c:pt>
                <c:pt idx="2174">
                  <c:v>40402.780555555553</c:v>
                </c:pt>
                <c:pt idx="2175">
                  <c:v>40402.78125</c:v>
                </c:pt>
                <c:pt idx="2176">
                  <c:v>40402.781944444439</c:v>
                </c:pt>
                <c:pt idx="2177">
                  <c:v>40402.782638888893</c:v>
                </c:pt>
                <c:pt idx="2178">
                  <c:v>40402.783333333326</c:v>
                </c:pt>
                <c:pt idx="2179">
                  <c:v>40402.784027777772</c:v>
                </c:pt>
                <c:pt idx="2180">
                  <c:v>40402.784722222204</c:v>
                </c:pt>
                <c:pt idx="2181">
                  <c:v>40402.785416666637</c:v>
                </c:pt>
                <c:pt idx="2182">
                  <c:v>40402.786111111105</c:v>
                </c:pt>
                <c:pt idx="2183">
                  <c:v>40402.786805555552</c:v>
                </c:pt>
                <c:pt idx="2184">
                  <c:v>40402.787499999999</c:v>
                </c:pt>
                <c:pt idx="2185">
                  <c:v>40402.788194444467</c:v>
                </c:pt>
                <c:pt idx="2186">
                  <c:v>40402.788888888892</c:v>
                </c:pt>
                <c:pt idx="2187">
                  <c:v>40402.789583333324</c:v>
                </c:pt>
                <c:pt idx="2188">
                  <c:v>40402.790277777778</c:v>
                </c:pt>
                <c:pt idx="2189">
                  <c:v>40402.790972222196</c:v>
                </c:pt>
                <c:pt idx="2190">
                  <c:v>40402.791666666606</c:v>
                </c:pt>
                <c:pt idx="2191">
                  <c:v>40402.792361111053</c:v>
                </c:pt>
                <c:pt idx="2192">
                  <c:v>40402.793055555514</c:v>
                </c:pt>
                <c:pt idx="2193">
                  <c:v>40402.793749999975</c:v>
                </c:pt>
                <c:pt idx="2194">
                  <c:v>40402.794444444444</c:v>
                </c:pt>
                <c:pt idx="2195">
                  <c:v>40402.795138888876</c:v>
                </c:pt>
                <c:pt idx="2196">
                  <c:v>40402.795833333301</c:v>
                </c:pt>
                <c:pt idx="2197">
                  <c:v>40402.796527777777</c:v>
                </c:pt>
                <c:pt idx="2198">
                  <c:v>40402.797222222194</c:v>
                </c:pt>
                <c:pt idx="2199">
                  <c:v>40402.797916666619</c:v>
                </c:pt>
                <c:pt idx="2200">
                  <c:v>40402.79861111108</c:v>
                </c:pt>
                <c:pt idx="2201">
                  <c:v>40402.799305555513</c:v>
                </c:pt>
                <c:pt idx="2202">
                  <c:v>40402.799999999996</c:v>
                </c:pt>
                <c:pt idx="2203">
                  <c:v>40402.800694444493</c:v>
                </c:pt>
                <c:pt idx="2204">
                  <c:v>40402.801388888889</c:v>
                </c:pt>
                <c:pt idx="2205">
                  <c:v>40402.802083333328</c:v>
                </c:pt>
                <c:pt idx="2206">
                  <c:v>40402.802777777782</c:v>
                </c:pt>
                <c:pt idx="2207">
                  <c:v>40402.803472222222</c:v>
                </c:pt>
                <c:pt idx="2208">
                  <c:v>40402.804166666654</c:v>
                </c:pt>
                <c:pt idx="2209">
                  <c:v>40402.804861111108</c:v>
                </c:pt>
                <c:pt idx="2210">
                  <c:v>40402.805555555562</c:v>
                </c:pt>
                <c:pt idx="2211">
                  <c:v>40402.806250000031</c:v>
                </c:pt>
                <c:pt idx="2212">
                  <c:v>40402.806944444485</c:v>
                </c:pt>
                <c:pt idx="2213">
                  <c:v>40402.807638888917</c:v>
                </c:pt>
                <c:pt idx="2214">
                  <c:v>40402.808333333342</c:v>
                </c:pt>
                <c:pt idx="2215">
                  <c:v>40402.809027777781</c:v>
                </c:pt>
                <c:pt idx="2216">
                  <c:v>40402.80972222222</c:v>
                </c:pt>
                <c:pt idx="2217">
                  <c:v>40402.810416666667</c:v>
                </c:pt>
                <c:pt idx="2218">
                  <c:v>40402.811111111107</c:v>
                </c:pt>
                <c:pt idx="2219">
                  <c:v>40402.811805555553</c:v>
                </c:pt>
                <c:pt idx="2220">
                  <c:v>40402.812500000029</c:v>
                </c:pt>
                <c:pt idx="2221">
                  <c:v>40402.813194444476</c:v>
                </c:pt>
                <c:pt idx="2222">
                  <c:v>40402.813888888893</c:v>
                </c:pt>
                <c:pt idx="2223">
                  <c:v>40402.814583333333</c:v>
                </c:pt>
                <c:pt idx="2224">
                  <c:v>40402.815277777801</c:v>
                </c:pt>
                <c:pt idx="2225">
                  <c:v>40402.815972222219</c:v>
                </c:pt>
                <c:pt idx="2226">
                  <c:v>40402.816666666666</c:v>
                </c:pt>
                <c:pt idx="2227">
                  <c:v>40402.817361111105</c:v>
                </c:pt>
                <c:pt idx="2228">
                  <c:v>40402.818055555588</c:v>
                </c:pt>
                <c:pt idx="2229">
                  <c:v>40402.818750000013</c:v>
                </c:pt>
                <c:pt idx="2230">
                  <c:v>40402.819444444467</c:v>
                </c:pt>
                <c:pt idx="2231">
                  <c:v>40402.820138888892</c:v>
                </c:pt>
                <c:pt idx="2232">
                  <c:v>40402.820833333331</c:v>
                </c:pt>
                <c:pt idx="2233">
                  <c:v>40402.821527777778</c:v>
                </c:pt>
                <c:pt idx="2234">
                  <c:v>40402.822222222218</c:v>
                </c:pt>
                <c:pt idx="2235">
                  <c:v>40402.822916666664</c:v>
                </c:pt>
                <c:pt idx="2236">
                  <c:v>40402.823611111104</c:v>
                </c:pt>
                <c:pt idx="2237">
                  <c:v>40402.82430555555</c:v>
                </c:pt>
                <c:pt idx="2238">
                  <c:v>40402.825000000004</c:v>
                </c:pt>
                <c:pt idx="2239">
                  <c:v>40402.825694444473</c:v>
                </c:pt>
                <c:pt idx="2240">
                  <c:v>40402.826388888883</c:v>
                </c:pt>
                <c:pt idx="2241">
                  <c:v>40402.827083333301</c:v>
                </c:pt>
                <c:pt idx="2242">
                  <c:v>40402.827777777777</c:v>
                </c:pt>
                <c:pt idx="2243">
                  <c:v>40402.828472222216</c:v>
                </c:pt>
                <c:pt idx="2244">
                  <c:v>40402.829166666619</c:v>
                </c:pt>
                <c:pt idx="2245">
                  <c:v>40402.82986111108</c:v>
                </c:pt>
                <c:pt idx="2246">
                  <c:v>40402.830555555549</c:v>
                </c:pt>
                <c:pt idx="2247">
                  <c:v>40402.831250000003</c:v>
                </c:pt>
                <c:pt idx="2248">
                  <c:v>40402.831944444442</c:v>
                </c:pt>
                <c:pt idx="2249">
                  <c:v>40402.832638888925</c:v>
                </c:pt>
                <c:pt idx="2250">
                  <c:v>40402.833333333328</c:v>
                </c:pt>
                <c:pt idx="2251">
                  <c:v>40402.834027777782</c:v>
                </c:pt>
                <c:pt idx="2252">
                  <c:v>40402.834722222222</c:v>
                </c:pt>
                <c:pt idx="2253">
                  <c:v>40402.835416666654</c:v>
                </c:pt>
                <c:pt idx="2254">
                  <c:v>40402.836111111108</c:v>
                </c:pt>
                <c:pt idx="2255">
                  <c:v>40402.836805555562</c:v>
                </c:pt>
                <c:pt idx="2256">
                  <c:v>40402.837500000001</c:v>
                </c:pt>
                <c:pt idx="2257">
                  <c:v>40402.838194444485</c:v>
                </c:pt>
                <c:pt idx="2258">
                  <c:v>40402.838888888917</c:v>
                </c:pt>
                <c:pt idx="2259">
                  <c:v>40402.839583333327</c:v>
                </c:pt>
                <c:pt idx="2260">
                  <c:v>40402.84027777781</c:v>
                </c:pt>
                <c:pt idx="2261">
                  <c:v>40402.840972222242</c:v>
                </c:pt>
                <c:pt idx="2262">
                  <c:v>40402.841666666638</c:v>
                </c:pt>
                <c:pt idx="2263">
                  <c:v>40402.842361111107</c:v>
                </c:pt>
                <c:pt idx="2264">
                  <c:v>40402.843055555553</c:v>
                </c:pt>
                <c:pt idx="2265">
                  <c:v>40402.84375</c:v>
                </c:pt>
                <c:pt idx="2266">
                  <c:v>40402.844444444476</c:v>
                </c:pt>
                <c:pt idx="2267">
                  <c:v>40402.845138888893</c:v>
                </c:pt>
                <c:pt idx="2268">
                  <c:v>40402.845833333333</c:v>
                </c:pt>
                <c:pt idx="2269">
                  <c:v>40402.846527777801</c:v>
                </c:pt>
                <c:pt idx="2270">
                  <c:v>40402.847222222219</c:v>
                </c:pt>
                <c:pt idx="2271">
                  <c:v>40402.847916666666</c:v>
                </c:pt>
                <c:pt idx="2272">
                  <c:v>40402.848611111112</c:v>
                </c:pt>
                <c:pt idx="2273">
                  <c:v>40402.849305555552</c:v>
                </c:pt>
                <c:pt idx="2274">
                  <c:v>40402.850000000013</c:v>
                </c:pt>
                <c:pt idx="2275">
                  <c:v>40402.850694444496</c:v>
                </c:pt>
                <c:pt idx="2276">
                  <c:v>40402.851388888892</c:v>
                </c:pt>
                <c:pt idx="2277">
                  <c:v>40402.852083333331</c:v>
                </c:pt>
                <c:pt idx="2278">
                  <c:v>40402.852777777793</c:v>
                </c:pt>
                <c:pt idx="2279">
                  <c:v>40402.853472222218</c:v>
                </c:pt>
                <c:pt idx="2280">
                  <c:v>40402.854166666664</c:v>
                </c:pt>
                <c:pt idx="2281">
                  <c:v>40402.854861111111</c:v>
                </c:pt>
                <c:pt idx="2282">
                  <c:v>40402.855555555579</c:v>
                </c:pt>
                <c:pt idx="2283">
                  <c:v>40402.856250000041</c:v>
                </c:pt>
                <c:pt idx="2284">
                  <c:v>40402.856944444502</c:v>
                </c:pt>
                <c:pt idx="2285">
                  <c:v>40402.85763888892</c:v>
                </c:pt>
                <c:pt idx="2286">
                  <c:v>40402.858333333359</c:v>
                </c:pt>
                <c:pt idx="2287">
                  <c:v>40402.859027777791</c:v>
                </c:pt>
                <c:pt idx="2288">
                  <c:v>40402.859722222216</c:v>
                </c:pt>
                <c:pt idx="2289">
                  <c:v>40402.860416666656</c:v>
                </c:pt>
                <c:pt idx="2290">
                  <c:v>40402.86111111108</c:v>
                </c:pt>
                <c:pt idx="2291">
                  <c:v>40402.861805555534</c:v>
                </c:pt>
                <c:pt idx="2292">
                  <c:v>40402.862500000003</c:v>
                </c:pt>
                <c:pt idx="2293">
                  <c:v>40402.863194444442</c:v>
                </c:pt>
                <c:pt idx="2294">
                  <c:v>40402.863888888889</c:v>
                </c:pt>
                <c:pt idx="2295">
                  <c:v>40402.864583333328</c:v>
                </c:pt>
                <c:pt idx="2296">
                  <c:v>40402.865277777782</c:v>
                </c:pt>
                <c:pt idx="2297">
                  <c:v>40402.865972222222</c:v>
                </c:pt>
                <c:pt idx="2298">
                  <c:v>40402.866666666654</c:v>
                </c:pt>
                <c:pt idx="2299">
                  <c:v>40402.867361111072</c:v>
                </c:pt>
                <c:pt idx="2300">
                  <c:v>40402.868055555562</c:v>
                </c:pt>
                <c:pt idx="2301">
                  <c:v>40402.868750000001</c:v>
                </c:pt>
                <c:pt idx="2302">
                  <c:v>40402.869444444441</c:v>
                </c:pt>
                <c:pt idx="2303">
                  <c:v>40402.870138888917</c:v>
                </c:pt>
                <c:pt idx="2304">
                  <c:v>40402.870833333342</c:v>
                </c:pt>
                <c:pt idx="2305">
                  <c:v>40402.871527777781</c:v>
                </c:pt>
                <c:pt idx="2306">
                  <c:v>40402.872222222242</c:v>
                </c:pt>
                <c:pt idx="2307">
                  <c:v>40402.872916666667</c:v>
                </c:pt>
                <c:pt idx="2308">
                  <c:v>40402.873611111107</c:v>
                </c:pt>
                <c:pt idx="2309">
                  <c:v>40402.874305555553</c:v>
                </c:pt>
                <c:pt idx="2310">
                  <c:v>40402.875</c:v>
                </c:pt>
                <c:pt idx="2311">
                  <c:v>40402.875694444476</c:v>
                </c:pt>
                <c:pt idx="2312">
                  <c:v>40402.876388888893</c:v>
                </c:pt>
                <c:pt idx="2313">
                  <c:v>40402.877083333326</c:v>
                </c:pt>
                <c:pt idx="2314">
                  <c:v>40402.877777777772</c:v>
                </c:pt>
                <c:pt idx="2315">
                  <c:v>40402.878472222219</c:v>
                </c:pt>
                <c:pt idx="2316">
                  <c:v>40402.879166666637</c:v>
                </c:pt>
                <c:pt idx="2317">
                  <c:v>40402.879861111105</c:v>
                </c:pt>
                <c:pt idx="2318">
                  <c:v>40402.880555555588</c:v>
                </c:pt>
                <c:pt idx="2319">
                  <c:v>40402.881250000013</c:v>
                </c:pt>
                <c:pt idx="2320">
                  <c:v>40402.881944444467</c:v>
                </c:pt>
                <c:pt idx="2321">
                  <c:v>40402.882638888936</c:v>
                </c:pt>
                <c:pt idx="2322">
                  <c:v>40402.883333333331</c:v>
                </c:pt>
                <c:pt idx="2323">
                  <c:v>40402.884027777793</c:v>
                </c:pt>
                <c:pt idx="2324">
                  <c:v>40402.884722222218</c:v>
                </c:pt>
                <c:pt idx="2325">
                  <c:v>40402.885416666664</c:v>
                </c:pt>
                <c:pt idx="2326">
                  <c:v>40402.886111111111</c:v>
                </c:pt>
                <c:pt idx="2327">
                  <c:v>40402.886805555579</c:v>
                </c:pt>
                <c:pt idx="2328">
                  <c:v>40402.887500000012</c:v>
                </c:pt>
                <c:pt idx="2329">
                  <c:v>40402.888194444502</c:v>
                </c:pt>
                <c:pt idx="2330">
                  <c:v>40402.88888888892</c:v>
                </c:pt>
                <c:pt idx="2331">
                  <c:v>40402.88958333333</c:v>
                </c:pt>
                <c:pt idx="2332">
                  <c:v>40402.890277777791</c:v>
                </c:pt>
                <c:pt idx="2333">
                  <c:v>40402.890972222216</c:v>
                </c:pt>
                <c:pt idx="2334">
                  <c:v>40402.891666666619</c:v>
                </c:pt>
                <c:pt idx="2335">
                  <c:v>40402.89236111108</c:v>
                </c:pt>
                <c:pt idx="2336">
                  <c:v>40402.893055555534</c:v>
                </c:pt>
                <c:pt idx="2337">
                  <c:v>40402.893749999996</c:v>
                </c:pt>
                <c:pt idx="2338">
                  <c:v>40402.894444444442</c:v>
                </c:pt>
                <c:pt idx="2339">
                  <c:v>40402.895138888889</c:v>
                </c:pt>
                <c:pt idx="2340">
                  <c:v>40402.895833333328</c:v>
                </c:pt>
                <c:pt idx="2341">
                  <c:v>40402.896527777782</c:v>
                </c:pt>
                <c:pt idx="2342">
                  <c:v>40402.897222222222</c:v>
                </c:pt>
                <c:pt idx="2343">
                  <c:v>40402.897916666654</c:v>
                </c:pt>
                <c:pt idx="2344">
                  <c:v>40402.898611111108</c:v>
                </c:pt>
                <c:pt idx="2345">
                  <c:v>40402.899305555555</c:v>
                </c:pt>
                <c:pt idx="2346">
                  <c:v>40402.9</c:v>
                </c:pt>
                <c:pt idx="2347">
                  <c:v>40402.900694444485</c:v>
                </c:pt>
                <c:pt idx="2348">
                  <c:v>40402.901388888888</c:v>
                </c:pt>
                <c:pt idx="2349">
                  <c:v>40402.902083333327</c:v>
                </c:pt>
                <c:pt idx="2350">
                  <c:v>40402.902777777781</c:v>
                </c:pt>
                <c:pt idx="2351">
                  <c:v>40402.90347222222</c:v>
                </c:pt>
                <c:pt idx="2352">
                  <c:v>40402.904166666638</c:v>
                </c:pt>
                <c:pt idx="2353">
                  <c:v>40402.904861111107</c:v>
                </c:pt>
                <c:pt idx="2354">
                  <c:v>40402.905555555553</c:v>
                </c:pt>
                <c:pt idx="2355">
                  <c:v>40402.906250000029</c:v>
                </c:pt>
                <c:pt idx="2356">
                  <c:v>40402.906944444476</c:v>
                </c:pt>
                <c:pt idx="2357">
                  <c:v>40402.907638888893</c:v>
                </c:pt>
                <c:pt idx="2358">
                  <c:v>40402.908333333333</c:v>
                </c:pt>
                <c:pt idx="2359">
                  <c:v>40402.909027777772</c:v>
                </c:pt>
                <c:pt idx="2360">
                  <c:v>40402.909722222204</c:v>
                </c:pt>
                <c:pt idx="2361">
                  <c:v>40402.910416666666</c:v>
                </c:pt>
                <c:pt idx="2362">
                  <c:v>40402.911111111105</c:v>
                </c:pt>
                <c:pt idx="2363">
                  <c:v>40402.911805555552</c:v>
                </c:pt>
                <c:pt idx="2364">
                  <c:v>40402.912500000013</c:v>
                </c:pt>
                <c:pt idx="2365">
                  <c:v>40402.913194444467</c:v>
                </c:pt>
                <c:pt idx="2366">
                  <c:v>40402.913888888892</c:v>
                </c:pt>
                <c:pt idx="2367">
                  <c:v>40402.914583333331</c:v>
                </c:pt>
                <c:pt idx="2368">
                  <c:v>40402.915277777793</c:v>
                </c:pt>
                <c:pt idx="2369">
                  <c:v>40402.915972222218</c:v>
                </c:pt>
                <c:pt idx="2370">
                  <c:v>40402.916666666664</c:v>
                </c:pt>
                <c:pt idx="2371">
                  <c:v>40402.917361111104</c:v>
                </c:pt>
                <c:pt idx="2372">
                  <c:v>40402.918055555579</c:v>
                </c:pt>
                <c:pt idx="2373">
                  <c:v>40402.918750000012</c:v>
                </c:pt>
                <c:pt idx="2374">
                  <c:v>40402.919444444473</c:v>
                </c:pt>
                <c:pt idx="2375">
                  <c:v>40402.920138888883</c:v>
                </c:pt>
                <c:pt idx="2376">
                  <c:v>40402.92083333333</c:v>
                </c:pt>
                <c:pt idx="2377">
                  <c:v>40402.921527777777</c:v>
                </c:pt>
                <c:pt idx="2378">
                  <c:v>40402.922222222216</c:v>
                </c:pt>
                <c:pt idx="2379">
                  <c:v>40402.922916666656</c:v>
                </c:pt>
                <c:pt idx="2380">
                  <c:v>40402.92361111108</c:v>
                </c:pt>
                <c:pt idx="2381">
                  <c:v>40402.924305555534</c:v>
                </c:pt>
                <c:pt idx="2382">
                  <c:v>40402.924999999996</c:v>
                </c:pt>
                <c:pt idx="2383">
                  <c:v>40402.925694444442</c:v>
                </c:pt>
                <c:pt idx="2384">
                  <c:v>40402.926388888889</c:v>
                </c:pt>
                <c:pt idx="2385">
                  <c:v>40402.927083333299</c:v>
                </c:pt>
                <c:pt idx="2386">
                  <c:v>40402.927777777775</c:v>
                </c:pt>
                <c:pt idx="2387">
                  <c:v>40402.928472222222</c:v>
                </c:pt>
                <c:pt idx="2388">
                  <c:v>40402.929166666603</c:v>
                </c:pt>
                <c:pt idx="2389">
                  <c:v>40402.929861111072</c:v>
                </c:pt>
                <c:pt idx="2390">
                  <c:v>40402.930555555562</c:v>
                </c:pt>
                <c:pt idx="2391">
                  <c:v>40402.931250000001</c:v>
                </c:pt>
                <c:pt idx="2392">
                  <c:v>40402.931944444441</c:v>
                </c:pt>
                <c:pt idx="2393">
                  <c:v>40402.932638888917</c:v>
                </c:pt>
                <c:pt idx="2394">
                  <c:v>40402.933333333327</c:v>
                </c:pt>
                <c:pt idx="2395">
                  <c:v>40402.934027777781</c:v>
                </c:pt>
                <c:pt idx="2396">
                  <c:v>40402.93472222222</c:v>
                </c:pt>
                <c:pt idx="2397">
                  <c:v>40402.935416666638</c:v>
                </c:pt>
                <c:pt idx="2398">
                  <c:v>40402.936111111107</c:v>
                </c:pt>
                <c:pt idx="2399">
                  <c:v>40402.936805555553</c:v>
                </c:pt>
                <c:pt idx="2400">
                  <c:v>40402.9375</c:v>
                </c:pt>
                <c:pt idx="2401">
                  <c:v>40402.938194444476</c:v>
                </c:pt>
                <c:pt idx="2402">
                  <c:v>40402.938888888893</c:v>
                </c:pt>
                <c:pt idx="2403">
                  <c:v>40402.939583333326</c:v>
                </c:pt>
                <c:pt idx="2404">
                  <c:v>40402.940277777801</c:v>
                </c:pt>
                <c:pt idx="2405">
                  <c:v>40402.940972222219</c:v>
                </c:pt>
                <c:pt idx="2406">
                  <c:v>40402.941666666637</c:v>
                </c:pt>
                <c:pt idx="2407">
                  <c:v>40402.942361111105</c:v>
                </c:pt>
                <c:pt idx="2408">
                  <c:v>40402.943055555552</c:v>
                </c:pt>
                <c:pt idx="2409">
                  <c:v>40402.943749999999</c:v>
                </c:pt>
                <c:pt idx="2410">
                  <c:v>40402.944444444467</c:v>
                </c:pt>
                <c:pt idx="2411">
                  <c:v>40402.945138888892</c:v>
                </c:pt>
                <c:pt idx="2412">
                  <c:v>40402.945833333331</c:v>
                </c:pt>
                <c:pt idx="2413">
                  <c:v>40402.946527777793</c:v>
                </c:pt>
                <c:pt idx="2414">
                  <c:v>40402.947222222218</c:v>
                </c:pt>
                <c:pt idx="2415">
                  <c:v>40402.947916666664</c:v>
                </c:pt>
                <c:pt idx="2416">
                  <c:v>40402.948611111111</c:v>
                </c:pt>
                <c:pt idx="2417">
                  <c:v>40402.94930555555</c:v>
                </c:pt>
                <c:pt idx="2418">
                  <c:v>40402.950000000012</c:v>
                </c:pt>
                <c:pt idx="2419">
                  <c:v>40402.950694444502</c:v>
                </c:pt>
                <c:pt idx="2420">
                  <c:v>40402.951388888883</c:v>
                </c:pt>
                <c:pt idx="2421">
                  <c:v>40402.95208333333</c:v>
                </c:pt>
                <c:pt idx="2422">
                  <c:v>40402.952777777791</c:v>
                </c:pt>
                <c:pt idx="2423">
                  <c:v>40402.953472222216</c:v>
                </c:pt>
                <c:pt idx="2424">
                  <c:v>40402.954166666656</c:v>
                </c:pt>
                <c:pt idx="2425">
                  <c:v>40402.954861111109</c:v>
                </c:pt>
                <c:pt idx="2426">
                  <c:v>40402.955555555549</c:v>
                </c:pt>
                <c:pt idx="2427">
                  <c:v>40402.956250000039</c:v>
                </c:pt>
                <c:pt idx="2428">
                  <c:v>40402.956944444493</c:v>
                </c:pt>
                <c:pt idx="2429">
                  <c:v>40402.957638888925</c:v>
                </c:pt>
                <c:pt idx="2430">
                  <c:v>40402.958333333343</c:v>
                </c:pt>
                <c:pt idx="2431">
                  <c:v>40402.959027777782</c:v>
                </c:pt>
                <c:pt idx="2432">
                  <c:v>40402.959722222222</c:v>
                </c:pt>
                <c:pt idx="2433">
                  <c:v>40402.960416666654</c:v>
                </c:pt>
                <c:pt idx="2434">
                  <c:v>40402.961111111072</c:v>
                </c:pt>
                <c:pt idx="2435">
                  <c:v>40402.961805555555</c:v>
                </c:pt>
                <c:pt idx="2436">
                  <c:v>40402.962500000001</c:v>
                </c:pt>
                <c:pt idx="2437">
                  <c:v>40402.963194444441</c:v>
                </c:pt>
                <c:pt idx="2438">
                  <c:v>40402.963888888888</c:v>
                </c:pt>
                <c:pt idx="2439">
                  <c:v>40402.964583333327</c:v>
                </c:pt>
                <c:pt idx="2440">
                  <c:v>40402.965277777781</c:v>
                </c:pt>
                <c:pt idx="2441">
                  <c:v>40402.96597222222</c:v>
                </c:pt>
                <c:pt idx="2442">
                  <c:v>40402.966666666638</c:v>
                </c:pt>
                <c:pt idx="2443">
                  <c:v>40402.96736111107</c:v>
                </c:pt>
                <c:pt idx="2444">
                  <c:v>40402.968055555553</c:v>
                </c:pt>
                <c:pt idx="2445">
                  <c:v>40402.96875</c:v>
                </c:pt>
                <c:pt idx="2446">
                  <c:v>40402.969444444439</c:v>
                </c:pt>
                <c:pt idx="2447">
                  <c:v>40402.970138888893</c:v>
                </c:pt>
                <c:pt idx="2448">
                  <c:v>40402.970833333333</c:v>
                </c:pt>
                <c:pt idx="2449">
                  <c:v>40402.971527777772</c:v>
                </c:pt>
                <c:pt idx="2450">
                  <c:v>40402.972222222219</c:v>
                </c:pt>
                <c:pt idx="2451">
                  <c:v>40402.972916666666</c:v>
                </c:pt>
                <c:pt idx="2452">
                  <c:v>40402.973611111105</c:v>
                </c:pt>
                <c:pt idx="2453">
                  <c:v>40402.974305555552</c:v>
                </c:pt>
                <c:pt idx="2454">
                  <c:v>40402.975000000006</c:v>
                </c:pt>
                <c:pt idx="2455">
                  <c:v>40402.975694444467</c:v>
                </c:pt>
                <c:pt idx="2456">
                  <c:v>40402.976388888892</c:v>
                </c:pt>
                <c:pt idx="2457">
                  <c:v>40402.977083333324</c:v>
                </c:pt>
                <c:pt idx="2458">
                  <c:v>40402.977777777778</c:v>
                </c:pt>
                <c:pt idx="2459">
                  <c:v>40402.978472222218</c:v>
                </c:pt>
                <c:pt idx="2460">
                  <c:v>40402.979166666628</c:v>
                </c:pt>
                <c:pt idx="2461">
                  <c:v>40402.979861111104</c:v>
                </c:pt>
                <c:pt idx="2462">
                  <c:v>40402.980555555579</c:v>
                </c:pt>
                <c:pt idx="2463">
                  <c:v>40402.981250000012</c:v>
                </c:pt>
                <c:pt idx="2464">
                  <c:v>40402.981944444473</c:v>
                </c:pt>
                <c:pt idx="2465">
                  <c:v>40402.98263888892</c:v>
                </c:pt>
                <c:pt idx="2466">
                  <c:v>40402.98333333333</c:v>
                </c:pt>
                <c:pt idx="2467">
                  <c:v>40402.984027777791</c:v>
                </c:pt>
                <c:pt idx="2468">
                  <c:v>40402.984722222216</c:v>
                </c:pt>
                <c:pt idx="2469">
                  <c:v>40402.985416666656</c:v>
                </c:pt>
                <c:pt idx="2470">
                  <c:v>40402.986111111109</c:v>
                </c:pt>
                <c:pt idx="2471">
                  <c:v>40402.986805555549</c:v>
                </c:pt>
                <c:pt idx="2472">
                  <c:v>40402.987500000003</c:v>
                </c:pt>
                <c:pt idx="2473">
                  <c:v>40402.988194444493</c:v>
                </c:pt>
                <c:pt idx="2474">
                  <c:v>40402.988888888925</c:v>
                </c:pt>
                <c:pt idx="2475">
                  <c:v>40402.989583333328</c:v>
                </c:pt>
                <c:pt idx="2476">
                  <c:v>40402.990277777782</c:v>
                </c:pt>
                <c:pt idx="2477">
                  <c:v>40402.990972222222</c:v>
                </c:pt>
                <c:pt idx="2478">
                  <c:v>40402.991666666603</c:v>
                </c:pt>
                <c:pt idx="2479">
                  <c:v>40402.992361111072</c:v>
                </c:pt>
                <c:pt idx="2480">
                  <c:v>40402.993055555555</c:v>
                </c:pt>
                <c:pt idx="2481">
                  <c:v>40402.993749999994</c:v>
                </c:pt>
                <c:pt idx="2482">
                  <c:v>40402.994444444441</c:v>
                </c:pt>
                <c:pt idx="2483">
                  <c:v>40402.995138888888</c:v>
                </c:pt>
                <c:pt idx="2484">
                  <c:v>40402.995833333327</c:v>
                </c:pt>
                <c:pt idx="2485">
                  <c:v>40402.996527777781</c:v>
                </c:pt>
                <c:pt idx="2486">
                  <c:v>40402.99722222222</c:v>
                </c:pt>
                <c:pt idx="2487">
                  <c:v>40402.997916666638</c:v>
                </c:pt>
                <c:pt idx="2488">
                  <c:v>40402.998611111107</c:v>
                </c:pt>
                <c:pt idx="2489">
                  <c:v>40402.999305555524</c:v>
                </c:pt>
                <c:pt idx="2490">
                  <c:v>40403</c:v>
                </c:pt>
                <c:pt idx="2491">
                  <c:v>40403.000694444476</c:v>
                </c:pt>
                <c:pt idx="2492">
                  <c:v>40403.001388888886</c:v>
                </c:pt>
                <c:pt idx="2493">
                  <c:v>40403.002083333326</c:v>
                </c:pt>
                <c:pt idx="2494">
                  <c:v>40403.002777777772</c:v>
                </c:pt>
                <c:pt idx="2495">
                  <c:v>40403.003472222204</c:v>
                </c:pt>
                <c:pt idx="2496">
                  <c:v>40403.004166666637</c:v>
                </c:pt>
                <c:pt idx="2497">
                  <c:v>40403.004861111105</c:v>
                </c:pt>
                <c:pt idx="2498">
                  <c:v>40403.005555555552</c:v>
                </c:pt>
                <c:pt idx="2499">
                  <c:v>40403.006250000013</c:v>
                </c:pt>
                <c:pt idx="2500">
                  <c:v>40403.006944444467</c:v>
                </c:pt>
                <c:pt idx="2501">
                  <c:v>40403.007638888892</c:v>
                </c:pt>
                <c:pt idx="2502">
                  <c:v>40403.008333333331</c:v>
                </c:pt>
                <c:pt idx="2503">
                  <c:v>40403.009027777778</c:v>
                </c:pt>
                <c:pt idx="2504">
                  <c:v>40403.009722222196</c:v>
                </c:pt>
                <c:pt idx="2505">
                  <c:v>40403.010416666664</c:v>
                </c:pt>
                <c:pt idx="2506">
                  <c:v>40403.011111111104</c:v>
                </c:pt>
                <c:pt idx="2507">
                  <c:v>40403.01180555555</c:v>
                </c:pt>
                <c:pt idx="2508">
                  <c:v>40403.012500000012</c:v>
                </c:pt>
                <c:pt idx="2509">
                  <c:v>40403.013194444473</c:v>
                </c:pt>
                <c:pt idx="2510">
                  <c:v>40403.013888888883</c:v>
                </c:pt>
                <c:pt idx="2511">
                  <c:v>40403.01458333333</c:v>
                </c:pt>
                <c:pt idx="2512">
                  <c:v>40403.015277777791</c:v>
                </c:pt>
                <c:pt idx="2513">
                  <c:v>40403.015972222216</c:v>
                </c:pt>
                <c:pt idx="2514">
                  <c:v>40403.016666666656</c:v>
                </c:pt>
                <c:pt idx="2515">
                  <c:v>40403.01736111108</c:v>
                </c:pt>
                <c:pt idx="2516">
                  <c:v>40403.018055555549</c:v>
                </c:pt>
                <c:pt idx="2517">
                  <c:v>40403.018750000003</c:v>
                </c:pt>
                <c:pt idx="2518">
                  <c:v>40403.019444444442</c:v>
                </c:pt>
                <c:pt idx="2519">
                  <c:v>40403.020138888889</c:v>
                </c:pt>
                <c:pt idx="2520">
                  <c:v>40403.020833333328</c:v>
                </c:pt>
                <c:pt idx="2521">
                  <c:v>40403.021527777775</c:v>
                </c:pt>
                <c:pt idx="2522">
                  <c:v>40403.022222222222</c:v>
                </c:pt>
                <c:pt idx="2523">
                  <c:v>40403.022916666654</c:v>
                </c:pt>
                <c:pt idx="2524">
                  <c:v>40403.023611111072</c:v>
                </c:pt>
                <c:pt idx="2525">
                  <c:v>40403.024305555555</c:v>
                </c:pt>
                <c:pt idx="2526">
                  <c:v>40403.024999999994</c:v>
                </c:pt>
                <c:pt idx="2527">
                  <c:v>40403.025694444441</c:v>
                </c:pt>
                <c:pt idx="2528">
                  <c:v>40403.026388888888</c:v>
                </c:pt>
                <c:pt idx="2529">
                  <c:v>40403.027083333283</c:v>
                </c:pt>
                <c:pt idx="2530">
                  <c:v>40403.027777777774</c:v>
                </c:pt>
                <c:pt idx="2531">
                  <c:v>40403.02847222222</c:v>
                </c:pt>
                <c:pt idx="2532">
                  <c:v>40403.029166666609</c:v>
                </c:pt>
                <c:pt idx="2533">
                  <c:v>40403.02986111107</c:v>
                </c:pt>
                <c:pt idx="2534">
                  <c:v>40403.030555555553</c:v>
                </c:pt>
                <c:pt idx="2535">
                  <c:v>40403.03125</c:v>
                </c:pt>
                <c:pt idx="2536">
                  <c:v>40403.031944444439</c:v>
                </c:pt>
                <c:pt idx="2537">
                  <c:v>40403.032638888893</c:v>
                </c:pt>
                <c:pt idx="2538">
                  <c:v>40403.033333333326</c:v>
                </c:pt>
                <c:pt idx="2539">
                  <c:v>40403.034027777772</c:v>
                </c:pt>
                <c:pt idx="2540">
                  <c:v>40403.034722222204</c:v>
                </c:pt>
                <c:pt idx="2541">
                  <c:v>40403.035416666637</c:v>
                </c:pt>
                <c:pt idx="2542">
                  <c:v>40403.036111111105</c:v>
                </c:pt>
                <c:pt idx="2543">
                  <c:v>40403.036805555552</c:v>
                </c:pt>
                <c:pt idx="2544">
                  <c:v>40403.037499999999</c:v>
                </c:pt>
                <c:pt idx="2545">
                  <c:v>40403.038194444467</c:v>
                </c:pt>
                <c:pt idx="2546">
                  <c:v>40403.038888888892</c:v>
                </c:pt>
                <c:pt idx="2547">
                  <c:v>40403.039583333324</c:v>
                </c:pt>
                <c:pt idx="2548">
                  <c:v>40403.040277777793</c:v>
                </c:pt>
                <c:pt idx="2549">
                  <c:v>40403.040972222218</c:v>
                </c:pt>
                <c:pt idx="2550">
                  <c:v>40403.041666666628</c:v>
                </c:pt>
                <c:pt idx="2551">
                  <c:v>40403.042361111104</c:v>
                </c:pt>
                <c:pt idx="2552">
                  <c:v>40403.04305555555</c:v>
                </c:pt>
                <c:pt idx="2553">
                  <c:v>40403.043749999997</c:v>
                </c:pt>
                <c:pt idx="2554">
                  <c:v>40403.044444444473</c:v>
                </c:pt>
                <c:pt idx="2555">
                  <c:v>40403.045138888883</c:v>
                </c:pt>
                <c:pt idx="2556">
                  <c:v>40403.04583333333</c:v>
                </c:pt>
                <c:pt idx="2557">
                  <c:v>40403.046527777791</c:v>
                </c:pt>
                <c:pt idx="2558">
                  <c:v>40403.047222222216</c:v>
                </c:pt>
                <c:pt idx="2559">
                  <c:v>40403.047916666656</c:v>
                </c:pt>
                <c:pt idx="2560">
                  <c:v>40403.048611111109</c:v>
                </c:pt>
                <c:pt idx="2561">
                  <c:v>40403.049305555534</c:v>
                </c:pt>
                <c:pt idx="2562">
                  <c:v>40403.050000000003</c:v>
                </c:pt>
                <c:pt idx="2563">
                  <c:v>40403.050694444493</c:v>
                </c:pt>
                <c:pt idx="2564">
                  <c:v>40403.051388888889</c:v>
                </c:pt>
                <c:pt idx="2565">
                  <c:v>40403.052083333328</c:v>
                </c:pt>
                <c:pt idx="2566">
                  <c:v>40403.052777777782</c:v>
                </c:pt>
                <c:pt idx="2567">
                  <c:v>40403.053472222222</c:v>
                </c:pt>
                <c:pt idx="2568">
                  <c:v>40403.054166666654</c:v>
                </c:pt>
                <c:pt idx="2569">
                  <c:v>40403.054861111108</c:v>
                </c:pt>
                <c:pt idx="2570">
                  <c:v>40403.055555555562</c:v>
                </c:pt>
                <c:pt idx="2571">
                  <c:v>40403.056250000031</c:v>
                </c:pt>
                <c:pt idx="2572">
                  <c:v>40403.056944444485</c:v>
                </c:pt>
                <c:pt idx="2573">
                  <c:v>40403.057638888917</c:v>
                </c:pt>
                <c:pt idx="2574">
                  <c:v>40403.058333333342</c:v>
                </c:pt>
                <c:pt idx="2575">
                  <c:v>40403.059027777781</c:v>
                </c:pt>
                <c:pt idx="2576">
                  <c:v>40403.05972222222</c:v>
                </c:pt>
                <c:pt idx="2577">
                  <c:v>40403.060416666638</c:v>
                </c:pt>
                <c:pt idx="2578">
                  <c:v>40403.06111111107</c:v>
                </c:pt>
                <c:pt idx="2579">
                  <c:v>40403.061805555524</c:v>
                </c:pt>
                <c:pt idx="2580">
                  <c:v>40403.0625</c:v>
                </c:pt>
                <c:pt idx="2581">
                  <c:v>40403.063194444439</c:v>
                </c:pt>
                <c:pt idx="2582">
                  <c:v>40403.063888888886</c:v>
                </c:pt>
                <c:pt idx="2583">
                  <c:v>40403.064583333326</c:v>
                </c:pt>
                <c:pt idx="2584">
                  <c:v>40403.065277777772</c:v>
                </c:pt>
                <c:pt idx="2585">
                  <c:v>40403.065972222204</c:v>
                </c:pt>
                <c:pt idx="2586">
                  <c:v>40403.066666666637</c:v>
                </c:pt>
                <c:pt idx="2587">
                  <c:v>40403.067361111054</c:v>
                </c:pt>
                <c:pt idx="2588">
                  <c:v>40403.068055555552</c:v>
                </c:pt>
                <c:pt idx="2589">
                  <c:v>40403.068749999999</c:v>
                </c:pt>
                <c:pt idx="2590">
                  <c:v>40403.069444444438</c:v>
                </c:pt>
                <c:pt idx="2591">
                  <c:v>40403.070138888892</c:v>
                </c:pt>
                <c:pt idx="2592">
                  <c:v>40403.070833333331</c:v>
                </c:pt>
                <c:pt idx="2593">
                  <c:v>40403.071527777778</c:v>
                </c:pt>
                <c:pt idx="2594">
                  <c:v>40403.072222222218</c:v>
                </c:pt>
                <c:pt idx="2595">
                  <c:v>40403.072916666664</c:v>
                </c:pt>
                <c:pt idx="2596">
                  <c:v>40403.073611111104</c:v>
                </c:pt>
                <c:pt idx="2597">
                  <c:v>40403.07430555555</c:v>
                </c:pt>
                <c:pt idx="2598">
                  <c:v>40403.075000000004</c:v>
                </c:pt>
                <c:pt idx="2599">
                  <c:v>40403.075694444473</c:v>
                </c:pt>
                <c:pt idx="2600">
                  <c:v>40403.076388888883</c:v>
                </c:pt>
                <c:pt idx="2601">
                  <c:v>40403.077083333301</c:v>
                </c:pt>
                <c:pt idx="2602">
                  <c:v>40403.077777777777</c:v>
                </c:pt>
                <c:pt idx="2603">
                  <c:v>40403.078472222216</c:v>
                </c:pt>
                <c:pt idx="2604">
                  <c:v>40403.079166666619</c:v>
                </c:pt>
                <c:pt idx="2605">
                  <c:v>40403.07986111108</c:v>
                </c:pt>
                <c:pt idx="2606">
                  <c:v>40403.080555555549</c:v>
                </c:pt>
                <c:pt idx="2607">
                  <c:v>40403.081250000003</c:v>
                </c:pt>
                <c:pt idx="2608">
                  <c:v>40403.081944444442</c:v>
                </c:pt>
                <c:pt idx="2609">
                  <c:v>40403.082638888925</c:v>
                </c:pt>
                <c:pt idx="2610">
                  <c:v>40403.083333333328</c:v>
                </c:pt>
                <c:pt idx="2611">
                  <c:v>40403.084027777782</c:v>
                </c:pt>
                <c:pt idx="2612">
                  <c:v>40403.084722222222</c:v>
                </c:pt>
                <c:pt idx="2613">
                  <c:v>40403.085416666654</c:v>
                </c:pt>
                <c:pt idx="2614">
                  <c:v>40403.086111111108</c:v>
                </c:pt>
                <c:pt idx="2615">
                  <c:v>40403.086805555562</c:v>
                </c:pt>
                <c:pt idx="2616">
                  <c:v>40403.087500000001</c:v>
                </c:pt>
                <c:pt idx="2617">
                  <c:v>40403.088194444485</c:v>
                </c:pt>
                <c:pt idx="2618">
                  <c:v>40403.088888888917</c:v>
                </c:pt>
                <c:pt idx="2619">
                  <c:v>40403.089583333327</c:v>
                </c:pt>
                <c:pt idx="2620">
                  <c:v>40403.090277777781</c:v>
                </c:pt>
                <c:pt idx="2621">
                  <c:v>40403.09097222222</c:v>
                </c:pt>
                <c:pt idx="2622">
                  <c:v>40403.091666666609</c:v>
                </c:pt>
                <c:pt idx="2623">
                  <c:v>40403.09236111107</c:v>
                </c:pt>
                <c:pt idx="2624">
                  <c:v>40403.093055555524</c:v>
                </c:pt>
                <c:pt idx="2625">
                  <c:v>40403.093749999985</c:v>
                </c:pt>
                <c:pt idx="2626">
                  <c:v>40403.094444444439</c:v>
                </c:pt>
                <c:pt idx="2627">
                  <c:v>40403.095138888886</c:v>
                </c:pt>
                <c:pt idx="2628">
                  <c:v>40403.095833333326</c:v>
                </c:pt>
                <c:pt idx="2629">
                  <c:v>40403.096527777772</c:v>
                </c:pt>
                <c:pt idx="2630">
                  <c:v>40403.097222222204</c:v>
                </c:pt>
                <c:pt idx="2631">
                  <c:v>40403.097916666637</c:v>
                </c:pt>
                <c:pt idx="2632">
                  <c:v>40403.098611111105</c:v>
                </c:pt>
                <c:pt idx="2633">
                  <c:v>40403.099305555523</c:v>
                </c:pt>
                <c:pt idx="2634">
                  <c:v>40403.1</c:v>
                </c:pt>
                <c:pt idx="2635">
                  <c:v>40403.100694444467</c:v>
                </c:pt>
                <c:pt idx="2636">
                  <c:v>40403.101388888885</c:v>
                </c:pt>
                <c:pt idx="2637">
                  <c:v>40403.102083333324</c:v>
                </c:pt>
                <c:pt idx="2638">
                  <c:v>40403.102777777778</c:v>
                </c:pt>
                <c:pt idx="2639">
                  <c:v>40403.103472222196</c:v>
                </c:pt>
                <c:pt idx="2640">
                  <c:v>40403.104166666628</c:v>
                </c:pt>
                <c:pt idx="2641">
                  <c:v>40403.104861111104</c:v>
                </c:pt>
                <c:pt idx="2642">
                  <c:v>40403.10555555555</c:v>
                </c:pt>
                <c:pt idx="2643">
                  <c:v>40403.106250000012</c:v>
                </c:pt>
                <c:pt idx="2644">
                  <c:v>40403.106944444473</c:v>
                </c:pt>
                <c:pt idx="2645">
                  <c:v>40403.107638888883</c:v>
                </c:pt>
                <c:pt idx="2646">
                  <c:v>40403.10833333333</c:v>
                </c:pt>
                <c:pt idx="2647">
                  <c:v>40403.109027777777</c:v>
                </c:pt>
                <c:pt idx="2648">
                  <c:v>40403.109722222194</c:v>
                </c:pt>
                <c:pt idx="2649">
                  <c:v>40403.110416666656</c:v>
                </c:pt>
                <c:pt idx="2650">
                  <c:v>40403.11111111108</c:v>
                </c:pt>
                <c:pt idx="2651">
                  <c:v>40403.111805555534</c:v>
                </c:pt>
                <c:pt idx="2652">
                  <c:v>40403.112500000003</c:v>
                </c:pt>
                <c:pt idx="2653">
                  <c:v>40403.113194444442</c:v>
                </c:pt>
                <c:pt idx="2654">
                  <c:v>40403.113888888889</c:v>
                </c:pt>
                <c:pt idx="2655">
                  <c:v>40403.114583333328</c:v>
                </c:pt>
                <c:pt idx="2656">
                  <c:v>40403.115277777782</c:v>
                </c:pt>
                <c:pt idx="2657">
                  <c:v>40403.115972222222</c:v>
                </c:pt>
                <c:pt idx="2658">
                  <c:v>40403.116666666654</c:v>
                </c:pt>
                <c:pt idx="2659">
                  <c:v>40403.117361111072</c:v>
                </c:pt>
                <c:pt idx="2660">
                  <c:v>40403.118055555562</c:v>
                </c:pt>
                <c:pt idx="2661">
                  <c:v>40403.118750000001</c:v>
                </c:pt>
                <c:pt idx="2662">
                  <c:v>40403.119444444441</c:v>
                </c:pt>
                <c:pt idx="2663">
                  <c:v>40403.120138888888</c:v>
                </c:pt>
                <c:pt idx="2664">
                  <c:v>40403.120833333327</c:v>
                </c:pt>
                <c:pt idx="2665">
                  <c:v>40403.121527777774</c:v>
                </c:pt>
                <c:pt idx="2666">
                  <c:v>40403.12222222222</c:v>
                </c:pt>
                <c:pt idx="2667">
                  <c:v>40403.122916666638</c:v>
                </c:pt>
                <c:pt idx="2668">
                  <c:v>40403.12361111107</c:v>
                </c:pt>
                <c:pt idx="2669">
                  <c:v>40403.124305555524</c:v>
                </c:pt>
                <c:pt idx="2670">
                  <c:v>40403.124999999993</c:v>
                </c:pt>
                <c:pt idx="2671">
                  <c:v>40403.125694444439</c:v>
                </c:pt>
                <c:pt idx="2672">
                  <c:v>40403.126388888886</c:v>
                </c:pt>
                <c:pt idx="2673">
                  <c:v>40403.127083333282</c:v>
                </c:pt>
                <c:pt idx="2674">
                  <c:v>40403.127777777743</c:v>
                </c:pt>
                <c:pt idx="2675">
                  <c:v>40403.128472222204</c:v>
                </c:pt>
                <c:pt idx="2676">
                  <c:v>40403.129166666607</c:v>
                </c:pt>
                <c:pt idx="2677">
                  <c:v>40403.129861111054</c:v>
                </c:pt>
                <c:pt idx="2678">
                  <c:v>40403.130555555552</c:v>
                </c:pt>
                <c:pt idx="2679">
                  <c:v>40403.131249999999</c:v>
                </c:pt>
                <c:pt idx="2680">
                  <c:v>40403.131944444438</c:v>
                </c:pt>
                <c:pt idx="2681">
                  <c:v>40403.132638888892</c:v>
                </c:pt>
                <c:pt idx="2682">
                  <c:v>40403.133333333324</c:v>
                </c:pt>
                <c:pt idx="2683">
                  <c:v>40403.134027777778</c:v>
                </c:pt>
                <c:pt idx="2684">
                  <c:v>40403.134722222196</c:v>
                </c:pt>
                <c:pt idx="2685">
                  <c:v>40403.135416666628</c:v>
                </c:pt>
                <c:pt idx="2686">
                  <c:v>40403.136111111104</c:v>
                </c:pt>
                <c:pt idx="2687">
                  <c:v>40403.13680555555</c:v>
                </c:pt>
                <c:pt idx="2688">
                  <c:v>40403.137499999997</c:v>
                </c:pt>
                <c:pt idx="2689">
                  <c:v>40403.138194444473</c:v>
                </c:pt>
                <c:pt idx="2690">
                  <c:v>40403.138888888883</c:v>
                </c:pt>
                <c:pt idx="2691">
                  <c:v>40403.139583333301</c:v>
                </c:pt>
                <c:pt idx="2692">
                  <c:v>40403.140277777791</c:v>
                </c:pt>
                <c:pt idx="2693">
                  <c:v>40403.140972222216</c:v>
                </c:pt>
                <c:pt idx="2694">
                  <c:v>40403.141666666619</c:v>
                </c:pt>
                <c:pt idx="2695">
                  <c:v>40403.14236111108</c:v>
                </c:pt>
                <c:pt idx="2696">
                  <c:v>40403.143055555534</c:v>
                </c:pt>
                <c:pt idx="2697">
                  <c:v>40403.143749999996</c:v>
                </c:pt>
                <c:pt idx="2698">
                  <c:v>40403.144444444442</c:v>
                </c:pt>
                <c:pt idx="2699">
                  <c:v>40403.145138888889</c:v>
                </c:pt>
                <c:pt idx="2700">
                  <c:v>40403.145833333328</c:v>
                </c:pt>
                <c:pt idx="2701">
                  <c:v>40403.146527777782</c:v>
                </c:pt>
                <c:pt idx="2702">
                  <c:v>40403.147222222222</c:v>
                </c:pt>
                <c:pt idx="2703">
                  <c:v>40403.147916666654</c:v>
                </c:pt>
                <c:pt idx="2704">
                  <c:v>40403.148611111108</c:v>
                </c:pt>
                <c:pt idx="2705">
                  <c:v>40403.149305555555</c:v>
                </c:pt>
                <c:pt idx="2706">
                  <c:v>40403.15</c:v>
                </c:pt>
                <c:pt idx="2707">
                  <c:v>40403.150694444485</c:v>
                </c:pt>
                <c:pt idx="2708">
                  <c:v>40403.151388888888</c:v>
                </c:pt>
                <c:pt idx="2709">
                  <c:v>40403.152083333327</c:v>
                </c:pt>
                <c:pt idx="2710">
                  <c:v>40403.152777777781</c:v>
                </c:pt>
                <c:pt idx="2711">
                  <c:v>40403.15347222222</c:v>
                </c:pt>
                <c:pt idx="2712">
                  <c:v>40403.154166666638</c:v>
                </c:pt>
                <c:pt idx="2713">
                  <c:v>40403.154861111107</c:v>
                </c:pt>
                <c:pt idx="2714">
                  <c:v>40403.155555555553</c:v>
                </c:pt>
                <c:pt idx="2715">
                  <c:v>40403.156250000029</c:v>
                </c:pt>
                <c:pt idx="2716">
                  <c:v>40403.156944444476</c:v>
                </c:pt>
                <c:pt idx="2717">
                  <c:v>40403.157638888893</c:v>
                </c:pt>
                <c:pt idx="2718">
                  <c:v>40403.158333333333</c:v>
                </c:pt>
                <c:pt idx="2719">
                  <c:v>40403.159027777772</c:v>
                </c:pt>
                <c:pt idx="2720">
                  <c:v>40403.159722222204</c:v>
                </c:pt>
                <c:pt idx="2721">
                  <c:v>40403.160416666637</c:v>
                </c:pt>
                <c:pt idx="2722">
                  <c:v>40403.161111111054</c:v>
                </c:pt>
                <c:pt idx="2723">
                  <c:v>40403.161805555523</c:v>
                </c:pt>
                <c:pt idx="2724">
                  <c:v>40403.162499999999</c:v>
                </c:pt>
                <c:pt idx="2725">
                  <c:v>40403.163194444438</c:v>
                </c:pt>
                <c:pt idx="2726">
                  <c:v>40403.163888888885</c:v>
                </c:pt>
                <c:pt idx="2727">
                  <c:v>40403.164583333324</c:v>
                </c:pt>
                <c:pt idx="2728">
                  <c:v>40403.165277777778</c:v>
                </c:pt>
                <c:pt idx="2729">
                  <c:v>40403.165972222196</c:v>
                </c:pt>
                <c:pt idx="2730">
                  <c:v>40403.166666666628</c:v>
                </c:pt>
                <c:pt idx="2731">
                  <c:v>40403.167361111053</c:v>
                </c:pt>
                <c:pt idx="2732">
                  <c:v>40403.16805555555</c:v>
                </c:pt>
                <c:pt idx="2733">
                  <c:v>40403.168749999997</c:v>
                </c:pt>
                <c:pt idx="2734">
                  <c:v>40403.169444444444</c:v>
                </c:pt>
                <c:pt idx="2735">
                  <c:v>40403.170138888883</c:v>
                </c:pt>
                <c:pt idx="2736">
                  <c:v>40403.17083333333</c:v>
                </c:pt>
                <c:pt idx="2737">
                  <c:v>40403.171527777777</c:v>
                </c:pt>
                <c:pt idx="2738">
                  <c:v>40403.172222222216</c:v>
                </c:pt>
                <c:pt idx="2739">
                  <c:v>40403.172916666656</c:v>
                </c:pt>
                <c:pt idx="2740">
                  <c:v>40403.17361111108</c:v>
                </c:pt>
                <c:pt idx="2741">
                  <c:v>40403.174305555534</c:v>
                </c:pt>
                <c:pt idx="2742">
                  <c:v>40403.174999999996</c:v>
                </c:pt>
                <c:pt idx="2743">
                  <c:v>40403.175694444442</c:v>
                </c:pt>
                <c:pt idx="2744">
                  <c:v>40403.176388888889</c:v>
                </c:pt>
                <c:pt idx="2745">
                  <c:v>40403.177083333299</c:v>
                </c:pt>
                <c:pt idx="2746">
                  <c:v>40403.177777777775</c:v>
                </c:pt>
                <c:pt idx="2747">
                  <c:v>40403.178472222222</c:v>
                </c:pt>
                <c:pt idx="2748">
                  <c:v>40403.179166666603</c:v>
                </c:pt>
                <c:pt idx="2749">
                  <c:v>40403.179861111072</c:v>
                </c:pt>
                <c:pt idx="2750">
                  <c:v>40403.180555555562</c:v>
                </c:pt>
                <c:pt idx="2751">
                  <c:v>40403.181250000001</c:v>
                </c:pt>
                <c:pt idx="2752">
                  <c:v>40403.181944444441</c:v>
                </c:pt>
                <c:pt idx="2753">
                  <c:v>40403.182638888917</c:v>
                </c:pt>
                <c:pt idx="2754">
                  <c:v>40403.183333333327</c:v>
                </c:pt>
                <c:pt idx="2755">
                  <c:v>40403.184027777781</c:v>
                </c:pt>
                <c:pt idx="2756">
                  <c:v>40403.18472222222</c:v>
                </c:pt>
                <c:pt idx="2757">
                  <c:v>40403.185416666638</c:v>
                </c:pt>
                <c:pt idx="2758">
                  <c:v>40403.186111111107</c:v>
                </c:pt>
                <c:pt idx="2759">
                  <c:v>40403.186805555553</c:v>
                </c:pt>
                <c:pt idx="2760">
                  <c:v>40403.1875</c:v>
                </c:pt>
                <c:pt idx="2761">
                  <c:v>40403.188194444476</c:v>
                </c:pt>
                <c:pt idx="2762">
                  <c:v>40403.188888888893</c:v>
                </c:pt>
                <c:pt idx="2763">
                  <c:v>40403.189583333326</c:v>
                </c:pt>
                <c:pt idx="2764">
                  <c:v>40403.190277777772</c:v>
                </c:pt>
                <c:pt idx="2765">
                  <c:v>40403.190972222204</c:v>
                </c:pt>
                <c:pt idx="2766">
                  <c:v>40403.191666666607</c:v>
                </c:pt>
                <c:pt idx="2767">
                  <c:v>40403.192361111054</c:v>
                </c:pt>
                <c:pt idx="2768">
                  <c:v>40403.193055555523</c:v>
                </c:pt>
                <c:pt idx="2769">
                  <c:v>40403.193749999984</c:v>
                </c:pt>
                <c:pt idx="2770">
                  <c:v>40403.194444444438</c:v>
                </c:pt>
                <c:pt idx="2771">
                  <c:v>40403.195138888885</c:v>
                </c:pt>
                <c:pt idx="2772">
                  <c:v>40403.195833333324</c:v>
                </c:pt>
                <c:pt idx="2773">
                  <c:v>40403.196527777778</c:v>
                </c:pt>
                <c:pt idx="2774">
                  <c:v>40403.197222222196</c:v>
                </c:pt>
                <c:pt idx="2775">
                  <c:v>40403.197916666628</c:v>
                </c:pt>
                <c:pt idx="2776">
                  <c:v>40403.198611111104</c:v>
                </c:pt>
                <c:pt idx="2777">
                  <c:v>40403.199305555514</c:v>
                </c:pt>
                <c:pt idx="2778">
                  <c:v>40403.199999999997</c:v>
                </c:pt>
                <c:pt idx="2779">
                  <c:v>40403.200694444473</c:v>
                </c:pt>
                <c:pt idx="2780">
                  <c:v>40403.201388888876</c:v>
                </c:pt>
                <c:pt idx="2781">
                  <c:v>40403.202083333301</c:v>
                </c:pt>
                <c:pt idx="2782">
                  <c:v>40403.202777777777</c:v>
                </c:pt>
                <c:pt idx="2783">
                  <c:v>40403.203472222194</c:v>
                </c:pt>
                <c:pt idx="2784">
                  <c:v>40403.204166666619</c:v>
                </c:pt>
                <c:pt idx="2785">
                  <c:v>40403.20486111108</c:v>
                </c:pt>
                <c:pt idx="2786">
                  <c:v>40403.205555555534</c:v>
                </c:pt>
                <c:pt idx="2787">
                  <c:v>40403.206250000003</c:v>
                </c:pt>
                <c:pt idx="2788">
                  <c:v>40403.206944444442</c:v>
                </c:pt>
                <c:pt idx="2789">
                  <c:v>40403.207638888889</c:v>
                </c:pt>
                <c:pt idx="2790">
                  <c:v>40403.208333333328</c:v>
                </c:pt>
                <c:pt idx="2791">
                  <c:v>40403.209027777775</c:v>
                </c:pt>
                <c:pt idx="2792">
                  <c:v>40403.209722222193</c:v>
                </c:pt>
                <c:pt idx="2793">
                  <c:v>40403.210416666654</c:v>
                </c:pt>
                <c:pt idx="2794">
                  <c:v>40403.211111111072</c:v>
                </c:pt>
                <c:pt idx="2795">
                  <c:v>40403.211805555555</c:v>
                </c:pt>
                <c:pt idx="2796">
                  <c:v>40403.212500000001</c:v>
                </c:pt>
                <c:pt idx="2797">
                  <c:v>40403.213194444441</c:v>
                </c:pt>
                <c:pt idx="2798">
                  <c:v>40403.213888888888</c:v>
                </c:pt>
                <c:pt idx="2799">
                  <c:v>40403.214583333327</c:v>
                </c:pt>
                <c:pt idx="2800">
                  <c:v>40403.215277777781</c:v>
                </c:pt>
                <c:pt idx="2801">
                  <c:v>40403.21597222222</c:v>
                </c:pt>
                <c:pt idx="2802">
                  <c:v>40403.216666666638</c:v>
                </c:pt>
                <c:pt idx="2803">
                  <c:v>40403.21736111107</c:v>
                </c:pt>
                <c:pt idx="2804">
                  <c:v>40403.218055555553</c:v>
                </c:pt>
                <c:pt idx="2805">
                  <c:v>40403.21875</c:v>
                </c:pt>
                <c:pt idx="2806">
                  <c:v>40403.219444444439</c:v>
                </c:pt>
                <c:pt idx="2807">
                  <c:v>40403.220138888886</c:v>
                </c:pt>
                <c:pt idx="2808">
                  <c:v>40403.220833333326</c:v>
                </c:pt>
                <c:pt idx="2809">
                  <c:v>40403.221527777743</c:v>
                </c:pt>
                <c:pt idx="2810">
                  <c:v>40403.222222222204</c:v>
                </c:pt>
                <c:pt idx="2811">
                  <c:v>40403.222916666637</c:v>
                </c:pt>
                <c:pt idx="2812">
                  <c:v>40403.223611111054</c:v>
                </c:pt>
                <c:pt idx="2813">
                  <c:v>40403.224305555523</c:v>
                </c:pt>
                <c:pt idx="2814">
                  <c:v>40403.224999999999</c:v>
                </c:pt>
                <c:pt idx="2815">
                  <c:v>40403.225694444438</c:v>
                </c:pt>
                <c:pt idx="2816">
                  <c:v>40403.226388888885</c:v>
                </c:pt>
                <c:pt idx="2817">
                  <c:v>40403.227083333273</c:v>
                </c:pt>
                <c:pt idx="2818">
                  <c:v>40403.227777777749</c:v>
                </c:pt>
                <c:pt idx="2819">
                  <c:v>40403.228472222196</c:v>
                </c:pt>
                <c:pt idx="2820">
                  <c:v>40403.229166666606</c:v>
                </c:pt>
                <c:pt idx="2821">
                  <c:v>40403.229861111053</c:v>
                </c:pt>
                <c:pt idx="2822">
                  <c:v>40403.23055555555</c:v>
                </c:pt>
                <c:pt idx="2823">
                  <c:v>40403.231249999997</c:v>
                </c:pt>
                <c:pt idx="2824">
                  <c:v>40403.231944444444</c:v>
                </c:pt>
                <c:pt idx="2825">
                  <c:v>40403.232638888883</c:v>
                </c:pt>
                <c:pt idx="2826">
                  <c:v>40403.233333333301</c:v>
                </c:pt>
                <c:pt idx="2827">
                  <c:v>40403.234027777777</c:v>
                </c:pt>
                <c:pt idx="2828">
                  <c:v>40403.234722222194</c:v>
                </c:pt>
                <c:pt idx="2829">
                  <c:v>40403.235416666619</c:v>
                </c:pt>
                <c:pt idx="2830">
                  <c:v>40403.23611111108</c:v>
                </c:pt>
                <c:pt idx="2831">
                  <c:v>40403.236805555534</c:v>
                </c:pt>
                <c:pt idx="2832">
                  <c:v>40403.237499999996</c:v>
                </c:pt>
                <c:pt idx="2833">
                  <c:v>40403.238194444442</c:v>
                </c:pt>
                <c:pt idx="2834">
                  <c:v>40403.238888888889</c:v>
                </c:pt>
                <c:pt idx="2835">
                  <c:v>40403.239583333299</c:v>
                </c:pt>
                <c:pt idx="2836">
                  <c:v>40403.240277777782</c:v>
                </c:pt>
                <c:pt idx="2837">
                  <c:v>40403.240972222222</c:v>
                </c:pt>
                <c:pt idx="2838">
                  <c:v>40403.241666666603</c:v>
                </c:pt>
                <c:pt idx="2839">
                  <c:v>40403.242361111072</c:v>
                </c:pt>
                <c:pt idx="2840">
                  <c:v>40403.243055555555</c:v>
                </c:pt>
                <c:pt idx="2841">
                  <c:v>40403.243749999994</c:v>
                </c:pt>
                <c:pt idx="2842">
                  <c:v>40403.244444444441</c:v>
                </c:pt>
                <c:pt idx="2843">
                  <c:v>40403.245138888888</c:v>
                </c:pt>
                <c:pt idx="2844">
                  <c:v>40403.245833333327</c:v>
                </c:pt>
                <c:pt idx="2845">
                  <c:v>40403.246527777781</c:v>
                </c:pt>
                <c:pt idx="2846">
                  <c:v>40403.24722222222</c:v>
                </c:pt>
                <c:pt idx="2847">
                  <c:v>40403.247916666638</c:v>
                </c:pt>
                <c:pt idx="2848">
                  <c:v>40403.248611111107</c:v>
                </c:pt>
                <c:pt idx="2849">
                  <c:v>40403.249305555524</c:v>
                </c:pt>
                <c:pt idx="2850">
                  <c:v>40403.25</c:v>
                </c:pt>
                <c:pt idx="2851">
                  <c:v>40403.250694444476</c:v>
                </c:pt>
                <c:pt idx="2852">
                  <c:v>40403.251388888886</c:v>
                </c:pt>
                <c:pt idx="2853">
                  <c:v>40403.252083333326</c:v>
                </c:pt>
                <c:pt idx="2854">
                  <c:v>40403.252777777772</c:v>
                </c:pt>
                <c:pt idx="2855">
                  <c:v>40403.253472222204</c:v>
                </c:pt>
                <c:pt idx="2856">
                  <c:v>40403.254166666637</c:v>
                </c:pt>
                <c:pt idx="2857">
                  <c:v>40403.254861111105</c:v>
                </c:pt>
                <c:pt idx="2858">
                  <c:v>40403.255555555552</c:v>
                </c:pt>
                <c:pt idx="2859">
                  <c:v>40403.256250000013</c:v>
                </c:pt>
                <c:pt idx="2860">
                  <c:v>40403.256944444467</c:v>
                </c:pt>
                <c:pt idx="2861">
                  <c:v>40403.257638888892</c:v>
                </c:pt>
                <c:pt idx="2862">
                  <c:v>40403.258333333331</c:v>
                </c:pt>
                <c:pt idx="2863">
                  <c:v>40403.259027777778</c:v>
                </c:pt>
                <c:pt idx="2864">
                  <c:v>40403.259722222196</c:v>
                </c:pt>
                <c:pt idx="2865">
                  <c:v>40403.260416666628</c:v>
                </c:pt>
                <c:pt idx="2866">
                  <c:v>40403.261111111053</c:v>
                </c:pt>
                <c:pt idx="2867">
                  <c:v>40403.261805555514</c:v>
                </c:pt>
                <c:pt idx="2868">
                  <c:v>40403.262499999997</c:v>
                </c:pt>
                <c:pt idx="2869">
                  <c:v>40403.263194444444</c:v>
                </c:pt>
                <c:pt idx="2870">
                  <c:v>40403.263888888876</c:v>
                </c:pt>
                <c:pt idx="2871">
                  <c:v>40403.264583333301</c:v>
                </c:pt>
                <c:pt idx="2872">
                  <c:v>40403.265277777777</c:v>
                </c:pt>
                <c:pt idx="2873">
                  <c:v>40403.265972222194</c:v>
                </c:pt>
                <c:pt idx="2874">
                  <c:v>40403.266666666619</c:v>
                </c:pt>
                <c:pt idx="2875">
                  <c:v>40403.267361111051</c:v>
                </c:pt>
                <c:pt idx="2876">
                  <c:v>40403.268055555534</c:v>
                </c:pt>
                <c:pt idx="2877">
                  <c:v>40403.268749999996</c:v>
                </c:pt>
                <c:pt idx="2878">
                  <c:v>40403.269444444435</c:v>
                </c:pt>
                <c:pt idx="2879">
                  <c:v>40403.270138888889</c:v>
                </c:pt>
                <c:pt idx="2880">
                  <c:v>40403.270833333328</c:v>
                </c:pt>
                <c:pt idx="2881">
                  <c:v>40403.271527777775</c:v>
                </c:pt>
                <c:pt idx="2882">
                  <c:v>40403.272222222222</c:v>
                </c:pt>
                <c:pt idx="2883">
                  <c:v>40403.272916666654</c:v>
                </c:pt>
                <c:pt idx="2884">
                  <c:v>40403.273611111072</c:v>
                </c:pt>
                <c:pt idx="2885">
                  <c:v>40403.274305555555</c:v>
                </c:pt>
                <c:pt idx="2886">
                  <c:v>40403.274999999994</c:v>
                </c:pt>
                <c:pt idx="2887">
                  <c:v>40403.275694444441</c:v>
                </c:pt>
                <c:pt idx="2888">
                  <c:v>40403.276388888888</c:v>
                </c:pt>
                <c:pt idx="2889">
                  <c:v>40403.277083333283</c:v>
                </c:pt>
                <c:pt idx="2890">
                  <c:v>40403.277777777774</c:v>
                </c:pt>
                <c:pt idx="2891">
                  <c:v>40403.27847222222</c:v>
                </c:pt>
                <c:pt idx="2892">
                  <c:v>40403.279166666609</c:v>
                </c:pt>
                <c:pt idx="2893">
                  <c:v>40403.27986111107</c:v>
                </c:pt>
                <c:pt idx="2894">
                  <c:v>40403.280555555553</c:v>
                </c:pt>
                <c:pt idx="2895">
                  <c:v>40403.28125</c:v>
                </c:pt>
                <c:pt idx="2896">
                  <c:v>40403.281944444439</c:v>
                </c:pt>
                <c:pt idx="2897">
                  <c:v>40403.282638888893</c:v>
                </c:pt>
                <c:pt idx="2898">
                  <c:v>40403.283333333326</c:v>
                </c:pt>
                <c:pt idx="2899">
                  <c:v>40403.284027777772</c:v>
                </c:pt>
                <c:pt idx="2900">
                  <c:v>40403.284722222204</c:v>
                </c:pt>
                <c:pt idx="2901">
                  <c:v>40403.285416666637</c:v>
                </c:pt>
                <c:pt idx="2902">
                  <c:v>40403.286111111105</c:v>
                </c:pt>
                <c:pt idx="2903">
                  <c:v>40403.286805555552</c:v>
                </c:pt>
                <c:pt idx="2904">
                  <c:v>40403.287499999999</c:v>
                </c:pt>
                <c:pt idx="2905">
                  <c:v>40403.288194444467</c:v>
                </c:pt>
                <c:pt idx="2906">
                  <c:v>40403.288888888892</c:v>
                </c:pt>
                <c:pt idx="2907">
                  <c:v>40403.289583333324</c:v>
                </c:pt>
                <c:pt idx="2908">
                  <c:v>40403.290277777778</c:v>
                </c:pt>
                <c:pt idx="2909">
                  <c:v>40403.290972222196</c:v>
                </c:pt>
                <c:pt idx="2910">
                  <c:v>40403.291666666606</c:v>
                </c:pt>
                <c:pt idx="2911">
                  <c:v>40403.292361111053</c:v>
                </c:pt>
                <c:pt idx="2912">
                  <c:v>40403.293055555514</c:v>
                </c:pt>
                <c:pt idx="2913">
                  <c:v>40403.293749999975</c:v>
                </c:pt>
                <c:pt idx="2914">
                  <c:v>40403.294444444444</c:v>
                </c:pt>
                <c:pt idx="2915">
                  <c:v>40403.295138888876</c:v>
                </c:pt>
                <c:pt idx="2916">
                  <c:v>40403.295833333301</c:v>
                </c:pt>
                <c:pt idx="2917">
                  <c:v>40403.296527777777</c:v>
                </c:pt>
                <c:pt idx="2918">
                  <c:v>40403.297222222194</c:v>
                </c:pt>
                <c:pt idx="2919">
                  <c:v>40403.297916666619</c:v>
                </c:pt>
                <c:pt idx="2920">
                  <c:v>40403.29861111108</c:v>
                </c:pt>
                <c:pt idx="2921">
                  <c:v>40403.299305555513</c:v>
                </c:pt>
                <c:pt idx="2922">
                  <c:v>40403.299999999996</c:v>
                </c:pt>
                <c:pt idx="2923">
                  <c:v>40403.300694444493</c:v>
                </c:pt>
                <c:pt idx="2924">
                  <c:v>40403.301388888889</c:v>
                </c:pt>
                <c:pt idx="2925">
                  <c:v>40403.302083333328</c:v>
                </c:pt>
                <c:pt idx="2926">
                  <c:v>40403.302777777782</c:v>
                </c:pt>
                <c:pt idx="2927">
                  <c:v>40403.303472222222</c:v>
                </c:pt>
                <c:pt idx="2928">
                  <c:v>40403.304166666654</c:v>
                </c:pt>
                <c:pt idx="2929">
                  <c:v>40403.304861111108</c:v>
                </c:pt>
                <c:pt idx="2930">
                  <c:v>40403.305555555562</c:v>
                </c:pt>
                <c:pt idx="2931">
                  <c:v>40403.306250000031</c:v>
                </c:pt>
                <c:pt idx="2932">
                  <c:v>40403.306944444485</c:v>
                </c:pt>
                <c:pt idx="2933">
                  <c:v>40403.307638888917</c:v>
                </c:pt>
                <c:pt idx="2934">
                  <c:v>40403.308333333342</c:v>
                </c:pt>
                <c:pt idx="2935">
                  <c:v>40403.309027777781</c:v>
                </c:pt>
                <c:pt idx="2936">
                  <c:v>40403.30972222222</c:v>
                </c:pt>
                <c:pt idx="2937">
                  <c:v>40403.310416666667</c:v>
                </c:pt>
                <c:pt idx="2938">
                  <c:v>40403.311111111107</c:v>
                </c:pt>
                <c:pt idx="2939">
                  <c:v>40403.311805555553</c:v>
                </c:pt>
                <c:pt idx="2940">
                  <c:v>40403.312500000029</c:v>
                </c:pt>
                <c:pt idx="2941">
                  <c:v>40403.313194444476</c:v>
                </c:pt>
                <c:pt idx="2942">
                  <c:v>40403.313888888893</c:v>
                </c:pt>
                <c:pt idx="2943">
                  <c:v>40403.314583333333</c:v>
                </c:pt>
                <c:pt idx="2944">
                  <c:v>40403.315277777801</c:v>
                </c:pt>
                <c:pt idx="2945">
                  <c:v>40403.315972222219</c:v>
                </c:pt>
                <c:pt idx="2946">
                  <c:v>40403.316666666666</c:v>
                </c:pt>
                <c:pt idx="2947">
                  <c:v>40403.317361111105</c:v>
                </c:pt>
                <c:pt idx="2948">
                  <c:v>40403.318055555588</c:v>
                </c:pt>
                <c:pt idx="2949">
                  <c:v>40403.318750000013</c:v>
                </c:pt>
                <c:pt idx="2950">
                  <c:v>40403.319444444467</c:v>
                </c:pt>
                <c:pt idx="2951">
                  <c:v>40403.320138888892</c:v>
                </c:pt>
                <c:pt idx="2952">
                  <c:v>40403.320833333331</c:v>
                </c:pt>
                <c:pt idx="2953">
                  <c:v>40403.321527777778</c:v>
                </c:pt>
                <c:pt idx="2954">
                  <c:v>40403.322222222218</c:v>
                </c:pt>
                <c:pt idx="2955">
                  <c:v>40403.322916666664</c:v>
                </c:pt>
                <c:pt idx="2956">
                  <c:v>40403.323611111104</c:v>
                </c:pt>
                <c:pt idx="2957">
                  <c:v>40403.32430555555</c:v>
                </c:pt>
                <c:pt idx="2958">
                  <c:v>40403.325000000004</c:v>
                </c:pt>
                <c:pt idx="2959">
                  <c:v>40403.325694444473</c:v>
                </c:pt>
                <c:pt idx="2960">
                  <c:v>40403.326388888883</c:v>
                </c:pt>
                <c:pt idx="2961">
                  <c:v>40403.327083333301</c:v>
                </c:pt>
                <c:pt idx="2962">
                  <c:v>40403.327777777777</c:v>
                </c:pt>
                <c:pt idx="2963">
                  <c:v>40403.328472222216</c:v>
                </c:pt>
                <c:pt idx="2964">
                  <c:v>40403.329166666619</c:v>
                </c:pt>
                <c:pt idx="2965">
                  <c:v>40403.32986111108</c:v>
                </c:pt>
                <c:pt idx="2966">
                  <c:v>40403.330555555549</c:v>
                </c:pt>
                <c:pt idx="2967">
                  <c:v>40403.331250000003</c:v>
                </c:pt>
                <c:pt idx="2968">
                  <c:v>40403.331944444442</c:v>
                </c:pt>
                <c:pt idx="2969">
                  <c:v>40403.332638888925</c:v>
                </c:pt>
                <c:pt idx="2970">
                  <c:v>40403.333333333328</c:v>
                </c:pt>
                <c:pt idx="2971">
                  <c:v>40403.334027777782</c:v>
                </c:pt>
                <c:pt idx="2972">
                  <c:v>40403.334722222222</c:v>
                </c:pt>
                <c:pt idx="2973">
                  <c:v>40403.335416666654</c:v>
                </c:pt>
                <c:pt idx="2974">
                  <c:v>40403.336111111108</c:v>
                </c:pt>
                <c:pt idx="2975">
                  <c:v>40403.336805555562</c:v>
                </c:pt>
                <c:pt idx="2976">
                  <c:v>40403.337500000001</c:v>
                </c:pt>
                <c:pt idx="2977">
                  <c:v>40403.338194444485</c:v>
                </c:pt>
                <c:pt idx="2978">
                  <c:v>40403.338888888917</c:v>
                </c:pt>
                <c:pt idx="2979">
                  <c:v>40403.339583333327</c:v>
                </c:pt>
                <c:pt idx="2980">
                  <c:v>40403.34027777781</c:v>
                </c:pt>
                <c:pt idx="2981">
                  <c:v>40403.340972222242</c:v>
                </c:pt>
                <c:pt idx="2982">
                  <c:v>40403.341666666638</c:v>
                </c:pt>
                <c:pt idx="2983">
                  <c:v>40403.342361111107</c:v>
                </c:pt>
                <c:pt idx="2984">
                  <c:v>40403.343055555553</c:v>
                </c:pt>
                <c:pt idx="2985">
                  <c:v>40403.34375</c:v>
                </c:pt>
                <c:pt idx="2986">
                  <c:v>40403.344444444476</c:v>
                </c:pt>
                <c:pt idx="2987">
                  <c:v>40403.345138888893</c:v>
                </c:pt>
                <c:pt idx="2988">
                  <c:v>40403.345833333333</c:v>
                </c:pt>
                <c:pt idx="2989">
                  <c:v>40403.346527777801</c:v>
                </c:pt>
                <c:pt idx="2990">
                  <c:v>40403.347222222219</c:v>
                </c:pt>
                <c:pt idx="2991">
                  <c:v>40403.347916666666</c:v>
                </c:pt>
                <c:pt idx="2992">
                  <c:v>40403.348611111112</c:v>
                </c:pt>
                <c:pt idx="2993">
                  <c:v>40403.349305555552</c:v>
                </c:pt>
                <c:pt idx="2994">
                  <c:v>40403.350000000013</c:v>
                </c:pt>
                <c:pt idx="2995">
                  <c:v>40403.350694444496</c:v>
                </c:pt>
                <c:pt idx="2996">
                  <c:v>40403.351388888892</c:v>
                </c:pt>
                <c:pt idx="2997">
                  <c:v>40403.352083333331</c:v>
                </c:pt>
                <c:pt idx="2998">
                  <c:v>40403.352777777793</c:v>
                </c:pt>
                <c:pt idx="2999">
                  <c:v>40403.353472222218</c:v>
                </c:pt>
                <c:pt idx="3000">
                  <c:v>40403.354166666664</c:v>
                </c:pt>
                <c:pt idx="3001">
                  <c:v>40403.354861111111</c:v>
                </c:pt>
                <c:pt idx="3002">
                  <c:v>40403.355555555579</c:v>
                </c:pt>
                <c:pt idx="3003">
                  <c:v>40403.356250000041</c:v>
                </c:pt>
                <c:pt idx="3004">
                  <c:v>40403.356944444502</c:v>
                </c:pt>
                <c:pt idx="3005">
                  <c:v>40403.35763888892</c:v>
                </c:pt>
                <c:pt idx="3006">
                  <c:v>40403.358333333359</c:v>
                </c:pt>
                <c:pt idx="3007">
                  <c:v>40403.359027777791</c:v>
                </c:pt>
                <c:pt idx="3008">
                  <c:v>40403.359722222216</c:v>
                </c:pt>
                <c:pt idx="3009">
                  <c:v>40403.360416666656</c:v>
                </c:pt>
                <c:pt idx="3010">
                  <c:v>40403.36111111108</c:v>
                </c:pt>
                <c:pt idx="3011">
                  <c:v>40403.361805555534</c:v>
                </c:pt>
                <c:pt idx="3012">
                  <c:v>40403.362500000003</c:v>
                </c:pt>
                <c:pt idx="3013">
                  <c:v>40403.363194444442</c:v>
                </c:pt>
                <c:pt idx="3014">
                  <c:v>40403.363888888889</c:v>
                </c:pt>
                <c:pt idx="3015">
                  <c:v>40403.364583333328</c:v>
                </c:pt>
                <c:pt idx="3016">
                  <c:v>40403.365277777782</c:v>
                </c:pt>
                <c:pt idx="3017">
                  <c:v>40403.365972222222</c:v>
                </c:pt>
                <c:pt idx="3018">
                  <c:v>40403.366666666654</c:v>
                </c:pt>
                <c:pt idx="3019">
                  <c:v>40403.367361111072</c:v>
                </c:pt>
                <c:pt idx="3020">
                  <c:v>40403.368055555562</c:v>
                </c:pt>
                <c:pt idx="3021">
                  <c:v>40403.368750000001</c:v>
                </c:pt>
                <c:pt idx="3022">
                  <c:v>40403.369444444441</c:v>
                </c:pt>
                <c:pt idx="3023">
                  <c:v>40403.370138888917</c:v>
                </c:pt>
                <c:pt idx="3024">
                  <c:v>40403.370833333342</c:v>
                </c:pt>
                <c:pt idx="3025">
                  <c:v>40403.371527777781</c:v>
                </c:pt>
                <c:pt idx="3026">
                  <c:v>40403.372222222242</c:v>
                </c:pt>
                <c:pt idx="3027">
                  <c:v>40403.372916666667</c:v>
                </c:pt>
                <c:pt idx="3028">
                  <c:v>40403.373611111107</c:v>
                </c:pt>
                <c:pt idx="3029">
                  <c:v>40403.374305555553</c:v>
                </c:pt>
                <c:pt idx="3030">
                  <c:v>40403.375</c:v>
                </c:pt>
                <c:pt idx="3031">
                  <c:v>40403.375694444476</c:v>
                </c:pt>
                <c:pt idx="3032">
                  <c:v>40403.376388888893</c:v>
                </c:pt>
                <c:pt idx="3033">
                  <c:v>40403.377083333326</c:v>
                </c:pt>
                <c:pt idx="3034">
                  <c:v>40403.377777777772</c:v>
                </c:pt>
                <c:pt idx="3035">
                  <c:v>40403.378472222219</c:v>
                </c:pt>
                <c:pt idx="3036">
                  <c:v>40403.379166666637</c:v>
                </c:pt>
                <c:pt idx="3037">
                  <c:v>40403.379861111105</c:v>
                </c:pt>
                <c:pt idx="3038">
                  <c:v>40403.380555555588</c:v>
                </c:pt>
                <c:pt idx="3039">
                  <c:v>40403.381250000013</c:v>
                </c:pt>
                <c:pt idx="3040">
                  <c:v>40403.381944444467</c:v>
                </c:pt>
                <c:pt idx="3041">
                  <c:v>40403.382638888936</c:v>
                </c:pt>
                <c:pt idx="3042">
                  <c:v>40403.383333333331</c:v>
                </c:pt>
                <c:pt idx="3043">
                  <c:v>40403.384027777793</c:v>
                </c:pt>
                <c:pt idx="3044">
                  <c:v>40403.384722222218</c:v>
                </c:pt>
                <c:pt idx="3045">
                  <c:v>40403.385416666664</c:v>
                </c:pt>
                <c:pt idx="3046">
                  <c:v>40403.386111111111</c:v>
                </c:pt>
                <c:pt idx="3047">
                  <c:v>40403.386805555579</c:v>
                </c:pt>
                <c:pt idx="3048">
                  <c:v>40403.387500000012</c:v>
                </c:pt>
                <c:pt idx="3049">
                  <c:v>40403.388194444502</c:v>
                </c:pt>
                <c:pt idx="3050">
                  <c:v>40403.38888888892</c:v>
                </c:pt>
                <c:pt idx="3051">
                  <c:v>40403.38958333333</c:v>
                </c:pt>
                <c:pt idx="3052">
                  <c:v>40403.390277777791</c:v>
                </c:pt>
                <c:pt idx="3053">
                  <c:v>40403.390972222216</c:v>
                </c:pt>
                <c:pt idx="3054">
                  <c:v>40403.391666666619</c:v>
                </c:pt>
                <c:pt idx="3055">
                  <c:v>40403.39236111108</c:v>
                </c:pt>
                <c:pt idx="3056">
                  <c:v>40403.393055555534</c:v>
                </c:pt>
                <c:pt idx="3057">
                  <c:v>40403.393749999996</c:v>
                </c:pt>
                <c:pt idx="3058">
                  <c:v>40403.394444444442</c:v>
                </c:pt>
                <c:pt idx="3059">
                  <c:v>40403.395138888889</c:v>
                </c:pt>
                <c:pt idx="3060">
                  <c:v>40403.395833333328</c:v>
                </c:pt>
                <c:pt idx="3061">
                  <c:v>40403.396527777782</c:v>
                </c:pt>
                <c:pt idx="3062">
                  <c:v>40403.397222222222</c:v>
                </c:pt>
                <c:pt idx="3063">
                  <c:v>40403.397916666654</c:v>
                </c:pt>
                <c:pt idx="3064">
                  <c:v>40403.398611111108</c:v>
                </c:pt>
                <c:pt idx="3065">
                  <c:v>40403.399305555555</c:v>
                </c:pt>
                <c:pt idx="3066">
                  <c:v>40403.4</c:v>
                </c:pt>
                <c:pt idx="3067">
                  <c:v>40403.400694444485</c:v>
                </c:pt>
                <c:pt idx="3068">
                  <c:v>40403.401388888888</c:v>
                </c:pt>
                <c:pt idx="3069">
                  <c:v>40403.402083333327</c:v>
                </c:pt>
                <c:pt idx="3070">
                  <c:v>40403.402777777781</c:v>
                </c:pt>
                <c:pt idx="3071">
                  <c:v>40403.40347222222</c:v>
                </c:pt>
                <c:pt idx="3072">
                  <c:v>40403.404166666638</c:v>
                </c:pt>
                <c:pt idx="3073">
                  <c:v>40403.404861111107</c:v>
                </c:pt>
                <c:pt idx="3074">
                  <c:v>40403.405555555553</c:v>
                </c:pt>
                <c:pt idx="3075">
                  <c:v>40403.406250000029</c:v>
                </c:pt>
                <c:pt idx="3076">
                  <c:v>40403.406944444476</c:v>
                </c:pt>
                <c:pt idx="3077">
                  <c:v>40403.407638888893</c:v>
                </c:pt>
                <c:pt idx="3078">
                  <c:v>40403.408333333333</c:v>
                </c:pt>
                <c:pt idx="3079">
                  <c:v>40403.409027777772</c:v>
                </c:pt>
                <c:pt idx="3080">
                  <c:v>40403.409722222204</c:v>
                </c:pt>
                <c:pt idx="3081">
                  <c:v>40403.410416666666</c:v>
                </c:pt>
                <c:pt idx="3082">
                  <c:v>40403.411111111105</c:v>
                </c:pt>
                <c:pt idx="3083">
                  <c:v>40403.411805555552</c:v>
                </c:pt>
                <c:pt idx="3084">
                  <c:v>40403.412500000013</c:v>
                </c:pt>
                <c:pt idx="3085">
                  <c:v>40403.413194444467</c:v>
                </c:pt>
                <c:pt idx="3086">
                  <c:v>40403.413888888892</c:v>
                </c:pt>
                <c:pt idx="3087">
                  <c:v>40403.414583333331</c:v>
                </c:pt>
                <c:pt idx="3088">
                  <c:v>40403.415277777793</c:v>
                </c:pt>
                <c:pt idx="3089">
                  <c:v>40403.415972222218</c:v>
                </c:pt>
                <c:pt idx="3090">
                  <c:v>40403.416666666664</c:v>
                </c:pt>
                <c:pt idx="3091">
                  <c:v>40403.417361111104</c:v>
                </c:pt>
                <c:pt idx="3092">
                  <c:v>40403.418055555579</c:v>
                </c:pt>
                <c:pt idx="3093">
                  <c:v>40403.418750000012</c:v>
                </c:pt>
                <c:pt idx="3094">
                  <c:v>40403.419444444473</c:v>
                </c:pt>
                <c:pt idx="3095">
                  <c:v>40403.420138888883</c:v>
                </c:pt>
                <c:pt idx="3096">
                  <c:v>40403.42083333333</c:v>
                </c:pt>
                <c:pt idx="3097">
                  <c:v>40403.421527777777</c:v>
                </c:pt>
                <c:pt idx="3098">
                  <c:v>40403.422222222216</c:v>
                </c:pt>
                <c:pt idx="3099">
                  <c:v>40403.422916666656</c:v>
                </c:pt>
                <c:pt idx="3100">
                  <c:v>40403.42361111108</c:v>
                </c:pt>
                <c:pt idx="3101">
                  <c:v>40403.424305555534</c:v>
                </c:pt>
                <c:pt idx="3102">
                  <c:v>40403.424999999996</c:v>
                </c:pt>
                <c:pt idx="3103">
                  <c:v>40403.425694444442</c:v>
                </c:pt>
                <c:pt idx="3104">
                  <c:v>40403.426388888889</c:v>
                </c:pt>
                <c:pt idx="3105">
                  <c:v>40403.427083333299</c:v>
                </c:pt>
                <c:pt idx="3106">
                  <c:v>40403.427777777775</c:v>
                </c:pt>
                <c:pt idx="3107">
                  <c:v>40403.428472222222</c:v>
                </c:pt>
                <c:pt idx="3108">
                  <c:v>40403.429166666603</c:v>
                </c:pt>
                <c:pt idx="3109">
                  <c:v>40403.429861111072</c:v>
                </c:pt>
                <c:pt idx="3110">
                  <c:v>40403.430555555562</c:v>
                </c:pt>
                <c:pt idx="3111">
                  <c:v>40403.431250000001</c:v>
                </c:pt>
                <c:pt idx="3112">
                  <c:v>40403.431944444441</c:v>
                </c:pt>
                <c:pt idx="3113">
                  <c:v>40403.432638888917</c:v>
                </c:pt>
                <c:pt idx="3114">
                  <c:v>40403.433333333327</c:v>
                </c:pt>
                <c:pt idx="3115">
                  <c:v>40403.434027777781</c:v>
                </c:pt>
                <c:pt idx="3116">
                  <c:v>40403.43472222222</c:v>
                </c:pt>
                <c:pt idx="3117">
                  <c:v>40403.435416666638</c:v>
                </c:pt>
                <c:pt idx="3118">
                  <c:v>40403.436111111107</c:v>
                </c:pt>
                <c:pt idx="3119">
                  <c:v>40403.436805555553</c:v>
                </c:pt>
                <c:pt idx="3120">
                  <c:v>40403.4375</c:v>
                </c:pt>
                <c:pt idx="3121">
                  <c:v>40403.438194444476</c:v>
                </c:pt>
                <c:pt idx="3122">
                  <c:v>40403.438888888893</c:v>
                </c:pt>
                <c:pt idx="3123">
                  <c:v>40403.439583333326</c:v>
                </c:pt>
                <c:pt idx="3124">
                  <c:v>40403.440277777801</c:v>
                </c:pt>
                <c:pt idx="3125">
                  <c:v>40403.440972222219</c:v>
                </c:pt>
                <c:pt idx="3126">
                  <c:v>40403.441666666637</c:v>
                </c:pt>
                <c:pt idx="3127">
                  <c:v>40403.442361111105</c:v>
                </c:pt>
                <c:pt idx="3128">
                  <c:v>40403.443055555552</c:v>
                </c:pt>
                <c:pt idx="3129">
                  <c:v>40403.443749999999</c:v>
                </c:pt>
                <c:pt idx="3130">
                  <c:v>40403.444444444467</c:v>
                </c:pt>
                <c:pt idx="3131">
                  <c:v>40403.445138888892</c:v>
                </c:pt>
                <c:pt idx="3132">
                  <c:v>40403.445833333331</c:v>
                </c:pt>
                <c:pt idx="3133">
                  <c:v>40403.446527777793</c:v>
                </c:pt>
                <c:pt idx="3134">
                  <c:v>40403.447222222218</c:v>
                </c:pt>
                <c:pt idx="3135">
                  <c:v>40403.447916666664</c:v>
                </c:pt>
                <c:pt idx="3136">
                  <c:v>40403.448611111111</c:v>
                </c:pt>
                <c:pt idx="3137">
                  <c:v>40403.44930555555</c:v>
                </c:pt>
                <c:pt idx="3138">
                  <c:v>40403.450000000012</c:v>
                </c:pt>
                <c:pt idx="3139">
                  <c:v>40403.450694444502</c:v>
                </c:pt>
                <c:pt idx="3140">
                  <c:v>40403.451388888883</c:v>
                </c:pt>
                <c:pt idx="3141">
                  <c:v>40403.45208333333</c:v>
                </c:pt>
                <c:pt idx="3142">
                  <c:v>40403.452777777791</c:v>
                </c:pt>
                <c:pt idx="3143">
                  <c:v>40403.453472222216</c:v>
                </c:pt>
                <c:pt idx="3144">
                  <c:v>40403.454166666656</c:v>
                </c:pt>
                <c:pt idx="3145">
                  <c:v>40403.454861111109</c:v>
                </c:pt>
                <c:pt idx="3146">
                  <c:v>40403.455555555549</c:v>
                </c:pt>
                <c:pt idx="3147">
                  <c:v>40403.456250000039</c:v>
                </c:pt>
                <c:pt idx="3148">
                  <c:v>40403.456944444493</c:v>
                </c:pt>
                <c:pt idx="3149">
                  <c:v>40403.457638888925</c:v>
                </c:pt>
                <c:pt idx="3150">
                  <c:v>40403.458333333343</c:v>
                </c:pt>
                <c:pt idx="3151">
                  <c:v>40403.459027777782</c:v>
                </c:pt>
                <c:pt idx="3152">
                  <c:v>40403.459722222222</c:v>
                </c:pt>
                <c:pt idx="3153">
                  <c:v>40403.460416666654</c:v>
                </c:pt>
                <c:pt idx="3154">
                  <c:v>40403.461111111072</c:v>
                </c:pt>
                <c:pt idx="3155">
                  <c:v>40403.461805555555</c:v>
                </c:pt>
                <c:pt idx="3156">
                  <c:v>40403.462500000001</c:v>
                </c:pt>
                <c:pt idx="3157">
                  <c:v>40403.463194444441</c:v>
                </c:pt>
                <c:pt idx="3158">
                  <c:v>40403.463888888888</c:v>
                </c:pt>
                <c:pt idx="3159">
                  <c:v>40403.464583333327</c:v>
                </c:pt>
                <c:pt idx="3160">
                  <c:v>40403.465277777781</c:v>
                </c:pt>
                <c:pt idx="3161">
                  <c:v>40403.46597222222</c:v>
                </c:pt>
                <c:pt idx="3162">
                  <c:v>40403.466666666638</c:v>
                </c:pt>
                <c:pt idx="3163">
                  <c:v>40403.46736111107</c:v>
                </c:pt>
                <c:pt idx="3164">
                  <c:v>40403.468055555553</c:v>
                </c:pt>
                <c:pt idx="3165">
                  <c:v>40403.46875</c:v>
                </c:pt>
                <c:pt idx="3166">
                  <c:v>40403.469444444439</c:v>
                </c:pt>
                <c:pt idx="3167">
                  <c:v>40403.470138888893</c:v>
                </c:pt>
                <c:pt idx="3168">
                  <c:v>40403.470833333333</c:v>
                </c:pt>
                <c:pt idx="3169">
                  <c:v>40403.471527777772</c:v>
                </c:pt>
                <c:pt idx="3170">
                  <c:v>40403.472222222219</c:v>
                </c:pt>
                <c:pt idx="3171">
                  <c:v>40403.472916666666</c:v>
                </c:pt>
                <c:pt idx="3172">
                  <c:v>40403.473611111105</c:v>
                </c:pt>
                <c:pt idx="3173">
                  <c:v>40403.474305555552</c:v>
                </c:pt>
                <c:pt idx="3174">
                  <c:v>40403.475000000006</c:v>
                </c:pt>
                <c:pt idx="3175">
                  <c:v>40403.475694444467</c:v>
                </c:pt>
                <c:pt idx="3176">
                  <c:v>40403.476388888892</c:v>
                </c:pt>
                <c:pt idx="3177">
                  <c:v>40403.477083333324</c:v>
                </c:pt>
                <c:pt idx="3178">
                  <c:v>40403.477777777778</c:v>
                </c:pt>
                <c:pt idx="3179">
                  <c:v>40403.478472222218</c:v>
                </c:pt>
                <c:pt idx="3180">
                  <c:v>40403.479166666628</c:v>
                </c:pt>
                <c:pt idx="3181">
                  <c:v>40403.479861111104</c:v>
                </c:pt>
                <c:pt idx="3182">
                  <c:v>40403.480555555579</c:v>
                </c:pt>
                <c:pt idx="3183">
                  <c:v>40403.481250000012</c:v>
                </c:pt>
                <c:pt idx="3184">
                  <c:v>40403.481944444473</c:v>
                </c:pt>
                <c:pt idx="3185">
                  <c:v>40403.48263888892</c:v>
                </c:pt>
                <c:pt idx="3186">
                  <c:v>40403.48333333333</c:v>
                </c:pt>
                <c:pt idx="3187">
                  <c:v>40403.484027777791</c:v>
                </c:pt>
                <c:pt idx="3188">
                  <c:v>40403.484722222216</c:v>
                </c:pt>
                <c:pt idx="3189">
                  <c:v>40403.485416666656</c:v>
                </c:pt>
                <c:pt idx="3190">
                  <c:v>40403.486111111109</c:v>
                </c:pt>
                <c:pt idx="3191">
                  <c:v>40403.486805555549</c:v>
                </c:pt>
                <c:pt idx="3192">
                  <c:v>40403.487500000003</c:v>
                </c:pt>
                <c:pt idx="3193">
                  <c:v>40403.488194444493</c:v>
                </c:pt>
                <c:pt idx="3194">
                  <c:v>40403.488888888925</c:v>
                </c:pt>
                <c:pt idx="3195">
                  <c:v>40403.489583333328</c:v>
                </c:pt>
                <c:pt idx="3196">
                  <c:v>40403.490277777782</c:v>
                </c:pt>
                <c:pt idx="3197">
                  <c:v>40403.490972222222</c:v>
                </c:pt>
                <c:pt idx="3198">
                  <c:v>40403.491666666603</c:v>
                </c:pt>
                <c:pt idx="3199">
                  <c:v>40403.492361111072</c:v>
                </c:pt>
                <c:pt idx="3200">
                  <c:v>40403.493055555555</c:v>
                </c:pt>
                <c:pt idx="3201">
                  <c:v>40403.493749999994</c:v>
                </c:pt>
                <c:pt idx="3202">
                  <c:v>40403.494444444441</c:v>
                </c:pt>
                <c:pt idx="3203">
                  <c:v>40403.495138888888</c:v>
                </c:pt>
                <c:pt idx="3204">
                  <c:v>40403.495833333327</c:v>
                </c:pt>
                <c:pt idx="3205">
                  <c:v>40403.496527777781</c:v>
                </c:pt>
                <c:pt idx="3206">
                  <c:v>40403.49722222222</c:v>
                </c:pt>
                <c:pt idx="3207">
                  <c:v>40403.497916666638</c:v>
                </c:pt>
                <c:pt idx="3208">
                  <c:v>40403.498611111107</c:v>
                </c:pt>
                <c:pt idx="3209">
                  <c:v>40403.499305555524</c:v>
                </c:pt>
                <c:pt idx="3210">
                  <c:v>40403.5</c:v>
                </c:pt>
                <c:pt idx="3211">
                  <c:v>40403.500694444476</c:v>
                </c:pt>
                <c:pt idx="3212">
                  <c:v>40403.501388888886</c:v>
                </c:pt>
                <c:pt idx="3213">
                  <c:v>40403.502083333326</c:v>
                </c:pt>
                <c:pt idx="3214">
                  <c:v>40403.502777777772</c:v>
                </c:pt>
                <c:pt idx="3215">
                  <c:v>40403.503472222204</c:v>
                </c:pt>
                <c:pt idx="3216">
                  <c:v>40403.504166666637</c:v>
                </c:pt>
                <c:pt idx="3217">
                  <c:v>40403.504861111105</c:v>
                </c:pt>
                <c:pt idx="3218">
                  <c:v>40403.505555555552</c:v>
                </c:pt>
                <c:pt idx="3219">
                  <c:v>40403.506250000013</c:v>
                </c:pt>
                <c:pt idx="3220">
                  <c:v>40403.506944444467</c:v>
                </c:pt>
                <c:pt idx="3221">
                  <c:v>40403.507638888892</c:v>
                </c:pt>
                <c:pt idx="3222">
                  <c:v>40403.508333333331</c:v>
                </c:pt>
                <c:pt idx="3223">
                  <c:v>40403.509027777778</c:v>
                </c:pt>
                <c:pt idx="3224">
                  <c:v>40403.509722222196</c:v>
                </c:pt>
                <c:pt idx="3225">
                  <c:v>40403.510416666664</c:v>
                </c:pt>
                <c:pt idx="3226">
                  <c:v>40403.511111111104</c:v>
                </c:pt>
                <c:pt idx="3227">
                  <c:v>40403.51180555555</c:v>
                </c:pt>
                <c:pt idx="3228">
                  <c:v>40403.512500000012</c:v>
                </c:pt>
                <c:pt idx="3229">
                  <c:v>40403.513194444473</c:v>
                </c:pt>
                <c:pt idx="3230">
                  <c:v>40403.513888888883</c:v>
                </c:pt>
                <c:pt idx="3231">
                  <c:v>40403.51458333333</c:v>
                </c:pt>
                <c:pt idx="3232">
                  <c:v>40403.515277777791</c:v>
                </c:pt>
                <c:pt idx="3233">
                  <c:v>40403.515972222216</c:v>
                </c:pt>
                <c:pt idx="3234">
                  <c:v>40403.516666666656</c:v>
                </c:pt>
                <c:pt idx="3235">
                  <c:v>40403.51736111108</c:v>
                </c:pt>
                <c:pt idx="3236">
                  <c:v>40403.518055555549</c:v>
                </c:pt>
                <c:pt idx="3237">
                  <c:v>40403.518750000003</c:v>
                </c:pt>
                <c:pt idx="3238">
                  <c:v>40403.519444444442</c:v>
                </c:pt>
                <c:pt idx="3239">
                  <c:v>40403.520138888889</c:v>
                </c:pt>
                <c:pt idx="3240">
                  <c:v>40403.520833333328</c:v>
                </c:pt>
                <c:pt idx="3241">
                  <c:v>40403.521527777775</c:v>
                </c:pt>
                <c:pt idx="3242">
                  <c:v>40403.522222222222</c:v>
                </c:pt>
                <c:pt idx="3243">
                  <c:v>40403.522916666654</c:v>
                </c:pt>
                <c:pt idx="3244">
                  <c:v>40403.523611111072</c:v>
                </c:pt>
                <c:pt idx="3245">
                  <c:v>40403.524305555555</c:v>
                </c:pt>
                <c:pt idx="3246">
                  <c:v>40403.524999999994</c:v>
                </c:pt>
                <c:pt idx="3247">
                  <c:v>40403.525694444441</c:v>
                </c:pt>
                <c:pt idx="3248">
                  <c:v>40403.526388888888</c:v>
                </c:pt>
                <c:pt idx="3249">
                  <c:v>40403.527083333283</c:v>
                </c:pt>
                <c:pt idx="3250">
                  <c:v>40403.527777777774</c:v>
                </c:pt>
                <c:pt idx="3251">
                  <c:v>40403.52847222222</c:v>
                </c:pt>
                <c:pt idx="3252">
                  <c:v>40403.529166666609</c:v>
                </c:pt>
                <c:pt idx="3253">
                  <c:v>40403.52986111107</c:v>
                </c:pt>
                <c:pt idx="3254">
                  <c:v>40403.530555555553</c:v>
                </c:pt>
                <c:pt idx="3255">
                  <c:v>40403.53125</c:v>
                </c:pt>
                <c:pt idx="3256">
                  <c:v>40403.531944444439</c:v>
                </c:pt>
                <c:pt idx="3257">
                  <c:v>40403.532638888893</c:v>
                </c:pt>
                <c:pt idx="3258">
                  <c:v>40403.533333333326</c:v>
                </c:pt>
                <c:pt idx="3259">
                  <c:v>40403.534027777772</c:v>
                </c:pt>
                <c:pt idx="3260">
                  <c:v>40403.534722222204</c:v>
                </c:pt>
                <c:pt idx="3261">
                  <c:v>40403.535416666637</c:v>
                </c:pt>
                <c:pt idx="3262">
                  <c:v>40403.536111111105</c:v>
                </c:pt>
                <c:pt idx="3263">
                  <c:v>40403.536805555552</c:v>
                </c:pt>
                <c:pt idx="3264">
                  <c:v>40403.537499999999</c:v>
                </c:pt>
                <c:pt idx="3265">
                  <c:v>40403.538194444467</c:v>
                </c:pt>
                <c:pt idx="3266">
                  <c:v>40403.538888888892</c:v>
                </c:pt>
                <c:pt idx="3267">
                  <c:v>40403.539583333324</c:v>
                </c:pt>
                <c:pt idx="3268">
                  <c:v>40403.540277777793</c:v>
                </c:pt>
                <c:pt idx="3269">
                  <c:v>40403.540972222218</c:v>
                </c:pt>
                <c:pt idx="3270">
                  <c:v>40403.541666666628</c:v>
                </c:pt>
                <c:pt idx="3271">
                  <c:v>40403.542361111104</c:v>
                </c:pt>
                <c:pt idx="3272">
                  <c:v>40403.54305555555</c:v>
                </c:pt>
                <c:pt idx="3273">
                  <c:v>40403.543749999997</c:v>
                </c:pt>
                <c:pt idx="3274">
                  <c:v>40403.544444444473</c:v>
                </c:pt>
                <c:pt idx="3275">
                  <c:v>40403.545138888883</c:v>
                </c:pt>
                <c:pt idx="3276">
                  <c:v>40403.54583333333</c:v>
                </c:pt>
                <c:pt idx="3277">
                  <c:v>40403.546527777791</c:v>
                </c:pt>
                <c:pt idx="3278">
                  <c:v>40403.547222222216</c:v>
                </c:pt>
                <c:pt idx="3279">
                  <c:v>40403.547916666656</c:v>
                </c:pt>
                <c:pt idx="3280">
                  <c:v>40403.548611111109</c:v>
                </c:pt>
                <c:pt idx="3281">
                  <c:v>40403.549305555534</c:v>
                </c:pt>
                <c:pt idx="3282">
                  <c:v>40403.550000000003</c:v>
                </c:pt>
                <c:pt idx="3283">
                  <c:v>40403.550694444493</c:v>
                </c:pt>
                <c:pt idx="3284">
                  <c:v>40403.551388888889</c:v>
                </c:pt>
                <c:pt idx="3285">
                  <c:v>40403.552083333328</c:v>
                </c:pt>
                <c:pt idx="3286">
                  <c:v>40403.552777777782</c:v>
                </c:pt>
                <c:pt idx="3287">
                  <c:v>40403.553472222222</c:v>
                </c:pt>
                <c:pt idx="3288">
                  <c:v>40403.554166666654</c:v>
                </c:pt>
                <c:pt idx="3289">
                  <c:v>40403.554861111108</c:v>
                </c:pt>
                <c:pt idx="3290">
                  <c:v>40403.555555555562</c:v>
                </c:pt>
                <c:pt idx="3291">
                  <c:v>40403.556250000031</c:v>
                </c:pt>
                <c:pt idx="3292">
                  <c:v>40403.556944444485</c:v>
                </c:pt>
                <c:pt idx="3293">
                  <c:v>40403.557638888917</c:v>
                </c:pt>
                <c:pt idx="3294">
                  <c:v>40403.558333333342</c:v>
                </c:pt>
                <c:pt idx="3295">
                  <c:v>40403.559027777781</c:v>
                </c:pt>
                <c:pt idx="3296">
                  <c:v>40403.55972222222</c:v>
                </c:pt>
                <c:pt idx="3297">
                  <c:v>40403.560416666638</c:v>
                </c:pt>
                <c:pt idx="3298">
                  <c:v>40403.56111111107</c:v>
                </c:pt>
                <c:pt idx="3299">
                  <c:v>40403.561805555524</c:v>
                </c:pt>
                <c:pt idx="3300">
                  <c:v>40403.5625</c:v>
                </c:pt>
                <c:pt idx="3301">
                  <c:v>40403.563194444439</c:v>
                </c:pt>
                <c:pt idx="3302">
                  <c:v>40403.563888888886</c:v>
                </c:pt>
                <c:pt idx="3303">
                  <c:v>40403.564583333326</c:v>
                </c:pt>
                <c:pt idx="3304">
                  <c:v>40403.565277777772</c:v>
                </c:pt>
                <c:pt idx="3305">
                  <c:v>40403.565972222204</c:v>
                </c:pt>
                <c:pt idx="3306">
                  <c:v>40403.566666666637</c:v>
                </c:pt>
                <c:pt idx="3307">
                  <c:v>40403.567361111054</c:v>
                </c:pt>
                <c:pt idx="3308">
                  <c:v>40403.568055555552</c:v>
                </c:pt>
                <c:pt idx="3309">
                  <c:v>40403.568749999999</c:v>
                </c:pt>
                <c:pt idx="3310">
                  <c:v>40403.569444444438</c:v>
                </c:pt>
                <c:pt idx="3311">
                  <c:v>40403.570138888892</c:v>
                </c:pt>
                <c:pt idx="3312">
                  <c:v>40403.570833333331</c:v>
                </c:pt>
                <c:pt idx="3313">
                  <c:v>40403.571527777778</c:v>
                </c:pt>
                <c:pt idx="3314">
                  <c:v>40403.572222222218</c:v>
                </c:pt>
                <c:pt idx="3315">
                  <c:v>40403.572916666664</c:v>
                </c:pt>
                <c:pt idx="3316">
                  <c:v>40403.573611111104</c:v>
                </c:pt>
                <c:pt idx="3317">
                  <c:v>40403.57430555555</c:v>
                </c:pt>
                <c:pt idx="3318">
                  <c:v>40403.575000000004</c:v>
                </c:pt>
                <c:pt idx="3319">
                  <c:v>40403.575694444473</c:v>
                </c:pt>
                <c:pt idx="3320">
                  <c:v>40403.576388888883</c:v>
                </c:pt>
                <c:pt idx="3321">
                  <c:v>40403.577083333301</c:v>
                </c:pt>
                <c:pt idx="3322">
                  <c:v>40403.577777777777</c:v>
                </c:pt>
                <c:pt idx="3323">
                  <c:v>40403.578472222216</c:v>
                </c:pt>
                <c:pt idx="3324">
                  <c:v>40403.579166666619</c:v>
                </c:pt>
                <c:pt idx="3325">
                  <c:v>40403.57986111108</c:v>
                </c:pt>
                <c:pt idx="3326">
                  <c:v>40403.580555555549</c:v>
                </c:pt>
                <c:pt idx="3327">
                  <c:v>40403.581250000003</c:v>
                </c:pt>
                <c:pt idx="3328">
                  <c:v>40403.581944444442</c:v>
                </c:pt>
                <c:pt idx="3329">
                  <c:v>40403.582638888925</c:v>
                </c:pt>
                <c:pt idx="3330">
                  <c:v>40403.583333333328</c:v>
                </c:pt>
                <c:pt idx="3331">
                  <c:v>40403.584027777782</c:v>
                </c:pt>
                <c:pt idx="3332">
                  <c:v>40403.584722222222</c:v>
                </c:pt>
                <c:pt idx="3333">
                  <c:v>40403.585416666654</c:v>
                </c:pt>
                <c:pt idx="3334">
                  <c:v>40403.586111111108</c:v>
                </c:pt>
                <c:pt idx="3335">
                  <c:v>40403.586805555562</c:v>
                </c:pt>
                <c:pt idx="3336">
                  <c:v>40403.587500000001</c:v>
                </c:pt>
                <c:pt idx="3337">
                  <c:v>40403.588194444485</c:v>
                </c:pt>
                <c:pt idx="3338">
                  <c:v>40403.588888888917</c:v>
                </c:pt>
                <c:pt idx="3339">
                  <c:v>40403.589583333327</c:v>
                </c:pt>
                <c:pt idx="3340">
                  <c:v>40403.590277777781</c:v>
                </c:pt>
                <c:pt idx="3341">
                  <c:v>40403.59097222222</c:v>
                </c:pt>
                <c:pt idx="3342">
                  <c:v>40403.591666666609</c:v>
                </c:pt>
                <c:pt idx="3343">
                  <c:v>40403.59236111107</c:v>
                </c:pt>
                <c:pt idx="3344">
                  <c:v>40403.593055555524</c:v>
                </c:pt>
                <c:pt idx="3345">
                  <c:v>40403.593749999985</c:v>
                </c:pt>
                <c:pt idx="3346">
                  <c:v>40403.594444444439</c:v>
                </c:pt>
                <c:pt idx="3347">
                  <c:v>40403.595138888886</c:v>
                </c:pt>
                <c:pt idx="3348">
                  <c:v>40403.595833333326</c:v>
                </c:pt>
                <c:pt idx="3349">
                  <c:v>40403.596527777772</c:v>
                </c:pt>
                <c:pt idx="3350">
                  <c:v>40403.597222222204</c:v>
                </c:pt>
                <c:pt idx="3351">
                  <c:v>40403.597916666637</c:v>
                </c:pt>
                <c:pt idx="3352">
                  <c:v>40403.598611111105</c:v>
                </c:pt>
                <c:pt idx="3353">
                  <c:v>40403.599305555523</c:v>
                </c:pt>
                <c:pt idx="3354">
                  <c:v>40403.599999999999</c:v>
                </c:pt>
                <c:pt idx="3355">
                  <c:v>40403.600694444467</c:v>
                </c:pt>
                <c:pt idx="3356">
                  <c:v>40403.601388888885</c:v>
                </c:pt>
                <c:pt idx="3357">
                  <c:v>40403.602083333324</c:v>
                </c:pt>
                <c:pt idx="3358">
                  <c:v>40403.602777777778</c:v>
                </c:pt>
                <c:pt idx="3359">
                  <c:v>40403.603472222196</c:v>
                </c:pt>
                <c:pt idx="3360">
                  <c:v>40403.604166666628</c:v>
                </c:pt>
                <c:pt idx="3361">
                  <c:v>40403.604861111104</c:v>
                </c:pt>
                <c:pt idx="3362">
                  <c:v>40403.60555555555</c:v>
                </c:pt>
                <c:pt idx="3363">
                  <c:v>40403.606250000012</c:v>
                </c:pt>
                <c:pt idx="3364">
                  <c:v>40403.606944444473</c:v>
                </c:pt>
                <c:pt idx="3365">
                  <c:v>40403.607638888883</c:v>
                </c:pt>
                <c:pt idx="3366">
                  <c:v>40403.60833333333</c:v>
                </c:pt>
                <c:pt idx="3367">
                  <c:v>40403.609027777777</c:v>
                </c:pt>
                <c:pt idx="3368">
                  <c:v>40403.609722222194</c:v>
                </c:pt>
                <c:pt idx="3369">
                  <c:v>40403.610416666656</c:v>
                </c:pt>
                <c:pt idx="3370">
                  <c:v>40403.61111111108</c:v>
                </c:pt>
                <c:pt idx="3371">
                  <c:v>40403.611805555534</c:v>
                </c:pt>
                <c:pt idx="3372">
                  <c:v>40403.612500000003</c:v>
                </c:pt>
                <c:pt idx="3373">
                  <c:v>40403.613194444442</c:v>
                </c:pt>
                <c:pt idx="3374">
                  <c:v>40403.613888888889</c:v>
                </c:pt>
                <c:pt idx="3375">
                  <c:v>40403.614583333328</c:v>
                </c:pt>
                <c:pt idx="3376">
                  <c:v>40403.615277777782</c:v>
                </c:pt>
                <c:pt idx="3377">
                  <c:v>40403.615972222222</c:v>
                </c:pt>
                <c:pt idx="3378">
                  <c:v>40403.616666666654</c:v>
                </c:pt>
                <c:pt idx="3379">
                  <c:v>40403.617361111072</c:v>
                </c:pt>
                <c:pt idx="3380">
                  <c:v>40403.618055555562</c:v>
                </c:pt>
                <c:pt idx="3381">
                  <c:v>40403.618750000001</c:v>
                </c:pt>
                <c:pt idx="3382">
                  <c:v>40403.619444444441</c:v>
                </c:pt>
                <c:pt idx="3383">
                  <c:v>40403.620138888888</c:v>
                </c:pt>
                <c:pt idx="3384">
                  <c:v>40403.620833333327</c:v>
                </c:pt>
                <c:pt idx="3385">
                  <c:v>40403.621527777774</c:v>
                </c:pt>
                <c:pt idx="3386">
                  <c:v>40403.62222222222</c:v>
                </c:pt>
                <c:pt idx="3387">
                  <c:v>40403.622916666638</c:v>
                </c:pt>
                <c:pt idx="3388">
                  <c:v>40403.62361111107</c:v>
                </c:pt>
                <c:pt idx="3389">
                  <c:v>40403.624305555524</c:v>
                </c:pt>
                <c:pt idx="3390">
                  <c:v>40403.624999999993</c:v>
                </c:pt>
                <c:pt idx="3391">
                  <c:v>40403.625694444439</c:v>
                </c:pt>
                <c:pt idx="3392">
                  <c:v>40403.626388888886</c:v>
                </c:pt>
                <c:pt idx="3393">
                  <c:v>40403.627083333282</c:v>
                </c:pt>
                <c:pt idx="3394">
                  <c:v>40403.627777777743</c:v>
                </c:pt>
                <c:pt idx="3395">
                  <c:v>40403.628472222204</c:v>
                </c:pt>
                <c:pt idx="3396">
                  <c:v>40403.629166666607</c:v>
                </c:pt>
                <c:pt idx="3397">
                  <c:v>40403.629861111054</c:v>
                </c:pt>
                <c:pt idx="3398">
                  <c:v>40403.630555555552</c:v>
                </c:pt>
                <c:pt idx="3399">
                  <c:v>40403.631249999999</c:v>
                </c:pt>
                <c:pt idx="3400">
                  <c:v>40403.631944444438</c:v>
                </c:pt>
                <c:pt idx="3401">
                  <c:v>40403.632638888892</c:v>
                </c:pt>
                <c:pt idx="3402">
                  <c:v>40403.633333333324</c:v>
                </c:pt>
                <c:pt idx="3403">
                  <c:v>40403.634027777778</c:v>
                </c:pt>
                <c:pt idx="3404">
                  <c:v>40403.634722222196</c:v>
                </c:pt>
                <c:pt idx="3405">
                  <c:v>40403.635416666628</c:v>
                </c:pt>
                <c:pt idx="3406">
                  <c:v>40403.636111111104</c:v>
                </c:pt>
                <c:pt idx="3407">
                  <c:v>40403.63680555555</c:v>
                </c:pt>
                <c:pt idx="3408">
                  <c:v>40403.637499999997</c:v>
                </c:pt>
                <c:pt idx="3409">
                  <c:v>40403.638194444473</c:v>
                </c:pt>
                <c:pt idx="3410">
                  <c:v>40403.638888888883</c:v>
                </c:pt>
                <c:pt idx="3411">
                  <c:v>40403.639583333301</c:v>
                </c:pt>
                <c:pt idx="3412">
                  <c:v>40403.640277777791</c:v>
                </c:pt>
                <c:pt idx="3413">
                  <c:v>40403.640972222216</c:v>
                </c:pt>
                <c:pt idx="3414">
                  <c:v>40403.641666666619</c:v>
                </c:pt>
                <c:pt idx="3415">
                  <c:v>40403.64236111108</c:v>
                </c:pt>
                <c:pt idx="3416">
                  <c:v>40403.643055555534</c:v>
                </c:pt>
                <c:pt idx="3417">
                  <c:v>40403.643749999996</c:v>
                </c:pt>
                <c:pt idx="3418">
                  <c:v>40403.644444444442</c:v>
                </c:pt>
                <c:pt idx="3419">
                  <c:v>40403.645138888889</c:v>
                </c:pt>
                <c:pt idx="3420">
                  <c:v>40403.645833333328</c:v>
                </c:pt>
                <c:pt idx="3421">
                  <c:v>40403.646527777782</c:v>
                </c:pt>
                <c:pt idx="3422">
                  <c:v>40403.647222222222</c:v>
                </c:pt>
                <c:pt idx="3423">
                  <c:v>40403.647916666654</c:v>
                </c:pt>
                <c:pt idx="3424">
                  <c:v>40403.648611111108</c:v>
                </c:pt>
                <c:pt idx="3425">
                  <c:v>40403.649305555555</c:v>
                </c:pt>
                <c:pt idx="3426">
                  <c:v>40403.65</c:v>
                </c:pt>
                <c:pt idx="3427">
                  <c:v>40403.650694444485</c:v>
                </c:pt>
                <c:pt idx="3428">
                  <c:v>40403.651388888888</c:v>
                </c:pt>
                <c:pt idx="3429">
                  <c:v>40403.652083333327</c:v>
                </c:pt>
                <c:pt idx="3430">
                  <c:v>40403.652777777781</c:v>
                </c:pt>
                <c:pt idx="3431">
                  <c:v>40403.65347222222</c:v>
                </c:pt>
                <c:pt idx="3432">
                  <c:v>40403.654166666638</c:v>
                </c:pt>
                <c:pt idx="3433">
                  <c:v>40403.654861111107</c:v>
                </c:pt>
                <c:pt idx="3434">
                  <c:v>40403.655555555553</c:v>
                </c:pt>
                <c:pt idx="3435">
                  <c:v>40403.656250000029</c:v>
                </c:pt>
                <c:pt idx="3436">
                  <c:v>40403.656944444476</c:v>
                </c:pt>
                <c:pt idx="3437">
                  <c:v>40403.657638888893</c:v>
                </c:pt>
                <c:pt idx="3438">
                  <c:v>40403.658333333333</c:v>
                </c:pt>
                <c:pt idx="3439">
                  <c:v>40403.659027777772</c:v>
                </c:pt>
                <c:pt idx="3440">
                  <c:v>40403.659722222204</c:v>
                </c:pt>
                <c:pt idx="3441">
                  <c:v>40403.660416666637</c:v>
                </c:pt>
                <c:pt idx="3442">
                  <c:v>40403.661111111054</c:v>
                </c:pt>
                <c:pt idx="3443">
                  <c:v>40403.661805555523</c:v>
                </c:pt>
                <c:pt idx="3444">
                  <c:v>40403.662499999999</c:v>
                </c:pt>
                <c:pt idx="3445">
                  <c:v>40403.663194444438</c:v>
                </c:pt>
                <c:pt idx="3446">
                  <c:v>40403.663888888885</c:v>
                </c:pt>
                <c:pt idx="3447">
                  <c:v>40403.664583333324</c:v>
                </c:pt>
                <c:pt idx="3448">
                  <c:v>40403.665277777778</c:v>
                </c:pt>
                <c:pt idx="3449">
                  <c:v>40403.665972222196</c:v>
                </c:pt>
                <c:pt idx="3450">
                  <c:v>40403.666666666628</c:v>
                </c:pt>
                <c:pt idx="3451">
                  <c:v>40403.667361111053</c:v>
                </c:pt>
                <c:pt idx="3452">
                  <c:v>40403.66805555555</c:v>
                </c:pt>
                <c:pt idx="3453">
                  <c:v>40403.668749999997</c:v>
                </c:pt>
                <c:pt idx="3454">
                  <c:v>40403.669444444444</c:v>
                </c:pt>
                <c:pt idx="3455">
                  <c:v>40403.670138888883</c:v>
                </c:pt>
                <c:pt idx="3456">
                  <c:v>40403.67083333333</c:v>
                </c:pt>
                <c:pt idx="3457">
                  <c:v>40403.671527777777</c:v>
                </c:pt>
                <c:pt idx="3458">
                  <c:v>40403.672222222216</c:v>
                </c:pt>
                <c:pt idx="3459">
                  <c:v>40403.672916666656</c:v>
                </c:pt>
                <c:pt idx="3460">
                  <c:v>40403.67361111108</c:v>
                </c:pt>
                <c:pt idx="3461">
                  <c:v>40403.674305555534</c:v>
                </c:pt>
                <c:pt idx="3462">
                  <c:v>40403.674999999996</c:v>
                </c:pt>
                <c:pt idx="3463">
                  <c:v>40403.675694444442</c:v>
                </c:pt>
                <c:pt idx="3464">
                  <c:v>40403.676388888889</c:v>
                </c:pt>
                <c:pt idx="3465">
                  <c:v>40403.677083333299</c:v>
                </c:pt>
                <c:pt idx="3466">
                  <c:v>40403.677777777775</c:v>
                </c:pt>
                <c:pt idx="3467">
                  <c:v>40403.678472222222</c:v>
                </c:pt>
                <c:pt idx="3468">
                  <c:v>40403.679166666603</c:v>
                </c:pt>
                <c:pt idx="3469">
                  <c:v>40403.679861111072</c:v>
                </c:pt>
                <c:pt idx="3470">
                  <c:v>40403.680555555562</c:v>
                </c:pt>
                <c:pt idx="3471">
                  <c:v>40403.681250000001</c:v>
                </c:pt>
                <c:pt idx="3472">
                  <c:v>40403.681944444441</c:v>
                </c:pt>
                <c:pt idx="3473">
                  <c:v>40403.682638888917</c:v>
                </c:pt>
                <c:pt idx="3474">
                  <c:v>40403.683333333327</c:v>
                </c:pt>
                <c:pt idx="3475">
                  <c:v>40403.684027777781</c:v>
                </c:pt>
                <c:pt idx="3476">
                  <c:v>40403.68472222222</c:v>
                </c:pt>
                <c:pt idx="3477">
                  <c:v>40403.685416666638</c:v>
                </c:pt>
                <c:pt idx="3478">
                  <c:v>40403.686111111107</c:v>
                </c:pt>
                <c:pt idx="3479">
                  <c:v>40403.686805555553</c:v>
                </c:pt>
                <c:pt idx="3480">
                  <c:v>40403.6875</c:v>
                </c:pt>
                <c:pt idx="3481">
                  <c:v>40403.688194444476</c:v>
                </c:pt>
                <c:pt idx="3482">
                  <c:v>40403.688888888893</c:v>
                </c:pt>
                <c:pt idx="3483">
                  <c:v>40403.689583333326</c:v>
                </c:pt>
                <c:pt idx="3484">
                  <c:v>40403.690277777772</c:v>
                </c:pt>
                <c:pt idx="3485">
                  <c:v>40403.690972222204</c:v>
                </c:pt>
                <c:pt idx="3486">
                  <c:v>40403.691666666607</c:v>
                </c:pt>
                <c:pt idx="3487">
                  <c:v>40403.692361111054</c:v>
                </c:pt>
                <c:pt idx="3488">
                  <c:v>40403.693055555523</c:v>
                </c:pt>
                <c:pt idx="3489">
                  <c:v>40403.693749999984</c:v>
                </c:pt>
                <c:pt idx="3490">
                  <c:v>40403.694444444438</c:v>
                </c:pt>
                <c:pt idx="3491">
                  <c:v>40403.695138888885</c:v>
                </c:pt>
                <c:pt idx="3492">
                  <c:v>40403.695833333324</c:v>
                </c:pt>
                <c:pt idx="3493">
                  <c:v>40403.696527777778</c:v>
                </c:pt>
                <c:pt idx="3494">
                  <c:v>40403.697222222196</c:v>
                </c:pt>
                <c:pt idx="3495">
                  <c:v>40403.697916666628</c:v>
                </c:pt>
                <c:pt idx="3496">
                  <c:v>40403.698611111104</c:v>
                </c:pt>
                <c:pt idx="3497">
                  <c:v>40403.699305555514</c:v>
                </c:pt>
                <c:pt idx="3498">
                  <c:v>40403.699999999997</c:v>
                </c:pt>
                <c:pt idx="3499">
                  <c:v>40403.700694444473</c:v>
                </c:pt>
                <c:pt idx="3500">
                  <c:v>40403.701388888876</c:v>
                </c:pt>
                <c:pt idx="3501">
                  <c:v>40403.702083333301</c:v>
                </c:pt>
                <c:pt idx="3502">
                  <c:v>40403.702777777777</c:v>
                </c:pt>
                <c:pt idx="3503">
                  <c:v>40403.703472222194</c:v>
                </c:pt>
                <c:pt idx="3504">
                  <c:v>40403.704166666619</c:v>
                </c:pt>
                <c:pt idx="3505">
                  <c:v>40403.70486111108</c:v>
                </c:pt>
                <c:pt idx="3506">
                  <c:v>40403.705555555534</c:v>
                </c:pt>
                <c:pt idx="3507">
                  <c:v>40403.706250000003</c:v>
                </c:pt>
                <c:pt idx="3508">
                  <c:v>40403.706944444442</c:v>
                </c:pt>
                <c:pt idx="3509">
                  <c:v>40403.707638888889</c:v>
                </c:pt>
                <c:pt idx="3510">
                  <c:v>40403.708333333328</c:v>
                </c:pt>
                <c:pt idx="3511">
                  <c:v>40403.709027777775</c:v>
                </c:pt>
                <c:pt idx="3512">
                  <c:v>40403.709722222193</c:v>
                </c:pt>
                <c:pt idx="3513">
                  <c:v>40403.710416666654</c:v>
                </c:pt>
                <c:pt idx="3514">
                  <c:v>40403.711111111072</c:v>
                </c:pt>
                <c:pt idx="3515">
                  <c:v>40403.711805555555</c:v>
                </c:pt>
                <c:pt idx="3516">
                  <c:v>40403.712500000001</c:v>
                </c:pt>
                <c:pt idx="3517">
                  <c:v>40403.713194444441</c:v>
                </c:pt>
                <c:pt idx="3518">
                  <c:v>40403.713888888888</c:v>
                </c:pt>
                <c:pt idx="3519">
                  <c:v>40403.714583333327</c:v>
                </c:pt>
                <c:pt idx="3520">
                  <c:v>40403.715277777781</c:v>
                </c:pt>
                <c:pt idx="3521">
                  <c:v>40403.71597222222</c:v>
                </c:pt>
                <c:pt idx="3522">
                  <c:v>40403.716666666638</c:v>
                </c:pt>
                <c:pt idx="3523">
                  <c:v>40403.71736111107</c:v>
                </c:pt>
                <c:pt idx="3524">
                  <c:v>40403.718055555553</c:v>
                </c:pt>
                <c:pt idx="3525">
                  <c:v>40403.71875</c:v>
                </c:pt>
                <c:pt idx="3526">
                  <c:v>40403.719444444439</c:v>
                </c:pt>
                <c:pt idx="3527">
                  <c:v>40403.720138888886</c:v>
                </c:pt>
                <c:pt idx="3528">
                  <c:v>40403.720833333326</c:v>
                </c:pt>
                <c:pt idx="3529">
                  <c:v>40403.721527777743</c:v>
                </c:pt>
                <c:pt idx="3530">
                  <c:v>40403.722222222204</c:v>
                </c:pt>
                <c:pt idx="3531">
                  <c:v>40403.722916666637</c:v>
                </c:pt>
                <c:pt idx="3532">
                  <c:v>40403.723611111054</c:v>
                </c:pt>
                <c:pt idx="3533">
                  <c:v>40403.724305555523</c:v>
                </c:pt>
                <c:pt idx="3534">
                  <c:v>40403.724999999999</c:v>
                </c:pt>
                <c:pt idx="3535">
                  <c:v>40403.725694444438</c:v>
                </c:pt>
                <c:pt idx="3536">
                  <c:v>40403.726388888885</c:v>
                </c:pt>
                <c:pt idx="3537">
                  <c:v>40403.727083333273</c:v>
                </c:pt>
                <c:pt idx="3538">
                  <c:v>40403.727777777749</c:v>
                </c:pt>
                <c:pt idx="3539">
                  <c:v>40403.728472222196</c:v>
                </c:pt>
                <c:pt idx="3540">
                  <c:v>40403.729166666606</c:v>
                </c:pt>
                <c:pt idx="3541">
                  <c:v>40403.729861111053</c:v>
                </c:pt>
                <c:pt idx="3542">
                  <c:v>40403.73055555555</c:v>
                </c:pt>
                <c:pt idx="3543">
                  <c:v>40403.731249999997</c:v>
                </c:pt>
                <c:pt idx="3544">
                  <c:v>40403.731944444444</c:v>
                </c:pt>
                <c:pt idx="3545">
                  <c:v>40403.732638888883</c:v>
                </c:pt>
                <c:pt idx="3546">
                  <c:v>40403.733333333301</c:v>
                </c:pt>
                <c:pt idx="3547">
                  <c:v>40403.734027777777</c:v>
                </c:pt>
                <c:pt idx="3548">
                  <c:v>40403.734722222194</c:v>
                </c:pt>
                <c:pt idx="3549">
                  <c:v>40403.735416666619</c:v>
                </c:pt>
                <c:pt idx="3550">
                  <c:v>40403.73611111108</c:v>
                </c:pt>
                <c:pt idx="3551">
                  <c:v>40403.736805555534</c:v>
                </c:pt>
                <c:pt idx="3552">
                  <c:v>40403.737499999996</c:v>
                </c:pt>
                <c:pt idx="3553">
                  <c:v>40403.738194444442</c:v>
                </c:pt>
                <c:pt idx="3554">
                  <c:v>40403.738888888889</c:v>
                </c:pt>
                <c:pt idx="3555">
                  <c:v>40403.739583333299</c:v>
                </c:pt>
                <c:pt idx="3556">
                  <c:v>40403.740277777782</c:v>
                </c:pt>
                <c:pt idx="3557">
                  <c:v>40403.740972222222</c:v>
                </c:pt>
                <c:pt idx="3558">
                  <c:v>40403.741666666603</c:v>
                </c:pt>
                <c:pt idx="3559">
                  <c:v>40403.742361111072</c:v>
                </c:pt>
                <c:pt idx="3560">
                  <c:v>40403.743055555555</c:v>
                </c:pt>
                <c:pt idx="3561">
                  <c:v>40403.743749999994</c:v>
                </c:pt>
                <c:pt idx="3562">
                  <c:v>40403.744444444441</c:v>
                </c:pt>
                <c:pt idx="3563">
                  <c:v>40403.745138888888</c:v>
                </c:pt>
                <c:pt idx="3564">
                  <c:v>40403.745833333327</c:v>
                </c:pt>
                <c:pt idx="3565">
                  <c:v>40403.746527777781</c:v>
                </c:pt>
                <c:pt idx="3566">
                  <c:v>40403.74722222222</c:v>
                </c:pt>
                <c:pt idx="3567">
                  <c:v>40403.747916666638</c:v>
                </c:pt>
                <c:pt idx="3568">
                  <c:v>40403.748611111107</c:v>
                </c:pt>
                <c:pt idx="3569">
                  <c:v>40403.749305555524</c:v>
                </c:pt>
                <c:pt idx="3570">
                  <c:v>40403.75</c:v>
                </c:pt>
                <c:pt idx="3571">
                  <c:v>40403.750694444476</c:v>
                </c:pt>
                <c:pt idx="3572">
                  <c:v>40403.751388888886</c:v>
                </c:pt>
                <c:pt idx="3573">
                  <c:v>40403.752083333326</c:v>
                </c:pt>
                <c:pt idx="3574">
                  <c:v>40403.752777777772</c:v>
                </c:pt>
                <c:pt idx="3575">
                  <c:v>40403.753472222204</c:v>
                </c:pt>
                <c:pt idx="3576">
                  <c:v>40403.754166666637</c:v>
                </c:pt>
                <c:pt idx="3577">
                  <c:v>40403.754861111105</c:v>
                </c:pt>
                <c:pt idx="3578">
                  <c:v>40403.755555555552</c:v>
                </c:pt>
                <c:pt idx="3579">
                  <c:v>40403.756250000013</c:v>
                </c:pt>
                <c:pt idx="3580">
                  <c:v>40403.756944444467</c:v>
                </c:pt>
                <c:pt idx="3581">
                  <c:v>40403.757638888892</c:v>
                </c:pt>
                <c:pt idx="3582">
                  <c:v>40403.758333333331</c:v>
                </c:pt>
                <c:pt idx="3583">
                  <c:v>40403.759027777778</c:v>
                </c:pt>
                <c:pt idx="3584">
                  <c:v>40403.759722222196</c:v>
                </c:pt>
                <c:pt idx="3585">
                  <c:v>40403.760416666628</c:v>
                </c:pt>
                <c:pt idx="3586">
                  <c:v>40403.761111111053</c:v>
                </c:pt>
                <c:pt idx="3587">
                  <c:v>40403.761805555514</c:v>
                </c:pt>
                <c:pt idx="3588">
                  <c:v>40403.762499999997</c:v>
                </c:pt>
                <c:pt idx="3589">
                  <c:v>40403.763194444444</c:v>
                </c:pt>
                <c:pt idx="3590">
                  <c:v>40403.763888888876</c:v>
                </c:pt>
                <c:pt idx="3591">
                  <c:v>40403.764583333301</c:v>
                </c:pt>
                <c:pt idx="3592">
                  <c:v>40403.765277777777</c:v>
                </c:pt>
                <c:pt idx="3593">
                  <c:v>40403.765972222194</c:v>
                </c:pt>
                <c:pt idx="3594">
                  <c:v>40403.766666666619</c:v>
                </c:pt>
                <c:pt idx="3595">
                  <c:v>40403.767361111051</c:v>
                </c:pt>
                <c:pt idx="3596">
                  <c:v>40403.768055555534</c:v>
                </c:pt>
                <c:pt idx="3597">
                  <c:v>40403.768749999996</c:v>
                </c:pt>
                <c:pt idx="3598">
                  <c:v>40403.769444444435</c:v>
                </c:pt>
                <c:pt idx="3599">
                  <c:v>40403.770138888889</c:v>
                </c:pt>
                <c:pt idx="3600">
                  <c:v>40403.770833333328</c:v>
                </c:pt>
                <c:pt idx="3601">
                  <c:v>40403.771527777775</c:v>
                </c:pt>
                <c:pt idx="3602">
                  <c:v>40403.772222222222</c:v>
                </c:pt>
                <c:pt idx="3603">
                  <c:v>40403.772916666654</c:v>
                </c:pt>
                <c:pt idx="3604">
                  <c:v>40403.773611111072</c:v>
                </c:pt>
                <c:pt idx="3605">
                  <c:v>40403.774305555555</c:v>
                </c:pt>
                <c:pt idx="3606">
                  <c:v>40403.774999999994</c:v>
                </c:pt>
                <c:pt idx="3607">
                  <c:v>40403.775694444441</c:v>
                </c:pt>
                <c:pt idx="3608">
                  <c:v>40403.776388888888</c:v>
                </c:pt>
                <c:pt idx="3609">
                  <c:v>40403.777083333283</c:v>
                </c:pt>
                <c:pt idx="3610">
                  <c:v>40403.777777777774</c:v>
                </c:pt>
                <c:pt idx="3611">
                  <c:v>40403.77847222222</c:v>
                </c:pt>
                <c:pt idx="3612">
                  <c:v>40403.779166666609</c:v>
                </c:pt>
                <c:pt idx="3613">
                  <c:v>40403.77986111107</c:v>
                </c:pt>
                <c:pt idx="3614">
                  <c:v>40403.780555555553</c:v>
                </c:pt>
                <c:pt idx="3615">
                  <c:v>40403.78125</c:v>
                </c:pt>
                <c:pt idx="3616">
                  <c:v>40403.781944444439</c:v>
                </c:pt>
                <c:pt idx="3617">
                  <c:v>40403.782638888893</c:v>
                </c:pt>
                <c:pt idx="3618">
                  <c:v>40403.783333333326</c:v>
                </c:pt>
                <c:pt idx="3619">
                  <c:v>40403.784027777772</c:v>
                </c:pt>
                <c:pt idx="3620">
                  <c:v>40403.784722222204</c:v>
                </c:pt>
                <c:pt idx="3621">
                  <c:v>40403.785416666637</c:v>
                </c:pt>
                <c:pt idx="3622">
                  <c:v>40403.786111111105</c:v>
                </c:pt>
                <c:pt idx="3623">
                  <c:v>40403.786805555552</c:v>
                </c:pt>
                <c:pt idx="3624">
                  <c:v>40403.787499999999</c:v>
                </c:pt>
                <c:pt idx="3625">
                  <c:v>40403.788194444467</c:v>
                </c:pt>
                <c:pt idx="3626">
                  <c:v>40403.788888888892</c:v>
                </c:pt>
                <c:pt idx="3627">
                  <c:v>40403.789583333324</c:v>
                </c:pt>
                <c:pt idx="3628">
                  <c:v>40403.790277777778</c:v>
                </c:pt>
                <c:pt idx="3629">
                  <c:v>40403.790972222196</c:v>
                </c:pt>
                <c:pt idx="3630">
                  <c:v>40403.791666666606</c:v>
                </c:pt>
                <c:pt idx="3631">
                  <c:v>40403.792361111053</c:v>
                </c:pt>
                <c:pt idx="3632">
                  <c:v>40403.793055555514</c:v>
                </c:pt>
                <c:pt idx="3633">
                  <c:v>40403.793749999975</c:v>
                </c:pt>
                <c:pt idx="3634">
                  <c:v>40403.794444444444</c:v>
                </c:pt>
                <c:pt idx="3635">
                  <c:v>40403.795138888876</c:v>
                </c:pt>
                <c:pt idx="3636">
                  <c:v>40403.795833333301</c:v>
                </c:pt>
                <c:pt idx="3637">
                  <c:v>40403.796527777777</c:v>
                </c:pt>
                <c:pt idx="3638">
                  <c:v>40403.797222222194</c:v>
                </c:pt>
                <c:pt idx="3639">
                  <c:v>40403.797916666619</c:v>
                </c:pt>
                <c:pt idx="3640">
                  <c:v>40403.79861111108</c:v>
                </c:pt>
                <c:pt idx="3641">
                  <c:v>40403.799305555513</c:v>
                </c:pt>
                <c:pt idx="3642">
                  <c:v>40403.799999999996</c:v>
                </c:pt>
                <c:pt idx="3643">
                  <c:v>40403.800694444493</c:v>
                </c:pt>
                <c:pt idx="3644">
                  <c:v>40403.801388888889</c:v>
                </c:pt>
                <c:pt idx="3645">
                  <c:v>40403.802083333328</c:v>
                </c:pt>
                <c:pt idx="3646">
                  <c:v>40403.802777777782</c:v>
                </c:pt>
                <c:pt idx="3647">
                  <c:v>40403.803472222222</c:v>
                </c:pt>
                <c:pt idx="3648">
                  <c:v>40403.804166666654</c:v>
                </c:pt>
                <c:pt idx="3649">
                  <c:v>40403.804861111108</c:v>
                </c:pt>
                <c:pt idx="3650">
                  <c:v>40403.805555555562</c:v>
                </c:pt>
                <c:pt idx="3651">
                  <c:v>40403.806250000031</c:v>
                </c:pt>
                <c:pt idx="3652">
                  <c:v>40403.806944444485</c:v>
                </c:pt>
                <c:pt idx="3653">
                  <c:v>40403.807638888917</c:v>
                </c:pt>
                <c:pt idx="3654">
                  <c:v>40403.808333333342</c:v>
                </c:pt>
                <c:pt idx="3655">
                  <c:v>40403.809027777781</c:v>
                </c:pt>
                <c:pt idx="3656">
                  <c:v>40403.80972222222</c:v>
                </c:pt>
                <c:pt idx="3657">
                  <c:v>40403.810416666667</c:v>
                </c:pt>
                <c:pt idx="3658">
                  <c:v>40403.811111111107</c:v>
                </c:pt>
                <c:pt idx="3659">
                  <c:v>40403.811805555553</c:v>
                </c:pt>
                <c:pt idx="3660">
                  <c:v>40403.812500000029</c:v>
                </c:pt>
                <c:pt idx="3661">
                  <c:v>40403.813194444476</c:v>
                </c:pt>
                <c:pt idx="3662">
                  <c:v>40403.813888888893</c:v>
                </c:pt>
                <c:pt idx="3663">
                  <c:v>40403.814583333333</c:v>
                </c:pt>
                <c:pt idx="3664">
                  <c:v>40403.815277777801</c:v>
                </c:pt>
                <c:pt idx="3665">
                  <c:v>40403.815972222219</c:v>
                </c:pt>
                <c:pt idx="3666">
                  <c:v>40403.816666666666</c:v>
                </c:pt>
                <c:pt idx="3667">
                  <c:v>40403.817361111105</c:v>
                </c:pt>
                <c:pt idx="3668">
                  <c:v>40403.818055555588</c:v>
                </c:pt>
                <c:pt idx="3669">
                  <c:v>40403.818750000013</c:v>
                </c:pt>
                <c:pt idx="3670">
                  <c:v>40403.819444444467</c:v>
                </c:pt>
                <c:pt idx="3671">
                  <c:v>40403.820138888892</c:v>
                </c:pt>
                <c:pt idx="3672">
                  <c:v>40403.820833333331</c:v>
                </c:pt>
                <c:pt idx="3673">
                  <c:v>40403.821527777778</c:v>
                </c:pt>
                <c:pt idx="3674">
                  <c:v>40403.822222222218</c:v>
                </c:pt>
                <c:pt idx="3675">
                  <c:v>40403.822916666664</c:v>
                </c:pt>
                <c:pt idx="3676">
                  <c:v>40403.823611111104</c:v>
                </c:pt>
                <c:pt idx="3677">
                  <c:v>40403.82430555555</c:v>
                </c:pt>
                <c:pt idx="3678">
                  <c:v>40403.825000000004</c:v>
                </c:pt>
                <c:pt idx="3679">
                  <c:v>40403.825694444473</c:v>
                </c:pt>
                <c:pt idx="3680">
                  <c:v>40403.826388888883</c:v>
                </c:pt>
                <c:pt idx="3681">
                  <c:v>40403.827083333301</c:v>
                </c:pt>
                <c:pt idx="3682">
                  <c:v>40403.827777777777</c:v>
                </c:pt>
                <c:pt idx="3683">
                  <c:v>40403.828472222216</c:v>
                </c:pt>
                <c:pt idx="3684">
                  <c:v>40403.829166666619</c:v>
                </c:pt>
                <c:pt idx="3685">
                  <c:v>40403.82986111108</c:v>
                </c:pt>
                <c:pt idx="3686">
                  <c:v>40403.830555555549</c:v>
                </c:pt>
                <c:pt idx="3687">
                  <c:v>40403.831250000003</c:v>
                </c:pt>
                <c:pt idx="3688">
                  <c:v>40403.831944444442</c:v>
                </c:pt>
                <c:pt idx="3689">
                  <c:v>40403.832638888925</c:v>
                </c:pt>
                <c:pt idx="3690">
                  <c:v>40403.833333333328</c:v>
                </c:pt>
                <c:pt idx="3691">
                  <c:v>40403.834027777782</c:v>
                </c:pt>
                <c:pt idx="3692">
                  <c:v>40403.834722222222</c:v>
                </c:pt>
                <c:pt idx="3693">
                  <c:v>40403.835416666654</c:v>
                </c:pt>
                <c:pt idx="3694">
                  <c:v>40403.836111111108</c:v>
                </c:pt>
                <c:pt idx="3695">
                  <c:v>40403.836805555562</c:v>
                </c:pt>
                <c:pt idx="3696">
                  <c:v>40403.837500000001</c:v>
                </c:pt>
                <c:pt idx="3697">
                  <c:v>40403.838194444485</c:v>
                </c:pt>
                <c:pt idx="3698">
                  <c:v>40403.838888888917</c:v>
                </c:pt>
                <c:pt idx="3699">
                  <c:v>40403.839583333327</c:v>
                </c:pt>
                <c:pt idx="3700">
                  <c:v>40403.84027777781</c:v>
                </c:pt>
                <c:pt idx="3701">
                  <c:v>40403.840972222242</c:v>
                </c:pt>
                <c:pt idx="3702">
                  <c:v>40403.841666666638</c:v>
                </c:pt>
                <c:pt idx="3703">
                  <c:v>40403.842361111107</c:v>
                </c:pt>
                <c:pt idx="3704">
                  <c:v>40403.843055555553</c:v>
                </c:pt>
                <c:pt idx="3705">
                  <c:v>40403.84375</c:v>
                </c:pt>
                <c:pt idx="3706">
                  <c:v>40403.844444444476</c:v>
                </c:pt>
                <c:pt idx="3707">
                  <c:v>40403.845138888893</c:v>
                </c:pt>
                <c:pt idx="3708">
                  <c:v>40403.845833333333</c:v>
                </c:pt>
                <c:pt idx="3709">
                  <c:v>40403.846527777801</c:v>
                </c:pt>
                <c:pt idx="3710">
                  <c:v>40403.847222222219</c:v>
                </c:pt>
                <c:pt idx="3711">
                  <c:v>40403.847916666666</c:v>
                </c:pt>
                <c:pt idx="3712">
                  <c:v>40403.848611111112</c:v>
                </c:pt>
                <c:pt idx="3713">
                  <c:v>40403.849305555552</c:v>
                </c:pt>
                <c:pt idx="3714">
                  <c:v>40403.850000000013</c:v>
                </c:pt>
                <c:pt idx="3715">
                  <c:v>40403.850694444496</c:v>
                </c:pt>
                <c:pt idx="3716">
                  <c:v>40403.851388888892</c:v>
                </c:pt>
                <c:pt idx="3717">
                  <c:v>40403.852083333331</c:v>
                </c:pt>
                <c:pt idx="3718">
                  <c:v>40403.852777777793</c:v>
                </c:pt>
                <c:pt idx="3719">
                  <c:v>40403.853472222218</c:v>
                </c:pt>
                <c:pt idx="3720">
                  <c:v>40403.854166666664</c:v>
                </c:pt>
                <c:pt idx="3721">
                  <c:v>40403.854861111111</c:v>
                </c:pt>
                <c:pt idx="3722">
                  <c:v>40403.855555555579</c:v>
                </c:pt>
                <c:pt idx="3723">
                  <c:v>40403.856250000041</c:v>
                </c:pt>
                <c:pt idx="3724">
                  <c:v>40403.856944444502</c:v>
                </c:pt>
                <c:pt idx="3725">
                  <c:v>40403.85763888892</c:v>
                </c:pt>
                <c:pt idx="3726">
                  <c:v>40403.858333333359</c:v>
                </c:pt>
                <c:pt idx="3727">
                  <c:v>40403.859027777791</c:v>
                </c:pt>
                <c:pt idx="3728">
                  <c:v>40403.859722222216</c:v>
                </c:pt>
                <c:pt idx="3729">
                  <c:v>40403.860416666656</c:v>
                </c:pt>
                <c:pt idx="3730">
                  <c:v>40403.86111111108</c:v>
                </c:pt>
                <c:pt idx="3731">
                  <c:v>40403.861805555534</c:v>
                </c:pt>
                <c:pt idx="3732">
                  <c:v>40403.862500000003</c:v>
                </c:pt>
                <c:pt idx="3733">
                  <c:v>40403.863194444442</c:v>
                </c:pt>
                <c:pt idx="3734">
                  <c:v>40403.863888888889</c:v>
                </c:pt>
                <c:pt idx="3735">
                  <c:v>40403.864583333328</c:v>
                </c:pt>
                <c:pt idx="3736">
                  <c:v>40403.865277777782</c:v>
                </c:pt>
                <c:pt idx="3737">
                  <c:v>40403.865972222222</c:v>
                </c:pt>
                <c:pt idx="3738">
                  <c:v>40403.866666666654</c:v>
                </c:pt>
                <c:pt idx="3739">
                  <c:v>40403.867361111072</c:v>
                </c:pt>
                <c:pt idx="3740">
                  <c:v>40403.868055555562</c:v>
                </c:pt>
                <c:pt idx="3741">
                  <c:v>40403.868750000001</c:v>
                </c:pt>
                <c:pt idx="3742">
                  <c:v>40403.869444444441</c:v>
                </c:pt>
                <c:pt idx="3743">
                  <c:v>40403.870138888917</c:v>
                </c:pt>
                <c:pt idx="3744">
                  <c:v>40403.870833333342</c:v>
                </c:pt>
                <c:pt idx="3745">
                  <c:v>40403.871527777781</c:v>
                </c:pt>
                <c:pt idx="3746">
                  <c:v>40403.872222222242</c:v>
                </c:pt>
                <c:pt idx="3747">
                  <c:v>40403.872916666667</c:v>
                </c:pt>
                <c:pt idx="3748">
                  <c:v>40403.873611111107</c:v>
                </c:pt>
                <c:pt idx="3749">
                  <c:v>40403.874305555553</c:v>
                </c:pt>
                <c:pt idx="3750">
                  <c:v>40403.875</c:v>
                </c:pt>
                <c:pt idx="3751">
                  <c:v>40403.875694444476</c:v>
                </c:pt>
                <c:pt idx="3752">
                  <c:v>40403.876388888893</c:v>
                </c:pt>
                <c:pt idx="3753">
                  <c:v>40403.877083333326</c:v>
                </c:pt>
                <c:pt idx="3754">
                  <c:v>40403.877777777772</c:v>
                </c:pt>
                <c:pt idx="3755">
                  <c:v>40403.878472222219</c:v>
                </c:pt>
                <c:pt idx="3756">
                  <c:v>40403.879166666637</c:v>
                </c:pt>
                <c:pt idx="3757">
                  <c:v>40403.879861111105</c:v>
                </c:pt>
                <c:pt idx="3758">
                  <c:v>40403.880555555588</c:v>
                </c:pt>
                <c:pt idx="3759">
                  <c:v>40403.881250000013</c:v>
                </c:pt>
                <c:pt idx="3760">
                  <c:v>40403.881944444467</c:v>
                </c:pt>
                <c:pt idx="3761">
                  <c:v>40403.882638888936</c:v>
                </c:pt>
                <c:pt idx="3762">
                  <c:v>40403.883333333331</c:v>
                </c:pt>
                <c:pt idx="3763">
                  <c:v>40403.884027777793</c:v>
                </c:pt>
                <c:pt idx="3764">
                  <c:v>40403.884722222218</c:v>
                </c:pt>
                <c:pt idx="3765">
                  <c:v>40403.885416666664</c:v>
                </c:pt>
                <c:pt idx="3766">
                  <c:v>40403.886111111111</c:v>
                </c:pt>
                <c:pt idx="3767">
                  <c:v>40403.886805555579</c:v>
                </c:pt>
                <c:pt idx="3768">
                  <c:v>40403.887500000012</c:v>
                </c:pt>
                <c:pt idx="3769">
                  <c:v>40403.888194444502</c:v>
                </c:pt>
                <c:pt idx="3770">
                  <c:v>40403.88888888892</c:v>
                </c:pt>
                <c:pt idx="3771">
                  <c:v>40403.88958333333</c:v>
                </c:pt>
                <c:pt idx="3772">
                  <c:v>40403.890277777791</c:v>
                </c:pt>
                <c:pt idx="3773">
                  <c:v>40403.890972222216</c:v>
                </c:pt>
                <c:pt idx="3774">
                  <c:v>40403.891666666619</c:v>
                </c:pt>
                <c:pt idx="3775">
                  <c:v>40403.89236111108</c:v>
                </c:pt>
                <c:pt idx="3776">
                  <c:v>40403.893055555534</c:v>
                </c:pt>
                <c:pt idx="3777">
                  <c:v>40403.893749999996</c:v>
                </c:pt>
                <c:pt idx="3778">
                  <c:v>40403.894444444442</c:v>
                </c:pt>
                <c:pt idx="3779">
                  <c:v>40403.895138888889</c:v>
                </c:pt>
                <c:pt idx="3780">
                  <c:v>40403.895833333328</c:v>
                </c:pt>
                <c:pt idx="3781">
                  <c:v>40403.896527777782</c:v>
                </c:pt>
                <c:pt idx="3782">
                  <c:v>40403.897222222222</c:v>
                </c:pt>
                <c:pt idx="3783">
                  <c:v>40403.897916666654</c:v>
                </c:pt>
                <c:pt idx="3784">
                  <c:v>40403.898611111108</c:v>
                </c:pt>
                <c:pt idx="3785">
                  <c:v>40403.899305555555</c:v>
                </c:pt>
                <c:pt idx="3786">
                  <c:v>40403.9</c:v>
                </c:pt>
                <c:pt idx="3787">
                  <c:v>40403.900694444485</c:v>
                </c:pt>
                <c:pt idx="3788">
                  <c:v>40403.901388888888</c:v>
                </c:pt>
                <c:pt idx="3789">
                  <c:v>40403.902083333327</c:v>
                </c:pt>
                <c:pt idx="3790">
                  <c:v>40403.902777777781</c:v>
                </c:pt>
                <c:pt idx="3791">
                  <c:v>40403.90347222222</c:v>
                </c:pt>
                <c:pt idx="3792">
                  <c:v>40403.904166666638</c:v>
                </c:pt>
                <c:pt idx="3793">
                  <c:v>40403.904861111107</c:v>
                </c:pt>
                <c:pt idx="3794">
                  <c:v>40403.905555555553</c:v>
                </c:pt>
                <c:pt idx="3795">
                  <c:v>40403.906250000029</c:v>
                </c:pt>
                <c:pt idx="3796">
                  <c:v>40403.906944444476</c:v>
                </c:pt>
                <c:pt idx="3797">
                  <c:v>40403.907638888893</c:v>
                </c:pt>
                <c:pt idx="3798">
                  <c:v>40403.908333333333</c:v>
                </c:pt>
                <c:pt idx="3799">
                  <c:v>40403.909027777772</c:v>
                </c:pt>
                <c:pt idx="3800">
                  <c:v>40403.909722222204</c:v>
                </c:pt>
                <c:pt idx="3801">
                  <c:v>40403.910416666666</c:v>
                </c:pt>
                <c:pt idx="3802">
                  <c:v>40403.911111111105</c:v>
                </c:pt>
                <c:pt idx="3803">
                  <c:v>40403.911805555552</c:v>
                </c:pt>
                <c:pt idx="3804">
                  <c:v>40403.912500000013</c:v>
                </c:pt>
                <c:pt idx="3805">
                  <c:v>40403.913194444467</c:v>
                </c:pt>
                <c:pt idx="3806">
                  <c:v>40403.913888888892</c:v>
                </c:pt>
                <c:pt idx="3807">
                  <c:v>40403.914583333331</c:v>
                </c:pt>
                <c:pt idx="3808">
                  <c:v>40403.915277777793</c:v>
                </c:pt>
                <c:pt idx="3809">
                  <c:v>40403.915972222218</c:v>
                </c:pt>
                <c:pt idx="3810">
                  <c:v>40403.916666666664</c:v>
                </c:pt>
                <c:pt idx="3811">
                  <c:v>40403.917361111104</c:v>
                </c:pt>
                <c:pt idx="3812">
                  <c:v>40403.918055555579</c:v>
                </c:pt>
                <c:pt idx="3813">
                  <c:v>40403.918750000012</c:v>
                </c:pt>
                <c:pt idx="3814">
                  <c:v>40403.919444444473</c:v>
                </c:pt>
                <c:pt idx="3815">
                  <c:v>40403.920138888883</c:v>
                </c:pt>
                <c:pt idx="3816">
                  <c:v>40403.92083333333</c:v>
                </c:pt>
                <c:pt idx="3817">
                  <c:v>40403.921527777777</c:v>
                </c:pt>
                <c:pt idx="3818">
                  <c:v>40403.922222222216</c:v>
                </c:pt>
                <c:pt idx="3819">
                  <c:v>40403.922916666656</c:v>
                </c:pt>
                <c:pt idx="3820">
                  <c:v>40403.92361111108</c:v>
                </c:pt>
                <c:pt idx="3821">
                  <c:v>40403.924305555534</c:v>
                </c:pt>
                <c:pt idx="3822">
                  <c:v>40403.924999999996</c:v>
                </c:pt>
                <c:pt idx="3823">
                  <c:v>40403.925694444442</c:v>
                </c:pt>
                <c:pt idx="3824">
                  <c:v>40403.926388888889</c:v>
                </c:pt>
                <c:pt idx="3825">
                  <c:v>40403.927083333299</c:v>
                </c:pt>
                <c:pt idx="3826">
                  <c:v>40403.927777777775</c:v>
                </c:pt>
                <c:pt idx="3827">
                  <c:v>40403.928472222222</c:v>
                </c:pt>
                <c:pt idx="3828">
                  <c:v>40403.929166666603</c:v>
                </c:pt>
                <c:pt idx="3829">
                  <c:v>40403.929861111072</c:v>
                </c:pt>
                <c:pt idx="3830">
                  <c:v>40403.930555555562</c:v>
                </c:pt>
                <c:pt idx="3831">
                  <c:v>40403.931250000001</c:v>
                </c:pt>
                <c:pt idx="3832">
                  <c:v>40403.931944444441</c:v>
                </c:pt>
                <c:pt idx="3833">
                  <c:v>40403.932638888917</c:v>
                </c:pt>
                <c:pt idx="3834">
                  <c:v>40403.933333333327</c:v>
                </c:pt>
                <c:pt idx="3835">
                  <c:v>40403.934027777781</c:v>
                </c:pt>
                <c:pt idx="3836">
                  <c:v>40403.93472222222</c:v>
                </c:pt>
                <c:pt idx="3837">
                  <c:v>40403.935416666638</c:v>
                </c:pt>
                <c:pt idx="3838">
                  <c:v>40403.936111111107</c:v>
                </c:pt>
                <c:pt idx="3839">
                  <c:v>40403.936805555553</c:v>
                </c:pt>
                <c:pt idx="3840">
                  <c:v>40403.9375</c:v>
                </c:pt>
                <c:pt idx="3841">
                  <c:v>40403.938194444476</c:v>
                </c:pt>
                <c:pt idx="3842">
                  <c:v>40403.938888888893</c:v>
                </c:pt>
                <c:pt idx="3843">
                  <c:v>40403.939583333326</c:v>
                </c:pt>
                <c:pt idx="3844">
                  <c:v>40403.940277777801</c:v>
                </c:pt>
                <c:pt idx="3845">
                  <c:v>40403.940972222219</c:v>
                </c:pt>
                <c:pt idx="3846">
                  <c:v>40403.941666666637</c:v>
                </c:pt>
                <c:pt idx="3847">
                  <c:v>40403.942361111105</c:v>
                </c:pt>
                <c:pt idx="3848">
                  <c:v>40403.943055555552</c:v>
                </c:pt>
                <c:pt idx="3849">
                  <c:v>40403.943749999999</c:v>
                </c:pt>
                <c:pt idx="3850">
                  <c:v>40403.944444444467</c:v>
                </c:pt>
                <c:pt idx="3851">
                  <c:v>40403.945138888892</c:v>
                </c:pt>
                <c:pt idx="3852">
                  <c:v>40403.945833333331</c:v>
                </c:pt>
                <c:pt idx="3853">
                  <c:v>40403.946527777793</c:v>
                </c:pt>
                <c:pt idx="3854">
                  <c:v>40403.947222222218</c:v>
                </c:pt>
                <c:pt idx="3855">
                  <c:v>40403.947916666664</c:v>
                </c:pt>
                <c:pt idx="3856">
                  <c:v>40403.948611111111</c:v>
                </c:pt>
                <c:pt idx="3857">
                  <c:v>40403.94930555555</c:v>
                </c:pt>
                <c:pt idx="3858">
                  <c:v>40403.950000000012</c:v>
                </c:pt>
                <c:pt idx="3859">
                  <c:v>40403.950694444502</c:v>
                </c:pt>
                <c:pt idx="3860">
                  <c:v>40403.951388888883</c:v>
                </c:pt>
                <c:pt idx="3861">
                  <c:v>40403.95208333333</c:v>
                </c:pt>
                <c:pt idx="3862">
                  <c:v>40403.952777777791</c:v>
                </c:pt>
                <c:pt idx="3863">
                  <c:v>40403.953472222216</c:v>
                </c:pt>
                <c:pt idx="3864">
                  <c:v>40403.954166666656</c:v>
                </c:pt>
                <c:pt idx="3865">
                  <c:v>40403.954861111109</c:v>
                </c:pt>
                <c:pt idx="3866">
                  <c:v>40403.955555555549</c:v>
                </c:pt>
                <c:pt idx="3867">
                  <c:v>40403.956250000039</c:v>
                </c:pt>
                <c:pt idx="3868">
                  <c:v>40403.956944444493</c:v>
                </c:pt>
                <c:pt idx="3869">
                  <c:v>40403.957638888925</c:v>
                </c:pt>
                <c:pt idx="3870">
                  <c:v>40403.958333333343</c:v>
                </c:pt>
                <c:pt idx="3871">
                  <c:v>40403.959027777782</c:v>
                </c:pt>
                <c:pt idx="3872">
                  <c:v>40403.959722222222</c:v>
                </c:pt>
                <c:pt idx="3873">
                  <c:v>40403.960416666654</c:v>
                </c:pt>
                <c:pt idx="3874">
                  <c:v>40403.961111111072</c:v>
                </c:pt>
                <c:pt idx="3875">
                  <c:v>40403.961805555555</c:v>
                </c:pt>
                <c:pt idx="3876">
                  <c:v>40403.962500000001</c:v>
                </c:pt>
                <c:pt idx="3877">
                  <c:v>40403.963194444441</c:v>
                </c:pt>
                <c:pt idx="3878">
                  <c:v>40403.963888888888</c:v>
                </c:pt>
                <c:pt idx="3879">
                  <c:v>40403.964583333327</c:v>
                </c:pt>
                <c:pt idx="3880">
                  <c:v>40403.965277777781</c:v>
                </c:pt>
                <c:pt idx="3881">
                  <c:v>40403.96597222222</c:v>
                </c:pt>
                <c:pt idx="3882">
                  <c:v>40403.966666666638</c:v>
                </c:pt>
                <c:pt idx="3883">
                  <c:v>40403.96736111107</c:v>
                </c:pt>
                <c:pt idx="3884">
                  <c:v>40403.968055555553</c:v>
                </c:pt>
                <c:pt idx="3885">
                  <c:v>40403.96875</c:v>
                </c:pt>
                <c:pt idx="3886">
                  <c:v>40403.969444444439</c:v>
                </c:pt>
                <c:pt idx="3887">
                  <c:v>40403.970138888893</c:v>
                </c:pt>
                <c:pt idx="3888">
                  <c:v>40403.970833333333</c:v>
                </c:pt>
                <c:pt idx="3889">
                  <c:v>40403.971527777772</c:v>
                </c:pt>
                <c:pt idx="3890">
                  <c:v>40403.972222222219</c:v>
                </c:pt>
                <c:pt idx="3891">
                  <c:v>40403.972916666666</c:v>
                </c:pt>
                <c:pt idx="3892">
                  <c:v>40403.973611111105</c:v>
                </c:pt>
                <c:pt idx="3893">
                  <c:v>40403.974305555552</c:v>
                </c:pt>
                <c:pt idx="3894">
                  <c:v>40403.975000000006</c:v>
                </c:pt>
                <c:pt idx="3895">
                  <c:v>40403.975694444467</c:v>
                </c:pt>
                <c:pt idx="3896">
                  <c:v>40403.976388888892</c:v>
                </c:pt>
                <c:pt idx="3897">
                  <c:v>40403.977083333324</c:v>
                </c:pt>
                <c:pt idx="3898">
                  <c:v>40403.977777777778</c:v>
                </c:pt>
                <c:pt idx="3899">
                  <c:v>40403.978472222218</c:v>
                </c:pt>
                <c:pt idx="3900">
                  <c:v>40403.979166666628</c:v>
                </c:pt>
                <c:pt idx="3901">
                  <c:v>40403.979861111104</c:v>
                </c:pt>
                <c:pt idx="3902">
                  <c:v>40403.980555555579</c:v>
                </c:pt>
                <c:pt idx="3903">
                  <c:v>40403.981250000012</c:v>
                </c:pt>
                <c:pt idx="3904">
                  <c:v>40403.981944444473</c:v>
                </c:pt>
                <c:pt idx="3905">
                  <c:v>40403.98263888892</c:v>
                </c:pt>
                <c:pt idx="3906">
                  <c:v>40403.98333333333</c:v>
                </c:pt>
                <c:pt idx="3907">
                  <c:v>40403.984027777791</c:v>
                </c:pt>
                <c:pt idx="3908">
                  <c:v>40403.984722222216</c:v>
                </c:pt>
                <c:pt idx="3909">
                  <c:v>40403.985416666656</c:v>
                </c:pt>
                <c:pt idx="3910">
                  <c:v>40403.986111111109</c:v>
                </c:pt>
                <c:pt idx="3911">
                  <c:v>40403.986805555549</c:v>
                </c:pt>
                <c:pt idx="3912">
                  <c:v>40403.987500000003</c:v>
                </c:pt>
                <c:pt idx="3913">
                  <c:v>40403.988194444493</c:v>
                </c:pt>
                <c:pt idx="3914">
                  <c:v>40403.988888888925</c:v>
                </c:pt>
                <c:pt idx="3915">
                  <c:v>40403.989583333328</c:v>
                </c:pt>
                <c:pt idx="3916">
                  <c:v>40403.990277777782</c:v>
                </c:pt>
                <c:pt idx="3917">
                  <c:v>40403.990972222222</c:v>
                </c:pt>
                <c:pt idx="3918">
                  <c:v>40403.991666666603</c:v>
                </c:pt>
                <c:pt idx="3919">
                  <c:v>40403.992361111072</c:v>
                </c:pt>
                <c:pt idx="3920">
                  <c:v>40403.993055555555</c:v>
                </c:pt>
                <c:pt idx="3921">
                  <c:v>40403.993749999994</c:v>
                </c:pt>
                <c:pt idx="3922">
                  <c:v>40403.994444444441</c:v>
                </c:pt>
                <c:pt idx="3923">
                  <c:v>40403.995138888888</c:v>
                </c:pt>
                <c:pt idx="3924">
                  <c:v>40403.995833333327</c:v>
                </c:pt>
                <c:pt idx="3925">
                  <c:v>40403.996527777781</c:v>
                </c:pt>
                <c:pt idx="3926">
                  <c:v>40403.99722222222</c:v>
                </c:pt>
                <c:pt idx="3927">
                  <c:v>40403.997916666638</c:v>
                </c:pt>
                <c:pt idx="3928">
                  <c:v>40403.998611111107</c:v>
                </c:pt>
                <c:pt idx="3929">
                  <c:v>40403.999305555524</c:v>
                </c:pt>
                <c:pt idx="3930">
                  <c:v>40404</c:v>
                </c:pt>
                <c:pt idx="3931">
                  <c:v>40404.000694444476</c:v>
                </c:pt>
                <c:pt idx="3932">
                  <c:v>40404.001388888886</c:v>
                </c:pt>
                <c:pt idx="3933">
                  <c:v>40404.002083333326</c:v>
                </c:pt>
                <c:pt idx="3934">
                  <c:v>40404.002777777772</c:v>
                </c:pt>
                <c:pt idx="3935">
                  <c:v>40404.003472222204</c:v>
                </c:pt>
                <c:pt idx="3936">
                  <c:v>40404.004166666637</c:v>
                </c:pt>
                <c:pt idx="3937">
                  <c:v>40404.004861111105</c:v>
                </c:pt>
                <c:pt idx="3938">
                  <c:v>40404.005555555552</c:v>
                </c:pt>
                <c:pt idx="3939">
                  <c:v>40404.006250000013</c:v>
                </c:pt>
                <c:pt idx="3940">
                  <c:v>40404.006944444467</c:v>
                </c:pt>
                <c:pt idx="3941">
                  <c:v>40404.007638888892</c:v>
                </c:pt>
                <c:pt idx="3942">
                  <c:v>40404.008333333331</c:v>
                </c:pt>
                <c:pt idx="3943">
                  <c:v>40404.009027777778</c:v>
                </c:pt>
                <c:pt idx="3944">
                  <c:v>40404.009722222196</c:v>
                </c:pt>
                <c:pt idx="3945">
                  <c:v>40404.010416666664</c:v>
                </c:pt>
                <c:pt idx="3946">
                  <c:v>40404.011111111104</c:v>
                </c:pt>
                <c:pt idx="3947">
                  <c:v>40404.01180555555</c:v>
                </c:pt>
                <c:pt idx="3948">
                  <c:v>40404.012500000012</c:v>
                </c:pt>
                <c:pt idx="3949">
                  <c:v>40404.013194444473</c:v>
                </c:pt>
                <c:pt idx="3950">
                  <c:v>40404.013888888883</c:v>
                </c:pt>
                <c:pt idx="3951">
                  <c:v>40404.01458333333</c:v>
                </c:pt>
                <c:pt idx="3952">
                  <c:v>40404.015277777791</c:v>
                </c:pt>
                <c:pt idx="3953">
                  <c:v>40404.015972222216</c:v>
                </c:pt>
                <c:pt idx="3954">
                  <c:v>40404.016666666656</c:v>
                </c:pt>
                <c:pt idx="3955">
                  <c:v>40404.01736111108</c:v>
                </c:pt>
                <c:pt idx="3956">
                  <c:v>40404.018055555549</c:v>
                </c:pt>
                <c:pt idx="3957">
                  <c:v>40404.018750000003</c:v>
                </c:pt>
                <c:pt idx="3958">
                  <c:v>40404.019444444442</c:v>
                </c:pt>
                <c:pt idx="3959">
                  <c:v>40404.020138888889</c:v>
                </c:pt>
                <c:pt idx="3960">
                  <c:v>40404.020833333328</c:v>
                </c:pt>
                <c:pt idx="3961">
                  <c:v>40404.021527777775</c:v>
                </c:pt>
                <c:pt idx="3962">
                  <c:v>40404.022222222222</c:v>
                </c:pt>
                <c:pt idx="3963">
                  <c:v>40404.022916666654</c:v>
                </c:pt>
                <c:pt idx="3964">
                  <c:v>40404.023611111072</c:v>
                </c:pt>
                <c:pt idx="3965">
                  <c:v>40404.024305555555</c:v>
                </c:pt>
                <c:pt idx="3966">
                  <c:v>40404.024999999994</c:v>
                </c:pt>
                <c:pt idx="3967">
                  <c:v>40404.025694444441</c:v>
                </c:pt>
                <c:pt idx="3968">
                  <c:v>40404.026388888888</c:v>
                </c:pt>
                <c:pt idx="3969">
                  <c:v>40404.027083333283</c:v>
                </c:pt>
                <c:pt idx="3970">
                  <c:v>40404.027777777774</c:v>
                </c:pt>
                <c:pt idx="3971">
                  <c:v>40404.02847222222</c:v>
                </c:pt>
                <c:pt idx="3972">
                  <c:v>40404.029166666609</c:v>
                </c:pt>
                <c:pt idx="3973">
                  <c:v>40404.02986111107</c:v>
                </c:pt>
                <c:pt idx="3974">
                  <c:v>40404.030555555553</c:v>
                </c:pt>
                <c:pt idx="3975">
                  <c:v>40404.03125</c:v>
                </c:pt>
                <c:pt idx="3976">
                  <c:v>40404.031944444439</c:v>
                </c:pt>
                <c:pt idx="3977">
                  <c:v>40404.032638888893</c:v>
                </c:pt>
                <c:pt idx="3978">
                  <c:v>40404.033333333326</c:v>
                </c:pt>
                <c:pt idx="3979">
                  <c:v>40404.034027777772</c:v>
                </c:pt>
                <c:pt idx="3980">
                  <c:v>40404.034722222204</c:v>
                </c:pt>
                <c:pt idx="3981">
                  <c:v>40404.035416666637</c:v>
                </c:pt>
                <c:pt idx="3982">
                  <c:v>40404.036111111105</c:v>
                </c:pt>
                <c:pt idx="3983">
                  <c:v>40404.036805555552</c:v>
                </c:pt>
                <c:pt idx="3984">
                  <c:v>40404.037499999999</c:v>
                </c:pt>
                <c:pt idx="3985">
                  <c:v>40404.038194444467</c:v>
                </c:pt>
                <c:pt idx="3986">
                  <c:v>40404.038888888892</c:v>
                </c:pt>
                <c:pt idx="3987">
                  <c:v>40404.039583333324</c:v>
                </c:pt>
                <c:pt idx="3988">
                  <c:v>40404.040277777793</c:v>
                </c:pt>
                <c:pt idx="3989">
                  <c:v>40404.040972222218</c:v>
                </c:pt>
                <c:pt idx="3990">
                  <c:v>40404.041666666628</c:v>
                </c:pt>
                <c:pt idx="3991">
                  <c:v>40404.042361111104</c:v>
                </c:pt>
                <c:pt idx="3992">
                  <c:v>40404.04305555555</c:v>
                </c:pt>
                <c:pt idx="3993">
                  <c:v>40404.043749999997</c:v>
                </c:pt>
                <c:pt idx="3994">
                  <c:v>40404.044444444473</c:v>
                </c:pt>
                <c:pt idx="3995">
                  <c:v>40404.045138888883</c:v>
                </c:pt>
                <c:pt idx="3996">
                  <c:v>40404.04583333333</c:v>
                </c:pt>
                <c:pt idx="3997">
                  <c:v>40404.046527777791</c:v>
                </c:pt>
                <c:pt idx="3998">
                  <c:v>40404.047222222216</c:v>
                </c:pt>
                <c:pt idx="3999">
                  <c:v>40404.047916666656</c:v>
                </c:pt>
                <c:pt idx="4000">
                  <c:v>40404.048611111109</c:v>
                </c:pt>
                <c:pt idx="4001">
                  <c:v>40404.049305555534</c:v>
                </c:pt>
                <c:pt idx="4002">
                  <c:v>40404.050000000003</c:v>
                </c:pt>
                <c:pt idx="4003">
                  <c:v>40404.050694444493</c:v>
                </c:pt>
                <c:pt idx="4004">
                  <c:v>40404.051388888889</c:v>
                </c:pt>
                <c:pt idx="4005">
                  <c:v>40404.052083333328</c:v>
                </c:pt>
                <c:pt idx="4006">
                  <c:v>40404.052777777782</c:v>
                </c:pt>
                <c:pt idx="4007">
                  <c:v>40404.053472222222</c:v>
                </c:pt>
                <c:pt idx="4008">
                  <c:v>40404.054166666654</c:v>
                </c:pt>
                <c:pt idx="4009">
                  <c:v>40404.054861111108</c:v>
                </c:pt>
                <c:pt idx="4010">
                  <c:v>40404.055555555562</c:v>
                </c:pt>
                <c:pt idx="4011">
                  <c:v>40404.056250000031</c:v>
                </c:pt>
                <c:pt idx="4012">
                  <c:v>40404.056944444485</c:v>
                </c:pt>
                <c:pt idx="4013">
                  <c:v>40404.057638888917</c:v>
                </c:pt>
                <c:pt idx="4014">
                  <c:v>40404.058333333342</c:v>
                </c:pt>
                <c:pt idx="4015">
                  <c:v>40404.059027777781</c:v>
                </c:pt>
                <c:pt idx="4016">
                  <c:v>40404.05972222222</c:v>
                </c:pt>
                <c:pt idx="4017">
                  <c:v>40404.060416666638</c:v>
                </c:pt>
                <c:pt idx="4018">
                  <c:v>40404.06111111107</c:v>
                </c:pt>
                <c:pt idx="4019">
                  <c:v>40404.061805555524</c:v>
                </c:pt>
                <c:pt idx="4020">
                  <c:v>40404.0625</c:v>
                </c:pt>
                <c:pt idx="4021">
                  <c:v>40404.063194444439</c:v>
                </c:pt>
                <c:pt idx="4022">
                  <c:v>40404.063888888886</c:v>
                </c:pt>
                <c:pt idx="4023">
                  <c:v>40404.064583333326</c:v>
                </c:pt>
                <c:pt idx="4024">
                  <c:v>40404.065277777772</c:v>
                </c:pt>
                <c:pt idx="4025">
                  <c:v>40404.065972222204</c:v>
                </c:pt>
                <c:pt idx="4026">
                  <c:v>40404.066666666637</c:v>
                </c:pt>
                <c:pt idx="4027">
                  <c:v>40404.067361111054</c:v>
                </c:pt>
                <c:pt idx="4028">
                  <c:v>40404.068055555552</c:v>
                </c:pt>
                <c:pt idx="4029">
                  <c:v>40404.068749999999</c:v>
                </c:pt>
                <c:pt idx="4030">
                  <c:v>40404.069444444438</c:v>
                </c:pt>
                <c:pt idx="4031">
                  <c:v>40404.070138888892</c:v>
                </c:pt>
                <c:pt idx="4032">
                  <c:v>40404.070833333331</c:v>
                </c:pt>
                <c:pt idx="4033">
                  <c:v>40404.071527777778</c:v>
                </c:pt>
                <c:pt idx="4034">
                  <c:v>40404.072222222218</c:v>
                </c:pt>
                <c:pt idx="4035">
                  <c:v>40404.072916666664</c:v>
                </c:pt>
                <c:pt idx="4036">
                  <c:v>40404.073611111104</c:v>
                </c:pt>
                <c:pt idx="4037">
                  <c:v>40404.07430555555</c:v>
                </c:pt>
                <c:pt idx="4038">
                  <c:v>40404.075000000004</c:v>
                </c:pt>
                <c:pt idx="4039">
                  <c:v>40404.075694444473</c:v>
                </c:pt>
                <c:pt idx="4040">
                  <c:v>40404.076388888883</c:v>
                </c:pt>
                <c:pt idx="4041">
                  <c:v>40404.077083333301</c:v>
                </c:pt>
                <c:pt idx="4042">
                  <c:v>40404.077777777777</c:v>
                </c:pt>
                <c:pt idx="4043">
                  <c:v>40404.078472222216</c:v>
                </c:pt>
                <c:pt idx="4044">
                  <c:v>40404.079166666619</c:v>
                </c:pt>
                <c:pt idx="4045">
                  <c:v>40404.07986111108</c:v>
                </c:pt>
                <c:pt idx="4046">
                  <c:v>40404.080555555549</c:v>
                </c:pt>
                <c:pt idx="4047">
                  <c:v>40404.081250000003</c:v>
                </c:pt>
                <c:pt idx="4048">
                  <c:v>40404.081944444442</c:v>
                </c:pt>
                <c:pt idx="4049">
                  <c:v>40404.082638888925</c:v>
                </c:pt>
                <c:pt idx="4050">
                  <c:v>40404.083333333328</c:v>
                </c:pt>
                <c:pt idx="4051">
                  <c:v>40404.084027777782</c:v>
                </c:pt>
                <c:pt idx="4052">
                  <c:v>40404.084722222222</c:v>
                </c:pt>
                <c:pt idx="4053">
                  <c:v>40404.085416666654</c:v>
                </c:pt>
                <c:pt idx="4054">
                  <c:v>40404.086111111108</c:v>
                </c:pt>
                <c:pt idx="4055">
                  <c:v>40404.086805555562</c:v>
                </c:pt>
                <c:pt idx="4056">
                  <c:v>40404.087500000001</c:v>
                </c:pt>
                <c:pt idx="4057">
                  <c:v>40404.088194444485</c:v>
                </c:pt>
                <c:pt idx="4058">
                  <c:v>40404.088888888917</c:v>
                </c:pt>
                <c:pt idx="4059">
                  <c:v>40404.089583333327</c:v>
                </c:pt>
                <c:pt idx="4060">
                  <c:v>40404.090277777781</c:v>
                </c:pt>
                <c:pt idx="4061">
                  <c:v>40404.09097222222</c:v>
                </c:pt>
                <c:pt idx="4062">
                  <c:v>40404.091666666609</c:v>
                </c:pt>
                <c:pt idx="4063">
                  <c:v>40404.09236111107</c:v>
                </c:pt>
                <c:pt idx="4064">
                  <c:v>40404.093055555524</c:v>
                </c:pt>
                <c:pt idx="4065">
                  <c:v>40404.093749999985</c:v>
                </c:pt>
                <c:pt idx="4066">
                  <c:v>40404.094444444439</c:v>
                </c:pt>
                <c:pt idx="4067">
                  <c:v>40404.095138888886</c:v>
                </c:pt>
                <c:pt idx="4068">
                  <c:v>40404.095833333326</c:v>
                </c:pt>
                <c:pt idx="4069">
                  <c:v>40404.096527777772</c:v>
                </c:pt>
                <c:pt idx="4070">
                  <c:v>40404.097222222204</c:v>
                </c:pt>
                <c:pt idx="4071">
                  <c:v>40404.097916666637</c:v>
                </c:pt>
                <c:pt idx="4072">
                  <c:v>40404.098611111105</c:v>
                </c:pt>
                <c:pt idx="4073">
                  <c:v>40404.099305555523</c:v>
                </c:pt>
                <c:pt idx="4074">
                  <c:v>40404.1</c:v>
                </c:pt>
                <c:pt idx="4075">
                  <c:v>40404.100694444467</c:v>
                </c:pt>
                <c:pt idx="4076">
                  <c:v>40404.101388888885</c:v>
                </c:pt>
                <c:pt idx="4077">
                  <c:v>40404.102083333324</c:v>
                </c:pt>
                <c:pt idx="4078">
                  <c:v>40404.102777777778</c:v>
                </c:pt>
                <c:pt idx="4079">
                  <c:v>40404.103472222196</c:v>
                </c:pt>
                <c:pt idx="4080">
                  <c:v>40404.104166666628</c:v>
                </c:pt>
                <c:pt idx="4081">
                  <c:v>40404.104861111104</c:v>
                </c:pt>
                <c:pt idx="4082">
                  <c:v>40404.10555555555</c:v>
                </c:pt>
                <c:pt idx="4083">
                  <c:v>40404.106250000012</c:v>
                </c:pt>
                <c:pt idx="4084">
                  <c:v>40404.106944444473</c:v>
                </c:pt>
                <c:pt idx="4085">
                  <c:v>40404.107638888883</c:v>
                </c:pt>
                <c:pt idx="4086">
                  <c:v>40404.10833333333</c:v>
                </c:pt>
                <c:pt idx="4087">
                  <c:v>40404.109027777777</c:v>
                </c:pt>
                <c:pt idx="4088">
                  <c:v>40404.109722222194</c:v>
                </c:pt>
                <c:pt idx="4089">
                  <c:v>40404.110416666656</c:v>
                </c:pt>
                <c:pt idx="4090">
                  <c:v>40404.11111111108</c:v>
                </c:pt>
                <c:pt idx="4091">
                  <c:v>40404.111805555534</c:v>
                </c:pt>
                <c:pt idx="4092">
                  <c:v>40404.112500000003</c:v>
                </c:pt>
                <c:pt idx="4093">
                  <c:v>40404.113194444442</c:v>
                </c:pt>
                <c:pt idx="4094">
                  <c:v>40404.113888888889</c:v>
                </c:pt>
                <c:pt idx="4095">
                  <c:v>40404.114583333328</c:v>
                </c:pt>
                <c:pt idx="4096">
                  <c:v>40404.115277777782</c:v>
                </c:pt>
                <c:pt idx="4097">
                  <c:v>40404.115972222222</c:v>
                </c:pt>
                <c:pt idx="4098">
                  <c:v>40404.116666666654</c:v>
                </c:pt>
                <c:pt idx="4099">
                  <c:v>40404.117361111072</c:v>
                </c:pt>
                <c:pt idx="4100">
                  <c:v>40404.118055555562</c:v>
                </c:pt>
                <c:pt idx="4101">
                  <c:v>40404.118750000001</c:v>
                </c:pt>
                <c:pt idx="4102">
                  <c:v>40404.119444444441</c:v>
                </c:pt>
                <c:pt idx="4103">
                  <c:v>40404.120138888888</c:v>
                </c:pt>
                <c:pt idx="4104">
                  <c:v>40404.120833333327</c:v>
                </c:pt>
                <c:pt idx="4105">
                  <c:v>40404.121527777774</c:v>
                </c:pt>
                <c:pt idx="4106">
                  <c:v>40404.12222222222</c:v>
                </c:pt>
                <c:pt idx="4107">
                  <c:v>40404.122916666638</c:v>
                </c:pt>
                <c:pt idx="4108">
                  <c:v>40404.12361111107</c:v>
                </c:pt>
                <c:pt idx="4109">
                  <c:v>40404.124305555524</c:v>
                </c:pt>
                <c:pt idx="4110">
                  <c:v>40404.124999999993</c:v>
                </c:pt>
                <c:pt idx="4111">
                  <c:v>40404.125694444439</c:v>
                </c:pt>
                <c:pt idx="4112">
                  <c:v>40404.126388888886</c:v>
                </c:pt>
                <c:pt idx="4113">
                  <c:v>40404.127083333282</c:v>
                </c:pt>
                <c:pt idx="4114">
                  <c:v>40404.127777777743</c:v>
                </c:pt>
                <c:pt idx="4115">
                  <c:v>40404.128472222204</c:v>
                </c:pt>
                <c:pt idx="4116">
                  <c:v>40404.129166666607</c:v>
                </c:pt>
                <c:pt idx="4117">
                  <c:v>40404.129861111054</c:v>
                </c:pt>
                <c:pt idx="4118">
                  <c:v>40404.130555555552</c:v>
                </c:pt>
                <c:pt idx="4119">
                  <c:v>40404.131249999999</c:v>
                </c:pt>
                <c:pt idx="4120">
                  <c:v>40404.131944444438</c:v>
                </c:pt>
                <c:pt idx="4121">
                  <c:v>40404.132638888892</c:v>
                </c:pt>
                <c:pt idx="4122">
                  <c:v>40404.133333333324</c:v>
                </c:pt>
                <c:pt idx="4123">
                  <c:v>40404.134027777778</c:v>
                </c:pt>
                <c:pt idx="4124">
                  <c:v>40404.134722222196</c:v>
                </c:pt>
                <c:pt idx="4125">
                  <c:v>40404.135416666628</c:v>
                </c:pt>
                <c:pt idx="4126">
                  <c:v>40404.136111111104</c:v>
                </c:pt>
                <c:pt idx="4127">
                  <c:v>40404.13680555555</c:v>
                </c:pt>
                <c:pt idx="4128">
                  <c:v>40404.137499999997</c:v>
                </c:pt>
                <c:pt idx="4129">
                  <c:v>40404.138194444473</c:v>
                </c:pt>
                <c:pt idx="4130">
                  <c:v>40404.138888888883</c:v>
                </c:pt>
                <c:pt idx="4131">
                  <c:v>40404.139583333301</c:v>
                </c:pt>
                <c:pt idx="4132">
                  <c:v>40404.140277777791</c:v>
                </c:pt>
                <c:pt idx="4133">
                  <c:v>40404.140972222216</c:v>
                </c:pt>
                <c:pt idx="4134">
                  <c:v>40404.141666666619</c:v>
                </c:pt>
                <c:pt idx="4135">
                  <c:v>40404.14236111108</c:v>
                </c:pt>
                <c:pt idx="4136">
                  <c:v>40404.143055555534</c:v>
                </c:pt>
                <c:pt idx="4137">
                  <c:v>40404.143749999996</c:v>
                </c:pt>
                <c:pt idx="4138">
                  <c:v>40404.144444444442</c:v>
                </c:pt>
                <c:pt idx="4139">
                  <c:v>40404.145138888889</c:v>
                </c:pt>
                <c:pt idx="4140">
                  <c:v>40404.145833333328</c:v>
                </c:pt>
                <c:pt idx="4141">
                  <c:v>40404.146527777782</c:v>
                </c:pt>
                <c:pt idx="4142">
                  <c:v>40404.147222222222</c:v>
                </c:pt>
                <c:pt idx="4143">
                  <c:v>40404.147916666654</c:v>
                </c:pt>
                <c:pt idx="4144">
                  <c:v>40404.148611111108</c:v>
                </c:pt>
                <c:pt idx="4145">
                  <c:v>40404.149305555555</c:v>
                </c:pt>
                <c:pt idx="4146">
                  <c:v>40404.15</c:v>
                </c:pt>
                <c:pt idx="4147">
                  <c:v>40404.150694444485</c:v>
                </c:pt>
                <c:pt idx="4148">
                  <c:v>40404.151388888888</c:v>
                </c:pt>
                <c:pt idx="4149">
                  <c:v>40404.152083333327</c:v>
                </c:pt>
                <c:pt idx="4150">
                  <c:v>40404.152777777781</c:v>
                </c:pt>
                <c:pt idx="4151">
                  <c:v>40404.15347222222</c:v>
                </c:pt>
                <c:pt idx="4152">
                  <c:v>40404.154166666638</c:v>
                </c:pt>
                <c:pt idx="4153">
                  <c:v>40404.154861111107</c:v>
                </c:pt>
                <c:pt idx="4154">
                  <c:v>40404.155555555553</c:v>
                </c:pt>
                <c:pt idx="4155">
                  <c:v>40404.156250000029</c:v>
                </c:pt>
                <c:pt idx="4156">
                  <c:v>40404.156944444476</c:v>
                </c:pt>
                <c:pt idx="4157">
                  <c:v>40404.157638888893</c:v>
                </c:pt>
                <c:pt idx="4158">
                  <c:v>40404.158333333333</c:v>
                </c:pt>
                <c:pt idx="4159">
                  <c:v>40404.159027777772</c:v>
                </c:pt>
                <c:pt idx="4160">
                  <c:v>40404.159722222204</c:v>
                </c:pt>
                <c:pt idx="4161">
                  <c:v>40404.160416666637</c:v>
                </c:pt>
                <c:pt idx="4162">
                  <c:v>40404.161111111054</c:v>
                </c:pt>
                <c:pt idx="4163">
                  <c:v>40404.161805555523</c:v>
                </c:pt>
                <c:pt idx="4164">
                  <c:v>40404.162499999999</c:v>
                </c:pt>
                <c:pt idx="4165">
                  <c:v>40404.163194444438</c:v>
                </c:pt>
                <c:pt idx="4166">
                  <c:v>40404.163888888885</c:v>
                </c:pt>
                <c:pt idx="4167">
                  <c:v>40404.164583333324</c:v>
                </c:pt>
                <c:pt idx="4168">
                  <c:v>40404.165277777778</c:v>
                </c:pt>
                <c:pt idx="4169">
                  <c:v>40404.165972222196</c:v>
                </c:pt>
                <c:pt idx="4170">
                  <c:v>40404.166666666628</c:v>
                </c:pt>
                <c:pt idx="4171">
                  <c:v>40404.167361111053</c:v>
                </c:pt>
                <c:pt idx="4172">
                  <c:v>40404.16805555555</c:v>
                </c:pt>
                <c:pt idx="4173">
                  <c:v>40404.168749999997</c:v>
                </c:pt>
                <c:pt idx="4174">
                  <c:v>40404.169444444444</c:v>
                </c:pt>
                <c:pt idx="4175">
                  <c:v>40404.170138888883</c:v>
                </c:pt>
                <c:pt idx="4176">
                  <c:v>40404.17083333333</c:v>
                </c:pt>
                <c:pt idx="4177">
                  <c:v>40404.171527777777</c:v>
                </c:pt>
                <c:pt idx="4178">
                  <c:v>40404.172222222216</c:v>
                </c:pt>
                <c:pt idx="4179">
                  <c:v>40404.172916666656</c:v>
                </c:pt>
                <c:pt idx="4180">
                  <c:v>40404.17361111108</c:v>
                </c:pt>
                <c:pt idx="4181">
                  <c:v>40404.174305555534</c:v>
                </c:pt>
                <c:pt idx="4182">
                  <c:v>40404.174999999996</c:v>
                </c:pt>
                <c:pt idx="4183">
                  <c:v>40404.175694444442</c:v>
                </c:pt>
                <c:pt idx="4184">
                  <c:v>40404.176388888889</c:v>
                </c:pt>
                <c:pt idx="4185">
                  <c:v>40404.177083333299</c:v>
                </c:pt>
                <c:pt idx="4186">
                  <c:v>40404.177777777775</c:v>
                </c:pt>
                <c:pt idx="4187">
                  <c:v>40404.178472222222</c:v>
                </c:pt>
                <c:pt idx="4188">
                  <c:v>40404.179166666603</c:v>
                </c:pt>
                <c:pt idx="4189">
                  <c:v>40404.179861111072</c:v>
                </c:pt>
                <c:pt idx="4190">
                  <c:v>40404.180555555562</c:v>
                </c:pt>
                <c:pt idx="4191">
                  <c:v>40404.181250000001</c:v>
                </c:pt>
                <c:pt idx="4192">
                  <c:v>40404.181944444441</c:v>
                </c:pt>
                <c:pt idx="4193">
                  <c:v>40404.182638888917</c:v>
                </c:pt>
                <c:pt idx="4194">
                  <c:v>40404.183333333327</c:v>
                </c:pt>
                <c:pt idx="4195">
                  <c:v>40404.184027777781</c:v>
                </c:pt>
                <c:pt idx="4196">
                  <c:v>40404.18472222222</c:v>
                </c:pt>
                <c:pt idx="4197">
                  <c:v>40404.185416666638</c:v>
                </c:pt>
                <c:pt idx="4198">
                  <c:v>40404.186111111107</c:v>
                </c:pt>
                <c:pt idx="4199">
                  <c:v>40404.186805555553</c:v>
                </c:pt>
                <c:pt idx="4200">
                  <c:v>40404.1875</c:v>
                </c:pt>
                <c:pt idx="4201">
                  <c:v>40404.188194444476</c:v>
                </c:pt>
                <c:pt idx="4202">
                  <c:v>40404.188888888893</c:v>
                </c:pt>
                <c:pt idx="4203">
                  <c:v>40404.189583333326</c:v>
                </c:pt>
                <c:pt idx="4204">
                  <c:v>40404.190277777772</c:v>
                </c:pt>
                <c:pt idx="4205">
                  <c:v>40404.190972222204</c:v>
                </c:pt>
                <c:pt idx="4206">
                  <c:v>40404.191666666607</c:v>
                </c:pt>
                <c:pt idx="4207">
                  <c:v>40404.192361111054</c:v>
                </c:pt>
                <c:pt idx="4208">
                  <c:v>40404.193055555523</c:v>
                </c:pt>
                <c:pt idx="4209">
                  <c:v>40404.193749999984</c:v>
                </c:pt>
                <c:pt idx="4210">
                  <c:v>40404.194444444438</c:v>
                </c:pt>
                <c:pt idx="4211">
                  <c:v>40404.195138888885</c:v>
                </c:pt>
                <c:pt idx="4212">
                  <c:v>40404.195833333324</c:v>
                </c:pt>
                <c:pt idx="4213">
                  <c:v>40404.196527777778</c:v>
                </c:pt>
                <c:pt idx="4214">
                  <c:v>40404.197222222196</c:v>
                </c:pt>
                <c:pt idx="4215">
                  <c:v>40404.197916666628</c:v>
                </c:pt>
                <c:pt idx="4216">
                  <c:v>40404.198611111104</c:v>
                </c:pt>
                <c:pt idx="4217">
                  <c:v>40404.199305555514</c:v>
                </c:pt>
                <c:pt idx="4218">
                  <c:v>40404.199999999997</c:v>
                </c:pt>
                <c:pt idx="4219">
                  <c:v>40404.200694444473</c:v>
                </c:pt>
                <c:pt idx="4220">
                  <c:v>40404.201388888876</c:v>
                </c:pt>
                <c:pt idx="4221">
                  <c:v>40404.202083333301</c:v>
                </c:pt>
                <c:pt idx="4222">
                  <c:v>40404.202777777777</c:v>
                </c:pt>
                <c:pt idx="4223">
                  <c:v>40404.203472222194</c:v>
                </c:pt>
                <c:pt idx="4224">
                  <c:v>40404.204166666619</c:v>
                </c:pt>
                <c:pt idx="4225">
                  <c:v>40404.20486111108</c:v>
                </c:pt>
                <c:pt idx="4226">
                  <c:v>40404.205555555534</c:v>
                </c:pt>
                <c:pt idx="4227">
                  <c:v>40404.206250000003</c:v>
                </c:pt>
                <c:pt idx="4228">
                  <c:v>40404.206944444442</c:v>
                </c:pt>
                <c:pt idx="4229">
                  <c:v>40404.207638888889</c:v>
                </c:pt>
                <c:pt idx="4230">
                  <c:v>40404.208333333328</c:v>
                </c:pt>
                <c:pt idx="4231">
                  <c:v>40404.209027777775</c:v>
                </c:pt>
                <c:pt idx="4232">
                  <c:v>40404.209722222193</c:v>
                </c:pt>
                <c:pt idx="4233">
                  <c:v>40404.210416666654</c:v>
                </c:pt>
                <c:pt idx="4234">
                  <c:v>40404.211111111072</c:v>
                </c:pt>
                <c:pt idx="4235">
                  <c:v>40404.211805555555</c:v>
                </c:pt>
                <c:pt idx="4236">
                  <c:v>40404.212500000001</c:v>
                </c:pt>
                <c:pt idx="4237">
                  <c:v>40404.213194444441</c:v>
                </c:pt>
                <c:pt idx="4238">
                  <c:v>40404.213888888888</c:v>
                </c:pt>
                <c:pt idx="4239">
                  <c:v>40404.214583333327</c:v>
                </c:pt>
                <c:pt idx="4240">
                  <c:v>40404.215277777781</c:v>
                </c:pt>
                <c:pt idx="4241">
                  <c:v>40404.21597222222</c:v>
                </c:pt>
                <c:pt idx="4242">
                  <c:v>40404.216666666638</c:v>
                </c:pt>
                <c:pt idx="4243">
                  <c:v>40404.21736111107</c:v>
                </c:pt>
                <c:pt idx="4244">
                  <c:v>40404.218055555553</c:v>
                </c:pt>
                <c:pt idx="4245">
                  <c:v>40404.21875</c:v>
                </c:pt>
                <c:pt idx="4246">
                  <c:v>40404.219444444439</c:v>
                </c:pt>
                <c:pt idx="4247">
                  <c:v>40404.220138888886</c:v>
                </c:pt>
                <c:pt idx="4248">
                  <c:v>40404.220833333326</c:v>
                </c:pt>
                <c:pt idx="4249">
                  <c:v>40404.221527777743</c:v>
                </c:pt>
                <c:pt idx="4250">
                  <c:v>40404.222222222204</c:v>
                </c:pt>
                <c:pt idx="4251">
                  <c:v>40404.222916666637</c:v>
                </c:pt>
                <c:pt idx="4252">
                  <c:v>40404.223611111054</c:v>
                </c:pt>
                <c:pt idx="4253">
                  <c:v>40404.224305555523</c:v>
                </c:pt>
                <c:pt idx="4254">
                  <c:v>40404.224999999999</c:v>
                </c:pt>
                <c:pt idx="4255">
                  <c:v>40404.225694444438</c:v>
                </c:pt>
                <c:pt idx="4256">
                  <c:v>40404.226388888885</c:v>
                </c:pt>
                <c:pt idx="4257">
                  <c:v>40404.227083333273</c:v>
                </c:pt>
                <c:pt idx="4258">
                  <c:v>40404.227777777749</c:v>
                </c:pt>
                <c:pt idx="4259">
                  <c:v>40404.228472222196</c:v>
                </c:pt>
                <c:pt idx="4260">
                  <c:v>40404.229166666606</c:v>
                </c:pt>
                <c:pt idx="4261">
                  <c:v>40404.229861111053</c:v>
                </c:pt>
                <c:pt idx="4262">
                  <c:v>40404.23055555555</c:v>
                </c:pt>
                <c:pt idx="4263">
                  <c:v>40404.231249999997</c:v>
                </c:pt>
                <c:pt idx="4264">
                  <c:v>40404.231944444444</c:v>
                </c:pt>
                <c:pt idx="4265">
                  <c:v>40404.232638888883</c:v>
                </c:pt>
                <c:pt idx="4266">
                  <c:v>40404.233333333301</c:v>
                </c:pt>
                <c:pt idx="4267">
                  <c:v>40404.234027777777</c:v>
                </c:pt>
                <c:pt idx="4268">
                  <c:v>40404.234722222194</c:v>
                </c:pt>
                <c:pt idx="4269">
                  <c:v>40404.235416666619</c:v>
                </c:pt>
                <c:pt idx="4270">
                  <c:v>40404.23611111108</c:v>
                </c:pt>
                <c:pt idx="4271">
                  <c:v>40404.236805555534</c:v>
                </c:pt>
                <c:pt idx="4272">
                  <c:v>40404.237499999996</c:v>
                </c:pt>
                <c:pt idx="4273">
                  <c:v>40404.238194444442</c:v>
                </c:pt>
                <c:pt idx="4274">
                  <c:v>40404.238888888889</c:v>
                </c:pt>
                <c:pt idx="4275">
                  <c:v>40404.239583333299</c:v>
                </c:pt>
                <c:pt idx="4276">
                  <c:v>40404.240277777782</c:v>
                </c:pt>
                <c:pt idx="4277">
                  <c:v>40404.240972222222</c:v>
                </c:pt>
                <c:pt idx="4278">
                  <c:v>40404.241666666603</c:v>
                </c:pt>
                <c:pt idx="4279">
                  <c:v>40404.242361111072</c:v>
                </c:pt>
                <c:pt idx="4280">
                  <c:v>40404.243055555555</c:v>
                </c:pt>
                <c:pt idx="4281">
                  <c:v>40404.243749999994</c:v>
                </c:pt>
                <c:pt idx="4282">
                  <c:v>40404.244444444441</c:v>
                </c:pt>
                <c:pt idx="4283">
                  <c:v>40404.245138888888</c:v>
                </c:pt>
                <c:pt idx="4284">
                  <c:v>40404.245833333327</c:v>
                </c:pt>
                <c:pt idx="4285">
                  <c:v>40404.246527777781</c:v>
                </c:pt>
                <c:pt idx="4286">
                  <c:v>40404.24722222222</c:v>
                </c:pt>
                <c:pt idx="4287">
                  <c:v>40404.247916666638</c:v>
                </c:pt>
                <c:pt idx="4288">
                  <c:v>40404.248611111107</c:v>
                </c:pt>
                <c:pt idx="4289">
                  <c:v>40404.249305555524</c:v>
                </c:pt>
                <c:pt idx="4290">
                  <c:v>40404.25</c:v>
                </c:pt>
                <c:pt idx="4291">
                  <c:v>40404.250694444476</c:v>
                </c:pt>
                <c:pt idx="4292">
                  <c:v>40404.251388888886</c:v>
                </c:pt>
                <c:pt idx="4293">
                  <c:v>40404.252083333326</c:v>
                </c:pt>
                <c:pt idx="4294">
                  <c:v>40404.252777777772</c:v>
                </c:pt>
                <c:pt idx="4295">
                  <c:v>40404.253472222204</c:v>
                </c:pt>
                <c:pt idx="4296">
                  <c:v>40404.254166666637</c:v>
                </c:pt>
                <c:pt idx="4297">
                  <c:v>40404.254861111105</c:v>
                </c:pt>
                <c:pt idx="4298">
                  <c:v>40404.255555555552</c:v>
                </c:pt>
                <c:pt idx="4299">
                  <c:v>40404.256250000013</c:v>
                </c:pt>
                <c:pt idx="4300">
                  <c:v>40404.256944444467</c:v>
                </c:pt>
                <c:pt idx="4301">
                  <c:v>40404.257638888892</c:v>
                </c:pt>
                <c:pt idx="4302">
                  <c:v>40404.258333333331</c:v>
                </c:pt>
                <c:pt idx="4303">
                  <c:v>40404.259027777778</c:v>
                </c:pt>
                <c:pt idx="4304">
                  <c:v>40404.259722222196</c:v>
                </c:pt>
                <c:pt idx="4305">
                  <c:v>40404.260416666628</c:v>
                </c:pt>
                <c:pt idx="4306">
                  <c:v>40404.261111111053</c:v>
                </c:pt>
                <c:pt idx="4307">
                  <c:v>40404.261805555514</c:v>
                </c:pt>
                <c:pt idx="4308">
                  <c:v>40404.262499999997</c:v>
                </c:pt>
                <c:pt idx="4309">
                  <c:v>40404.263194444444</c:v>
                </c:pt>
                <c:pt idx="4310">
                  <c:v>40404.263888888876</c:v>
                </c:pt>
                <c:pt idx="4311">
                  <c:v>40404.264583333301</c:v>
                </c:pt>
                <c:pt idx="4312">
                  <c:v>40404.265277777777</c:v>
                </c:pt>
                <c:pt idx="4313">
                  <c:v>40404.265972222194</c:v>
                </c:pt>
                <c:pt idx="4314">
                  <c:v>40404.266666666619</c:v>
                </c:pt>
                <c:pt idx="4315">
                  <c:v>40404.267361111051</c:v>
                </c:pt>
                <c:pt idx="4316">
                  <c:v>40404.268055555534</c:v>
                </c:pt>
                <c:pt idx="4317">
                  <c:v>40404.268749999996</c:v>
                </c:pt>
                <c:pt idx="4318">
                  <c:v>40404.269444444435</c:v>
                </c:pt>
                <c:pt idx="4319">
                  <c:v>40404.270138888889</c:v>
                </c:pt>
                <c:pt idx="4320">
                  <c:v>40404.270833333328</c:v>
                </c:pt>
                <c:pt idx="4321">
                  <c:v>40404.271527777775</c:v>
                </c:pt>
                <c:pt idx="4322">
                  <c:v>40404.272222222222</c:v>
                </c:pt>
                <c:pt idx="4323">
                  <c:v>40404.272916666654</c:v>
                </c:pt>
                <c:pt idx="4324">
                  <c:v>40404.273611111072</c:v>
                </c:pt>
                <c:pt idx="4325">
                  <c:v>40404.274305555555</c:v>
                </c:pt>
                <c:pt idx="4326">
                  <c:v>40404.274999999994</c:v>
                </c:pt>
                <c:pt idx="4327">
                  <c:v>40404.275694444441</c:v>
                </c:pt>
                <c:pt idx="4328">
                  <c:v>40404.276388888888</c:v>
                </c:pt>
                <c:pt idx="4329">
                  <c:v>40404.277083333283</c:v>
                </c:pt>
                <c:pt idx="4330">
                  <c:v>40404.277777777774</c:v>
                </c:pt>
                <c:pt idx="4331">
                  <c:v>40404.27847222222</c:v>
                </c:pt>
                <c:pt idx="4332">
                  <c:v>40404.279166666609</c:v>
                </c:pt>
                <c:pt idx="4333">
                  <c:v>40404.27986111107</c:v>
                </c:pt>
                <c:pt idx="4334">
                  <c:v>40404.280555555553</c:v>
                </c:pt>
                <c:pt idx="4335">
                  <c:v>40404.28125</c:v>
                </c:pt>
                <c:pt idx="4336">
                  <c:v>40404.281944444439</c:v>
                </c:pt>
                <c:pt idx="4337">
                  <c:v>40404.282638888893</c:v>
                </c:pt>
                <c:pt idx="4338">
                  <c:v>40404.283333333326</c:v>
                </c:pt>
                <c:pt idx="4339">
                  <c:v>40404.284027777772</c:v>
                </c:pt>
                <c:pt idx="4340">
                  <c:v>40404.284722222204</c:v>
                </c:pt>
                <c:pt idx="4341">
                  <c:v>40404.285416666637</c:v>
                </c:pt>
                <c:pt idx="4342">
                  <c:v>40404.286111111105</c:v>
                </c:pt>
                <c:pt idx="4343">
                  <c:v>40404.286805555552</c:v>
                </c:pt>
                <c:pt idx="4344">
                  <c:v>40404.287499999999</c:v>
                </c:pt>
                <c:pt idx="4345">
                  <c:v>40404.288194444467</c:v>
                </c:pt>
                <c:pt idx="4346">
                  <c:v>40404.288888888892</c:v>
                </c:pt>
                <c:pt idx="4347">
                  <c:v>40404.289583333324</c:v>
                </c:pt>
                <c:pt idx="4348">
                  <c:v>40404.290277777778</c:v>
                </c:pt>
                <c:pt idx="4349">
                  <c:v>40404.290972222196</c:v>
                </c:pt>
                <c:pt idx="4350">
                  <c:v>40404.291666666606</c:v>
                </c:pt>
                <c:pt idx="4351">
                  <c:v>40404.292361111053</c:v>
                </c:pt>
                <c:pt idx="4352">
                  <c:v>40404.293055555514</c:v>
                </c:pt>
                <c:pt idx="4353">
                  <c:v>40404.293749999975</c:v>
                </c:pt>
                <c:pt idx="4354">
                  <c:v>40404.294444444444</c:v>
                </c:pt>
                <c:pt idx="4355">
                  <c:v>40404.295138888876</c:v>
                </c:pt>
                <c:pt idx="4356">
                  <c:v>40404.295833333301</c:v>
                </c:pt>
                <c:pt idx="4357">
                  <c:v>40404.296527777777</c:v>
                </c:pt>
                <c:pt idx="4358">
                  <c:v>40404.297222222194</c:v>
                </c:pt>
                <c:pt idx="4359">
                  <c:v>40404.297916666619</c:v>
                </c:pt>
                <c:pt idx="4360">
                  <c:v>40404.29861111108</c:v>
                </c:pt>
                <c:pt idx="4361">
                  <c:v>40404.299305555513</c:v>
                </c:pt>
                <c:pt idx="4362">
                  <c:v>40404.299999999996</c:v>
                </c:pt>
                <c:pt idx="4363">
                  <c:v>40404.300694444493</c:v>
                </c:pt>
                <c:pt idx="4364">
                  <c:v>40404.301388888889</c:v>
                </c:pt>
                <c:pt idx="4365">
                  <c:v>40404.302083333328</c:v>
                </c:pt>
                <c:pt idx="4366">
                  <c:v>40404.302777777782</c:v>
                </c:pt>
                <c:pt idx="4367">
                  <c:v>40404.303472222222</c:v>
                </c:pt>
                <c:pt idx="4368">
                  <c:v>40404.304166666654</c:v>
                </c:pt>
                <c:pt idx="4369">
                  <c:v>40404.304861111108</c:v>
                </c:pt>
                <c:pt idx="4370">
                  <c:v>40404.305555555562</c:v>
                </c:pt>
                <c:pt idx="4371">
                  <c:v>40404.306250000031</c:v>
                </c:pt>
                <c:pt idx="4372">
                  <c:v>40404.306944444485</c:v>
                </c:pt>
                <c:pt idx="4373">
                  <c:v>40404.307638888917</c:v>
                </c:pt>
                <c:pt idx="4374">
                  <c:v>40404.308333333342</c:v>
                </c:pt>
                <c:pt idx="4375">
                  <c:v>40404.309027777781</c:v>
                </c:pt>
                <c:pt idx="4376">
                  <c:v>40404.30972222222</c:v>
                </c:pt>
                <c:pt idx="4377">
                  <c:v>40404.310416666667</c:v>
                </c:pt>
                <c:pt idx="4378">
                  <c:v>40404.311111111107</c:v>
                </c:pt>
                <c:pt idx="4379">
                  <c:v>40404.311805555553</c:v>
                </c:pt>
                <c:pt idx="4380">
                  <c:v>40404.312500000029</c:v>
                </c:pt>
                <c:pt idx="4381">
                  <c:v>40404.313194444476</c:v>
                </c:pt>
                <c:pt idx="4382">
                  <c:v>40404.313888888893</c:v>
                </c:pt>
                <c:pt idx="4383">
                  <c:v>40404.314583333333</c:v>
                </c:pt>
                <c:pt idx="4384">
                  <c:v>40404.315277777801</c:v>
                </c:pt>
                <c:pt idx="4385">
                  <c:v>40404.315972222219</c:v>
                </c:pt>
                <c:pt idx="4386">
                  <c:v>40404.316666666666</c:v>
                </c:pt>
                <c:pt idx="4387">
                  <c:v>40404.317361111105</c:v>
                </c:pt>
                <c:pt idx="4388">
                  <c:v>40404.318055555588</c:v>
                </c:pt>
                <c:pt idx="4389">
                  <c:v>40404.318750000013</c:v>
                </c:pt>
                <c:pt idx="4390">
                  <c:v>40404.319444444467</c:v>
                </c:pt>
                <c:pt idx="4391">
                  <c:v>40404.320138888892</c:v>
                </c:pt>
                <c:pt idx="4392">
                  <c:v>40404.320833333331</c:v>
                </c:pt>
                <c:pt idx="4393">
                  <c:v>40404.321527777778</c:v>
                </c:pt>
                <c:pt idx="4394">
                  <c:v>40404.322222222218</c:v>
                </c:pt>
                <c:pt idx="4395">
                  <c:v>40404.322916666664</c:v>
                </c:pt>
                <c:pt idx="4396">
                  <c:v>40404.323611111104</c:v>
                </c:pt>
                <c:pt idx="4397">
                  <c:v>40404.32430555555</c:v>
                </c:pt>
                <c:pt idx="4398">
                  <c:v>40404.325000000004</c:v>
                </c:pt>
                <c:pt idx="4399">
                  <c:v>40404.325694444473</c:v>
                </c:pt>
                <c:pt idx="4400">
                  <c:v>40404.326388888883</c:v>
                </c:pt>
                <c:pt idx="4401">
                  <c:v>40404.327083333301</c:v>
                </c:pt>
                <c:pt idx="4402">
                  <c:v>40404.327777777777</c:v>
                </c:pt>
                <c:pt idx="4403">
                  <c:v>40404.328472222216</c:v>
                </c:pt>
                <c:pt idx="4404">
                  <c:v>40404.329166666619</c:v>
                </c:pt>
                <c:pt idx="4405">
                  <c:v>40404.32986111108</c:v>
                </c:pt>
                <c:pt idx="4406">
                  <c:v>40404.330555555549</c:v>
                </c:pt>
                <c:pt idx="4407">
                  <c:v>40404.331250000003</c:v>
                </c:pt>
                <c:pt idx="4408">
                  <c:v>40404.331944444442</c:v>
                </c:pt>
                <c:pt idx="4409">
                  <c:v>40404.332638888925</c:v>
                </c:pt>
                <c:pt idx="4410">
                  <c:v>40404.333333333328</c:v>
                </c:pt>
                <c:pt idx="4411">
                  <c:v>40404.334027777782</c:v>
                </c:pt>
                <c:pt idx="4412">
                  <c:v>40404.334722222222</c:v>
                </c:pt>
                <c:pt idx="4413">
                  <c:v>40404.335416666654</c:v>
                </c:pt>
                <c:pt idx="4414">
                  <c:v>40404.336111111108</c:v>
                </c:pt>
                <c:pt idx="4415">
                  <c:v>40404.336805555562</c:v>
                </c:pt>
                <c:pt idx="4416">
                  <c:v>40404.337500000001</c:v>
                </c:pt>
                <c:pt idx="4417">
                  <c:v>40404.338194444485</c:v>
                </c:pt>
                <c:pt idx="4418">
                  <c:v>40404.338888888917</c:v>
                </c:pt>
                <c:pt idx="4419">
                  <c:v>40404.339583333327</c:v>
                </c:pt>
                <c:pt idx="4420">
                  <c:v>40404.34027777781</c:v>
                </c:pt>
                <c:pt idx="4421">
                  <c:v>40404.340972222242</c:v>
                </c:pt>
                <c:pt idx="4422">
                  <c:v>40404.341666666638</c:v>
                </c:pt>
                <c:pt idx="4423">
                  <c:v>40404.342361111107</c:v>
                </c:pt>
                <c:pt idx="4424">
                  <c:v>40404.343055555553</c:v>
                </c:pt>
                <c:pt idx="4425">
                  <c:v>40404.34375</c:v>
                </c:pt>
                <c:pt idx="4426">
                  <c:v>40404.344444444476</c:v>
                </c:pt>
                <c:pt idx="4427">
                  <c:v>40404.345138888893</c:v>
                </c:pt>
                <c:pt idx="4428">
                  <c:v>40404.345833333333</c:v>
                </c:pt>
                <c:pt idx="4429">
                  <c:v>40404.346527777801</c:v>
                </c:pt>
                <c:pt idx="4430">
                  <c:v>40404.347222222219</c:v>
                </c:pt>
                <c:pt idx="4431">
                  <c:v>40404.347916666666</c:v>
                </c:pt>
                <c:pt idx="4432">
                  <c:v>40404.348611111112</c:v>
                </c:pt>
                <c:pt idx="4433">
                  <c:v>40404.349305555552</c:v>
                </c:pt>
                <c:pt idx="4434">
                  <c:v>40404.350000000013</c:v>
                </c:pt>
                <c:pt idx="4435">
                  <c:v>40404.350694444496</c:v>
                </c:pt>
                <c:pt idx="4436">
                  <c:v>40404.351388888892</c:v>
                </c:pt>
                <c:pt idx="4437">
                  <c:v>40404.352083333331</c:v>
                </c:pt>
                <c:pt idx="4438">
                  <c:v>40404.352777777793</c:v>
                </c:pt>
                <c:pt idx="4439">
                  <c:v>40404.353472222218</c:v>
                </c:pt>
                <c:pt idx="4440">
                  <c:v>40404.354166666664</c:v>
                </c:pt>
                <c:pt idx="4441">
                  <c:v>40404.354861111111</c:v>
                </c:pt>
                <c:pt idx="4442">
                  <c:v>40404.355555555579</c:v>
                </c:pt>
                <c:pt idx="4443">
                  <c:v>40404.356250000041</c:v>
                </c:pt>
                <c:pt idx="4444">
                  <c:v>40404.356944444502</c:v>
                </c:pt>
                <c:pt idx="4445">
                  <c:v>40404.35763888892</c:v>
                </c:pt>
                <c:pt idx="4446">
                  <c:v>40404.358333333359</c:v>
                </c:pt>
                <c:pt idx="4447">
                  <c:v>40404.359027777791</c:v>
                </c:pt>
                <c:pt idx="4448">
                  <c:v>40404.359722222216</c:v>
                </c:pt>
                <c:pt idx="4449">
                  <c:v>40404.360416666656</c:v>
                </c:pt>
                <c:pt idx="4450">
                  <c:v>40404.36111111108</c:v>
                </c:pt>
                <c:pt idx="4451">
                  <c:v>40404.361805555534</c:v>
                </c:pt>
                <c:pt idx="4452">
                  <c:v>40404.362500000003</c:v>
                </c:pt>
                <c:pt idx="4453">
                  <c:v>40404.363194444442</c:v>
                </c:pt>
                <c:pt idx="4454">
                  <c:v>40404.363888888889</c:v>
                </c:pt>
                <c:pt idx="4455">
                  <c:v>40404.364583333328</c:v>
                </c:pt>
                <c:pt idx="4456">
                  <c:v>40404.365277777782</c:v>
                </c:pt>
                <c:pt idx="4457">
                  <c:v>40404.365972222222</c:v>
                </c:pt>
                <c:pt idx="4458">
                  <c:v>40404.366666666654</c:v>
                </c:pt>
                <c:pt idx="4459">
                  <c:v>40404.367361111072</c:v>
                </c:pt>
                <c:pt idx="4460">
                  <c:v>40404.368055555562</c:v>
                </c:pt>
                <c:pt idx="4461">
                  <c:v>40404.368750000001</c:v>
                </c:pt>
                <c:pt idx="4462">
                  <c:v>40404.369444444441</c:v>
                </c:pt>
                <c:pt idx="4463">
                  <c:v>40404.370138888917</c:v>
                </c:pt>
                <c:pt idx="4464">
                  <c:v>40404.370833333342</c:v>
                </c:pt>
                <c:pt idx="4465">
                  <c:v>40404.371527777781</c:v>
                </c:pt>
                <c:pt idx="4466">
                  <c:v>40404.372222222242</c:v>
                </c:pt>
                <c:pt idx="4467">
                  <c:v>40404.372916666667</c:v>
                </c:pt>
                <c:pt idx="4468">
                  <c:v>40404.373611111107</c:v>
                </c:pt>
                <c:pt idx="4469">
                  <c:v>40404.374305555553</c:v>
                </c:pt>
                <c:pt idx="4470">
                  <c:v>40404.375</c:v>
                </c:pt>
                <c:pt idx="4471">
                  <c:v>40404.375694444476</c:v>
                </c:pt>
                <c:pt idx="4472">
                  <c:v>40404.376388888893</c:v>
                </c:pt>
                <c:pt idx="4473">
                  <c:v>40404.377083333326</c:v>
                </c:pt>
                <c:pt idx="4474">
                  <c:v>40404.377777777772</c:v>
                </c:pt>
                <c:pt idx="4475">
                  <c:v>40404.378472222219</c:v>
                </c:pt>
                <c:pt idx="4476">
                  <c:v>40404.379166666637</c:v>
                </c:pt>
                <c:pt idx="4477">
                  <c:v>40404.379861111105</c:v>
                </c:pt>
                <c:pt idx="4478">
                  <c:v>40404.380555555588</c:v>
                </c:pt>
                <c:pt idx="4479">
                  <c:v>40404.381250000013</c:v>
                </c:pt>
                <c:pt idx="4480">
                  <c:v>40404.381944444467</c:v>
                </c:pt>
                <c:pt idx="4481">
                  <c:v>40404.382638888936</c:v>
                </c:pt>
                <c:pt idx="4482">
                  <c:v>40404.383333333331</c:v>
                </c:pt>
                <c:pt idx="4483">
                  <c:v>40404.384027777793</c:v>
                </c:pt>
                <c:pt idx="4484">
                  <c:v>40404.384722222218</c:v>
                </c:pt>
                <c:pt idx="4485">
                  <c:v>40404.385416666664</c:v>
                </c:pt>
                <c:pt idx="4486">
                  <c:v>40404.386111111111</c:v>
                </c:pt>
                <c:pt idx="4487">
                  <c:v>40404.386805555579</c:v>
                </c:pt>
                <c:pt idx="4488">
                  <c:v>40404.387500000012</c:v>
                </c:pt>
                <c:pt idx="4489">
                  <c:v>40404.388194444502</c:v>
                </c:pt>
                <c:pt idx="4490">
                  <c:v>40404.38888888892</c:v>
                </c:pt>
                <c:pt idx="4491">
                  <c:v>40404.38958333333</c:v>
                </c:pt>
                <c:pt idx="4492">
                  <c:v>40404.390277777791</c:v>
                </c:pt>
                <c:pt idx="4493">
                  <c:v>40404.390972222216</c:v>
                </c:pt>
                <c:pt idx="4494">
                  <c:v>40404.391666666619</c:v>
                </c:pt>
                <c:pt idx="4495">
                  <c:v>40404.39236111108</c:v>
                </c:pt>
                <c:pt idx="4496">
                  <c:v>40404.393055555534</c:v>
                </c:pt>
                <c:pt idx="4497">
                  <c:v>40404.393749999996</c:v>
                </c:pt>
                <c:pt idx="4498">
                  <c:v>40404.394444444442</c:v>
                </c:pt>
                <c:pt idx="4499">
                  <c:v>40404.395138888889</c:v>
                </c:pt>
                <c:pt idx="4500">
                  <c:v>40404.395833333328</c:v>
                </c:pt>
                <c:pt idx="4501">
                  <c:v>40404.396527777782</c:v>
                </c:pt>
                <c:pt idx="4502">
                  <c:v>40404.397222222222</c:v>
                </c:pt>
                <c:pt idx="4503">
                  <c:v>40404.397916666654</c:v>
                </c:pt>
                <c:pt idx="4504">
                  <c:v>40404.398611111108</c:v>
                </c:pt>
                <c:pt idx="4505">
                  <c:v>40404.399305555555</c:v>
                </c:pt>
                <c:pt idx="4506">
                  <c:v>40404.400000000001</c:v>
                </c:pt>
                <c:pt idx="4507">
                  <c:v>40404.400694444485</c:v>
                </c:pt>
                <c:pt idx="4508">
                  <c:v>40404.401388888888</c:v>
                </c:pt>
                <c:pt idx="4509">
                  <c:v>40404.402083333327</c:v>
                </c:pt>
                <c:pt idx="4510">
                  <c:v>40404.402777777781</c:v>
                </c:pt>
                <c:pt idx="4511">
                  <c:v>40404.40347222222</c:v>
                </c:pt>
                <c:pt idx="4512">
                  <c:v>40404.404166666638</c:v>
                </c:pt>
                <c:pt idx="4513">
                  <c:v>40404.404861111107</c:v>
                </c:pt>
                <c:pt idx="4514">
                  <c:v>40404.405555555553</c:v>
                </c:pt>
                <c:pt idx="4515">
                  <c:v>40404.406250000029</c:v>
                </c:pt>
                <c:pt idx="4516">
                  <c:v>40404.406944444476</c:v>
                </c:pt>
                <c:pt idx="4517">
                  <c:v>40404.407638888893</c:v>
                </c:pt>
                <c:pt idx="4518">
                  <c:v>40404.408333333333</c:v>
                </c:pt>
                <c:pt idx="4519">
                  <c:v>40404.409027777772</c:v>
                </c:pt>
                <c:pt idx="4520">
                  <c:v>40404.409722222204</c:v>
                </c:pt>
                <c:pt idx="4521">
                  <c:v>40404.410416666666</c:v>
                </c:pt>
                <c:pt idx="4522">
                  <c:v>40404.411111111105</c:v>
                </c:pt>
                <c:pt idx="4523">
                  <c:v>40404.411805555552</c:v>
                </c:pt>
                <c:pt idx="4524">
                  <c:v>40404.412500000013</c:v>
                </c:pt>
                <c:pt idx="4525">
                  <c:v>40404.413194444467</c:v>
                </c:pt>
                <c:pt idx="4526">
                  <c:v>40404.413888888892</c:v>
                </c:pt>
                <c:pt idx="4527">
                  <c:v>40404.414583333331</c:v>
                </c:pt>
                <c:pt idx="4528">
                  <c:v>40404.415277777793</c:v>
                </c:pt>
                <c:pt idx="4529">
                  <c:v>40404.415972222218</c:v>
                </c:pt>
                <c:pt idx="4530">
                  <c:v>40404.416666666664</c:v>
                </c:pt>
                <c:pt idx="4531">
                  <c:v>40404.417361111104</c:v>
                </c:pt>
                <c:pt idx="4532">
                  <c:v>40404.418055555579</c:v>
                </c:pt>
                <c:pt idx="4533">
                  <c:v>40404.418750000012</c:v>
                </c:pt>
                <c:pt idx="4534">
                  <c:v>40404.419444444473</c:v>
                </c:pt>
                <c:pt idx="4535">
                  <c:v>40404.420138888883</c:v>
                </c:pt>
                <c:pt idx="4536">
                  <c:v>40404.42083333333</c:v>
                </c:pt>
                <c:pt idx="4537">
                  <c:v>40404.421527777777</c:v>
                </c:pt>
                <c:pt idx="4538">
                  <c:v>40404.422222222216</c:v>
                </c:pt>
                <c:pt idx="4539">
                  <c:v>40404.422916666656</c:v>
                </c:pt>
                <c:pt idx="4540">
                  <c:v>40404.42361111108</c:v>
                </c:pt>
                <c:pt idx="4541">
                  <c:v>40404.424305555534</c:v>
                </c:pt>
                <c:pt idx="4542">
                  <c:v>40404.424999999996</c:v>
                </c:pt>
                <c:pt idx="4543">
                  <c:v>40404.425694444442</c:v>
                </c:pt>
                <c:pt idx="4544">
                  <c:v>40404.426388888889</c:v>
                </c:pt>
                <c:pt idx="4545">
                  <c:v>40404.427083333299</c:v>
                </c:pt>
                <c:pt idx="4546">
                  <c:v>40404.427777777775</c:v>
                </c:pt>
                <c:pt idx="4547">
                  <c:v>40404.428472222222</c:v>
                </c:pt>
                <c:pt idx="4548">
                  <c:v>40404.429166666603</c:v>
                </c:pt>
                <c:pt idx="4549">
                  <c:v>40404.429861111072</c:v>
                </c:pt>
                <c:pt idx="4550">
                  <c:v>40404.430555555562</c:v>
                </c:pt>
                <c:pt idx="4551">
                  <c:v>40404.431250000001</c:v>
                </c:pt>
                <c:pt idx="4552">
                  <c:v>40404.431944444441</c:v>
                </c:pt>
                <c:pt idx="4553">
                  <c:v>40404.432638888917</c:v>
                </c:pt>
                <c:pt idx="4554">
                  <c:v>40404.433333333327</c:v>
                </c:pt>
                <c:pt idx="4555">
                  <c:v>40404.434027777781</c:v>
                </c:pt>
                <c:pt idx="4556">
                  <c:v>40404.43472222222</c:v>
                </c:pt>
                <c:pt idx="4557">
                  <c:v>40404.435416666638</c:v>
                </c:pt>
                <c:pt idx="4558">
                  <c:v>40404.436111111107</c:v>
                </c:pt>
                <c:pt idx="4559">
                  <c:v>40404.436805555553</c:v>
                </c:pt>
                <c:pt idx="4560">
                  <c:v>40404.4375</c:v>
                </c:pt>
                <c:pt idx="4561">
                  <c:v>40404.438194444476</c:v>
                </c:pt>
                <c:pt idx="4562">
                  <c:v>40404.438888888893</c:v>
                </c:pt>
                <c:pt idx="4563">
                  <c:v>40404.439583333326</c:v>
                </c:pt>
                <c:pt idx="4564">
                  <c:v>40404.440277777801</c:v>
                </c:pt>
                <c:pt idx="4565">
                  <c:v>40404.440972222219</c:v>
                </c:pt>
                <c:pt idx="4566">
                  <c:v>40404.441666666637</c:v>
                </c:pt>
                <c:pt idx="4567">
                  <c:v>40404.442361111105</c:v>
                </c:pt>
                <c:pt idx="4568">
                  <c:v>40404.443055555552</c:v>
                </c:pt>
                <c:pt idx="4569">
                  <c:v>40404.443749999999</c:v>
                </c:pt>
                <c:pt idx="4570">
                  <c:v>40404.444444444467</c:v>
                </c:pt>
                <c:pt idx="4571">
                  <c:v>40404.445138888892</c:v>
                </c:pt>
                <c:pt idx="4572">
                  <c:v>40404.445833333331</c:v>
                </c:pt>
                <c:pt idx="4573">
                  <c:v>40404.446527777793</c:v>
                </c:pt>
                <c:pt idx="4574">
                  <c:v>40404.447222222218</c:v>
                </c:pt>
                <c:pt idx="4575">
                  <c:v>40404.447916666664</c:v>
                </c:pt>
                <c:pt idx="4576">
                  <c:v>40404.448611111111</c:v>
                </c:pt>
                <c:pt idx="4577">
                  <c:v>40404.44930555555</c:v>
                </c:pt>
                <c:pt idx="4578">
                  <c:v>40404.450000000012</c:v>
                </c:pt>
                <c:pt idx="4579">
                  <c:v>40404.450694444502</c:v>
                </c:pt>
                <c:pt idx="4580">
                  <c:v>40404.451388888883</c:v>
                </c:pt>
                <c:pt idx="4581">
                  <c:v>40404.45208333333</c:v>
                </c:pt>
                <c:pt idx="4582">
                  <c:v>40404.452777777791</c:v>
                </c:pt>
                <c:pt idx="4583">
                  <c:v>40404.453472222216</c:v>
                </c:pt>
                <c:pt idx="4584">
                  <c:v>40404.454166666656</c:v>
                </c:pt>
                <c:pt idx="4585">
                  <c:v>40404.454861111109</c:v>
                </c:pt>
                <c:pt idx="4586">
                  <c:v>40404.455555555549</c:v>
                </c:pt>
                <c:pt idx="4587">
                  <c:v>40404.456250000039</c:v>
                </c:pt>
                <c:pt idx="4588">
                  <c:v>40404.456944444493</c:v>
                </c:pt>
                <c:pt idx="4589">
                  <c:v>40404.457638888925</c:v>
                </c:pt>
                <c:pt idx="4590">
                  <c:v>40404.458333333343</c:v>
                </c:pt>
                <c:pt idx="4591">
                  <c:v>40404.459027777782</c:v>
                </c:pt>
                <c:pt idx="4592">
                  <c:v>40404.459722222222</c:v>
                </c:pt>
                <c:pt idx="4593">
                  <c:v>40404.460416666654</c:v>
                </c:pt>
                <c:pt idx="4594">
                  <c:v>40404.461111111072</c:v>
                </c:pt>
                <c:pt idx="4595">
                  <c:v>40404.461805555555</c:v>
                </c:pt>
                <c:pt idx="4596">
                  <c:v>40404.462500000001</c:v>
                </c:pt>
                <c:pt idx="4597">
                  <c:v>40404.463194444441</c:v>
                </c:pt>
                <c:pt idx="4598">
                  <c:v>40404.463888888888</c:v>
                </c:pt>
                <c:pt idx="4599">
                  <c:v>40404.464583333327</c:v>
                </c:pt>
                <c:pt idx="4600">
                  <c:v>40404.465277777781</c:v>
                </c:pt>
                <c:pt idx="4601">
                  <c:v>40404.46597222222</c:v>
                </c:pt>
                <c:pt idx="4602">
                  <c:v>40404.466666666638</c:v>
                </c:pt>
                <c:pt idx="4603">
                  <c:v>40404.46736111107</c:v>
                </c:pt>
                <c:pt idx="4604">
                  <c:v>40404.468055555553</c:v>
                </c:pt>
                <c:pt idx="4605">
                  <c:v>40404.46875</c:v>
                </c:pt>
                <c:pt idx="4606">
                  <c:v>40404.469444444439</c:v>
                </c:pt>
                <c:pt idx="4607">
                  <c:v>40404.470138888893</c:v>
                </c:pt>
                <c:pt idx="4608">
                  <c:v>40404.470833333333</c:v>
                </c:pt>
                <c:pt idx="4609">
                  <c:v>40404.471527777772</c:v>
                </c:pt>
                <c:pt idx="4610">
                  <c:v>40404.472222222219</c:v>
                </c:pt>
                <c:pt idx="4611">
                  <c:v>40404.472916666666</c:v>
                </c:pt>
                <c:pt idx="4612">
                  <c:v>40404.473611111105</c:v>
                </c:pt>
                <c:pt idx="4613">
                  <c:v>40404.474305555552</c:v>
                </c:pt>
                <c:pt idx="4614">
                  <c:v>40404.475000000006</c:v>
                </c:pt>
                <c:pt idx="4615">
                  <c:v>40404.475694444467</c:v>
                </c:pt>
                <c:pt idx="4616">
                  <c:v>40404.476388888892</c:v>
                </c:pt>
                <c:pt idx="4617">
                  <c:v>40404.477083333324</c:v>
                </c:pt>
                <c:pt idx="4618">
                  <c:v>40404.477777777778</c:v>
                </c:pt>
                <c:pt idx="4619">
                  <c:v>40404.478472222218</c:v>
                </c:pt>
                <c:pt idx="4620">
                  <c:v>40404.479166666628</c:v>
                </c:pt>
                <c:pt idx="4621">
                  <c:v>40404.479861111104</c:v>
                </c:pt>
                <c:pt idx="4622">
                  <c:v>40404.480555555579</c:v>
                </c:pt>
                <c:pt idx="4623">
                  <c:v>40404.481250000012</c:v>
                </c:pt>
                <c:pt idx="4624">
                  <c:v>40404.481944444473</c:v>
                </c:pt>
                <c:pt idx="4625">
                  <c:v>40404.48263888892</c:v>
                </c:pt>
                <c:pt idx="4626">
                  <c:v>40404.48333333333</c:v>
                </c:pt>
                <c:pt idx="4627">
                  <c:v>40404.484027777791</c:v>
                </c:pt>
                <c:pt idx="4628">
                  <c:v>40404.484722222216</c:v>
                </c:pt>
                <c:pt idx="4629">
                  <c:v>40404.485416666656</c:v>
                </c:pt>
                <c:pt idx="4630">
                  <c:v>40404.486111111109</c:v>
                </c:pt>
                <c:pt idx="4631">
                  <c:v>40404.486805555549</c:v>
                </c:pt>
                <c:pt idx="4632">
                  <c:v>40404.487500000003</c:v>
                </c:pt>
                <c:pt idx="4633">
                  <c:v>40404.488194444493</c:v>
                </c:pt>
                <c:pt idx="4634">
                  <c:v>40404.488888888925</c:v>
                </c:pt>
                <c:pt idx="4635">
                  <c:v>40404.489583333328</c:v>
                </c:pt>
                <c:pt idx="4636">
                  <c:v>40404.490277777782</c:v>
                </c:pt>
                <c:pt idx="4637">
                  <c:v>40404.490972222222</c:v>
                </c:pt>
                <c:pt idx="4638">
                  <c:v>40404.491666666603</c:v>
                </c:pt>
                <c:pt idx="4639">
                  <c:v>40404.492361111072</c:v>
                </c:pt>
                <c:pt idx="4640">
                  <c:v>40404.493055555555</c:v>
                </c:pt>
                <c:pt idx="4641">
                  <c:v>40404.493749999994</c:v>
                </c:pt>
                <c:pt idx="4642">
                  <c:v>40404.494444444441</c:v>
                </c:pt>
                <c:pt idx="4643">
                  <c:v>40404.495138888888</c:v>
                </c:pt>
                <c:pt idx="4644">
                  <c:v>40404.495833333327</c:v>
                </c:pt>
                <c:pt idx="4645">
                  <c:v>40404.496527777781</c:v>
                </c:pt>
                <c:pt idx="4646">
                  <c:v>40404.49722222222</c:v>
                </c:pt>
                <c:pt idx="4647">
                  <c:v>40404.497916666638</c:v>
                </c:pt>
                <c:pt idx="4648">
                  <c:v>40404.498611111107</c:v>
                </c:pt>
                <c:pt idx="4649">
                  <c:v>40404.499305555524</c:v>
                </c:pt>
                <c:pt idx="4650">
                  <c:v>40404.5</c:v>
                </c:pt>
                <c:pt idx="4651">
                  <c:v>40404.500694444476</c:v>
                </c:pt>
                <c:pt idx="4652">
                  <c:v>40404.501388888886</c:v>
                </c:pt>
                <c:pt idx="4653">
                  <c:v>40404.502083333326</c:v>
                </c:pt>
                <c:pt idx="4654">
                  <c:v>40404.502777777772</c:v>
                </c:pt>
                <c:pt idx="4655">
                  <c:v>40404.503472222204</c:v>
                </c:pt>
                <c:pt idx="4656">
                  <c:v>40404.504166666637</c:v>
                </c:pt>
                <c:pt idx="4657">
                  <c:v>40404.504861111105</c:v>
                </c:pt>
                <c:pt idx="4658">
                  <c:v>40404.505555555552</c:v>
                </c:pt>
                <c:pt idx="4659">
                  <c:v>40404.506250000013</c:v>
                </c:pt>
                <c:pt idx="4660">
                  <c:v>40404.506944444467</c:v>
                </c:pt>
                <c:pt idx="4661">
                  <c:v>40404.507638888892</c:v>
                </c:pt>
                <c:pt idx="4662">
                  <c:v>40404.508333333331</c:v>
                </c:pt>
                <c:pt idx="4663">
                  <c:v>40404.509027777778</c:v>
                </c:pt>
                <c:pt idx="4664">
                  <c:v>40404.509722222196</c:v>
                </c:pt>
                <c:pt idx="4665">
                  <c:v>40404.510416666664</c:v>
                </c:pt>
                <c:pt idx="4666">
                  <c:v>40404.511111111104</c:v>
                </c:pt>
                <c:pt idx="4667">
                  <c:v>40404.51180555555</c:v>
                </c:pt>
                <c:pt idx="4668">
                  <c:v>40404.512500000012</c:v>
                </c:pt>
                <c:pt idx="4669">
                  <c:v>40404.513194444473</c:v>
                </c:pt>
                <c:pt idx="4670">
                  <c:v>40404.513888888883</c:v>
                </c:pt>
                <c:pt idx="4671">
                  <c:v>40404.51458333333</c:v>
                </c:pt>
                <c:pt idx="4672">
                  <c:v>40404.515277777791</c:v>
                </c:pt>
                <c:pt idx="4673">
                  <c:v>40404.515972222216</c:v>
                </c:pt>
                <c:pt idx="4674">
                  <c:v>40404.516666666656</c:v>
                </c:pt>
                <c:pt idx="4675">
                  <c:v>40404.51736111108</c:v>
                </c:pt>
                <c:pt idx="4676">
                  <c:v>40404.518055555549</c:v>
                </c:pt>
                <c:pt idx="4677">
                  <c:v>40404.518750000003</c:v>
                </c:pt>
                <c:pt idx="4678">
                  <c:v>40404.519444444442</c:v>
                </c:pt>
                <c:pt idx="4679">
                  <c:v>40404.520138888889</c:v>
                </c:pt>
                <c:pt idx="4680">
                  <c:v>40404.520833333328</c:v>
                </c:pt>
                <c:pt idx="4681">
                  <c:v>40404.521527777775</c:v>
                </c:pt>
                <c:pt idx="4682">
                  <c:v>40404.522222222222</c:v>
                </c:pt>
                <c:pt idx="4683">
                  <c:v>40404.522916666654</c:v>
                </c:pt>
                <c:pt idx="4684">
                  <c:v>40404.523611111072</c:v>
                </c:pt>
                <c:pt idx="4685">
                  <c:v>40404.524305555555</c:v>
                </c:pt>
                <c:pt idx="4686">
                  <c:v>40404.524999999994</c:v>
                </c:pt>
                <c:pt idx="4687">
                  <c:v>40404.525694444441</c:v>
                </c:pt>
                <c:pt idx="4688">
                  <c:v>40404.526388888888</c:v>
                </c:pt>
                <c:pt idx="4689">
                  <c:v>40404.527083333283</c:v>
                </c:pt>
                <c:pt idx="4690">
                  <c:v>40404.527777777774</c:v>
                </c:pt>
                <c:pt idx="4691">
                  <c:v>40404.52847222222</c:v>
                </c:pt>
                <c:pt idx="4692">
                  <c:v>40404.529166666609</c:v>
                </c:pt>
                <c:pt idx="4693">
                  <c:v>40404.52986111107</c:v>
                </c:pt>
                <c:pt idx="4694">
                  <c:v>40404.530555555553</c:v>
                </c:pt>
                <c:pt idx="4695">
                  <c:v>40404.53125</c:v>
                </c:pt>
                <c:pt idx="4696">
                  <c:v>40404.531944444439</c:v>
                </c:pt>
                <c:pt idx="4697">
                  <c:v>40404.532638888893</c:v>
                </c:pt>
                <c:pt idx="4698">
                  <c:v>40404.533333333326</c:v>
                </c:pt>
                <c:pt idx="4699">
                  <c:v>40404.534027777772</c:v>
                </c:pt>
                <c:pt idx="4700">
                  <c:v>40404.534722222204</c:v>
                </c:pt>
                <c:pt idx="4701">
                  <c:v>40404.535416666637</c:v>
                </c:pt>
                <c:pt idx="4702">
                  <c:v>40404.536111111105</c:v>
                </c:pt>
                <c:pt idx="4703">
                  <c:v>40404.536805555552</c:v>
                </c:pt>
                <c:pt idx="4704">
                  <c:v>40404.537499999999</c:v>
                </c:pt>
                <c:pt idx="4705">
                  <c:v>40404.538194444467</c:v>
                </c:pt>
                <c:pt idx="4706">
                  <c:v>40404.538888888892</c:v>
                </c:pt>
                <c:pt idx="4707">
                  <c:v>40404.539583333324</c:v>
                </c:pt>
                <c:pt idx="4708">
                  <c:v>40404.540277777793</c:v>
                </c:pt>
                <c:pt idx="4709">
                  <c:v>40404.540972222218</c:v>
                </c:pt>
                <c:pt idx="4710">
                  <c:v>40404.541666666628</c:v>
                </c:pt>
                <c:pt idx="4711">
                  <c:v>40404.542361111104</c:v>
                </c:pt>
                <c:pt idx="4712">
                  <c:v>40404.54305555555</c:v>
                </c:pt>
                <c:pt idx="4713">
                  <c:v>40404.543749999997</c:v>
                </c:pt>
                <c:pt idx="4714">
                  <c:v>40404.544444444473</c:v>
                </c:pt>
                <c:pt idx="4715">
                  <c:v>40404.545138888883</c:v>
                </c:pt>
                <c:pt idx="4716">
                  <c:v>40404.54583333333</c:v>
                </c:pt>
                <c:pt idx="4717">
                  <c:v>40404.546527777791</c:v>
                </c:pt>
                <c:pt idx="4718">
                  <c:v>40404.547222222216</c:v>
                </c:pt>
                <c:pt idx="4719">
                  <c:v>40404.547916666656</c:v>
                </c:pt>
                <c:pt idx="4720">
                  <c:v>40404.548611111109</c:v>
                </c:pt>
                <c:pt idx="4721">
                  <c:v>40404.549305555534</c:v>
                </c:pt>
                <c:pt idx="4722">
                  <c:v>40404.550000000003</c:v>
                </c:pt>
                <c:pt idx="4723">
                  <c:v>40404.550694444493</c:v>
                </c:pt>
                <c:pt idx="4724">
                  <c:v>40404.551388888889</c:v>
                </c:pt>
                <c:pt idx="4725">
                  <c:v>40404.552083333328</c:v>
                </c:pt>
                <c:pt idx="4726">
                  <c:v>40404.552777777782</c:v>
                </c:pt>
                <c:pt idx="4727">
                  <c:v>40404.553472222222</c:v>
                </c:pt>
                <c:pt idx="4728">
                  <c:v>40404.554166666654</c:v>
                </c:pt>
                <c:pt idx="4729">
                  <c:v>40404.554861111108</c:v>
                </c:pt>
                <c:pt idx="4730">
                  <c:v>40404.555555555562</c:v>
                </c:pt>
                <c:pt idx="4731">
                  <c:v>40404.556250000031</c:v>
                </c:pt>
                <c:pt idx="4732">
                  <c:v>40404.556944444485</c:v>
                </c:pt>
                <c:pt idx="4733">
                  <c:v>40404.557638888917</c:v>
                </c:pt>
                <c:pt idx="4734">
                  <c:v>40404.558333333342</c:v>
                </c:pt>
                <c:pt idx="4735">
                  <c:v>40404.559027777781</c:v>
                </c:pt>
                <c:pt idx="4736">
                  <c:v>40404.55972222222</c:v>
                </c:pt>
                <c:pt idx="4737">
                  <c:v>40404.560416666638</c:v>
                </c:pt>
                <c:pt idx="4738">
                  <c:v>40404.56111111107</c:v>
                </c:pt>
                <c:pt idx="4739">
                  <c:v>40404.561805555524</c:v>
                </c:pt>
                <c:pt idx="4740">
                  <c:v>40404.5625</c:v>
                </c:pt>
                <c:pt idx="4741">
                  <c:v>40404.563194444439</c:v>
                </c:pt>
                <c:pt idx="4742">
                  <c:v>40404.563888888886</c:v>
                </c:pt>
                <c:pt idx="4743">
                  <c:v>40404.564583333326</c:v>
                </c:pt>
                <c:pt idx="4744">
                  <c:v>40404.565277777772</c:v>
                </c:pt>
                <c:pt idx="4745">
                  <c:v>40404.565972222204</c:v>
                </c:pt>
                <c:pt idx="4746">
                  <c:v>40404.566666666637</c:v>
                </c:pt>
                <c:pt idx="4747">
                  <c:v>40404.567361111054</c:v>
                </c:pt>
                <c:pt idx="4748">
                  <c:v>40404.568055555552</c:v>
                </c:pt>
                <c:pt idx="4749">
                  <c:v>40404.568749999999</c:v>
                </c:pt>
                <c:pt idx="4750">
                  <c:v>40404.569444444438</c:v>
                </c:pt>
                <c:pt idx="4751">
                  <c:v>40404.570138888892</c:v>
                </c:pt>
                <c:pt idx="4752">
                  <c:v>40404.570833333331</c:v>
                </c:pt>
                <c:pt idx="4753">
                  <c:v>40404.571527777778</c:v>
                </c:pt>
                <c:pt idx="4754">
                  <c:v>40404.572222222218</c:v>
                </c:pt>
                <c:pt idx="4755">
                  <c:v>40404.572916666664</c:v>
                </c:pt>
                <c:pt idx="4756">
                  <c:v>40404.573611111104</c:v>
                </c:pt>
                <c:pt idx="4757">
                  <c:v>40404.57430555555</c:v>
                </c:pt>
                <c:pt idx="4758">
                  <c:v>40404.575000000004</c:v>
                </c:pt>
                <c:pt idx="4759">
                  <c:v>40404.575694444473</c:v>
                </c:pt>
                <c:pt idx="4760">
                  <c:v>40404.576388888883</c:v>
                </c:pt>
                <c:pt idx="4761">
                  <c:v>40404.577083333301</c:v>
                </c:pt>
                <c:pt idx="4762">
                  <c:v>40404.577777777777</c:v>
                </c:pt>
                <c:pt idx="4763">
                  <c:v>40404.578472222216</c:v>
                </c:pt>
                <c:pt idx="4764">
                  <c:v>40404.579166666619</c:v>
                </c:pt>
                <c:pt idx="4765">
                  <c:v>40404.57986111108</c:v>
                </c:pt>
                <c:pt idx="4766">
                  <c:v>40404.580555555549</c:v>
                </c:pt>
                <c:pt idx="4767">
                  <c:v>40404.581250000003</c:v>
                </c:pt>
                <c:pt idx="4768">
                  <c:v>40404.581944444442</c:v>
                </c:pt>
                <c:pt idx="4769">
                  <c:v>40404.582638888925</c:v>
                </c:pt>
                <c:pt idx="4770">
                  <c:v>40404.583333333328</c:v>
                </c:pt>
                <c:pt idx="4771">
                  <c:v>40404.584027777782</c:v>
                </c:pt>
                <c:pt idx="4772">
                  <c:v>40404.584722222222</c:v>
                </c:pt>
                <c:pt idx="4773">
                  <c:v>40404.585416666654</c:v>
                </c:pt>
                <c:pt idx="4774">
                  <c:v>40404.586111111108</c:v>
                </c:pt>
                <c:pt idx="4775">
                  <c:v>40404.586805555562</c:v>
                </c:pt>
                <c:pt idx="4776">
                  <c:v>40404.587500000001</c:v>
                </c:pt>
                <c:pt idx="4777">
                  <c:v>40404.588194444485</c:v>
                </c:pt>
                <c:pt idx="4778">
                  <c:v>40404.588888888917</c:v>
                </c:pt>
                <c:pt idx="4779">
                  <c:v>40404.589583333327</c:v>
                </c:pt>
                <c:pt idx="4780">
                  <c:v>40404.590277777781</c:v>
                </c:pt>
                <c:pt idx="4781">
                  <c:v>40404.59097222222</c:v>
                </c:pt>
                <c:pt idx="4782">
                  <c:v>40404.591666666609</c:v>
                </c:pt>
                <c:pt idx="4783">
                  <c:v>40404.59236111107</c:v>
                </c:pt>
                <c:pt idx="4784">
                  <c:v>40404.593055555524</c:v>
                </c:pt>
                <c:pt idx="4785">
                  <c:v>40404.593749999985</c:v>
                </c:pt>
                <c:pt idx="4786">
                  <c:v>40404.594444444439</c:v>
                </c:pt>
                <c:pt idx="4787">
                  <c:v>40404.595138888886</c:v>
                </c:pt>
                <c:pt idx="4788">
                  <c:v>40404.595833333326</c:v>
                </c:pt>
                <c:pt idx="4789">
                  <c:v>40404.596527777772</c:v>
                </c:pt>
                <c:pt idx="4790">
                  <c:v>40404.597222222204</c:v>
                </c:pt>
                <c:pt idx="4791">
                  <c:v>40404.597916666637</c:v>
                </c:pt>
                <c:pt idx="4792">
                  <c:v>40404.598611111105</c:v>
                </c:pt>
                <c:pt idx="4793">
                  <c:v>40404.599305555523</c:v>
                </c:pt>
                <c:pt idx="4794">
                  <c:v>40404.6</c:v>
                </c:pt>
                <c:pt idx="4795">
                  <c:v>40404.600694444467</c:v>
                </c:pt>
                <c:pt idx="4796">
                  <c:v>40404.601388888885</c:v>
                </c:pt>
                <c:pt idx="4797">
                  <c:v>40404.602083333324</c:v>
                </c:pt>
                <c:pt idx="4798">
                  <c:v>40404.602777777778</c:v>
                </c:pt>
                <c:pt idx="4799">
                  <c:v>40404.603472222196</c:v>
                </c:pt>
                <c:pt idx="4800">
                  <c:v>40404.604166666628</c:v>
                </c:pt>
                <c:pt idx="4801">
                  <c:v>40404.604861111104</c:v>
                </c:pt>
                <c:pt idx="4802">
                  <c:v>40404.60555555555</c:v>
                </c:pt>
                <c:pt idx="4803">
                  <c:v>40404.606250000012</c:v>
                </c:pt>
                <c:pt idx="4804">
                  <c:v>40404.606944444473</c:v>
                </c:pt>
                <c:pt idx="4805">
                  <c:v>40404.607638888883</c:v>
                </c:pt>
                <c:pt idx="4806">
                  <c:v>40404.60833333333</c:v>
                </c:pt>
                <c:pt idx="4807">
                  <c:v>40404.609027777777</c:v>
                </c:pt>
                <c:pt idx="4808">
                  <c:v>40404.609722222194</c:v>
                </c:pt>
                <c:pt idx="4809">
                  <c:v>40404.610416666656</c:v>
                </c:pt>
                <c:pt idx="4810">
                  <c:v>40404.61111111108</c:v>
                </c:pt>
                <c:pt idx="4811">
                  <c:v>40404.611805555534</c:v>
                </c:pt>
                <c:pt idx="4812">
                  <c:v>40404.612500000003</c:v>
                </c:pt>
                <c:pt idx="4813">
                  <c:v>40404.613194444442</c:v>
                </c:pt>
                <c:pt idx="4814">
                  <c:v>40404.613888888889</c:v>
                </c:pt>
                <c:pt idx="4815">
                  <c:v>40404.614583333328</c:v>
                </c:pt>
                <c:pt idx="4816">
                  <c:v>40404.615277777782</c:v>
                </c:pt>
                <c:pt idx="4817">
                  <c:v>40404.615972222222</c:v>
                </c:pt>
                <c:pt idx="4818">
                  <c:v>40404.616666666654</c:v>
                </c:pt>
                <c:pt idx="4819">
                  <c:v>40404.617361111072</c:v>
                </c:pt>
                <c:pt idx="4820">
                  <c:v>40404.618055555562</c:v>
                </c:pt>
                <c:pt idx="4821">
                  <c:v>40404.618750000001</c:v>
                </c:pt>
                <c:pt idx="4822">
                  <c:v>40404.619444444441</c:v>
                </c:pt>
                <c:pt idx="4823">
                  <c:v>40404.620138888888</c:v>
                </c:pt>
                <c:pt idx="4824">
                  <c:v>40404.620833333327</c:v>
                </c:pt>
                <c:pt idx="4825">
                  <c:v>40404.621527777774</c:v>
                </c:pt>
                <c:pt idx="4826">
                  <c:v>40404.62222222222</c:v>
                </c:pt>
                <c:pt idx="4827">
                  <c:v>40404.622916666638</c:v>
                </c:pt>
                <c:pt idx="4828">
                  <c:v>40404.62361111107</c:v>
                </c:pt>
                <c:pt idx="4829">
                  <c:v>40404.624305555524</c:v>
                </c:pt>
                <c:pt idx="4830">
                  <c:v>40404.624999999993</c:v>
                </c:pt>
                <c:pt idx="4831">
                  <c:v>40404.625694444439</c:v>
                </c:pt>
                <c:pt idx="4832">
                  <c:v>40404.626388888886</c:v>
                </c:pt>
                <c:pt idx="4833">
                  <c:v>40404.627083333282</c:v>
                </c:pt>
                <c:pt idx="4834">
                  <c:v>40404.627777777743</c:v>
                </c:pt>
                <c:pt idx="4835">
                  <c:v>40404.628472222204</c:v>
                </c:pt>
                <c:pt idx="4836">
                  <c:v>40404.629166666607</c:v>
                </c:pt>
                <c:pt idx="4837">
                  <c:v>40404.629861111054</c:v>
                </c:pt>
                <c:pt idx="4838">
                  <c:v>40404.630555555552</c:v>
                </c:pt>
                <c:pt idx="4839">
                  <c:v>40404.631249999999</c:v>
                </c:pt>
                <c:pt idx="4840">
                  <c:v>40404.631944444438</c:v>
                </c:pt>
                <c:pt idx="4841">
                  <c:v>40404.632638888892</c:v>
                </c:pt>
                <c:pt idx="4842">
                  <c:v>40404.633333333324</c:v>
                </c:pt>
                <c:pt idx="4843">
                  <c:v>40404.634027777778</c:v>
                </c:pt>
                <c:pt idx="4844">
                  <c:v>40404.634722222196</c:v>
                </c:pt>
                <c:pt idx="4845">
                  <c:v>40404.635416666628</c:v>
                </c:pt>
                <c:pt idx="4846">
                  <c:v>40404.636111111104</c:v>
                </c:pt>
                <c:pt idx="4847">
                  <c:v>40404.63680555555</c:v>
                </c:pt>
                <c:pt idx="4848">
                  <c:v>40404.637499999997</c:v>
                </c:pt>
                <c:pt idx="4849">
                  <c:v>40404.638194444473</c:v>
                </c:pt>
                <c:pt idx="4850">
                  <c:v>40404.638888888883</c:v>
                </c:pt>
                <c:pt idx="4851">
                  <c:v>40404.639583333301</c:v>
                </c:pt>
                <c:pt idx="4852">
                  <c:v>40404.640277777791</c:v>
                </c:pt>
                <c:pt idx="4853">
                  <c:v>40404.640972222216</c:v>
                </c:pt>
                <c:pt idx="4854">
                  <c:v>40404.641666666619</c:v>
                </c:pt>
                <c:pt idx="4855">
                  <c:v>40404.64236111108</c:v>
                </c:pt>
                <c:pt idx="4856">
                  <c:v>40404.643055555534</c:v>
                </c:pt>
                <c:pt idx="4857">
                  <c:v>40404.643749999996</c:v>
                </c:pt>
                <c:pt idx="4858">
                  <c:v>40404.644444444442</c:v>
                </c:pt>
                <c:pt idx="4859">
                  <c:v>40404.645138888889</c:v>
                </c:pt>
                <c:pt idx="4860">
                  <c:v>40404.645833333328</c:v>
                </c:pt>
                <c:pt idx="4861">
                  <c:v>40404.646527777782</c:v>
                </c:pt>
                <c:pt idx="4862">
                  <c:v>40404.647222222222</c:v>
                </c:pt>
                <c:pt idx="4863">
                  <c:v>40404.647916666654</c:v>
                </c:pt>
                <c:pt idx="4864">
                  <c:v>40404.648611111108</c:v>
                </c:pt>
                <c:pt idx="4865">
                  <c:v>40404.649305555555</c:v>
                </c:pt>
                <c:pt idx="4866">
                  <c:v>40404.65</c:v>
                </c:pt>
                <c:pt idx="4867">
                  <c:v>40404.650694444485</c:v>
                </c:pt>
                <c:pt idx="4868">
                  <c:v>40404.651388888888</c:v>
                </c:pt>
                <c:pt idx="4869">
                  <c:v>40404.652083333327</c:v>
                </c:pt>
                <c:pt idx="4870">
                  <c:v>40404.652777777781</c:v>
                </c:pt>
                <c:pt idx="4871">
                  <c:v>40404.65347222222</c:v>
                </c:pt>
                <c:pt idx="4872">
                  <c:v>40404.654166666638</c:v>
                </c:pt>
                <c:pt idx="4873">
                  <c:v>40404.654861111107</c:v>
                </c:pt>
                <c:pt idx="4874">
                  <c:v>40404.655555555553</c:v>
                </c:pt>
                <c:pt idx="4875">
                  <c:v>40404.656250000029</c:v>
                </c:pt>
                <c:pt idx="4876">
                  <c:v>40404.656944444476</c:v>
                </c:pt>
                <c:pt idx="4877">
                  <c:v>40404.657638888893</c:v>
                </c:pt>
                <c:pt idx="4878">
                  <c:v>40404.658333333333</c:v>
                </c:pt>
                <c:pt idx="4879">
                  <c:v>40404.659027777772</c:v>
                </c:pt>
                <c:pt idx="4880">
                  <c:v>40404.659722222204</c:v>
                </c:pt>
                <c:pt idx="4881">
                  <c:v>40404.660416666637</c:v>
                </c:pt>
                <c:pt idx="4882">
                  <c:v>40404.661111111054</c:v>
                </c:pt>
                <c:pt idx="4883">
                  <c:v>40404.661805555523</c:v>
                </c:pt>
                <c:pt idx="4884">
                  <c:v>40404.662499999999</c:v>
                </c:pt>
                <c:pt idx="4885">
                  <c:v>40404.663194444438</c:v>
                </c:pt>
                <c:pt idx="4886">
                  <c:v>40404.663888888885</c:v>
                </c:pt>
                <c:pt idx="4887">
                  <c:v>40404.664583333324</c:v>
                </c:pt>
                <c:pt idx="4888">
                  <c:v>40404.665277777778</c:v>
                </c:pt>
                <c:pt idx="4889">
                  <c:v>40404.665972222196</c:v>
                </c:pt>
                <c:pt idx="4890">
                  <c:v>40404.666666666628</c:v>
                </c:pt>
                <c:pt idx="4891">
                  <c:v>40404.667361111053</c:v>
                </c:pt>
                <c:pt idx="4892">
                  <c:v>40404.66805555555</c:v>
                </c:pt>
                <c:pt idx="4893">
                  <c:v>40404.668749999997</c:v>
                </c:pt>
                <c:pt idx="4894">
                  <c:v>40404.669444444444</c:v>
                </c:pt>
                <c:pt idx="4895">
                  <c:v>40404.670138888883</c:v>
                </c:pt>
                <c:pt idx="4896">
                  <c:v>40404.67083333333</c:v>
                </c:pt>
                <c:pt idx="4897">
                  <c:v>40404.671527777777</c:v>
                </c:pt>
                <c:pt idx="4898">
                  <c:v>40404.672222222216</c:v>
                </c:pt>
                <c:pt idx="4899">
                  <c:v>40404.672916666656</c:v>
                </c:pt>
                <c:pt idx="4900">
                  <c:v>40404.67361111108</c:v>
                </c:pt>
                <c:pt idx="4901">
                  <c:v>40404.674305555534</c:v>
                </c:pt>
                <c:pt idx="4902">
                  <c:v>40404.674999999996</c:v>
                </c:pt>
                <c:pt idx="4903">
                  <c:v>40404.675694444442</c:v>
                </c:pt>
                <c:pt idx="4904">
                  <c:v>40404.676388888889</c:v>
                </c:pt>
                <c:pt idx="4905">
                  <c:v>40404.677083333299</c:v>
                </c:pt>
                <c:pt idx="4906">
                  <c:v>40404.677777777775</c:v>
                </c:pt>
                <c:pt idx="4907">
                  <c:v>40404.678472222222</c:v>
                </c:pt>
                <c:pt idx="4908">
                  <c:v>40404.679166666603</c:v>
                </c:pt>
                <c:pt idx="4909">
                  <c:v>40404.679861111072</c:v>
                </c:pt>
                <c:pt idx="4910">
                  <c:v>40404.680555555562</c:v>
                </c:pt>
                <c:pt idx="4911">
                  <c:v>40404.681250000001</c:v>
                </c:pt>
                <c:pt idx="4912">
                  <c:v>40404.681944444441</c:v>
                </c:pt>
                <c:pt idx="4913">
                  <c:v>40404.682638888917</c:v>
                </c:pt>
                <c:pt idx="4914">
                  <c:v>40404.683333333327</c:v>
                </c:pt>
                <c:pt idx="4915">
                  <c:v>40404.684027777781</c:v>
                </c:pt>
                <c:pt idx="4916">
                  <c:v>40404.68472222222</c:v>
                </c:pt>
                <c:pt idx="4917">
                  <c:v>40404.685416666638</c:v>
                </c:pt>
                <c:pt idx="4918">
                  <c:v>40404.686111111107</c:v>
                </c:pt>
                <c:pt idx="4919">
                  <c:v>40404.686805555553</c:v>
                </c:pt>
                <c:pt idx="4920">
                  <c:v>40404.6875</c:v>
                </c:pt>
                <c:pt idx="4921">
                  <c:v>40404.688194444476</c:v>
                </c:pt>
                <c:pt idx="4922">
                  <c:v>40404.688888888893</c:v>
                </c:pt>
                <c:pt idx="4923">
                  <c:v>40404.689583333326</c:v>
                </c:pt>
                <c:pt idx="4924">
                  <c:v>40404.690277777772</c:v>
                </c:pt>
                <c:pt idx="4925">
                  <c:v>40404.690972222204</c:v>
                </c:pt>
                <c:pt idx="4926">
                  <c:v>40404.691666666607</c:v>
                </c:pt>
                <c:pt idx="4927">
                  <c:v>40404.692361111054</c:v>
                </c:pt>
                <c:pt idx="4928">
                  <c:v>40404.693055555523</c:v>
                </c:pt>
                <c:pt idx="4929">
                  <c:v>40404.693749999984</c:v>
                </c:pt>
                <c:pt idx="4930">
                  <c:v>40404.694444444438</c:v>
                </c:pt>
                <c:pt idx="4931">
                  <c:v>40404.695138888885</c:v>
                </c:pt>
                <c:pt idx="4932">
                  <c:v>40404.695833333324</c:v>
                </c:pt>
                <c:pt idx="4933">
                  <c:v>40404.696527777778</c:v>
                </c:pt>
                <c:pt idx="4934">
                  <c:v>40404.697222222196</c:v>
                </c:pt>
                <c:pt idx="4935">
                  <c:v>40404.697916666628</c:v>
                </c:pt>
                <c:pt idx="4936">
                  <c:v>40404.698611111104</c:v>
                </c:pt>
                <c:pt idx="4937">
                  <c:v>40404.699305555514</c:v>
                </c:pt>
                <c:pt idx="4938">
                  <c:v>40404.699999999997</c:v>
                </c:pt>
                <c:pt idx="4939">
                  <c:v>40404.700694444473</c:v>
                </c:pt>
                <c:pt idx="4940">
                  <c:v>40404.701388888876</c:v>
                </c:pt>
                <c:pt idx="4941">
                  <c:v>40404.702083333301</c:v>
                </c:pt>
                <c:pt idx="4942">
                  <c:v>40404.702777777777</c:v>
                </c:pt>
                <c:pt idx="4943">
                  <c:v>40404.703472222194</c:v>
                </c:pt>
                <c:pt idx="4944">
                  <c:v>40404.704166666619</c:v>
                </c:pt>
                <c:pt idx="4945">
                  <c:v>40404.70486111108</c:v>
                </c:pt>
                <c:pt idx="4946">
                  <c:v>40404.705555555534</c:v>
                </c:pt>
                <c:pt idx="4947">
                  <c:v>40404.706250000003</c:v>
                </c:pt>
                <c:pt idx="4948">
                  <c:v>40404.706944444442</c:v>
                </c:pt>
                <c:pt idx="4949">
                  <c:v>40404.707638888889</c:v>
                </c:pt>
                <c:pt idx="4950">
                  <c:v>40404.708333333328</c:v>
                </c:pt>
                <c:pt idx="4951">
                  <c:v>40404.709027777775</c:v>
                </c:pt>
                <c:pt idx="4952">
                  <c:v>40404.709722222193</c:v>
                </c:pt>
                <c:pt idx="4953">
                  <c:v>40404.710416666654</c:v>
                </c:pt>
                <c:pt idx="4954">
                  <c:v>40404.711111111072</c:v>
                </c:pt>
                <c:pt idx="4955">
                  <c:v>40404.711805555555</c:v>
                </c:pt>
                <c:pt idx="4956">
                  <c:v>40404.712500000001</c:v>
                </c:pt>
                <c:pt idx="4957">
                  <c:v>40404.713194444441</c:v>
                </c:pt>
                <c:pt idx="4958">
                  <c:v>40404.713888888888</c:v>
                </c:pt>
                <c:pt idx="4959">
                  <c:v>40404.714583333327</c:v>
                </c:pt>
                <c:pt idx="4960">
                  <c:v>40404.715277777781</c:v>
                </c:pt>
                <c:pt idx="4961">
                  <c:v>40404.71597222222</c:v>
                </c:pt>
                <c:pt idx="4962">
                  <c:v>40404.716666666638</c:v>
                </c:pt>
                <c:pt idx="4963">
                  <c:v>40404.71736111107</c:v>
                </c:pt>
                <c:pt idx="4964">
                  <c:v>40404.718055555553</c:v>
                </c:pt>
                <c:pt idx="4965">
                  <c:v>40404.71875</c:v>
                </c:pt>
                <c:pt idx="4966">
                  <c:v>40404.719444444439</c:v>
                </c:pt>
                <c:pt idx="4967">
                  <c:v>40404.720138888886</c:v>
                </c:pt>
                <c:pt idx="4968">
                  <c:v>40404.720833333326</c:v>
                </c:pt>
                <c:pt idx="4969">
                  <c:v>40404.721527777743</c:v>
                </c:pt>
                <c:pt idx="4970">
                  <c:v>40404.722222222204</c:v>
                </c:pt>
                <c:pt idx="4971">
                  <c:v>40404.722916666637</c:v>
                </c:pt>
                <c:pt idx="4972">
                  <c:v>40404.723611111054</c:v>
                </c:pt>
                <c:pt idx="4973">
                  <c:v>40404.724305555523</c:v>
                </c:pt>
                <c:pt idx="4974">
                  <c:v>40404.724999999999</c:v>
                </c:pt>
                <c:pt idx="4975">
                  <c:v>40404.725694444438</c:v>
                </c:pt>
                <c:pt idx="4976">
                  <c:v>40404.726388888885</c:v>
                </c:pt>
                <c:pt idx="4977">
                  <c:v>40404.727083333273</c:v>
                </c:pt>
                <c:pt idx="4978">
                  <c:v>40404.727777777749</c:v>
                </c:pt>
                <c:pt idx="4979">
                  <c:v>40404.728472222196</c:v>
                </c:pt>
                <c:pt idx="4980">
                  <c:v>40404.729166666606</c:v>
                </c:pt>
                <c:pt idx="4981">
                  <c:v>40404.729861111053</c:v>
                </c:pt>
                <c:pt idx="4982">
                  <c:v>40404.73055555555</c:v>
                </c:pt>
                <c:pt idx="4983">
                  <c:v>40404.731249999997</c:v>
                </c:pt>
                <c:pt idx="4984">
                  <c:v>40404.731944444444</c:v>
                </c:pt>
                <c:pt idx="4985">
                  <c:v>40404.732638888883</c:v>
                </c:pt>
                <c:pt idx="4986">
                  <c:v>40404.733333333301</c:v>
                </c:pt>
                <c:pt idx="4987">
                  <c:v>40404.734027777777</c:v>
                </c:pt>
                <c:pt idx="4988">
                  <c:v>40404.734722222194</c:v>
                </c:pt>
                <c:pt idx="4989">
                  <c:v>40404.735416666619</c:v>
                </c:pt>
                <c:pt idx="4990">
                  <c:v>40404.73611111108</c:v>
                </c:pt>
                <c:pt idx="4991">
                  <c:v>40404.736805555534</c:v>
                </c:pt>
                <c:pt idx="4992">
                  <c:v>40404.737499999996</c:v>
                </c:pt>
                <c:pt idx="4993">
                  <c:v>40404.738194444442</c:v>
                </c:pt>
                <c:pt idx="4994">
                  <c:v>40404.738888888889</c:v>
                </c:pt>
                <c:pt idx="4995">
                  <c:v>40404.739583333299</c:v>
                </c:pt>
                <c:pt idx="4996">
                  <c:v>40404.740277777782</c:v>
                </c:pt>
                <c:pt idx="4997">
                  <c:v>40404.740972222222</c:v>
                </c:pt>
                <c:pt idx="4998">
                  <c:v>40404.741666666603</c:v>
                </c:pt>
                <c:pt idx="4999">
                  <c:v>40404.742361111072</c:v>
                </c:pt>
                <c:pt idx="5000">
                  <c:v>40404.743055555555</c:v>
                </c:pt>
                <c:pt idx="5001">
                  <c:v>40404.743749999994</c:v>
                </c:pt>
                <c:pt idx="5002">
                  <c:v>40404.744444444441</c:v>
                </c:pt>
                <c:pt idx="5003">
                  <c:v>40404.745138888888</c:v>
                </c:pt>
                <c:pt idx="5004">
                  <c:v>40404.745833333327</c:v>
                </c:pt>
                <c:pt idx="5005">
                  <c:v>40404.746527777781</c:v>
                </c:pt>
                <c:pt idx="5006">
                  <c:v>40404.74722222222</c:v>
                </c:pt>
                <c:pt idx="5007">
                  <c:v>40404.747916666638</c:v>
                </c:pt>
                <c:pt idx="5008">
                  <c:v>40404.748611111107</c:v>
                </c:pt>
                <c:pt idx="5009">
                  <c:v>40404.749305555524</c:v>
                </c:pt>
                <c:pt idx="5010">
                  <c:v>40404.75</c:v>
                </c:pt>
                <c:pt idx="5011">
                  <c:v>40404.750694444476</c:v>
                </c:pt>
                <c:pt idx="5012">
                  <c:v>40404.751388888886</c:v>
                </c:pt>
                <c:pt idx="5013">
                  <c:v>40404.752083333326</c:v>
                </c:pt>
                <c:pt idx="5014">
                  <c:v>40404.752777777772</c:v>
                </c:pt>
                <c:pt idx="5015">
                  <c:v>40404.753472222204</c:v>
                </c:pt>
                <c:pt idx="5016">
                  <c:v>40404.754166666637</c:v>
                </c:pt>
                <c:pt idx="5017">
                  <c:v>40404.754861111105</c:v>
                </c:pt>
                <c:pt idx="5018">
                  <c:v>40404.755555555552</c:v>
                </c:pt>
                <c:pt idx="5019">
                  <c:v>40404.756250000013</c:v>
                </c:pt>
                <c:pt idx="5020">
                  <c:v>40404.756944444467</c:v>
                </c:pt>
                <c:pt idx="5021">
                  <c:v>40404.757638888892</c:v>
                </c:pt>
                <c:pt idx="5022">
                  <c:v>40404.758333333331</c:v>
                </c:pt>
                <c:pt idx="5023">
                  <c:v>40404.759027777778</c:v>
                </c:pt>
                <c:pt idx="5024">
                  <c:v>40404.759722222196</c:v>
                </c:pt>
                <c:pt idx="5025">
                  <c:v>40404.760416666628</c:v>
                </c:pt>
                <c:pt idx="5026">
                  <c:v>40404.761111111053</c:v>
                </c:pt>
                <c:pt idx="5027">
                  <c:v>40404.761805555514</c:v>
                </c:pt>
                <c:pt idx="5028">
                  <c:v>40404.762499999997</c:v>
                </c:pt>
                <c:pt idx="5029">
                  <c:v>40404.763194444444</c:v>
                </c:pt>
                <c:pt idx="5030">
                  <c:v>40404.763888888876</c:v>
                </c:pt>
                <c:pt idx="5031">
                  <c:v>40404.764583333301</c:v>
                </c:pt>
                <c:pt idx="5032">
                  <c:v>40404.765277777777</c:v>
                </c:pt>
                <c:pt idx="5033">
                  <c:v>40404.765972222194</c:v>
                </c:pt>
                <c:pt idx="5034">
                  <c:v>40404.766666666619</c:v>
                </c:pt>
                <c:pt idx="5035">
                  <c:v>40404.767361111051</c:v>
                </c:pt>
                <c:pt idx="5036">
                  <c:v>40404.768055555534</c:v>
                </c:pt>
                <c:pt idx="5037">
                  <c:v>40404.768749999996</c:v>
                </c:pt>
                <c:pt idx="5038">
                  <c:v>40404.769444444435</c:v>
                </c:pt>
                <c:pt idx="5039">
                  <c:v>40404.770138888889</c:v>
                </c:pt>
                <c:pt idx="5040">
                  <c:v>40404.770833333328</c:v>
                </c:pt>
                <c:pt idx="5041">
                  <c:v>40404.771527777775</c:v>
                </c:pt>
                <c:pt idx="5042">
                  <c:v>40404.772222222222</c:v>
                </c:pt>
                <c:pt idx="5043">
                  <c:v>40404.772916666654</c:v>
                </c:pt>
                <c:pt idx="5044">
                  <c:v>40404.773611111072</c:v>
                </c:pt>
                <c:pt idx="5045">
                  <c:v>40404.774305555555</c:v>
                </c:pt>
                <c:pt idx="5046">
                  <c:v>40404.774999999994</c:v>
                </c:pt>
                <c:pt idx="5047">
                  <c:v>40404.775694444441</c:v>
                </c:pt>
                <c:pt idx="5048">
                  <c:v>40404.776388888888</c:v>
                </c:pt>
                <c:pt idx="5049">
                  <c:v>40404.777083333283</c:v>
                </c:pt>
                <c:pt idx="5050">
                  <c:v>40404.777777777774</c:v>
                </c:pt>
                <c:pt idx="5051">
                  <c:v>40404.77847222222</c:v>
                </c:pt>
                <c:pt idx="5052">
                  <c:v>40404.779166666609</c:v>
                </c:pt>
                <c:pt idx="5053">
                  <c:v>40404.77986111107</c:v>
                </c:pt>
                <c:pt idx="5054">
                  <c:v>40404.780555555553</c:v>
                </c:pt>
                <c:pt idx="5055">
                  <c:v>40404.78125</c:v>
                </c:pt>
                <c:pt idx="5056">
                  <c:v>40404.781944444439</c:v>
                </c:pt>
                <c:pt idx="5057">
                  <c:v>40404.782638888893</c:v>
                </c:pt>
                <c:pt idx="5058">
                  <c:v>40404.783333333326</c:v>
                </c:pt>
                <c:pt idx="5059">
                  <c:v>40404.784027777772</c:v>
                </c:pt>
                <c:pt idx="5060">
                  <c:v>40404.784722222204</c:v>
                </c:pt>
                <c:pt idx="5061">
                  <c:v>40404.785416666637</c:v>
                </c:pt>
                <c:pt idx="5062">
                  <c:v>40404.786111111105</c:v>
                </c:pt>
                <c:pt idx="5063">
                  <c:v>40404.786805555552</c:v>
                </c:pt>
                <c:pt idx="5064">
                  <c:v>40404.787499999999</c:v>
                </c:pt>
                <c:pt idx="5065">
                  <c:v>40404.788194444467</c:v>
                </c:pt>
                <c:pt idx="5066">
                  <c:v>40404.788888888892</c:v>
                </c:pt>
                <c:pt idx="5067">
                  <c:v>40404.789583333324</c:v>
                </c:pt>
                <c:pt idx="5068">
                  <c:v>40404.790277777778</c:v>
                </c:pt>
                <c:pt idx="5069">
                  <c:v>40404.790972222196</c:v>
                </c:pt>
                <c:pt idx="5070">
                  <c:v>40404.791666666606</c:v>
                </c:pt>
                <c:pt idx="5071">
                  <c:v>40404.792361111053</c:v>
                </c:pt>
                <c:pt idx="5072">
                  <c:v>40404.793055555514</c:v>
                </c:pt>
                <c:pt idx="5073">
                  <c:v>40404.793749999975</c:v>
                </c:pt>
                <c:pt idx="5074">
                  <c:v>40404.794444444444</c:v>
                </c:pt>
                <c:pt idx="5075">
                  <c:v>40404.795138888876</c:v>
                </c:pt>
                <c:pt idx="5076">
                  <c:v>40404.795833333301</c:v>
                </c:pt>
                <c:pt idx="5077">
                  <c:v>40404.796527777777</c:v>
                </c:pt>
                <c:pt idx="5078">
                  <c:v>40404.797222222194</c:v>
                </c:pt>
                <c:pt idx="5079">
                  <c:v>40404.797916666619</c:v>
                </c:pt>
                <c:pt idx="5080">
                  <c:v>40404.79861111108</c:v>
                </c:pt>
                <c:pt idx="5081">
                  <c:v>40404.799305555513</c:v>
                </c:pt>
                <c:pt idx="5082">
                  <c:v>40404.799999999996</c:v>
                </c:pt>
                <c:pt idx="5083">
                  <c:v>40404.800694444493</c:v>
                </c:pt>
                <c:pt idx="5084">
                  <c:v>40404.801388888889</c:v>
                </c:pt>
                <c:pt idx="5085">
                  <c:v>40404.802083333328</c:v>
                </c:pt>
                <c:pt idx="5086">
                  <c:v>40404.802777777782</c:v>
                </c:pt>
                <c:pt idx="5087">
                  <c:v>40404.803472222222</c:v>
                </c:pt>
                <c:pt idx="5088">
                  <c:v>40404.804166666654</c:v>
                </c:pt>
                <c:pt idx="5089">
                  <c:v>40404.804861111108</c:v>
                </c:pt>
                <c:pt idx="5090">
                  <c:v>40404.805555555562</c:v>
                </c:pt>
                <c:pt idx="5091">
                  <c:v>40404.806250000031</c:v>
                </c:pt>
                <c:pt idx="5092">
                  <c:v>40404.806944444485</c:v>
                </c:pt>
                <c:pt idx="5093">
                  <c:v>40404.807638888917</c:v>
                </c:pt>
                <c:pt idx="5094">
                  <c:v>40404.808333333342</c:v>
                </c:pt>
                <c:pt idx="5095">
                  <c:v>40404.809027777781</c:v>
                </c:pt>
                <c:pt idx="5096">
                  <c:v>40404.80972222222</c:v>
                </c:pt>
                <c:pt idx="5097">
                  <c:v>40404.810416666667</c:v>
                </c:pt>
                <c:pt idx="5098">
                  <c:v>40404.811111111107</c:v>
                </c:pt>
                <c:pt idx="5099">
                  <c:v>40404.811805555553</c:v>
                </c:pt>
                <c:pt idx="5100">
                  <c:v>40404.812500000029</c:v>
                </c:pt>
                <c:pt idx="5101">
                  <c:v>40404.813194444476</c:v>
                </c:pt>
                <c:pt idx="5102">
                  <c:v>40404.813888888893</c:v>
                </c:pt>
                <c:pt idx="5103">
                  <c:v>40404.814583333333</c:v>
                </c:pt>
                <c:pt idx="5104">
                  <c:v>40404.815277777801</c:v>
                </c:pt>
                <c:pt idx="5105">
                  <c:v>40404.815972222219</c:v>
                </c:pt>
                <c:pt idx="5106">
                  <c:v>40404.816666666666</c:v>
                </c:pt>
                <c:pt idx="5107">
                  <c:v>40404.817361111105</c:v>
                </c:pt>
                <c:pt idx="5108">
                  <c:v>40404.818055555588</c:v>
                </c:pt>
                <c:pt idx="5109">
                  <c:v>40404.818750000013</c:v>
                </c:pt>
                <c:pt idx="5110">
                  <c:v>40404.819444444467</c:v>
                </c:pt>
                <c:pt idx="5111">
                  <c:v>40404.820138888892</c:v>
                </c:pt>
                <c:pt idx="5112">
                  <c:v>40404.820833333331</c:v>
                </c:pt>
                <c:pt idx="5113">
                  <c:v>40404.821527777778</c:v>
                </c:pt>
                <c:pt idx="5114">
                  <c:v>40404.822222222218</c:v>
                </c:pt>
                <c:pt idx="5115">
                  <c:v>40404.822916666664</c:v>
                </c:pt>
                <c:pt idx="5116">
                  <c:v>40404.823611111104</c:v>
                </c:pt>
                <c:pt idx="5117">
                  <c:v>40404.82430555555</c:v>
                </c:pt>
                <c:pt idx="5118">
                  <c:v>40404.825000000004</c:v>
                </c:pt>
                <c:pt idx="5119">
                  <c:v>40404.825694444473</c:v>
                </c:pt>
                <c:pt idx="5120">
                  <c:v>40404.826388888883</c:v>
                </c:pt>
                <c:pt idx="5121">
                  <c:v>40404.827083333301</c:v>
                </c:pt>
                <c:pt idx="5122">
                  <c:v>40404.827777777777</c:v>
                </c:pt>
                <c:pt idx="5123">
                  <c:v>40404.828472222216</c:v>
                </c:pt>
                <c:pt idx="5124">
                  <c:v>40404.829166666619</c:v>
                </c:pt>
                <c:pt idx="5125">
                  <c:v>40404.82986111108</c:v>
                </c:pt>
                <c:pt idx="5126">
                  <c:v>40404.830555555549</c:v>
                </c:pt>
                <c:pt idx="5127">
                  <c:v>40404.831250000003</c:v>
                </c:pt>
                <c:pt idx="5128">
                  <c:v>40404.831944444442</c:v>
                </c:pt>
                <c:pt idx="5129">
                  <c:v>40404.832638888925</c:v>
                </c:pt>
                <c:pt idx="5130">
                  <c:v>40404.833333333328</c:v>
                </c:pt>
                <c:pt idx="5131">
                  <c:v>40404.834027777782</c:v>
                </c:pt>
                <c:pt idx="5132">
                  <c:v>40404.834722222222</c:v>
                </c:pt>
                <c:pt idx="5133">
                  <c:v>40404.835416666654</c:v>
                </c:pt>
                <c:pt idx="5134">
                  <c:v>40404.836111111108</c:v>
                </c:pt>
                <c:pt idx="5135">
                  <c:v>40404.836805555562</c:v>
                </c:pt>
                <c:pt idx="5136">
                  <c:v>40404.837500000001</c:v>
                </c:pt>
                <c:pt idx="5137">
                  <c:v>40404.838194444485</c:v>
                </c:pt>
                <c:pt idx="5138">
                  <c:v>40404.838888888917</c:v>
                </c:pt>
                <c:pt idx="5139">
                  <c:v>40404.839583333327</c:v>
                </c:pt>
                <c:pt idx="5140">
                  <c:v>40404.84027777781</c:v>
                </c:pt>
                <c:pt idx="5141">
                  <c:v>40404.840972222242</c:v>
                </c:pt>
                <c:pt idx="5142">
                  <c:v>40404.841666666638</c:v>
                </c:pt>
                <c:pt idx="5143">
                  <c:v>40404.842361111107</c:v>
                </c:pt>
                <c:pt idx="5144">
                  <c:v>40404.843055555553</c:v>
                </c:pt>
                <c:pt idx="5145">
                  <c:v>40404.84375</c:v>
                </c:pt>
                <c:pt idx="5146">
                  <c:v>40404.844444444476</c:v>
                </c:pt>
                <c:pt idx="5147">
                  <c:v>40404.845138888893</c:v>
                </c:pt>
                <c:pt idx="5148">
                  <c:v>40404.845833333333</c:v>
                </c:pt>
                <c:pt idx="5149">
                  <c:v>40404.846527777801</c:v>
                </c:pt>
                <c:pt idx="5150">
                  <c:v>40404.847222222219</c:v>
                </c:pt>
                <c:pt idx="5151">
                  <c:v>40404.847916666666</c:v>
                </c:pt>
                <c:pt idx="5152">
                  <c:v>40404.848611111112</c:v>
                </c:pt>
                <c:pt idx="5153">
                  <c:v>40404.849305555552</c:v>
                </c:pt>
                <c:pt idx="5154">
                  <c:v>40404.850000000013</c:v>
                </c:pt>
                <c:pt idx="5155">
                  <c:v>40404.850694444496</c:v>
                </c:pt>
                <c:pt idx="5156">
                  <c:v>40404.851388888892</c:v>
                </c:pt>
                <c:pt idx="5157">
                  <c:v>40404.852083333331</c:v>
                </c:pt>
                <c:pt idx="5158">
                  <c:v>40404.852777777793</c:v>
                </c:pt>
                <c:pt idx="5159">
                  <c:v>40404.853472222218</c:v>
                </c:pt>
                <c:pt idx="5160">
                  <c:v>40404.854166666664</c:v>
                </c:pt>
                <c:pt idx="5161">
                  <c:v>40404.854861111111</c:v>
                </c:pt>
                <c:pt idx="5162">
                  <c:v>40404.855555555579</c:v>
                </c:pt>
                <c:pt idx="5163">
                  <c:v>40404.856250000041</c:v>
                </c:pt>
                <c:pt idx="5164">
                  <c:v>40404.856944444502</c:v>
                </c:pt>
                <c:pt idx="5165">
                  <c:v>40404.85763888892</c:v>
                </c:pt>
                <c:pt idx="5166">
                  <c:v>40404.858333333359</c:v>
                </c:pt>
                <c:pt idx="5167">
                  <c:v>40404.859027777791</c:v>
                </c:pt>
                <c:pt idx="5168">
                  <c:v>40404.859722222216</c:v>
                </c:pt>
                <c:pt idx="5169">
                  <c:v>40404.860416666656</c:v>
                </c:pt>
                <c:pt idx="5170">
                  <c:v>40404.86111111108</c:v>
                </c:pt>
                <c:pt idx="5171">
                  <c:v>40404.861805555534</c:v>
                </c:pt>
                <c:pt idx="5172">
                  <c:v>40404.862500000003</c:v>
                </c:pt>
                <c:pt idx="5173">
                  <c:v>40404.863194444442</c:v>
                </c:pt>
                <c:pt idx="5174">
                  <c:v>40404.863888888889</c:v>
                </c:pt>
                <c:pt idx="5175">
                  <c:v>40404.864583333328</c:v>
                </c:pt>
                <c:pt idx="5176">
                  <c:v>40404.865277777782</c:v>
                </c:pt>
                <c:pt idx="5177">
                  <c:v>40404.865972222222</c:v>
                </c:pt>
                <c:pt idx="5178">
                  <c:v>40404.866666666654</c:v>
                </c:pt>
                <c:pt idx="5179">
                  <c:v>40404.867361111072</c:v>
                </c:pt>
                <c:pt idx="5180">
                  <c:v>40404.868055555562</c:v>
                </c:pt>
                <c:pt idx="5181">
                  <c:v>40404.868750000001</c:v>
                </c:pt>
                <c:pt idx="5182">
                  <c:v>40404.869444444441</c:v>
                </c:pt>
                <c:pt idx="5183">
                  <c:v>40404.870138888917</c:v>
                </c:pt>
                <c:pt idx="5184">
                  <c:v>40404.870833333342</c:v>
                </c:pt>
                <c:pt idx="5185">
                  <c:v>40404.871527777781</c:v>
                </c:pt>
                <c:pt idx="5186">
                  <c:v>40404.872222222242</c:v>
                </c:pt>
                <c:pt idx="5187">
                  <c:v>40404.872916666667</c:v>
                </c:pt>
                <c:pt idx="5188">
                  <c:v>40404.873611111107</c:v>
                </c:pt>
                <c:pt idx="5189">
                  <c:v>40404.874305555553</c:v>
                </c:pt>
                <c:pt idx="5190">
                  <c:v>40404.875</c:v>
                </c:pt>
                <c:pt idx="5191">
                  <c:v>40404.875694444476</c:v>
                </c:pt>
                <c:pt idx="5192">
                  <c:v>40404.876388888893</c:v>
                </c:pt>
                <c:pt idx="5193">
                  <c:v>40404.877083333326</c:v>
                </c:pt>
                <c:pt idx="5194">
                  <c:v>40404.877777777772</c:v>
                </c:pt>
                <c:pt idx="5195">
                  <c:v>40404.878472222219</c:v>
                </c:pt>
                <c:pt idx="5196">
                  <c:v>40404.879166666637</c:v>
                </c:pt>
                <c:pt idx="5197">
                  <c:v>40404.879861111105</c:v>
                </c:pt>
                <c:pt idx="5198">
                  <c:v>40404.880555555588</c:v>
                </c:pt>
                <c:pt idx="5199">
                  <c:v>40404.881250000013</c:v>
                </c:pt>
                <c:pt idx="5200">
                  <c:v>40404.881944444467</c:v>
                </c:pt>
                <c:pt idx="5201">
                  <c:v>40404.882638888936</c:v>
                </c:pt>
                <c:pt idx="5202">
                  <c:v>40404.883333333331</c:v>
                </c:pt>
                <c:pt idx="5203">
                  <c:v>40404.884027777793</c:v>
                </c:pt>
                <c:pt idx="5204">
                  <c:v>40404.884722222218</c:v>
                </c:pt>
                <c:pt idx="5205">
                  <c:v>40404.885416666664</c:v>
                </c:pt>
                <c:pt idx="5206">
                  <c:v>40404.886111111111</c:v>
                </c:pt>
                <c:pt idx="5207">
                  <c:v>40404.886805555579</c:v>
                </c:pt>
                <c:pt idx="5208">
                  <c:v>40404.887500000012</c:v>
                </c:pt>
                <c:pt idx="5209">
                  <c:v>40404.888194444502</c:v>
                </c:pt>
                <c:pt idx="5210">
                  <c:v>40404.88888888892</c:v>
                </c:pt>
                <c:pt idx="5211">
                  <c:v>40404.88958333333</c:v>
                </c:pt>
                <c:pt idx="5212">
                  <c:v>40404.890277777791</c:v>
                </c:pt>
                <c:pt idx="5213">
                  <c:v>40404.890972222216</c:v>
                </c:pt>
                <c:pt idx="5214">
                  <c:v>40404.891666666619</c:v>
                </c:pt>
                <c:pt idx="5215">
                  <c:v>40404.89236111108</c:v>
                </c:pt>
                <c:pt idx="5216">
                  <c:v>40404.893055555534</c:v>
                </c:pt>
                <c:pt idx="5217">
                  <c:v>40404.893749999996</c:v>
                </c:pt>
                <c:pt idx="5218">
                  <c:v>40404.894444444442</c:v>
                </c:pt>
                <c:pt idx="5219">
                  <c:v>40404.895138888889</c:v>
                </c:pt>
                <c:pt idx="5220">
                  <c:v>40404.895833333328</c:v>
                </c:pt>
                <c:pt idx="5221">
                  <c:v>40404.896527777782</c:v>
                </c:pt>
                <c:pt idx="5222">
                  <c:v>40404.897222222222</c:v>
                </c:pt>
                <c:pt idx="5223">
                  <c:v>40404.897916666654</c:v>
                </c:pt>
                <c:pt idx="5224">
                  <c:v>40404.898611111108</c:v>
                </c:pt>
                <c:pt idx="5225">
                  <c:v>40404.899305555555</c:v>
                </c:pt>
                <c:pt idx="5226">
                  <c:v>40404.9</c:v>
                </c:pt>
                <c:pt idx="5227">
                  <c:v>40404.900694444485</c:v>
                </c:pt>
                <c:pt idx="5228">
                  <c:v>40404.901388888888</c:v>
                </c:pt>
                <c:pt idx="5229">
                  <c:v>40404.902083333327</c:v>
                </c:pt>
                <c:pt idx="5230">
                  <c:v>40404.902777777781</c:v>
                </c:pt>
                <c:pt idx="5231">
                  <c:v>40404.90347222222</c:v>
                </c:pt>
                <c:pt idx="5232">
                  <c:v>40404.904166666638</c:v>
                </c:pt>
                <c:pt idx="5233">
                  <c:v>40404.904861111107</c:v>
                </c:pt>
                <c:pt idx="5234">
                  <c:v>40404.905555555553</c:v>
                </c:pt>
                <c:pt idx="5235">
                  <c:v>40404.906250000029</c:v>
                </c:pt>
                <c:pt idx="5236">
                  <c:v>40404.906944444476</c:v>
                </c:pt>
                <c:pt idx="5237">
                  <c:v>40404.907638888893</c:v>
                </c:pt>
                <c:pt idx="5238">
                  <c:v>40404.908333333333</c:v>
                </c:pt>
                <c:pt idx="5239">
                  <c:v>40404.909027777772</c:v>
                </c:pt>
                <c:pt idx="5240">
                  <c:v>40404.909722222204</c:v>
                </c:pt>
                <c:pt idx="5241">
                  <c:v>40404.910416666666</c:v>
                </c:pt>
                <c:pt idx="5242">
                  <c:v>40404.911111111105</c:v>
                </c:pt>
                <c:pt idx="5243">
                  <c:v>40404.911805555552</c:v>
                </c:pt>
                <c:pt idx="5244">
                  <c:v>40404.912500000013</c:v>
                </c:pt>
                <c:pt idx="5245">
                  <c:v>40404.913194444467</c:v>
                </c:pt>
                <c:pt idx="5246">
                  <c:v>40404.913888888892</c:v>
                </c:pt>
                <c:pt idx="5247">
                  <c:v>40404.914583333331</c:v>
                </c:pt>
                <c:pt idx="5248">
                  <c:v>40404.915277777793</c:v>
                </c:pt>
                <c:pt idx="5249">
                  <c:v>40404.915972222218</c:v>
                </c:pt>
                <c:pt idx="5250">
                  <c:v>40404.916666666664</c:v>
                </c:pt>
                <c:pt idx="5251">
                  <c:v>40404.917361111104</c:v>
                </c:pt>
                <c:pt idx="5252">
                  <c:v>40404.918055555579</c:v>
                </c:pt>
                <c:pt idx="5253">
                  <c:v>40404.918750000012</c:v>
                </c:pt>
                <c:pt idx="5254">
                  <c:v>40404.919444444473</c:v>
                </c:pt>
                <c:pt idx="5255">
                  <c:v>40404.920138888883</c:v>
                </c:pt>
                <c:pt idx="5256">
                  <c:v>40404.92083333333</c:v>
                </c:pt>
                <c:pt idx="5257">
                  <c:v>40404.921527777777</c:v>
                </c:pt>
                <c:pt idx="5258">
                  <c:v>40404.922222222216</c:v>
                </c:pt>
                <c:pt idx="5259">
                  <c:v>40404.922916666656</c:v>
                </c:pt>
                <c:pt idx="5260">
                  <c:v>40404.92361111108</c:v>
                </c:pt>
                <c:pt idx="5261">
                  <c:v>40404.924305555534</c:v>
                </c:pt>
                <c:pt idx="5262">
                  <c:v>40404.924999999996</c:v>
                </c:pt>
                <c:pt idx="5263">
                  <c:v>40404.925694444442</c:v>
                </c:pt>
                <c:pt idx="5264">
                  <c:v>40404.926388888889</c:v>
                </c:pt>
                <c:pt idx="5265">
                  <c:v>40404.927083333299</c:v>
                </c:pt>
                <c:pt idx="5266">
                  <c:v>40404.927777777775</c:v>
                </c:pt>
                <c:pt idx="5267">
                  <c:v>40404.928472222222</c:v>
                </c:pt>
                <c:pt idx="5268">
                  <c:v>40404.929166666603</c:v>
                </c:pt>
                <c:pt idx="5269">
                  <c:v>40404.929861111072</c:v>
                </c:pt>
                <c:pt idx="5270">
                  <c:v>40404.930555555562</c:v>
                </c:pt>
                <c:pt idx="5271">
                  <c:v>40404.931250000001</c:v>
                </c:pt>
                <c:pt idx="5272">
                  <c:v>40404.931944444441</c:v>
                </c:pt>
                <c:pt idx="5273">
                  <c:v>40404.932638888917</c:v>
                </c:pt>
                <c:pt idx="5274">
                  <c:v>40404.933333333327</c:v>
                </c:pt>
                <c:pt idx="5275">
                  <c:v>40404.934027777781</c:v>
                </c:pt>
                <c:pt idx="5276">
                  <c:v>40404.93472222222</c:v>
                </c:pt>
                <c:pt idx="5277">
                  <c:v>40404.935416666638</c:v>
                </c:pt>
                <c:pt idx="5278">
                  <c:v>40404.936111111107</c:v>
                </c:pt>
                <c:pt idx="5279">
                  <c:v>40404.936805555553</c:v>
                </c:pt>
                <c:pt idx="5280">
                  <c:v>40404.9375</c:v>
                </c:pt>
                <c:pt idx="5281">
                  <c:v>40404.938194444476</c:v>
                </c:pt>
                <c:pt idx="5282">
                  <c:v>40404.938888888893</c:v>
                </c:pt>
                <c:pt idx="5283">
                  <c:v>40404.939583333326</c:v>
                </c:pt>
                <c:pt idx="5284">
                  <c:v>40404.940277777801</c:v>
                </c:pt>
                <c:pt idx="5285">
                  <c:v>40404.940972222219</c:v>
                </c:pt>
                <c:pt idx="5286">
                  <c:v>40404.941666666637</c:v>
                </c:pt>
                <c:pt idx="5287">
                  <c:v>40404.942361111105</c:v>
                </c:pt>
                <c:pt idx="5288">
                  <c:v>40404.943055555552</c:v>
                </c:pt>
                <c:pt idx="5289">
                  <c:v>40404.943749999999</c:v>
                </c:pt>
                <c:pt idx="5290">
                  <c:v>40404.944444444467</c:v>
                </c:pt>
                <c:pt idx="5291">
                  <c:v>40404.945138888892</c:v>
                </c:pt>
                <c:pt idx="5292">
                  <c:v>40404.945833333331</c:v>
                </c:pt>
                <c:pt idx="5293">
                  <c:v>40404.946527777793</c:v>
                </c:pt>
                <c:pt idx="5294">
                  <c:v>40404.947222222218</c:v>
                </c:pt>
                <c:pt idx="5295">
                  <c:v>40404.947916666664</c:v>
                </c:pt>
                <c:pt idx="5296">
                  <c:v>40404.948611111111</c:v>
                </c:pt>
                <c:pt idx="5297">
                  <c:v>40404.94930555555</c:v>
                </c:pt>
                <c:pt idx="5298">
                  <c:v>40404.950000000012</c:v>
                </c:pt>
                <c:pt idx="5299">
                  <c:v>40404.950694444502</c:v>
                </c:pt>
                <c:pt idx="5300">
                  <c:v>40404.951388888883</c:v>
                </c:pt>
                <c:pt idx="5301">
                  <c:v>40404.95208333333</c:v>
                </c:pt>
                <c:pt idx="5302">
                  <c:v>40404.952777777791</c:v>
                </c:pt>
                <c:pt idx="5303">
                  <c:v>40404.953472222216</c:v>
                </c:pt>
                <c:pt idx="5304">
                  <c:v>40404.954166666656</c:v>
                </c:pt>
                <c:pt idx="5305">
                  <c:v>40404.954861111109</c:v>
                </c:pt>
                <c:pt idx="5306">
                  <c:v>40404.955555555549</c:v>
                </c:pt>
                <c:pt idx="5307">
                  <c:v>40404.956250000039</c:v>
                </c:pt>
                <c:pt idx="5308">
                  <c:v>40404.956944444493</c:v>
                </c:pt>
                <c:pt idx="5309">
                  <c:v>40404.957638888925</c:v>
                </c:pt>
                <c:pt idx="5310">
                  <c:v>40404.958333333343</c:v>
                </c:pt>
                <c:pt idx="5311">
                  <c:v>40404.959027777782</c:v>
                </c:pt>
                <c:pt idx="5312">
                  <c:v>40404.959722222222</c:v>
                </c:pt>
                <c:pt idx="5313">
                  <c:v>40404.960416666654</c:v>
                </c:pt>
                <c:pt idx="5314">
                  <c:v>40404.961111111072</c:v>
                </c:pt>
                <c:pt idx="5315">
                  <c:v>40404.961805555555</c:v>
                </c:pt>
                <c:pt idx="5316">
                  <c:v>40404.962500000001</c:v>
                </c:pt>
                <c:pt idx="5317">
                  <c:v>40404.963194444441</c:v>
                </c:pt>
                <c:pt idx="5318">
                  <c:v>40404.963888888888</c:v>
                </c:pt>
                <c:pt idx="5319">
                  <c:v>40404.964583333327</c:v>
                </c:pt>
                <c:pt idx="5320">
                  <c:v>40404.965277777781</c:v>
                </c:pt>
                <c:pt idx="5321">
                  <c:v>40404.96597222222</c:v>
                </c:pt>
                <c:pt idx="5322">
                  <c:v>40404.966666666638</c:v>
                </c:pt>
                <c:pt idx="5323">
                  <c:v>40404.96736111107</c:v>
                </c:pt>
                <c:pt idx="5324">
                  <c:v>40404.968055555553</c:v>
                </c:pt>
                <c:pt idx="5325">
                  <c:v>40404.96875</c:v>
                </c:pt>
                <c:pt idx="5326">
                  <c:v>40404.969444444439</c:v>
                </c:pt>
                <c:pt idx="5327">
                  <c:v>40404.970138888893</c:v>
                </c:pt>
                <c:pt idx="5328">
                  <c:v>40404.970833333333</c:v>
                </c:pt>
                <c:pt idx="5329">
                  <c:v>40404.971527777772</c:v>
                </c:pt>
                <c:pt idx="5330">
                  <c:v>40404.972222222219</c:v>
                </c:pt>
                <c:pt idx="5331">
                  <c:v>40404.972916666666</c:v>
                </c:pt>
                <c:pt idx="5332">
                  <c:v>40404.973611111105</c:v>
                </c:pt>
                <c:pt idx="5333">
                  <c:v>40404.974305555552</c:v>
                </c:pt>
                <c:pt idx="5334">
                  <c:v>40404.975000000006</c:v>
                </c:pt>
                <c:pt idx="5335">
                  <c:v>40404.975694444467</c:v>
                </c:pt>
                <c:pt idx="5336">
                  <c:v>40404.976388888892</c:v>
                </c:pt>
                <c:pt idx="5337">
                  <c:v>40404.977083333324</c:v>
                </c:pt>
                <c:pt idx="5338">
                  <c:v>40404.977777777778</c:v>
                </c:pt>
                <c:pt idx="5339">
                  <c:v>40404.978472222218</c:v>
                </c:pt>
                <c:pt idx="5340">
                  <c:v>40404.979166666628</c:v>
                </c:pt>
                <c:pt idx="5341">
                  <c:v>40404.979861111104</c:v>
                </c:pt>
                <c:pt idx="5342">
                  <c:v>40404.980555555579</c:v>
                </c:pt>
                <c:pt idx="5343">
                  <c:v>40404.981250000012</c:v>
                </c:pt>
                <c:pt idx="5344">
                  <c:v>40404.981944444473</c:v>
                </c:pt>
                <c:pt idx="5345">
                  <c:v>40404.98263888892</c:v>
                </c:pt>
                <c:pt idx="5346">
                  <c:v>40404.98333333333</c:v>
                </c:pt>
                <c:pt idx="5347">
                  <c:v>40404.984027777791</c:v>
                </c:pt>
                <c:pt idx="5348">
                  <c:v>40404.984722222216</c:v>
                </c:pt>
                <c:pt idx="5349">
                  <c:v>40404.985416666656</c:v>
                </c:pt>
                <c:pt idx="5350">
                  <c:v>40404.986111111109</c:v>
                </c:pt>
                <c:pt idx="5351">
                  <c:v>40404.986805555549</c:v>
                </c:pt>
                <c:pt idx="5352">
                  <c:v>40404.987500000003</c:v>
                </c:pt>
                <c:pt idx="5353">
                  <c:v>40404.988194444493</c:v>
                </c:pt>
                <c:pt idx="5354">
                  <c:v>40404.988888888925</c:v>
                </c:pt>
                <c:pt idx="5355">
                  <c:v>40404.989583333328</c:v>
                </c:pt>
                <c:pt idx="5356">
                  <c:v>40404.990277777782</c:v>
                </c:pt>
                <c:pt idx="5357">
                  <c:v>40404.990972222222</c:v>
                </c:pt>
                <c:pt idx="5358">
                  <c:v>40404.991666666603</c:v>
                </c:pt>
                <c:pt idx="5359">
                  <c:v>40404.992361111072</c:v>
                </c:pt>
                <c:pt idx="5360">
                  <c:v>40404.993055555555</c:v>
                </c:pt>
                <c:pt idx="5361">
                  <c:v>40404.993749999994</c:v>
                </c:pt>
                <c:pt idx="5362">
                  <c:v>40404.994444444441</c:v>
                </c:pt>
                <c:pt idx="5363">
                  <c:v>40404.995138888888</c:v>
                </c:pt>
                <c:pt idx="5364">
                  <c:v>40404.995833333327</c:v>
                </c:pt>
                <c:pt idx="5365">
                  <c:v>40404.996527777781</c:v>
                </c:pt>
                <c:pt idx="5366">
                  <c:v>40404.99722222222</c:v>
                </c:pt>
                <c:pt idx="5367">
                  <c:v>40404.997916666638</c:v>
                </c:pt>
                <c:pt idx="5368">
                  <c:v>40404.998611111107</c:v>
                </c:pt>
                <c:pt idx="5369">
                  <c:v>40404.999305555524</c:v>
                </c:pt>
                <c:pt idx="5370">
                  <c:v>40405</c:v>
                </c:pt>
                <c:pt idx="5371">
                  <c:v>40405.000694444476</c:v>
                </c:pt>
                <c:pt idx="5372">
                  <c:v>40405.001388888886</c:v>
                </c:pt>
                <c:pt idx="5373">
                  <c:v>40405.002083333326</c:v>
                </c:pt>
                <c:pt idx="5374">
                  <c:v>40405.002777777772</c:v>
                </c:pt>
                <c:pt idx="5375">
                  <c:v>40405.003472222204</c:v>
                </c:pt>
                <c:pt idx="5376">
                  <c:v>40405.004166666637</c:v>
                </c:pt>
                <c:pt idx="5377">
                  <c:v>40405.004861111105</c:v>
                </c:pt>
                <c:pt idx="5378">
                  <c:v>40405.005555555552</c:v>
                </c:pt>
                <c:pt idx="5379">
                  <c:v>40405.006250000013</c:v>
                </c:pt>
                <c:pt idx="5380">
                  <c:v>40405.006944444467</c:v>
                </c:pt>
                <c:pt idx="5381">
                  <c:v>40405.007638888892</c:v>
                </c:pt>
                <c:pt idx="5382">
                  <c:v>40405.008333333331</c:v>
                </c:pt>
                <c:pt idx="5383">
                  <c:v>40405.009027777778</c:v>
                </c:pt>
                <c:pt idx="5384">
                  <c:v>40405.009722222196</c:v>
                </c:pt>
                <c:pt idx="5385">
                  <c:v>40405.010416666664</c:v>
                </c:pt>
                <c:pt idx="5386">
                  <c:v>40405.011111111104</c:v>
                </c:pt>
                <c:pt idx="5387">
                  <c:v>40405.01180555555</c:v>
                </c:pt>
                <c:pt idx="5388">
                  <c:v>40405.012500000012</c:v>
                </c:pt>
                <c:pt idx="5389">
                  <c:v>40405.013194444473</c:v>
                </c:pt>
                <c:pt idx="5390">
                  <c:v>40405.013888888883</c:v>
                </c:pt>
                <c:pt idx="5391">
                  <c:v>40405.01458333333</c:v>
                </c:pt>
                <c:pt idx="5392">
                  <c:v>40405.015277777791</c:v>
                </c:pt>
                <c:pt idx="5393">
                  <c:v>40405.015972222216</c:v>
                </c:pt>
                <c:pt idx="5394">
                  <c:v>40405.016666666656</c:v>
                </c:pt>
                <c:pt idx="5395">
                  <c:v>40405.01736111108</c:v>
                </c:pt>
                <c:pt idx="5396">
                  <c:v>40405.018055555549</c:v>
                </c:pt>
                <c:pt idx="5397">
                  <c:v>40405.018750000003</c:v>
                </c:pt>
                <c:pt idx="5398">
                  <c:v>40405.019444444442</c:v>
                </c:pt>
                <c:pt idx="5399">
                  <c:v>40405.020138888889</c:v>
                </c:pt>
                <c:pt idx="5400">
                  <c:v>40405.020833333328</c:v>
                </c:pt>
                <c:pt idx="5401">
                  <c:v>40405.021527777775</c:v>
                </c:pt>
                <c:pt idx="5402">
                  <c:v>40405.022222222222</c:v>
                </c:pt>
                <c:pt idx="5403">
                  <c:v>40405.022916666654</c:v>
                </c:pt>
                <c:pt idx="5404">
                  <c:v>40405.023611111072</c:v>
                </c:pt>
                <c:pt idx="5405">
                  <c:v>40405.024305555555</c:v>
                </c:pt>
                <c:pt idx="5406">
                  <c:v>40405.024999999994</c:v>
                </c:pt>
                <c:pt idx="5407">
                  <c:v>40405.025694444441</c:v>
                </c:pt>
                <c:pt idx="5408">
                  <c:v>40405.026388888888</c:v>
                </c:pt>
                <c:pt idx="5409">
                  <c:v>40405.027083333283</c:v>
                </c:pt>
                <c:pt idx="5410">
                  <c:v>40405.027777777774</c:v>
                </c:pt>
                <c:pt idx="5411">
                  <c:v>40405.02847222222</c:v>
                </c:pt>
                <c:pt idx="5412">
                  <c:v>40405.029166666609</c:v>
                </c:pt>
                <c:pt idx="5413">
                  <c:v>40405.02986111107</c:v>
                </c:pt>
                <c:pt idx="5414">
                  <c:v>40405.030555555553</c:v>
                </c:pt>
                <c:pt idx="5415">
                  <c:v>40405.03125</c:v>
                </c:pt>
                <c:pt idx="5416">
                  <c:v>40405.031944444439</c:v>
                </c:pt>
                <c:pt idx="5417">
                  <c:v>40405.032638888893</c:v>
                </c:pt>
                <c:pt idx="5418">
                  <c:v>40405.033333333326</c:v>
                </c:pt>
                <c:pt idx="5419">
                  <c:v>40405.034027777772</c:v>
                </c:pt>
                <c:pt idx="5420">
                  <c:v>40405.034722222204</c:v>
                </c:pt>
                <c:pt idx="5421">
                  <c:v>40405.035416666637</c:v>
                </c:pt>
                <c:pt idx="5422">
                  <c:v>40405.036111111105</c:v>
                </c:pt>
                <c:pt idx="5423">
                  <c:v>40405.036805555552</c:v>
                </c:pt>
                <c:pt idx="5424">
                  <c:v>40405.037499999999</c:v>
                </c:pt>
                <c:pt idx="5425">
                  <c:v>40405.038194444467</c:v>
                </c:pt>
                <c:pt idx="5426">
                  <c:v>40405.038888888892</c:v>
                </c:pt>
                <c:pt idx="5427">
                  <c:v>40405.039583333324</c:v>
                </c:pt>
                <c:pt idx="5428">
                  <c:v>40405.040277777793</c:v>
                </c:pt>
                <c:pt idx="5429">
                  <c:v>40405.040972222218</c:v>
                </c:pt>
                <c:pt idx="5430">
                  <c:v>40405.041666666628</c:v>
                </c:pt>
                <c:pt idx="5431">
                  <c:v>40405.042361111104</c:v>
                </c:pt>
                <c:pt idx="5432">
                  <c:v>40405.04305555555</c:v>
                </c:pt>
                <c:pt idx="5433">
                  <c:v>40405.043749999997</c:v>
                </c:pt>
                <c:pt idx="5434">
                  <c:v>40405.044444444473</c:v>
                </c:pt>
                <c:pt idx="5435">
                  <c:v>40405.045138888883</c:v>
                </c:pt>
                <c:pt idx="5436">
                  <c:v>40405.04583333333</c:v>
                </c:pt>
                <c:pt idx="5437">
                  <c:v>40405.046527777791</c:v>
                </c:pt>
                <c:pt idx="5438">
                  <c:v>40405.047222222216</c:v>
                </c:pt>
                <c:pt idx="5439">
                  <c:v>40405.047916666656</c:v>
                </c:pt>
                <c:pt idx="5440">
                  <c:v>40405.048611111109</c:v>
                </c:pt>
                <c:pt idx="5441">
                  <c:v>40405.049305555534</c:v>
                </c:pt>
                <c:pt idx="5442">
                  <c:v>40405.050000000003</c:v>
                </c:pt>
                <c:pt idx="5443">
                  <c:v>40405.050694444493</c:v>
                </c:pt>
                <c:pt idx="5444">
                  <c:v>40405.051388888889</c:v>
                </c:pt>
                <c:pt idx="5445">
                  <c:v>40405.052083333328</c:v>
                </c:pt>
                <c:pt idx="5446">
                  <c:v>40405.052777777782</c:v>
                </c:pt>
                <c:pt idx="5447">
                  <c:v>40405.053472222222</c:v>
                </c:pt>
                <c:pt idx="5448">
                  <c:v>40405.054166666654</c:v>
                </c:pt>
                <c:pt idx="5449">
                  <c:v>40405.054861111108</c:v>
                </c:pt>
                <c:pt idx="5450">
                  <c:v>40405.055555555562</c:v>
                </c:pt>
                <c:pt idx="5451">
                  <c:v>40405.056250000031</c:v>
                </c:pt>
                <c:pt idx="5452">
                  <c:v>40405.056944444485</c:v>
                </c:pt>
                <c:pt idx="5453">
                  <c:v>40405.057638888917</c:v>
                </c:pt>
                <c:pt idx="5454">
                  <c:v>40405.058333333342</c:v>
                </c:pt>
                <c:pt idx="5455">
                  <c:v>40405.059027777781</c:v>
                </c:pt>
                <c:pt idx="5456">
                  <c:v>40405.05972222222</c:v>
                </c:pt>
                <c:pt idx="5457">
                  <c:v>40405.060416666638</c:v>
                </c:pt>
                <c:pt idx="5458">
                  <c:v>40405.06111111107</c:v>
                </c:pt>
                <c:pt idx="5459">
                  <c:v>40405.061805555524</c:v>
                </c:pt>
                <c:pt idx="5460">
                  <c:v>40405.0625</c:v>
                </c:pt>
                <c:pt idx="5461">
                  <c:v>40405.063194444439</c:v>
                </c:pt>
                <c:pt idx="5462">
                  <c:v>40405.063888888886</c:v>
                </c:pt>
                <c:pt idx="5463">
                  <c:v>40405.064583333326</c:v>
                </c:pt>
                <c:pt idx="5464">
                  <c:v>40405.065277777772</c:v>
                </c:pt>
                <c:pt idx="5465">
                  <c:v>40405.065972222204</c:v>
                </c:pt>
                <c:pt idx="5466">
                  <c:v>40405.066666666637</c:v>
                </c:pt>
                <c:pt idx="5467">
                  <c:v>40405.067361111054</c:v>
                </c:pt>
                <c:pt idx="5468">
                  <c:v>40405.068055555552</c:v>
                </c:pt>
                <c:pt idx="5469">
                  <c:v>40405.068749999999</c:v>
                </c:pt>
                <c:pt idx="5470">
                  <c:v>40405.069444444438</c:v>
                </c:pt>
                <c:pt idx="5471">
                  <c:v>40405.070138888892</c:v>
                </c:pt>
                <c:pt idx="5472">
                  <c:v>40405.070833333331</c:v>
                </c:pt>
                <c:pt idx="5473">
                  <c:v>40405.071527777778</c:v>
                </c:pt>
                <c:pt idx="5474">
                  <c:v>40405.072222222218</c:v>
                </c:pt>
                <c:pt idx="5475">
                  <c:v>40405.072916666664</c:v>
                </c:pt>
                <c:pt idx="5476">
                  <c:v>40405.073611111104</c:v>
                </c:pt>
                <c:pt idx="5477">
                  <c:v>40405.07430555555</c:v>
                </c:pt>
                <c:pt idx="5478">
                  <c:v>40405.075000000004</c:v>
                </c:pt>
                <c:pt idx="5479">
                  <c:v>40405.075694444473</c:v>
                </c:pt>
                <c:pt idx="5480">
                  <c:v>40405.076388888883</c:v>
                </c:pt>
                <c:pt idx="5481">
                  <c:v>40405.077083333301</c:v>
                </c:pt>
                <c:pt idx="5482">
                  <c:v>40405.077777777777</c:v>
                </c:pt>
                <c:pt idx="5483">
                  <c:v>40405.078472222216</c:v>
                </c:pt>
                <c:pt idx="5484">
                  <c:v>40405.079166666619</c:v>
                </c:pt>
                <c:pt idx="5485">
                  <c:v>40405.07986111108</c:v>
                </c:pt>
                <c:pt idx="5486">
                  <c:v>40405.080555555549</c:v>
                </c:pt>
                <c:pt idx="5487">
                  <c:v>40405.081250000003</c:v>
                </c:pt>
                <c:pt idx="5488">
                  <c:v>40405.081944444442</c:v>
                </c:pt>
                <c:pt idx="5489">
                  <c:v>40405.082638888925</c:v>
                </c:pt>
                <c:pt idx="5490">
                  <c:v>40405.083333333328</c:v>
                </c:pt>
                <c:pt idx="5491">
                  <c:v>40405.084027777782</c:v>
                </c:pt>
                <c:pt idx="5492">
                  <c:v>40405.084722222222</c:v>
                </c:pt>
                <c:pt idx="5493">
                  <c:v>40405.085416666654</c:v>
                </c:pt>
                <c:pt idx="5494">
                  <c:v>40405.086111111108</c:v>
                </c:pt>
                <c:pt idx="5495">
                  <c:v>40405.086805555562</c:v>
                </c:pt>
                <c:pt idx="5496">
                  <c:v>40405.087500000001</c:v>
                </c:pt>
                <c:pt idx="5497">
                  <c:v>40405.088194444485</c:v>
                </c:pt>
                <c:pt idx="5498">
                  <c:v>40405.088888888917</c:v>
                </c:pt>
                <c:pt idx="5499">
                  <c:v>40405.089583333327</c:v>
                </c:pt>
                <c:pt idx="5500">
                  <c:v>40405.090277777781</c:v>
                </c:pt>
                <c:pt idx="5501">
                  <c:v>40405.09097222222</c:v>
                </c:pt>
                <c:pt idx="5502">
                  <c:v>40405.091666666609</c:v>
                </c:pt>
                <c:pt idx="5503">
                  <c:v>40405.09236111107</c:v>
                </c:pt>
                <c:pt idx="5504">
                  <c:v>40405.093055555524</c:v>
                </c:pt>
                <c:pt idx="5505">
                  <c:v>40405.093749999985</c:v>
                </c:pt>
                <c:pt idx="5506">
                  <c:v>40405.094444444439</c:v>
                </c:pt>
                <c:pt idx="5507">
                  <c:v>40405.095138888886</c:v>
                </c:pt>
                <c:pt idx="5508">
                  <c:v>40405.095833333326</c:v>
                </c:pt>
                <c:pt idx="5509">
                  <c:v>40405.096527777772</c:v>
                </c:pt>
                <c:pt idx="5510">
                  <c:v>40405.097222222204</c:v>
                </c:pt>
                <c:pt idx="5511">
                  <c:v>40405.097916666637</c:v>
                </c:pt>
                <c:pt idx="5512">
                  <c:v>40405.098611111105</c:v>
                </c:pt>
                <c:pt idx="5513">
                  <c:v>40405.099305555523</c:v>
                </c:pt>
                <c:pt idx="5514">
                  <c:v>40405.1</c:v>
                </c:pt>
                <c:pt idx="5515">
                  <c:v>40405.100694444467</c:v>
                </c:pt>
                <c:pt idx="5516">
                  <c:v>40405.101388888885</c:v>
                </c:pt>
                <c:pt idx="5517">
                  <c:v>40405.102083333324</c:v>
                </c:pt>
                <c:pt idx="5518">
                  <c:v>40405.102777777778</c:v>
                </c:pt>
                <c:pt idx="5519">
                  <c:v>40405.103472222196</c:v>
                </c:pt>
                <c:pt idx="5520">
                  <c:v>40405.104166666628</c:v>
                </c:pt>
                <c:pt idx="5521">
                  <c:v>40405.104861111104</c:v>
                </c:pt>
                <c:pt idx="5522">
                  <c:v>40405.10555555555</c:v>
                </c:pt>
                <c:pt idx="5523">
                  <c:v>40405.106250000012</c:v>
                </c:pt>
                <c:pt idx="5524">
                  <c:v>40405.106944444473</c:v>
                </c:pt>
                <c:pt idx="5525">
                  <c:v>40405.107638888883</c:v>
                </c:pt>
                <c:pt idx="5526">
                  <c:v>40405.10833333333</c:v>
                </c:pt>
                <c:pt idx="5527">
                  <c:v>40405.109027777777</c:v>
                </c:pt>
                <c:pt idx="5528">
                  <c:v>40405.109722222194</c:v>
                </c:pt>
                <c:pt idx="5529">
                  <c:v>40405.110416666656</c:v>
                </c:pt>
                <c:pt idx="5530">
                  <c:v>40405.11111111108</c:v>
                </c:pt>
                <c:pt idx="5531">
                  <c:v>40405.111805555534</c:v>
                </c:pt>
                <c:pt idx="5532">
                  <c:v>40405.112500000003</c:v>
                </c:pt>
                <c:pt idx="5533">
                  <c:v>40405.113194444442</c:v>
                </c:pt>
                <c:pt idx="5534">
                  <c:v>40405.113888888889</c:v>
                </c:pt>
                <c:pt idx="5535">
                  <c:v>40405.114583333328</c:v>
                </c:pt>
                <c:pt idx="5536">
                  <c:v>40405.115277777782</c:v>
                </c:pt>
                <c:pt idx="5537">
                  <c:v>40405.115972222222</c:v>
                </c:pt>
                <c:pt idx="5538">
                  <c:v>40405.116666666654</c:v>
                </c:pt>
                <c:pt idx="5539">
                  <c:v>40405.117361111072</c:v>
                </c:pt>
                <c:pt idx="5540">
                  <c:v>40405.118055555562</c:v>
                </c:pt>
                <c:pt idx="5541">
                  <c:v>40405.118750000001</c:v>
                </c:pt>
                <c:pt idx="5542">
                  <c:v>40405.119444444441</c:v>
                </c:pt>
                <c:pt idx="5543">
                  <c:v>40405.120138888888</c:v>
                </c:pt>
                <c:pt idx="5544">
                  <c:v>40405.120833333327</c:v>
                </c:pt>
                <c:pt idx="5545">
                  <c:v>40405.121527777774</c:v>
                </c:pt>
                <c:pt idx="5546">
                  <c:v>40405.12222222222</c:v>
                </c:pt>
                <c:pt idx="5547">
                  <c:v>40405.122916666638</c:v>
                </c:pt>
                <c:pt idx="5548">
                  <c:v>40405.12361111107</c:v>
                </c:pt>
                <c:pt idx="5549">
                  <c:v>40405.124305555524</c:v>
                </c:pt>
                <c:pt idx="5550">
                  <c:v>40405.124999999993</c:v>
                </c:pt>
                <c:pt idx="5551">
                  <c:v>40405.125694444439</c:v>
                </c:pt>
                <c:pt idx="5552">
                  <c:v>40405.126388888886</c:v>
                </c:pt>
                <c:pt idx="5553">
                  <c:v>40405.127083333282</c:v>
                </c:pt>
                <c:pt idx="5554">
                  <c:v>40405.127777777743</c:v>
                </c:pt>
                <c:pt idx="5555">
                  <c:v>40405.128472222204</c:v>
                </c:pt>
                <c:pt idx="5556">
                  <c:v>40405.129166666607</c:v>
                </c:pt>
                <c:pt idx="5557">
                  <c:v>40405.129861111054</c:v>
                </c:pt>
                <c:pt idx="5558">
                  <c:v>40405.130555555552</c:v>
                </c:pt>
                <c:pt idx="5559">
                  <c:v>40405.131249999999</c:v>
                </c:pt>
                <c:pt idx="5560">
                  <c:v>40405.131944444438</c:v>
                </c:pt>
                <c:pt idx="5561">
                  <c:v>40405.132638888892</c:v>
                </c:pt>
                <c:pt idx="5562">
                  <c:v>40405.133333333324</c:v>
                </c:pt>
                <c:pt idx="5563">
                  <c:v>40405.134027777778</c:v>
                </c:pt>
                <c:pt idx="5564">
                  <c:v>40405.134722222196</c:v>
                </c:pt>
                <c:pt idx="5565">
                  <c:v>40405.135416666628</c:v>
                </c:pt>
                <c:pt idx="5566">
                  <c:v>40405.136111111104</c:v>
                </c:pt>
                <c:pt idx="5567">
                  <c:v>40405.13680555555</c:v>
                </c:pt>
                <c:pt idx="5568">
                  <c:v>40405.137499999997</c:v>
                </c:pt>
                <c:pt idx="5569">
                  <c:v>40405.138194444473</c:v>
                </c:pt>
                <c:pt idx="5570">
                  <c:v>40405.138888888883</c:v>
                </c:pt>
                <c:pt idx="5571">
                  <c:v>40405.139583333301</c:v>
                </c:pt>
                <c:pt idx="5572">
                  <c:v>40405.140277777791</c:v>
                </c:pt>
                <c:pt idx="5573">
                  <c:v>40405.140972222216</c:v>
                </c:pt>
                <c:pt idx="5574">
                  <c:v>40405.141666666619</c:v>
                </c:pt>
                <c:pt idx="5575">
                  <c:v>40405.14236111108</c:v>
                </c:pt>
                <c:pt idx="5576">
                  <c:v>40405.143055555534</c:v>
                </c:pt>
                <c:pt idx="5577">
                  <c:v>40405.143749999996</c:v>
                </c:pt>
                <c:pt idx="5578">
                  <c:v>40405.144444444442</c:v>
                </c:pt>
                <c:pt idx="5579">
                  <c:v>40405.145138888889</c:v>
                </c:pt>
                <c:pt idx="5580">
                  <c:v>40405.145833333328</c:v>
                </c:pt>
                <c:pt idx="5581">
                  <c:v>40405.146527777782</c:v>
                </c:pt>
                <c:pt idx="5582">
                  <c:v>40405.147222222222</c:v>
                </c:pt>
                <c:pt idx="5583">
                  <c:v>40405.147916666654</c:v>
                </c:pt>
                <c:pt idx="5584">
                  <c:v>40405.148611111108</c:v>
                </c:pt>
                <c:pt idx="5585">
                  <c:v>40405.149305555555</c:v>
                </c:pt>
                <c:pt idx="5586">
                  <c:v>40405.15</c:v>
                </c:pt>
                <c:pt idx="5587">
                  <c:v>40405.150694444485</c:v>
                </c:pt>
                <c:pt idx="5588">
                  <c:v>40405.151388888888</c:v>
                </c:pt>
                <c:pt idx="5589">
                  <c:v>40405.152083333327</c:v>
                </c:pt>
                <c:pt idx="5590">
                  <c:v>40405.152777777781</c:v>
                </c:pt>
                <c:pt idx="5591">
                  <c:v>40405.15347222222</c:v>
                </c:pt>
                <c:pt idx="5592">
                  <c:v>40405.154166666638</c:v>
                </c:pt>
                <c:pt idx="5593">
                  <c:v>40405.154861111107</c:v>
                </c:pt>
                <c:pt idx="5594">
                  <c:v>40405.155555555553</c:v>
                </c:pt>
                <c:pt idx="5595">
                  <c:v>40405.156250000029</c:v>
                </c:pt>
                <c:pt idx="5596">
                  <c:v>40405.156944444476</c:v>
                </c:pt>
                <c:pt idx="5597">
                  <c:v>40405.157638888893</c:v>
                </c:pt>
                <c:pt idx="5598">
                  <c:v>40405.158333333333</c:v>
                </c:pt>
                <c:pt idx="5599">
                  <c:v>40405.159027777772</c:v>
                </c:pt>
                <c:pt idx="5600">
                  <c:v>40405.159722222204</c:v>
                </c:pt>
                <c:pt idx="5601">
                  <c:v>40405.160416666637</c:v>
                </c:pt>
                <c:pt idx="5602">
                  <c:v>40405.161111111054</c:v>
                </c:pt>
                <c:pt idx="5603">
                  <c:v>40405.161805555523</c:v>
                </c:pt>
                <c:pt idx="5604">
                  <c:v>40405.162499999999</c:v>
                </c:pt>
                <c:pt idx="5605">
                  <c:v>40405.163194444438</c:v>
                </c:pt>
                <c:pt idx="5606">
                  <c:v>40405.163888888885</c:v>
                </c:pt>
                <c:pt idx="5607">
                  <c:v>40405.164583333324</c:v>
                </c:pt>
                <c:pt idx="5608">
                  <c:v>40405.165277777778</c:v>
                </c:pt>
                <c:pt idx="5609">
                  <c:v>40405.165972222196</c:v>
                </c:pt>
                <c:pt idx="5610">
                  <c:v>40405.166666666628</c:v>
                </c:pt>
                <c:pt idx="5611">
                  <c:v>40405.167361111053</c:v>
                </c:pt>
                <c:pt idx="5612">
                  <c:v>40405.16805555555</c:v>
                </c:pt>
                <c:pt idx="5613">
                  <c:v>40405.168749999997</c:v>
                </c:pt>
                <c:pt idx="5614">
                  <c:v>40405.169444444444</c:v>
                </c:pt>
                <c:pt idx="5615">
                  <c:v>40405.170138888883</c:v>
                </c:pt>
                <c:pt idx="5616">
                  <c:v>40405.17083333333</c:v>
                </c:pt>
                <c:pt idx="5617">
                  <c:v>40405.171527777777</c:v>
                </c:pt>
                <c:pt idx="5618">
                  <c:v>40405.172222222216</c:v>
                </c:pt>
                <c:pt idx="5619">
                  <c:v>40405.172916666656</c:v>
                </c:pt>
                <c:pt idx="5620">
                  <c:v>40405.17361111108</c:v>
                </c:pt>
                <c:pt idx="5621">
                  <c:v>40405.174305555534</c:v>
                </c:pt>
                <c:pt idx="5622">
                  <c:v>40405.174999999996</c:v>
                </c:pt>
                <c:pt idx="5623">
                  <c:v>40405.175694444442</c:v>
                </c:pt>
                <c:pt idx="5624">
                  <c:v>40405.176388888889</c:v>
                </c:pt>
                <c:pt idx="5625">
                  <c:v>40405.177083333299</c:v>
                </c:pt>
                <c:pt idx="5626">
                  <c:v>40405.177777777775</c:v>
                </c:pt>
                <c:pt idx="5627">
                  <c:v>40405.178472222222</c:v>
                </c:pt>
                <c:pt idx="5628">
                  <c:v>40405.179166666603</c:v>
                </c:pt>
                <c:pt idx="5629">
                  <c:v>40405.179861111072</c:v>
                </c:pt>
                <c:pt idx="5630">
                  <c:v>40405.180555555562</c:v>
                </c:pt>
                <c:pt idx="5631">
                  <c:v>40405.181250000001</c:v>
                </c:pt>
                <c:pt idx="5632">
                  <c:v>40405.181944444441</c:v>
                </c:pt>
                <c:pt idx="5633">
                  <c:v>40405.182638888917</c:v>
                </c:pt>
                <c:pt idx="5634">
                  <c:v>40405.183333333327</c:v>
                </c:pt>
                <c:pt idx="5635">
                  <c:v>40405.184027777781</c:v>
                </c:pt>
                <c:pt idx="5636">
                  <c:v>40405.18472222222</c:v>
                </c:pt>
                <c:pt idx="5637">
                  <c:v>40405.185416666638</c:v>
                </c:pt>
                <c:pt idx="5638">
                  <c:v>40405.186111111107</c:v>
                </c:pt>
                <c:pt idx="5639">
                  <c:v>40405.186805555553</c:v>
                </c:pt>
                <c:pt idx="5640">
                  <c:v>40405.1875</c:v>
                </c:pt>
                <c:pt idx="5641">
                  <c:v>40405.188194444476</c:v>
                </c:pt>
                <c:pt idx="5642">
                  <c:v>40405.188888888893</c:v>
                </c:pt>
                <c:pt idx="5643">
                  <c:v>40405.189583333326</c:v>
                </c:pt>
                <c:pt idx="5644">
                  <c:v>40405.190277777772</c:v>
                </c:pt>
                <c:pt idx="5645">
                  <c:v>40405.190972222204</c:v>
                </c:pt>
                <c:pt idx="5646">
                  <c:v>40405.191666666607</c:v>
                </c:pt>
                <c:pt idx="5647">
                  <c:v>40405.192361111054</c:v>
                </c:pt>
                <c:pt idx="5648">
                  <c:v>40405.193055555523</c:v>
                </c:pt>
                <c:pt idx="5649">
                  <c:v>40405.193749999984</c:v>
                </c:pt>
                <c:pt idx="5650">
                  <c:v>40405.194444444438</c:v>
                </c:pt>
                <c:pt idx="5651">
                  <c:v>40405.195138888885</c:v>
                </c:pt>
                <c:pt idx="5652">
                  <c:v>40405.195833333324</c:v>
                </c:pt>
                <c:pt idx="5653">
                  <c:v>40405.196527777778</c:v>
                </c:pt>
                <c:pt idx="5654">
                  <c:v>40405.197222222196</c:v>
                </c:pt>
                <c:pt idx="5655">
                  <c:v>40405.197916666628</c:v>
                </c:pt>
                <c:pt idx="5656">
                  <c:v>40405.198611111104</c:v>
                </c:pt>
                <c:pt idx="5657">
                  <c:v>40405.199305555514</c:v>
                </c:pt>
                <c:pt idx="5658">
                  <c:v>40405.199999999997</c:v>
                </c:pt>
                <c:pt idx="5659">
                  <c:v>40405.200694444473</c:v>
                </c:pt>
                <c:pt idx="5660">
                  <c:v>40405.201388888876</c:v>
                </c:pt>
                <c:pt idx="5661">
                  <c:v>40405.202083333301</c:v>
                </c:pt>
                <c:pt idx="5662">
                  <c:v>40405.202777777777</c:v>
                </c:pt>
                <c:pt idx="5663">
                  <c:v>40405.203472222194</c:v>
                </c:pt>
                <c:pt idx="5664">
                  <c:v>40405.204166666619</c:v>
                </c:pt>
                <c:pt idx="5665">
                  <c:v>40405.20486111108</c:v>
                </c:pt>
                <c:pt idx="5666">
                  <c:v>40405.205555555534</c:v>
                </c:pt>
                <c:pt idx="5667">
                  <c:v>40405.206250000003</c:v>
                </c:pt>
                <c:pt idx="5668">
                  <c:v>40405.206944444442</c:v>
                </c:pt>
                <c:pt idx="5669">
                  <c:v>40405.207638888889</c:v>
                </c:pt>
                <c:pt idx="5670">
                  <c:v>40405.208333333328</c:v>
                </c:pt>
                <c:pt idx="5671">
                  <c:v>40405.209027777775</c:v>
                </c:pt>
                <c:pt idx="5672">
                  <c:v>40405.209722222193</c:v>
                </c:pt>
                <c:pt idx="5673">
                  <c:v>40405.210416666654</c:v>
                </c:pt>
                <c:pt idx="5674">
                  <c:v>40405.211111111072</c:v>
                </c:pt>
                <c:pt idx="5675">
                  <c:v>40405.211805555555</c:v>
                </c:pt>
                <c:pt idx="5676">
                  <c:v>40405.212500000001</c:v>
                </c:pt>
                <c:pt idx="5677">
                  <c:v>40405.213194444441</c:v>
                </c:pt>
                <c:pt idx="5678">
                  <c:v>40405.213888888888</c:v>
                </c:pt>
                <c:pt idx="5679">
                  <c:v>40405.214583333327</c:v>
                </c:pt>
                <c:pt idx="5680">
                  <c:v>40405.215277777781</c:v>
                </c:pt>
                <c:pt idx="5681">
                  <c:v>40405.21597222222</c:v>
                </c:pt>
                <c:pt idx="5682">
                  <c:v>40405.216666666638</c:v>
                </c:pt>
                <c:pt idx="5683">
                  <c:v>40405.21736111107</c:v>
                </c:pt>
                <c:pt idx="5684">
                  <c:v>40405.218055555553</c:v>
                </c:pt>
                <c:pt idx="5685">
                  <c:v>40405.21875</c:v>
                </c:pt>
                <c:pt idx="5686">
                  <c:v>40405.219444444439</c:v>
                </c:pt>
                <c:pt idx="5687">
                  <c:v>40405.220138888886</c:v>
                </c:pt>
                <c:pt idx="5688">
                  <c:v>40405.220833333326</c:v>
                </c:pt>
                <c:pt idx="5689">
                  <c:v>40405.221527777743</c:v>
                </c:pt>
                <c:pt idx="5690">
                  <c:v>40405.222222222204</c:v>
                </c:pt>
                <c:pt idx="5691">
                  <c:v>40405.222916666637</c:v>
                </c:pt>
                <c:pt idx="5692">
                  <c:v>40405.223611111054</c:v>
                </c:pt>
                <c:pt idx="5693">
                  <c:v>40405.224305555523</c:v>
                </c:pt>
                <c:pt idx="5694">
                  <c:v>40405.224999999999</c:v>
                </c:pt>
                <c:pt idx="5695">
                  <c:v>40405.225694444438</c:v>
                </c:pt>
                <c:pt idx="5696">
                  <c:v>40405.226388888885</c:v>
                </c:pt>
                <c:pt idx="5697">
                  <c:v>40405.227083333273</c:v>
                </c:pt>
                <c:pt idx="5698">
                  <c:v>40405.227777777749</c:v>
                </c:pt>
                <c:pt idx="5699">
                  <c:v>40405.228472222196</c:v>
                </c:pt>
                <c:pt idx="5700">
                  <c:v>40405.229166666606</c:v>
                </c:pt>
                <c:pt idx="5701">
                  <c:v>40405.229861111053</c:v>
                </c:pt>
                <c:pt idx="5702">
                  <c:v>40405.23055555555</c:v>
                </c:pt>
                <c:pt idx="5703">
                  <c:v>40405.231249999997</c:v>
                </c:pt>
                <c:pt idx="5704">
                  <c:v>40405.231944444444</c:v>
                </c:pt>
                <c:pt idx="5705">
                  <c:v>40405.232638888883</c:v>
                </c:pt>
                <c:pt idx="5706">
                  <c:v>40405.233333333301</c:v>
                </c:pt>
                <c:pt idx="5707">
                  <c:v>40405.234027777777</c:v>
                </c:pt>
                <c:pt idx="5708">
                  <c:v>40405.234722222194</c:v>
                </c:pt>
                <c:pt idx="5709">
                  <c:v>40405.235416666619</c:v>
                </c:pt>
                <c:pt idx="5710">
                  <c:v>40405.23611111108</c:v>
                </c:pt>
                <c:pt idx="5711">
                  <c:v>40405.236805555534</c:v>
                </c:pt>
                <c:pt idx="5712">
                  <c:v>40405.237499999996</c:v>
                </c:pt>
                <c:pt idx="5713">
                  <c:v>40405.238194444442</c:v>
                </c:pt>
                <c:pt idx="5714">
                  <c:v>40405.238888888889</c:v>
                </c:pt>
                <c:pt idx="5715">
                  <c:v>40405.239583333299</c:v>
                </c:pt>
                <c:pt idx="5716">
                  <c:v>40405.240277777782</c:v>
                </c:pt>
                <c:pt idx="5717">
                  <c:v>40405.240972222222</c:v>
                </c:pt>
                <c:pt idx="5718">
                  <c:v>40405.241666666603</c:v>
                </c:pt>
                <c:pt idx="5719">
                  <c:v>40405.242361111072</c:v>
                </c:pt>
                <c:pt idx="5720">
                  <c:v>40405.243055555555</c:v>
                </c:pt>
                <c:pt idx="5721">
                  <c:v>40405.243749999994</c:v>
                </c:pt>
                <c:pt idx="5722">
                  <c:v>40405.244444444441</c:v>
                </c:pt>
                <c:pt idx="5723">
                  <c:v>40405.245138888888</c:v>
                </c:pt>
                <c:pt idx="5724">
                  <c:v>40405.245833333327</c:v>
                </c:pt>
                <c:pt idx="5725">
                  <c:v>40405.246527777781</c:v>
                </c:pt>
                <c:pt idx="5726">
                  <c:v>40405.24722222222</c:v>
                </c:pt>
                <c:pt idx="5727">
                  <c:v>40405.247916666638</c:v>
                </c:pt>
                <c:pt idx="5728">
                  <c:v>40405.248611111107</c:v>
                </c:pt>
                <c:pt idx="5729">
                  <c:v>40405.249305555524</c:v>
                </c:pt>
                <c:pt idx="5730">
                  <c:v>40405.25</c:v>
                </c:pt>
                <c:pt idx="5731">
                  <c:v>40405.250694444476</c:v>
                </c:pt>
                <c:pt idx="5732">
                  <c:v>40405.251388888886</c:v>
                </c:pt>
                <c:pt idx="5733">
                  <c:v>40405.252083333326</c:v>
                </c:pt>
                <c:pt idx="5734">
                  <c:v>40405.252777777772</c:v>
                </c:pt>
                <c:pt idx="5735">
                  <c:v>40405.253472222204</c:v>
                </c:pt>
                <c:pt idx="5736">
                  <c:v>40405.254166666637</c:v>
                </c:pt>
                <c:pt idx="5737">
                  <c:v>40405.254861111105</c:v>
                </c:pt>
                <c:pt idx="5738">
                  <c:v>40405.255555555552</c:v>
                </c:pt>
                <c:pt idx="5739">
                  <c:v>40405.256250000013</c:v>
                </c:pt>
                <c:pt idx="5740">
                  <c:v>40405.256944444467</c:v>
                </c:pt>
                <c:pt idx="5741">
                  <c:v>40405.257638888892</c:v>
                </c:pt>
                <c:pt idx="5742">
                  <c:v>40405.258333333331</c:v>
                </c:pt>
                <c:pt idx="5743">
                  <c:v>40405.259027777778</c:v>
                </c:pt>
                <c:pt idx="5744">
                  <c:v>40405.259722222196</c:v>
                </c:pt>
                <c:pt idx="5745">
                  <c:v>40405.260416666628</c:v>
                </c:pt>
                <c:pt idx="5746">
                  <c:v>40405.261111111053</c:v>
                </c:pt>
                <c:pt idx="5747">
                  <c:v>40405.261805555514</c:v>
                </c:pt>
                <c:pt idx="5748">
                  <c:v>40405.262499999997</c:v>
                </c:pt>
                <c:pt idx="5749">
                  <c:v>40405.263194444444</c:v>
                </c:pt>
                <c:pt idx="5750">
                  <c:v>40405.263888888876</c:v>
                </c:pt>
                <c:pt idx="5751">
                  <c:v>40405.264583333301</c:v>
                </c:pt>
                <c:pt idx="5752">
                  <c:v>40405.265277777777</c:v>
                </c:pt>
                <c:pt idx="5753">
                  <c:v>40405.265972222194</c:v>
                </c:pt>
                <c:pt idx="5754">
                  <c:v>40405.266666666619</c:v>
                </c:pt>
                <c:pt idx="5755">
                  <c:v>40405.267361111051</c:v>
                </c:pt>
                <c:pt idx="5756">
                  <c:v>40405.268055555534</c:v>
                </c:pt>
                <c:pt idx="5757">
                  <c:v>40405.268749999996</c:v>
                </c:pt>
                <c:pt idx="5758">
                  <c:v>40405.269444444435</c:v>
                </c:pt>
                <c:pt idx="5759">
                  <c:v>40405.270138888889</c:v>
                </c:pt>
                <c:pt idx="5760">
                  <c:v>40405.270833333328</c:v>
                </c:pt>
                <c:pt idx="5761">
                  <c:v>40405.271527777775</c:v>
                </c:pt>
                <c:pt idx="5762">
                  <c:v>40405.272222222222</c:v>
                </c:pt>
                <c:pt idx="5763">
                  <c:v>40405.272916666654</c:v>
                </c:pt>
                <c:pt idx="5764">
                  <c:v>40405.273611111072</c:v>
                </c:pt>
                <c:pt idx="5765">
                  <c:v>40405.274305555555</c:v>
                </c:pt>
                <c:pt idx="5766">
                  <c:v>40405.274999999994</c:v>
                </c:pt>
                <c:pt idx="5767">
                  <c:v>40405.275694444441</c:v>
                </c:pt>
                <c:pt idx="5768">
                  <c:v>40405.276388888888</c:v>
                </c:pt>
                <c:pt idx="5769">
                  <c:v>40405.277083333283</c:v>
                </c:pt>
                <c:pt idx="5770">
                  <c:v>40405.277777777774</c:v>
                </c:pt>
                <c:pt idx="5771">
                  <c:v>40405.27847222222</c:v>
                </c:pt>
                <c:pt idx="5772">
                  <c:v>40405.279166666609</c:v>
                </c:pt>
                <c:pt idx="5773">
                  <c:v>40405.27986111107</c:v>
                </c:pt>
                <c:pt idx="5774">
                  <c:v>40405.280555555553</c:v>
                </c:pt>
                <c:pt idx="5775">
                  <c:v>40405.28125</c:v>
                </c:pt>
                <c:pt idx="5776">
                  <c:v>40405.281944444439</c:v>
                </c:pt>
                <c:pt idx="5777">
                  <c:v>40405.282638888893</c:v>
                </c:pt>
                <c:pt idx="5778">
                  <c:v>40405.283333333326</c:v>
                </c:pt>
                <c:pt idx="5779">
                  <c:v>40405.284027777772</c:v>
                </c:pt>
                <c:pt idx="5780">
                  <c:v>40405.284722222204</c:v>
                </c:pt>
                <c:pt idx="5781">
                  <c:v>40405.285416666637</c:v>
                </c:pt>
                <c:pt idx="5782">
                  <c:v>40405.286111111105</c:v>
                </c:pt>
                <c:pt idx="5783">
                  <c:v>40405.286805555552</c:v>
                </c:pt>
                <c:pt idx="5784">
                  <c:v>40405.287499999999</c:v>
                </c:pt>
                <c:pt idx="5785">
                  <c:v>40405.288194444467</c:v>
                </c:pt>
                <c:pt idx="5786">
                  <c:v>40405.288888888892</c:v>
                </c:pt>
                <c:pt idx="5787">
                  <c:v>40405.289583333324</c:v>
                </c:pt>
                <c:pt idx="5788">
                  <c:v>40405.290277777778</c:v>
                </c:pt>
                <c:pt idx="5789">
                  <c:v>40405.290972222196</c:v>
                </c:pt>
                <c:pt idx="5790">
                  <c:v>40405.291666666606</c:v>
                </c:pt>
                <c:pt idx="5791">
                  <c:v>40405.292361111053</c:v>
                </c:pt>
                <c:pt idx="5792">
                  <c:v>40405.293055555514</c:v>
                </c:pt>
                <c:pt idx="5793">
                  <c:v>40405.293749999975</c:v>
                </c:pt>
                <c:pt idx="5794">
                  <c:v>40405.294444444444</c:v>
                </c:pt>
                <c:pt idx="5795">
                  <c:v>40405.295138888876</c:v>
                </c:pt>
                <c:pt idx="5796">
                  <c:v>40405.295833333301</c:v>
                </c:pt>
                <c:pt idx="5797">
                  <c:v>40405.296527777777</c:v>
                </c:pt>
                <c:pt idx="5798">
                  <c:v>40405.297222222194</c:v>
                </c:pt>
                <c:pt idx="5799">
                  <c:v>40405.297916666619</c:v>
                </c:pt>
                <c:pt idx="5800">
                  <c:v>40405.29861111108</c:v>
                </c:pt>
                <c:pt idx="5801">
                  <c:v>40405.299305555513</c:v>
                </c:pt>
                <c:pt idx="5802">
                  <c:v>40405.299999999996</c:v>
                </c:pt>
                <c:pt idx="5803">
                  <c:v>40405.300694444493</c:v>
                </c:pt>
                <c:pt idx="5804">
                  <c:v>40405.301388888889</c:v>
                </c:pt>
                <c:pt idx="5805">
                  <c:v>40405.302083333328</c:v>
                </c:pt>
                <c:pt idx="5806">
                  <c:v>40405.302777777782</c:v>
                </c:pt>
                <c:pt idx="5807">
                  <c:v>40405.303472222222</c:v>
                </c:pt>
                <c:pt idx="5808">
                  <c:v>40405.304166666654</c:v>
                </c:pt>
                <c:pt idx="5809">
                  <c:v>40405.304861111108</c:v>
                </c:pt>
                <c:pt idx="5810">
                  <c:v>40405.305555555562</c:v>
                </c:pt>
                <c:pt idx="5811">
                  <c:v>40405.306250000031</c:v>
                </c:pt>
                <c:pt idx="5812">
                  <c:v>40405.306944444485</c:v>
                </c:pt>
                <c:pt idx="5813">
                  <c:v>40405.307638888917</c:v>
                </c:pt>
                <c:pt idx="5814">
                  <c:v>40405.308333333342</c:v>
                </c:pt>
                <c:pt idx="5815">
                  <c:v>40405.309027777781</c:v>
                </c:pt>
                <c:pt idx="5816">
                  <c:v>40405.30972222222</c:v>
                </c:pt>
                <c:pt idx="5817">
                  <c:v>40405.310416666667</c:v>
                </c:pt>
                <c:pt idx="5818">
                  <c:v>40405.311111111107</c:v>
                </c:pt>
                <c:pt idx="5819">
                  <c:v>40405.311805555553</c:v>
                </c:pt>
                <c:pt idx="5820">
                  <c:v>40405.312500000029</c:v>
                </c:pt>
                <c:pt idx="5821">
                  <c:v>40405.313194444476</c:v>
                </c:pt>
                <c:pt idx="5822">
                  <c:v>40405.313888888893</c:v>
                </c:pt>
                <c:pt idx="5823">
                  <c:v>40405.314583333333</c:v>
                </c:pt>
                <c:pt idx="5824">
                  <c:v>40405.315277777801</c:v>
                </c:pt>
                <c:pt idx="5825">
                  <c:v>40405.315972222219</c:v>
                </c:pt>
                <c:pt idx="5826">
                  <c:v>40405.316666666666</c:v>
                </c:pt>
                <c:pt idx="5827">
                  <c:v>40405.317361111105</c:v>
                </c:pt>
                <c:pt idx="5828">
                  <c:v>40405.318055555588</c:v>
                </c:pt>
                <c:pt idx="5829">
                  <c:v>40405.318750000013</c:v>
                </c:pt>
                <c:pt idx="5830">
                  <c:v>40405.319444444467</c:v>
                </c:pt>
                <c:pt idx="5831">
                  <c:v>40405.320138888892</c:v>
                </c:pt>
                <c:pt idx="5832">
                  <c:v>40405.320833333331</c:v>
                </c:pt>
                <c:pt idx="5833">
                  <c:v>40405.321527777778</c:v>
                </c:pt>
                <c:pt idx="5834">
                  <c:v>40405.322222222218</c:v>
                </c:pt>
                <c:pt idx="5835">
                  <c:v>40405.322916666664</c:v>
                </c:pt>
                <c:pt idx="5836">
                  <c:v>40405.323611111104</c:v>
                </c:pt>
                <c:pt idx="5837">
                  <c:v>40405.32430555555</c:v>
                </c:pt>
                <c:pt idx="5838">
                  <c:v>40405.325000000004</c:v>
                </c:pt>
                <c:pt idx="5839">
                  <c:v>40405.325694444473</c:v>
                </c:pt>
                <c:pt idx="5840">
                  <c:v>40405.326388888883</c:v>
                </c:pt>
                <c:pt idx="5841">
                  <c:v>40405.327083333301</c:v>
                </c:pt>
                <c:pt idx="5842">
                  <c:v>40405.327777777777</c:v>
                </c:pt>
                <c:pt idx="5843">
                  <c:v>40405.328472222216</c:v>
                </c:pt>
                <c:pt idx="5844">
                  <c:v>40405.329166666619</c:v>
                </c:pt>
                <c:pt idx="5845">
                  <c:v>40405.32986111108</c:v>
                </c:pt>
                <c:pt idx="5846">
                  <c:v>40405.330555555549</c:v>
                </c:pt>
                <c:pt idx="5847">
                  <c:v>40405.331250000003</c:v>
                </c:pt>
                <c:pt idx="5848">
                  <c:v>40405.331944444442</c:v>
                </c:pt>
                <c:pt idx="5849">
                  <c:v>40405.332638888925</c:v>
                </c:pt>
                <c:pt idx="5850">
                  <c:v>40405.333333333328</c:v>
                </c:pt>
                <c:pt idx="5851">
                  <c:v>40405.334027777782</c:v>
                </c:pt>
                <c:pt idx="5852">
                  <c:v>40405.334722222222</c:v>
                </c:pt>
                <c:pt idx="5853">
                  <c:v>40405.335416666654</c:v>
                </c:pt>
                <c:pt idx="5854">
                  <c:v>40405.336111111108</c:v>
                </c:pt>
                <c:pt idx="5855">
                  <c:v>40405.336805555562</c:v>
                </c:pt>
                <c:pt idx="5856">
                  <c:v>40405.337500000001</c:v>
                </c:pt>
                <c:pt idx="5857">
                  <c:v>40405.338194444485</c:v>
                </c:pt>
                <c:pt idx="5858">
                  <c:v>40405.338888888917</c:v>
                </c:pt>
                <c:pt idx="5859">
                  <c:v>40405.339583333327</c:v>
                </c:pt>
                <c:pt idx="5860">
                  <c:v>40405.34027777781</c:v>
                </c:pt>
                <c:pt idx="5861">
                  <c:v>40405.340972222242</c:v>
                </c:pt>
                <c:pt idx="5862">
                  <c:v>40405.341666666638</c:v>
                </c:pt>
                <c:pt idx="5863">
                  <c:v>40405.342361111107</c:v>
                </c:pt>
                <c:pt idx="5864">
                  <c:v>40405.343055555553</c:v>
                </c:pt>
                <c:pt idx="5865">
                  <c:v>40405.34375</c:v>
                </c:pt>
                <c:pt idx="5866">
                  <c:v>40405.344444444476</c:v>
                </c:pt>
                <c:pt idx="5867">
                  <c:v>40405.345138888893</c:v>
                </c:pt>
                <c:pt idx="5868">
                  <c:v>40405.345833333333</c:v>
                </c:pt>
                <c:pt idx="5869">
                  <c:v>40405.346527777801</c:v>
                </c:pt>
                <c:pt idx="5870">
                  <c:v>40405.347222222219</c:v>
                </c:pt>
                <c:pt idx="5871">
                  <c:v>40405.347916666666</c:v>
                </c:pt>
                <c:pt idx="5872">
                  <c:v>40405.348611111112</c:v>
                </c:pt>
                <c:pt idx="5873">
                  <c:v>40405.349305555552</c:v>
                </c:pt>
                <c:pt idx="5874">
                  <c:v>40405.350000000013</c:v>
                </c:pt>
                <c:pt idx="5875">
                  <c:v>40405.350694444496</c:v>
                </c:pt>
                <c:pt idx="5876">
                  <c:v>40405.351388888892</c:v>
                </c:pt>
                <c:pt idx="5877">
                  <c:v>40405.352083333331</c:v>
                </c:pt>
                <c:pt idx="5878">
                  <c:v>40405.352777777793</c:v>
                </c:pt>
                <c:pt idx="5879">
                  <c:v>40405.353472222218</c:v>
                </c:pt>
                <c:pt idx="5880">
                  <c:v>40405.354166666664</c:v>
                </c:pt>
                <c:pt idx="5881">
                  <c:v>40405.354861111111</c:v>
                </c:pt>
                <c:pt idx="5882">
                  <c:v>40405.355555555579</c:v>
                </c:pt>
                <c:pt idx="5883">
                  <c:v>40405.356250000041</c:v>
                </c:pt>
                <c:pt idx="5884">
                  <c:v>40405.356944444502</c:v>
                </c:pt>
                <c:pt idx="5885">
                  <c:v>40405.35763888892</c:v>
                </c:pt>
                <c:pt idx="5886">
                  <c:v>40405.358333333359</c:v>
                </c:pt>
                <c:pt idx="5887">
                  <c:v>40405.359027777791</c:v>
                </c:pt>
                <c:pt idx="5888">
                  <c:v>40405.359722222216</c:v>
                </c:pt>
                <c:pt idx="5889">
                  <c:v>40405.360416666656</c:v>
                </c:pt>
                <c:pt idx="5890">
                  <c:v>40405.36111111108</c:v>
                </c:pt>
                <c:pt idx="5891">
                  <c:v>40405.361805555534</c:v>
                </c:pt>
                <c:pt idx="5892">
                  <c:v>40405.362500000003</c:v>
                </c:pt>
                <c:pt idx="5893">
                  <c:v>40405.363194444442</c:v>
                </c:pt>
                <c:pt idx="5894">
                  <c:v>40405.363888888889</c:v>
                </c:pt>
                <c:pt idx="5895">
                  <c:v>40405.364583333328</c:v>
                </c:pt>
                <c:pt idx="5896">
                  <c:v>40405.365277777782</c:v>
                </c:pt>
                <c:pt idx="5897">
                  <c:v>40405.365972222222</c:v>
                </c:pt>
                <c:pt idx="5898">
                  <c:v>40405.366666666654</c:v>
                </c:pt>
                <c:pt idx="5899">
                  <c:v>40405.367361111072</c:v>
                </c:pt>
                <c:pt idx="5900">
                  <c:v>40405.368055555562</c:v>
                </c:pt>
                <c:pt idx="5901">
                  <c:v>40405.368750000001</c:v>
                </c:pt>
                <c:pt idx="5902">
                  <c:v>40405.369444444441</c:v>
                </c:pt>
                <c:pt idx="5903">
                  <c:v>40405.370138888917</c:v>
                </c:pt>
                <c:pt idx="5904">
                  <c:v>40405.370833333342</c:v>
                </c:pt>
                <c:pt idx="5905">
                  <c:v>40405.371527777781</c:v>
                </c:pt>
                <c:pt idx="5906">
                  <c:v>40405.372222222242</c:v>
                </c:pt>
                <c:pt idx="5907">
                  <c:v>40405.372916666667</c:v>
                </c:pt>
                <c:pt idx="5908">
                  <c:v>40405.373611111107</c:v>
                </c:pt>
                <c:pt idx="5909">
                  <c:v>40405.374305555553</c:v>
                </c:pt>
                <c:pt idx="5910">
                  <c:v>40405.375</c:v>
                </c:pt>
                <c:pt idx="5911">
                  <c:v>40405.375694444476</c:v>
                </c:pt>
                <c:pt idx="5912">
                  <c:v>40405.376388888893</c:v>
                </c:pt>
                <c:pt idx="5913">
                  <c:v>40405.377083333326</c:v>
                </c:pt>
                <c:pt idx="5914">
                  <c:v>40405.377777777772</c:v>
                </c:pt>
                <c:pt idx="5915">
                  <c:v>40405.378472222219</c:v>
                </c:pt>
                <c:pt idx="5916">
                  <c:v>40405.379166666637</c:v>
                </c:pt>
                <c:pt idx="5917">
                  <c:v>40405.379861111105</c:v>
                </c:pt>
                <c:pt idx="5918">
                  <c:v>40405.380555555588</c:v>
                </c:pt>
                <c:pt idx="5919">
                  <c:v>40405.381250000013</c:v>
                </c:pt>
                <c:pt idx="5920">
                  <c:v>40405.381944444467</c:v>
                </c:pt>
                <c:pt idx="5921">
                  <c:v>40405.382638888936</c:v>
                </c:pt>
                <c:pt idx="5922">
                  <c:v>40405.383333333331</c:v>
                </c:pt>
                <c:pt idx="5923">
                  <c:v>40405.384027777793</c:v>
                </c:pt>
                <c:pt idx="5924">
                  <c:v>40405.384722222218</c:v>
                </c:pt>
                <c:pt idx="5925">
                  <c:v>40405.385416666664</c:v>
                </c:pt>
                <c:pt idx="5926">
                  <c:v>40405.386111111111</c:v>
                </c:pt>
                <c:pt idx="5927">
                  <c:v>40405.386805555579</c:v>
                </c:pt>
                <c:pt idx="5928">
                  <c:v>40405.387500000012</c:v>
                </c:pt>
                <c:pt idx="5929">
                  <c:v>40405.388194444502</c:v>
                </c:pt>
                <c:pt idx="5930">
                  <c:v>40405.38888888892</c:v>
                </c:pt>
                <c:pt idx="5931">
                  <c:v>40405.38958333333</c:v>
                </c:pt>
                <c:pt idx="5932">
                  <c:v>40405.390277777791</c:v>
                </c:pt>
                <c:pt idx="5933">
                  <c:v>40405.390972222216</c:v>
                </c:pt>
                <c:pt idx="5934">
                  <c:v>40405.391666666619</c:v>
                </c:pt>
                <c:pt idx="5935">
                  <c:v>40405.39236111108</c:v>
                </c:pt>
                <c:pt idx="5936">
                  <c:v>40405.393055555534</c:v>
                </c:pt>
                <c:pt idx="5937">
                  <c:v>40405.393749999996</c:v>
                </c:pt>
                <c:pt idx="5938">
                  <c:v>40405.394444444442</c:v>
                </c:pt>
                <c:pt idx="5939">
                  <c:v>40405.395138888889</c:v>
                </c:pt>
                <c:pt idx="5940">
                  <c:v>40405.395833333328</c:v>
                </c:pt>
                <c:pt idx="5941">
                  <c:v>40405.396527777782</c:v>
                </c:pt>
                <c:pt idx="5942">
                  <c:v>40405.397222222222</c:v>
                </c:pt>
                <c:pt idx="5943">
                  <c:v>40405.397916666654</c:v>
                </c:pt>
                <c:pt idx="5944">
                  <c:v>40405.398611111108</c:v>
                </c:pt>
                <c:pt idx="5945">
                  <c:v>40405.399305555555</c:v>
                </c:pt>
                <c:pt idx="5946">
                  <c:v>40405.4</c:v>
                </c:pt>
                <c:pt idx="5947">
                  <c:v>40405.400694444485</c:v>
                </c:pt>
                <c:pt idx="5948">
                  <c:v>40405.401388888888</c:v>
                </c:pt>
                <c:pt idx="5949">
                  <c:v>40405.402083333327</c:v>
                </c:pt>
                <c:pt idx="5950">
                  <c:v>40405.402777777781</c:v>
                </c:pt>
                <c:pt idx="5951">
                  <c:v>40405.40347222222</c:v>
                </c:pt>
                <c:pt idx="5952">
                  <c:v>40405.404166666638</c:v>
                </c:pt>
                <c:pt idx="5953">
                  <c:v>40405.404861111107</c:v>
                </c:pt>
                <c:pt idx="5954">
                  <c:v>40405.405555555553</c:v>
                </c:pt>
                <c:pt idx="5955">
                  <c:v>40405.406250000029</c:v>
                </c:pt>
                <c:pt idx="5956">
                  <c:v>40405.406944444476</c:v>
                </c:pt>
                <c:pt idx="5957">
                  <c:v>40405.407638888893</c:v>
                </c:pt>
                <c:pt idx="5958">
                  <c:v>40405.408333333333</c:v>
                </c:pt>
                <c:pt idx="5959">
                  <c:v>40405.409027777772</c:v>
                </c:pt>
                <c:pt idx="5960">
                  <c:v>40405.409722222204</c:v>
                </c:pt>
                <c:pt idx="5961">
                  <c:v>40405.410416666666</c:v>
                </c:pt>
                <c:pt idx="5962">
                  <c:v>40405.411111111105</c:v>
                </c:pt>
                <c:pt idx="5963">
                  <c:v>40405.411805555552</c:v>
                </c:pt>
                <c:pt idx="5964">
                  <c:v>40405.412500000013</c:v>
                </c:pt>
                <c:pt idx="5965">
                  <c:v>40405.413194444467</c:v>
                </c:pt>
                <c:pt idx="5966">
                  <c:v>40405.413888888892</c:v>
                </c:pt>
                <c:pt idx="5967">
                  <c:v>40405.414583333331</c:v>
                </c:pt>
                <c:pt idx="5968">
                  <c:v>40405.415277777793</c:v>
                </c:pt>
                <c:pt idx="5969">
                  <c:v>40405.415972222218</c:v>
                </c:pt>
                <c:pt idx="5970">
                  <c:v>40405.416666666664</c:v>
                </c:pt>
                <c:pt idx="5971">
                  <c:v>40405.417361111104</c:v>
                </c:pt>
                <c:pt idx="5972">
                  <c:v>40405.418055555579</c:v>
                </c:pt>
                <c:pt idx="5973">
                  <c:v>40405.418750000012</c:v>
                </c:pt>
                <c:pt idx="5974">
                  <c:v>40405.419444444473</c:v>
                </c:pt>
                <c:pt idx="5975">
                  <c:v>40405.420138888883</c:v>
                </c:pt>
                <c:pt idx="5976">
                  <c:v>40405.42083333333</c:v>
                </c:pt>
                <c:pt idx="5977">
                  <c:v>40405.421527777777</c:v>
                </c:pt>
                <c:pt idx="5978">
                  <c:v>40405.422222222216</c:v>
                </c:pt>
                <c:pt idx="5979">
                  <c:v>40405.422916666656</c:v>
                </c:pt>
                <c:pt idx="5980">
                  <c:v>40405.42361111108</c:v>
                </c:pt>
                <c:pt idx="5981">
                  <c:v>40405.424305555534</c:v>
                </c:pt>
                <c:pt idx="5982">
                  <c:v>40405.424999999996</c:v>
                </c:pt>
                <c:pt idx="5983">
                  <c:v>40405.425694444442</c:v>
                </c:pt>
                <c:pt idx="5984">
                  <c:v>40405.426388888889</c:v>
                </c:pt>
                <c:pt idx="5985">
                  <c:v>40405.427083333299</c:v>
                </c:pt>
                <c:pt idx="5986">
                  <c:v>40405.427777777775</c:v>
                </c:pt>
                <c:pt idx="5987">
                  <c:v>40405.428472222222</c:v>
                </c:pt>
                <c:pt idx="5988">
                  <c:v>40405.429166666603</c:v>
                </c:pt>
                <c:pt idx="5989">
                  <c:v>40405.429861111072</c:v>
                </c:pt>
                <c:pt idx="5990">
                  <c:v>40405.430555555562</c:v>
                </c:pt>
                <c:pt idx="5991">
                  <c:v>40405.431250000001</c:v>
                </c:pt>
                <c:pt idx="5992">
                  <c:v>40405.431944444441</c:v>
                </c:pt>
                <c:pt idx="5993">
                  <c:v>40405.432638888917</c:v>
                </c:pt>
                <c:pt idx="5994">
                  <c:v>40405.433333333327</c:v>
                </c:pt>
                <c:pt idx="5995">
                  <c:v>40405.434027777781</c:v>
                </c:pt>
                <c:pt idx="5996">
                  <c:v>40405.43472222222</c:v>
                </c:pt>
                <c:pt idx="5997">
                  <c:v>40405.435416666638</c:v>
                </c:pt>
                <c:pt idx="5998">
                  <c:v>40405.436111111107</c:v>
                </c:pt>
                <c:pt idx="5999">
                  <c:v>40405.436805555553</c:v>
                </c:pt>
                <c:pt idx="6000">
                  <c:v>40405.4375</c:v>
                </c:pt>
                <c:pt idx="6001">
                  <c:v>40405.438194444476</c:v>
                </c:pt>
                <c:pt idx="6002">
                  <c:v>40405.438888888893</c:v>
                </c:pt>
                <c:pt idx="6003">
                  <c:v>40405.439583333326</c:v>
                </c:pt>
                <c:pt idx="6004">
                  <c:v>40405.440277777801</c:v>
                </c:pt>
                <c:pt idx="6005">
                  <c:v>40405.440972222219</c:v>
                </c:pt>
                <c:pt idx="6006">
                  <c:v>40405.441666666637</c:v>
                </c:pt>
                <c:pt idx="6007">
                  <c:v>40405.442361111105</c:v>
                </c:pt>
                <c:pt idx="6008">
                  <c:v>40405.443055555552</c:v>
                </c:pt>
                <c:pt idx="6009">
                  <c:v>40405.443749999999</c:v>
                </c:pt>
                <c:pt idx="6010">
                  <c:v>40405.444444444467</c:v>
                </c:pt>
                <c:pt idx="6011">
                  <c:v>40405.445138888892</c:v>
                </c:pt>
                <c:pt idx="6012">
                  <c:v>40405.445833333331</c:v>
                </c:pt>
                <c:pt idx="6013">
                  <c:v>40405.446527777793</c:v>
                </c:pt>
                <c:pt idx="6014">
                  <c:v>40405.447222222218</c:v>
                </c:pt>
                <c:pt idx="6015">
                  <c:v>40405.447916666664</c:v>
                </c:pt>
                <c:pt idx="6016">
                  <c:v>40405.448611111111</c:v>
                </c:pt>
                <c:pt idx="6017">
                  <c:v>40405.44930555555</c:v>
                </c:pt>
                <c:pt idx="6018">
                  <c:v>40405.450000000012</c:v>
                </c:pt>
                <c:pt idx="6019">
                  <c:v>40405.450694444502</c:v>
                </c:pt>
                <c:pt idx="6020">
                  <c:v>40405.451388888883</c:v>
                </c:pt>
                <c:pt idx="6021">
                  <c:v>40405.45208333333</c:v>
                </c:pt>
                <c:pt idx="6022">
                  <c:v>40405.452777777791</c:v>
                </c:pt>
                <c:pt idx="6023">
                  <c:v>40405.453472222216</c:v>
                </c:pt>
                <c:pt idx="6024">
                  <c:v>40405.454166666656</c:v>
                </c:pt>
                <c:pt idx="6025">
                  <c:v>40405.454861111109</c:v>
                </c:pt>
                <c:pt idx="6026">
                  <c:v>40405.455555555549</c:v>
                </c:pt>
                <c:pt idx="6027">
                  <c:v>40405.456250000039</c:v>
                </c:pt>
                <c:pt idx="6028">
                  <c:v>40405.456944444493</c:v>
                </c:pt>
                <c:pt idx="6029">
                  <c:v>40405.457638888925</c:v>
                </c:pt>
                <c:pt idx="6030">
                  <c:v>40405.458333333343</c:v>
                </c:pt>
                <c:pt idx="6031">
                  <c:v>40405.459027777782</c:v>
                </c:pt>
                <c:pt idx="6032">
                  <c:v>40405.459722222222</c:v>
                </c:pt>
                <c:pt idx="6033">
                  <c:v>40405.460416666654</c:v>
                </c:pt>
                <c:pt idx="6034">
                  <c:v>40405.461111111072</c:v>
                </c:pt>
                <c:pt idx="6035">
                  <c:v>40405.461805555555</c:v>
                </c:pt>
                <c:pt idx="6036">
                  <c:v>40405.462500000001</c:v>
                </c:pt>
                <c:pt idx="6037">
                  <c:v>40405.463194444441</c:v>
                </c:pt>
                <c:pt idx="6038">
                  <c:v>40405.463888888888</c:v>
                </c:pt>
                <c:pt idx="6039">
                  <c:v>40405.464583333327</c:v>
                </c:pt>
                <c:pt idx="6040">
                  <c:v>40405.465277777781</c:v>
                </c:pt>
                <c:pt idx="6041">
                  <c:v>40405.46597222222</c:v>
                </c:pt>
                <c:pt idx="6042">
                  <c:v>40405.466666666638</c:v>
                </c:pt>
                <c:pt idx="6043">
                  <c:v>40405.46736111107</c:v>
                </c:pt>
                <c:pt idx="6044">
                  <c:v>40405.468055555553</c:v>
                </c:pt>
                <c:pt idx="6045">
                  <c:v>40405.46875</c:v>
                </c:pt>
                <c:pt idx="6046">
                  <c:v>40405.469444444439</c:v>
                </c:pt>
                <c:pt idx="6047">
                  <c:v>40405.470138888893</c:v>
                </c:pt>
                <c:pt idx="6048">
                  <c:v>40405.470833333333</c:v>
                </c:pt>
                <c:pt idx="6049">
                  <c:v>40405.471527777772</c:v>
                </c:pt>
                <c:pt idx="6050">
                  <c:v>40405.472222222219</c:v>
                </c:pt>
                <c:pt idx="6051">
                  <c:v>40405.472916666666</c:v>
                </c:pt>
                <c:pt idx="6052">
                  <c:v>40405.473611111105</c:v>
                </c:pt>
                <c:pt idx="6053">
                  <c:v>40405.474305555552</c:v>
                </c:pt>
                <c:pt idx="6054">
                  <c:v>40405.475000000006</c:v>
                </c:pt>
                <c:pt idx="6055">
                  <c:v>40405.475694444467</c:v>
                </c:pt>
                <c:pt idx="6056">
                  <c:v>40405.476388888892</c:v>
                </c:pt>
                <c:pt idx="6057">
                  <c:v>40405.477083333324</c:v>
                </c:pt>
                <c:pt idx="6058">
                  <c:v>40405.477777777778</c:v>
                </c:pt>
                <c:pt idx="6059">
                  <c:v>40405.478472222218</c:v>
                </c:pt>
                <c:pt idx="6060">
                  <c:v>40405.479166666628</c:v>
                </c:pt>
                <c:pt idx="6061">
                  <c:v>40405.479861111104</c:v>
                </c:pt>
                <c:pt idx="6062">
                  <c:v>40405.480555555579</c:v>
                </c:pt>
                <c:pt idx="6063">
                  <c:v>40405.481250000012</c:v>
                </c:pt>
                <c:pt idx="6064">
                  <c:v>40405.481944444473</c:v>
                </c:pt>
                <c:pt idx="6065">
                  <c:v>40405.48263888892</c:v>
                </c:pt>
                <c:pt idx="6066">
                  <c:v>40405.48333333333</c:v>
                </c:pt>
                <c:pt idx="6067">
                  <c:v>40405.484027777791</c:v>
                </c:pt>
                <c:pt idx="6068">
                  <c:v>40405.484722222216</c:v>
                </c:pt>
                <c:pt idx="6069">
                  <c:v>40405.485416666656</c:v>
                </c:pt>
                <c:pt idx="6070">
                  <c:v>40405.486111111109</c:v>
                </c:pt>
                <c:pt idx="6071">
                  <c:v>40405.486805555549</c:v>
                </c:pt>
                <c:pt idx="6072">
                  <c:v>40405.487500000003</c:v>
                </c:pt>
                <c:pt idx="6073">
                  <c:v>40405.488194444493</c:v>
                </c:pt>
                <c:pt idx="6074">
                  <c:v>40405.488888888925</c:v>
                </c:pt>
                <c:pt idx="6075">
                  <c:v>40405.489583333328</c:v>
                </c:pt>
                <c:pt idx="6076">
                  <c:v>40405.490277777782</c:v>
                </c:pt>
                <c:pt idx="6077">
                  <c:v>40405.490972222222</c:v>
                </c:pt>
                <c:pt idx="6078">
                  <c:v>40405.491666666603</c:v>
                </c:pt>
                <c:pt idx="6079">
                  <c:v>40405.492361111072</c:v>
                </c:pt>
                <c:pt idx="6080">
                  <c:v>40405.493055555555</c:v>
                </c:pt>
                <c:pt idx="6081">
                  <c:v>40405.493749999994</c:v>
                </c:pt>
                <c:pt idx="6082">
                  <c:v>40405.494444444441</c:v>
                </c:pt>
                <c:pt idx="6083">
                  <c:v>40405.495138888888</c:v>
                </c:pt>
                <c:pt idx="6084">
                  <c:v>40405.495833333327</c:v>
                </c:pt>
                <c:pt idx="6085">
                  <c:v>40405.496527777781</c:v>
                </c:pt>
                <c:pt idx="6086">
                  <c:v>40405.49722222222</c:v>
                </c:pt>
                <c:pt idx="6087">
                  <c:v>40405.497916666638</c:v>
                </c:pt>
                <c:pt idx="6088">
                  <c:v>40405.498611111107</c:v>
                </c:pt>
                <c:pt idx="6089">
                  <c:v>40405.499305555524</c:v>
                </c:pt>
                <c:pt idx="6090">
                  <c:v>40405.5</c:v>
                </c:pt>
                <c:pt idx="6091">
                  <c:v>40405.500694444476</c:v>
                </c:pt>
                <c:pt idx="6092">
                  <c:v>40405.501388888886</c:v>
                </c:pt>
                <c:pt idx="6093">
                  <c:v>40405.502083333326</c:v>
                </c:pt>
                <c:pt idx="6094">
                  <c:v>40405.502777777772</c:v>
                </c:pt>
                <c:pt idx="6095">
                  <c:v>40405.503472222204</c:v>
                </c:pt>
                <c:pt idx="6096">
                  <c:v>40405.504166666637</c:v>
                </c:pt>
                <c:pt idx="6097">
                  <c:v>40405.504861111105</c:v>
                </c:pt>
                <c:pt idx="6098">
                  <c:v>40405.505555555552</c:v>
                </c:pt>
                <c:pt idx="6099">
                  <c:v>40405.506250000013</c:v>
                </c:pt>
                <c:pt idx="6100">
                  <c:v>40405.506944444467</c:v>
                </c:pt>
                <c:pt idx="6101">
                  <c:v>40405.507638888892</c:v>
                </c:pt>
                <c:pt idx="6102">
                  <c:v>40405.508333333331</c:v>
                </c:pt>
                <c:pt idx="6103">
                  <c:v>40405.509027777778</c:v>
                </c:pt>
                <c:pt idx="6104">
                  <c:v>40405.509722222196</c:v>
                </c:pt>
                <c:pt idx="6105">
                  <c:v>40405.510416666664</c:v>
                </c:pt>
                <c:pt idx="6106">
                  <c:v>40405.511111111104</c:v>
                </c:pt>
                <c:pt idx="6107">
                  <c:v>40405.51180555555</c:v>
                </c:pt>
                <c:pt idx="6108">
                  <c:v>40405.512500000012</c:v>
                </c:pt>
                <c:pt idx="6109">
                  <c:v>40405.513194444473</c:v>
                </c:pt>
                <c:pt idx="6110">
                  <c:v>40405.513888888883</c:v>
                </c:pt>
                <c:pt idx="6111">
                  <c:v>40405.51458333333</c:v>
                </c:pt>
                <c:pt idx="6112">
                  <c:v>40405.515277777791</c:v>
                </c:pt>
                <c:pt idx="6113">
                  <c:v>40405.515972222216</c:v>
                </c:pt>
                <c:pt idx="6114">
                  <c:v>40405.516666666656</c:v>
                </c:pt>
                <c:pt idx="6115">
                  <c:v>40405.51736111108</c:v>
                </c:pt>
                <c:pt idx="6116">
                  <c:v>40405.518055555549</c:v>
                </c:pt>
                <c:pt idx="6117">
                  <c:v>40405.518750000003</c:v>
                </c:pt>
                <c:pt idx="6118">
                  <c:v>40405.519444444442</c:v>
                </c:pt>
                <c:pt idx="6119">
                  <c:v>40405.520138888889</c:v>
                </c:pt>
                <c:pt idx="6120">
                  <c:v>40405.520833333328</c:v>
                </c:pt>
                <c:pt idx="6121">
                  <c:v>40405.521527777775</c:v>
                </c:pt>
                <c:pt idx="6122">
                  <c:v>40405.522222222222</c:v>
                </c:pt>
                <c:pt idx="6123">
                  <c:v>40405.522916666654</c:v>
                </c:pt>
                <c:pt idx="6124">
                  <c:v>40405.523611111072</c:v>
                </c:pt>
                <c:pt idx="6125">
                  <c:v>40405.524305555555</c:v>
                </c:pt>
                <c:pt idx="6126">
                  <c:v>40405.524999999994</c:v>
                </c:pt>
                <c:pt idx="6127">
                  <c:v>40405.525694444441</c:v>
                </c:pt>
                <c:pt idx="6128">
                  <c:v>40405.526388888888</c:v>
                </c:pt>
                <c:pt idx="6129">
                  <c:v>40405.527083333283</c:v>
                </c:pt>
                <c:pt idx="6130">
                  <c:v>40405.527777777774</c:v>
                </c:pt>
                <c:pt idx="6131">
                  <c:v>40405.52847222222</c:v>
                </c:pt>
                <c:pt idx="6132">
                  <c:v>40405.529166666609</c:v>
                </c:pt>
                <c:pt idx="6133">
                  <c:v>40405.52986111107</c:v>
                </c:pt>
                <c:pt idx="6134">
                  <c:v>40405.530555555553</c:v>
                </c:pt>
                <c:pt idx="6135">
                  <c:v>40405.53125</c:v>
                </c:pt>
                <c:pt idx="6136">
                  <c:v>40405.531944444439</c:v>
                </c:pt>
                <c:pt idx="6137">
                  <c:v>40405.532638888893</c:v>
                </c:pt>
                <c:pt idx="6138">
                  <c:v>40405.533333333326</c:v>
                </c:pt>
                <c:pt idx="6139">
                  <c:v>40405.534027777772</c:v>
                </c:pt>
                <c:pt idx="6140">
                  <c:v>40405.534722222204</c:v>
                </c:pt>
                <c:pt idx="6141">
                  <c:v>40405.535416666637</c:v>
                </c:pt>
                <c:pt idx="6142">
                  <c:v>40405.536111111105</c:v>
                </c:pt>
                <c:pt idx="6143">
                  <c:v>40405.536805555552</c:v>
                </c:pt>
                <c:pt idx="6144">
                  <c:v>40405.537499999999</c:v>
                </c:pt>
                <c:pt idx="6145">
                  <c:v>40405.538194444467</c:v>
                </c:pt>
                <c:pt idx="6146">
                  <c:v>40405.538888888892</c:v>
                </c:pt>
                <c:pt idx="6147">
                  <c:v>40405.539583333324</c:v>
                </c:pt>
                <c:pt idx="6148">
                  <c:v>40405.540277777793</c:v>
                </c:pt>
                <c:pt idx="6149">
                  <c:v>40405.540972222218</c:v>
                </c:pt>
                <c:pt idx="6150">
                  <c:v>40405.541666666628</c:v>
                </c:pt>
                <c:pt idx="6151">
                  <c:v>40405.542361111104</c:v>
                </c:pt>
                <c:pt idx="6152">
                  <c:v>40405.54305555555</c:v>
                </c:pt>
                <c:pt idx="6153">
                  <c:v>40405.543749999997</c:v>
                </c:pt>
                <c:pt idx="6154">
                  <c:v>40405.544444444473</c:v>
                </c:pt>
                <c:pt idx="6155">
                  <c:v>40405.545138888883</c:v>
                </c:pt>
                <c:pt idx="6156">
                  <c:v>40405.54583333333</c:v>
                </c:pt>
                <c:pt idx="6157">
                  <c:v>40405.546527777791</c:v>
                </c:pt>
                <c:pt idx="6158">
                  <c:v>40405.547222222216</c:v>
                </c:pt>
                <c:pt idx="6159">
                  <c:v>40405.547916666656</c:v>
                </c:pt>
                <c:pt idx="6160">
                  <c:v>40405.548611111109</c:v>
                </c:pt>
                <c:pt idx="6161">
                  <c:v>40405.549305555534</c:v>
                </c:pt>
                <c:pt idx="6162">
                  <c:v>40405.550000000003</c:v>
                </c:pt>
                <c:pt idx="6163">
                  <c:v>40405.550694444493</c:v>
                </c:pt>
                <c:pt idx="6164">
                  <c:v>40405.551388888889</c:v>
                </c:pt>
                <c:pt idx="6165">
                  <c:v>40405.552083333328</c:v>
                </c:pt>
                <c:pt idx="6166">
                  <c:v>40405.552777777782</c:v>
                </c:pt>
                <c:pt idx="6167">
                  <c:v>40405.553472222222</c:v>
                </c:pt>
                <c:pt idx="6168">
                  <c:v>40405.554166666654</c:v>
                </c:pt>
                <c:pt idx="6169">
                  <c:v>40405.554861111108</c:v>
                </c:pt>
                <c:pt idx="6170">
                  <c:v>40405.555555555562</c:v>
                </c:pt>
                <c:pt idx="6171">
                  <c:v>40405.556250000031</c:v>
                </c:pt>
                <c:pt idx="6172">
                  <c:v>40405.556944444485</c:v>
                </c:pt>
                <c:pt idx="6173">
                  <c:v>40405.557638888917</c:v>
                </c:pt>
                <c:pt idx="6174">
                  <c:v>40405.558333333342</c:v>
                </c:pt>
                <c:pt idx="6175">
                  <c:v>40405.559027777781</c:v>
                </c:pt>
                <c:pt idx="6176">
                  <c:v>40405.55972222222</c:v>
                </c:pt>
                <c:pt idx="6177">
                  <c:v>40405.560416666638</c:v>
                </c:pt>
                <c:pt idx="6178">
                  <c:v>40405.56111111107</c:v>
                </c:pt>
                <c:pt idx="6179">
                  <c:v>40405.561805555524</c:v>
                </c:pt>
                <c:pt idx="6180">
                  <c:v>40405.5625</c:v>
                </c:pt>
                <c:pt idx="6181">
                  <c:v>40405.563194444439</c:v>
                </c:pt>
                <c:pt idx="6182">
                  <c:v>40405.563888888886</c:v>
                </c:pt>
                <c:pt idx="6183">
                  <c:v>40405.564583333326</c:v>
                </c:pt>
                <c:pt idx="6184">
                  <c:v>40405.565277777772</c:v>
                </c:pt>
                <c:pt idx="6185">
                  <c:v>40405.565972222204</c:v>
                </c:pt>
                <c:pt idx="6186">
                  <c:v>40405.566666666637</c:v>
                </c:pt>
                <c:pt idx="6187">
                  <c:v>40405.567361111054</c:v>
                </c:pt>
                <c:pt idx="6188">
                  <c:v>40405.568055555552</c:v>
                </c:pt>
                <c:pt idx="6189">
                  <c:v>40405.568749999999</c:v>
                </c:pt>
                <c:pt idx="6190">
                  <c:v>40405.569444444438</c:v>
                </c:pt>
                <c:pt idx="6191">
                  <c:v>40405.570138888892</c:v>
                </c:pt>
                <c:pt idx="6192">
                  <c:v>40405.570833333331</c:v>
                </c:pt>
                <c:pt idx="6193">
                  <c:v>40405.571527777778</c:v>
                </c:pt>
                <c:pt idx="6194">
                  <c:v>40405.572222222218</c:v>
                </c:pt>
                <c:pt idx="6195">
                  <c:v>40405.572916666664</c:v>
                </c:pt>
                <c:pt idx="6196">
                  <c:v>40405.573611111104</c:v>
                </c:pt>
                <c:pt idx="6197">
                  <c:v>40405.57430555555</c:v>
                </c:pt>
                <c:pt idx="6198">
                  <c:v>40405.575000000004</c:v>
                </c:pt>
                <c:pt idx="6199">
                  <c:v>40405.575694444473</c:v>
                </c:pt>
                <c:pt idx="6200">
                  <c:v>40405.576388888883</c:v>
                </c:pt>
                <c:pt idx="6201">
                  <c:v>40405.577083333301</c:v>
                </c:pt>
                <c:pt idx="6202">
                  <c:v>40405.577777777777</c:v>
                </c:pt>
                <c:pt idx="6203">
                  <c:v>40405.578472222216</c:v>
                </c:pt>
                <c:pt idx="6204">
                  <c:v>40405.579166666619</c:v>
                </c:pt>
                <c:pt idx="6205">
                  <c:v>40405.57986111108</c:v>
                </c:pt>
                <c:pt idx="6206">
                  <c:v>40405.580555555549</c:v>
                </c:pt>
                <c:pt idx="6207">
                  <c:v>40405.581250000003</c:v>
                </c:pt>
                <c:pt idx="6208">
                  <c:v>40405.581944444442</c:v>
                </c:pt>
                <c:pt idx="6209">
                  <c:v>40405.582638888925</c:v>
                </c:pt>
                <c:pt idx="6210">
                  <c:v>40405.583333333328</c:v>
                </c:pt>
                <c:pt idx="6211">
                  <c:v>40405.584027777782</c:v>
                </c:pt>
                <c:pt idx="6212">
                  <c:v>40405.584722222222</c:v>
                </c:pt>
                <c:pt idx="6213">
                  <c:v>40405.585416666654</c:v>
                </c:pt>
                <c:pt idx="6214">
                  <c:v>40405.586111111108</c:v>
                </c:pt>
                <c:pt idx="6215">
                  <c:v>40405.586805555562</c:v>
                </c:pt>
                <c:pt idx="6216">
                  <c:v>40405.587500000001</c:v>
                </c:pt>
                <c:pt idx="6217">
                  <c:v>40405.588194444485</c:v>
                </c:pt>
                <c:pt idx="6218">
                  <c:v>40405.588888888917</c:v>
                </c:pt>
                <c:pt idx="6219">
                  <c:v>40405.589583333327</c:v>
                </c:pt>
                <c:pt idx="6220">
                  <c:v>40405.590277777781</c:v>
                </c:pt>
                <c:pt idx="6221">
                  <c:v>40405.59097222222</c:v>
                </c:pt>
                <c:pt idx="6222">
                  <c:v>40405.591666666609</c:v>
                </c:pt>
                <c:pt idx="6223">
                  <c:v>40405.59236111107</c:v>
                </c:pt>
                <c:pt idx="6224">
                  <c:v>40405.593055555524</c:v>
                </c:pt>
                <c:pt idx="6225">
                  <c:v>40405.593749999985</c:v>
                </c:pt>
                <c:pt idx="6226">
                  <c:v>40405.594444444439</c:v>
                </c:pt>
                <c:pt idx="6227">
                  <c:v>40405.595138888886</c:v>
                </c:pt>
                <c:pt idx="6228">
                  <c:v>40405.595833333326</c:v>
                </c:pt>
                <c:pt idx="6229">
                  <c:v>40405.596527777772</c:v>
                </c:pt>
                <c:pt idx="6230">
                  <c:v>40405.597222222204</c:v>
                </c:pt>
                <c:pt idx="6231">
                  <c:v>40405.597916666637</c:v>
                </c:pt>
                <c:pt idx="6232">
                  <c:v>40405.598611111105</c:v>
                </c:pt>
                <c:pt idx="6233">
                  <c:v>40405.599305555523</c:v>
                </c:pt>
                <c:pt idx="6234">
                  <c:v>40405.599999999999</c:v>
                </c:pt>
                <c:pt idx="6235">
                  <c:v>40405.600694444467</c:v>
                </c:pt>
                <c:pt idx="6236">
                  <c:v>40405.601388888885</c:v>
                </c:pt>
                <c:pt idx="6237">
                  <c:v>40405.602083333324</c:v>
                </c:pt>
                <c:pt idx="6238">
                  <c:v>40405.602777777778</c:v>
                </c:pt>
                <c:pt idx="6239">
                  <c:v>40405.603472222196</c:v>
                </c:pt>
                <c:pt idx="6240">
                  <c:v>40405.604166666628</c:v>
                </c:pt>
                <c:pt idx="6241">
                  <c:v>40405.604861111104</c:v>
                </c:pt>
                <c:pt idx="6242">
                  <c:v>40405.60555555555</c:v>
                </c:pt>
                <c:pt idx="6243">
                  <c:v>40405.606250000012</c:v>
                </c:pt>
                <c:pt idx="6244">
                  <c:v>40405.606944444473</c:v>
                </c:pt>
                <c:pt idx="6245">
                  <c:v>40405.607638888883</c:v>
                </c:pt>
                <c:pt idx="6246">
                  <c:v>40405.60833333333</c:v>
                </c:pt>
                <c:pt idx="6247">
                  <c:v>40405.609027777777</c:v>
                </c:pt>
                <c:pt idx="6248">
                  <c:v>40405.609722222194</c:v>
                </c:pt>
                <c:pt idx="6249">
                  <c:v>40405.610416666656</c:v>
                </c:pt>
                <c:pt idx="6250">
                  <c:v>40405.61111111108</c:v>
                </c:pt>
                <c:pt idx="6251">
                  <c:v>40405.611805555534</c:v>
                </c:pt>
                <c:pt idx="6252">
                  <c:v>40405.612500000003</c:v>
                </c:pt>
                <c:pt idx="6253">
                  <c:v>40405.613194444442</c:v>
                </c:pt>
                <c:pt idx="6254">
                  <c:v>40405.613888888889</c:v>
                </c:pt>
                <c:pt idx="6255">
                  <c:v>40405.614583333328</c:v>
                </c:pt>
                <c:pt idx="6256">
                  <c:v>40405.615277777782</c:v>
                </c:pt>
                <c:pt idx="6257">
                  <c:v>40405.615972222222</c:v>
                </c:pt>
                <c:pt idx="6258">
                  <c:v>40405.616666666654</c:v>
                </c:pt>
                <c:pt idx="6259">
                  <c:v>40405.617361111072</c:v>
                </c:pt>
                <c:pt idx="6260">
                  <c:v>40405.618055555562</c:v>
                </c:pt>
                <c:pt idx="6261">
                  <c:v>40405.618750000001</c:v>
                </c:pt>
                <c:pt idx="6262">
                  <c:v>40405.619444444441</c:v>
                </c:pt>
                <c:pt idx="6263">
                  <c:v>40405.620138888888</c:v>
                </c:pt>
                <c:pt idx="6264">
                  <c:v>40405.620833333327</c:v>
                </c:pt>
                <c:pt idx="6265">
                  <c:v>40405.621527777774</c:v>
                </c:pt>
                <c:pt idx="6266">
                  <c:v>40405.62222222222</c:v>
                </c:pt>
                <c:pt idx="6267">
                  <c:v>40405.622916666638</c:v>
                </c:pt>
                <c:pt idx="6268">
                  <c:v>40405.62361111107</c:v>
                </c:pt>
                <c:pt idx="6269">
                  <c:v>40405.624305555524</c:v>
                </c:pt>
                <c:pt idx="6270">
                  <c:v>40405.624999999993</c:v>
                </c:pt>
                <c:pt idx="6271">
                  <c:v>40405.625694444439</c:v>
                </c:pt>
                <c:pt idx="6272">
                  <c:v>40405.626388888886</c:v>
                </c:pt>
                <c:pt idx="6273">
                  <c:v>40405.627083333282</c:v>
                </c:pt>
                <c:pt idx="6274">
                  <c:v>40405.627777777743</c:v>
                </c:pt>
                <c:pt idx="6275">
                  <c:v>40405.628472222204</c:v>
                </c:pt>
                <c:pt idx="6276">
                  <c:v>40405.629166666607</c:v>
                </c:pt>
                <c:pt idx="6277">
                  <c:v>40405.629861111054</c:v>
                </c:pt>
                <c:pt idx="6278">
                  <c:v>40405.630555555552</c:v>
                </c:pt>
                <c:pt idx="6279">
                  <c:v>40405.631249999999</c:v>
                </c:pt>
                <c:pt idx="6280">
                  <c:v>40405.631944444438</c:v>
                </c:pt>
                <c:pt idx="6281">
                  <c:v>40405.632638888892</c:v>
                </c:pt>
                <c:pt idx="6282">
                  <c:v>40405.633333333324</c:v>
                </c:pt>
                <c:pt idx="6283">
                  <c:v>40405.634027777778</c:v>
                </c:pt>
                <c:pt idx="6284">
                  <c:v>40405.634722222196</c:v>
                </c:pt>
                <c:pt idx="6285">
                  <c:v>40405.635416666628</c:v>
                </c:pt>
                <c:pt idx="6286">
                  <c:v>40405.636111111104</c:v>
                </c:pt>
                <c:pt idx="6287">
                  <c:v>40405.63680555555</c:v>
                </c:pt>
                <c:pt idx="6288">
                  <c:v>40405.637499999997</c:v>
                </c:pt>
                <c:pt idx="6289">
                  <c:v>40405.638194444473</c:v>
                </c:pt>
                <c:pt idx="6290">
                  <c:v>40405.638888888883</c:v>
                </c:pt>
                <c:pt idx="6291">
                  <c:v>40405.639583333301</c:v>
                </c:pt>
                <c:pt idx="6292">
                  <c:v>40405.640277777791</c:v>
                </c:pt>
                <c:pt idx="6293">
                  <c:v>40405.640972222216</c:v>
                </c:pt>
                <c:pt idx="6294">
                  <c:v>40405.641666666619</c:v>
                </c:pt>
                <c:pt idx="6295">
                  <c:v>40405.64236111108</c:v>
                </c:pt>
                <c:pt idx="6296">
                  <c:v>40405.643055555534</c:v>
                </c:pt>
                <c:pt idx="6297">
                  <c:v>40405.643749999996</c:v>
                </c:pt>
                <c:pt idx="6298">
                  <c:v>40405.644444444442</c:v>
                </c:pt>
                <c:pt idx="6299">
                  <c:v>40405.645138888889</c:v>
                </c:pt>
                <c:pt idx="6300">
                  <c:v>40405.645833333328</c:v>
                </c:pt>
                <c:pt idx="6301">
                  <c:v>40405.646527777782</c:v>
                </c:pt>
                <c:pt idx="6302">
                  <c:v>40405.647222222222</c:v>
                </c:pt>
                <c:pt idx="6303">
                  <c:v>40405.647916666654</c:v>
                </c:pt>
                <c:pt idx="6304">
                  <c:v>40405.648611111108</c:v>
                </c:pt>
                <c:pt idx="6305">
                  <c:v>40405.649305555555</c:v>
                </c:pt>
                <c:pt idx="6306">
                  <c:v>40405.65</c:v>
                </c:pt>
                <c:pt idx="6307">
                  <c:v>40405.650694444485</c:v>
                </c:pt>
                <c:pt idx="6308">
                  <c:v>40405.651388888888</c:v>
                </c:pt>
                <c:pt idx="6309">
                  <c:v>40405.652083333327</c:v>
                </c:pt>
                <c:pt idx="6310">
                  <c:v>40405.652777777781</c:v>
                </c:pt>
                <c:pt idx="6311">
                  <c:v>40405.65347222222</c:v>
                </c:pt>
                <c:pt idx="6312">
                  <c:v>40405.654166666638</c:v>
                </c:pt>
                <c:pt idx="6313">
                  <c:v>40405.654861111107</c:v>
                </c:pt>
                <c:pt idx="6314">
                  <c:v>40405.655555555553</c:v>
                </c:pt>
                <c:pt idx="6315">
                  <c:v>40405.656250000029</c:v>
                </c:pt>
                <c:pt idx="6316">
                  <c:v>40405.656944444476</c:v>
                </c:pt>
                <c:pt idx="6317">
                  <c:v>40405.657638888893</c:v>
                </c:pt>
                <c:pt idx="6318">
                  <c:v>40405.658333333333</c:v>
                </c:pt>
                <c:pt idx="6319">
                  <c:v>40405.659027777772</c:v>
                </c:pt>
                <c:pt idx="6320">
                  <c:v>40405.659722222204</c:v>
                </c:pt>
                <c:pt idx="6321">
                  <c:v>40405.660416666637</c:v>
                </c:pt>
                <c:pt idx="6322">
                  <c:v>40405.661111111054</c:v>
                </c:pt>
                <c:pt idx="6323">
                  <c:v>40405.661805555523</c:v>
                </c:pt>
                <c:pt idx="6324">
                  <c:v>40405.662499999999</c:v>
                </c:pt>
                <c:pt idx="6325">
                  <c:v>40405.663194444438</c:v>
                </c:pt>
                <c:pt idx="6326">
                  <c:v>40405.663888888885</c:v>
                </c:pt>
                <c:pt idx="6327">
                  <c:v>40405.664583333324</c:v>
                </c:pt>
                <c:pt idx="6328">
                  <c:v>40405.665277777778</c:v>
                </c:pt>
                <c:pt idx="6329">
                  <c:v>40405.665972222196</c:v>
                </c:pt>
                <c:pt idx="6330">
                  <c:v>40405.666666666628</c:v>
                </c:pt>
                <c:pt idx="6331">
                  <c:v>40405.667361111053</c:v>
                </c:pt>
                <c:pt idx="6332">
                  <c:v>40405.66805555555</c:v>
                </c:pt>
                <c:pt idx="6333">
                  <c:v>40405.668749999997</c:v>
                </c:pt>
                <c:pt idx="6334">
                  <c:v>40405.669444444444</c:v>
                </c:pt>
                <c:pt idx="6335">
                  <c:v>40405.670138888883</c:v>
                </c:pt>
                <c:pt idx="6336">
                  <c:v>40405.67083333333</c:v>
                </c:pt>
                <c:pt idx="6337">
                  <c:v>40405.671527777777</c:v>
                </c:pt>
                <c:pt idx="6338">
                  <c:v>40405.672222222216</c:v>
                </c:pt>
                <c:pt idx="6339">
                  <c:v>40405.672916666656</c:v>
                </c:pt>
                <c:pt idx="6340">
                  <c:v>40405.67361111108</c:v>
                </c:pt>
                <c:pt idx="6341">
                  <c:v>40405.674305555534</c:v>
                </c:pt>
                <c:pt idx="6342">
                  <c:v>40405.674999999996</c:v>
                </c:pt>
                <c:pt idx="6343">
                  <c:v>40405.675694444442</c:v>
                </c:pt>
                <c:pt idx="6344">
                  <c:v>40405.676388888889</c:v>
                </c:pt>
                <c:pt idx="6345">
                  <c:v>40405.677083333299</c:v>
                </c:pt>
                <c:pt idx="6346">
                  <c:v>40405.677777777775</c:v>
                </c:pt>
                <c:pt idx="6347">
                  <c:v>40405.678472222222</c:v>
                </c:pt>
                <c:pt idx="6348">
                  <c:v>40405.679166666603</c:v>
                </c:pt>
                <c:pt idx="6349">
                  <c:v>40405.679861111072</c:v>
                </c:pt>
                <c:pt idx="6350">
                  <c:v>40405.680555555562</c:v>
                </c:pt>
                <c:pt idx="6351">
                  <c:v>40405.681250000001</c:v>
                </c:pt>
                <c:pt idx="6352">
                  <c:v>40405.681944444441</c:v>
                </c:pt>
                <c:pt idx="6353">
                  <c:v>40405.682638888917</c:v>
                </c:pt>
                <c:pt idx="6354">
                  <c:v>40405.683333333327</c:v>
                </c:pt>
                <c:pt idx="6355">
                  <c:v>40405.684027777781</c:v>
                </c:pt>
                <c:pt idx="6356">
                  <c:v>40405.68472222222</c:v>
                </c:pt>
                <c:pt idx="6357">
                  <c:v>40405.685416666638</c:v>
                </c:pt>
                <c:pt idx="6358">
                  <c:v>40405.686111111107</c:v>
                </c:pt>
                <c:pt idx="6359">
                  <c:v>40405.686805555553</c:v>
                </c:pt>
                <c:pt idx="6360">
                  <c:v>40405.6875</c:v>
                </c:pt>
                <c:pt idx="6361">
                  <c:v>40405.688194444476</c:v>
                </c:pt>
                <c:pt idx="6362">
                  <c:v>40405.688888888893</c:v>
                </c:pt>
                <c:pt idx="6363">
                  <c:v>40405.689583333326</c:v>
                </c:pt>
                <c:pt idx="6364">
                  <c:v>40405.690277777772</c:v>
                </c:pt>
                <c:pt idx="6365">
                  <c:v>40405.690972222204</c:v>
                </c:pt>
                <c:pt idx="6366">
                  <c:v>40405.691666666607</c:v>
                </c:pt>
                <c:pt idx="6367">
                  <c:v>40405.692361111054</c:v>
                </c:pt>
                <c:pt idx="6368">
                  <c:v>40405.693055555523</c:v>
                </c:pt>
                <c:pt idx="6369">
                  <c:v>40405.693749999984</c:v>
                </c:pt>
                <c:pt idx="6370">
                  <c:v>40405.694444444438</c:v>
                </c:pt>
                <c:pt idx="6371">
                  <c:v>40405.695138888885</c:v>
                </c:pt>
                <c:pt idx="6372">
                  <c:v>40405.695833333324</c:v>
                </c:pt>
                <c:pt idx="6373">
                  <c:v>40405.696527777778</c:v>
                </c:pt>
                <c:pt idx="6374">
                  <c:v>40405.697222222196</c:v>
                </c:pt>
                <c:pt idx="6375">
                  <c:v>40405.697916666628</c:v>
                </c:pt>
                <c:pt idx="6376">
                  <c:v>40405.698611111104</c:v>
                </c:pt>
                <c:pt idx="6377">
                  <c:v>40405.699305555514</c:v>
                </c:pt>
                <c:pt idx="6378">
                  <c:v>40405.699999999997</c:v>
                </c:pt>
                <c:pt idx="6379">
                  <c:v>40405.700694444473</c:v>
                </c:pt>
                <c:pt idx="6380">
                  <c:v>40405.701388888876</c:v>
                </c:pt>
                <c:pt idx="6381">
                  <c:v>40405.702083333301</c:v>
                </c:pt>
                <c:pt idx="6382">
                  <c:v>40405.702777777777</c:v>
                </c:pt>
                <c:pt idx="6383">
                  <c:v>40405.703472222194</c:v>
                </c:pt>
                <c:pt idx="6384">
                  <c:v>40405.704166666619</c:v>
                </c:pt>
                <c:pt idx="6385">
                  <c:v>40405.70486111108</c:v>
                </c:pt>
                <c:pt idx="6386">
                  <c:v>40405.705555555534</c:v>
                </c:pt>
                <c:pt idx="6387">
                  <c:v>40405.706250000003</c:v>
                </c:pt>
                <c:pt idx="6388">
                  <c:v>40405.706944444442</c:v>
                </c:pt>
                <c:pt idx="6389">
                  <c:v>40405.707638888889</c:v>
                </c:pt>
                <c:pt idx="6390">
                  <c:v>40405.708333333328</c:v>
                </c:pt>
                <c:pt idx="6391">
                  <c:v>40405.709027777775</c:v>
                </c:pt>
                <c:pt idx="6392">
                  <c:v>40405.709722222193</c:v>
                </c:pt>
                <c:pt idx="6393">
                  <c:v>40405.710416666654</c:v>
                </c:pt>
                <c:pt idx="6394">
                  <c:v>40405.711111111072</c:v>
                </c:pt>
                <c:pt idx="6395">
                  <c:v>40405.711805555555</c:v>
                </c:pt>
                <c:pt idx="6396">
                  <c:v>40405.712500000001</c:v>
                </c:pt>
                <c:pt idx="6397">
                  <c:v>40405.713194444441</c:v>
                </c:pt>
                <c:pt idx="6398">
                  <c:v>40405.713888888888</c:v>
                </c:pt>
                <c:pt idx="6399">
                  <c:v>40405.714583333327</c:v>
                </c:pt>
                <c:pt idx="6400">
                  <c:v>40405.715277777781</c:v>
                </c:pt>
                <c:pt idx="6401">
                  <c:v>40405.71597222222</c:v>
                </c:pt>
                <c:pt idx="6402">
                  <c:v>40405.716666666638</c:v>
                </c:pt>
                <c:pt idx="6403">
                  <c:v>40405.71736111107</c:v>
                </c:pt>
                <c:pt idx="6404">
                  <c:v>40405.718055555553</c:v>
                </c:pt>
                <c:pt idx="6405">
                  <c:v>40405.71875</c:v>
                </c:pt>
                <c:pt idx="6406">
                  <c:v>40405.719444444439</c:v>
                </c:pt>
                <c:pt idx="6407">
                  <c:v>40405.720138888886</c:v>
                </c:pt>
                <c:pt idx="6408">
                  <c:v>40405.720833333326</c:v>
                </c:pt>
                <c:pt idx="6409">
                  <c:v>40405.721527777743</c:v>
                </c:pt>
                <c:pt idx="6410">
                  <c:v>40405.722222222204</c:v>
                </c:pt>
                <c:pt idx="6411">
                  <c:v>40405.722916666637</c:v>
                </c:pt>
                <c:pt idx="6412">
                  <c:v>40405.723611111054</c:v>
                </c:pt>
                <c:pt idx="6413">
                  <c:v>40405.724305555523</c:v>
                </c:pt>
                <c:pt idx="6414">
                  <c:v>40405.724999999999</c:v>
                </c:pt>
                <c:pt idx="6415">
                  <c:v>40405.725694444438</c:v>
                </c:pt>
                <c:pt idx="6416">
                  <c:v>40405.726388888885</c:v>
                </c:pt>
                <c:pt idx="6417">
                  <c:v>40405.727083333273</c:v>
                </c:pt>
                <c:pt idx="6418">
                  <c:v>40405.727777777749</c:v>
                </c:pt>
                <c:pt idx="6419">
                  <c:v>40405.728472222196</c:v>
                </c:pt>
                <c:pt idx="6420">
                  <c:v>40405.729166666606</c:v>
                </c:pt>
                <c:pt idx="6421">
                  <c:v>40405.729861111053</c:v>
                </c:pt>
                <c:pt idx="6422">
                  <c:v>40405.73055555555</c:v>
                </c:pt>
                <c:pt idx="6423">
                  <c:v>40405.731249999997</c:v>
                </c:pt>
                <c:pt idx="6424">
                  <c:v>40405.731944444444</c:v>
                </c:pt>
                <c:pt idx="6425">
                  <c:v>40405.732638888883</c:v>
                </c:pt>
                <c:pt idx="6426">
                  <c:v>40405.733333333301</c:v>
                </c:pt>
                <c:pt idx="6427">
                  <c:v>40405.734027777777</c:v>
                </c:pt>
                <c:pt idx="6428">
                  <c:v>40405.734722222194</c:v>
                </c:pt>
                <c:pt idx="6429">
                  <c:v>40405.735416666619</c:v>
                </c:pt>
                <c:pt idx="6430">
                  <c:v>40405.73611111108</c:v>
                </c:pt>
                <c:pt idx="6431">
                  <c:v>40405.736805555534</c:v>
                </c:pt>
                <c:pt idx="6432">
                  <c:v>40405.737499999996</c:v>
                </c:pt>
                <c:pt idx="6433">
                  <c:v>40405.738194444442</c:v>
                </c:pt>
                <c:pt idx="6434">
                  <c:v>40405.738888888889</c:v>
                </c:pt>
                <c:pt idx="6435">
                  <c:v>40405.739583333299</c:v>
                </c:pt>
                <c:pt idx="6436">
                  <c:v>40405.740277777782</c:v>
                </c:pt>
                <c:pt idx="6437">
                  <c:v>40405.740972222222</c:v>
                </c:pt>
                <c:pt idx="6438">
                  <c:v>40405.741666666603</c:v>
                </c:pt>
                <c:pt idx="6439">
                  <c:v>40405.742361111072</c:v>
                </c:pt>
                <c:pt idx="6440">
                  <c:v>40405.743055555555</c:v>
                </c:pt>
                <c:pt idx="6441">
                  <c:v>40405.743749999994</c:v>
                </c:pt>
                <c:pt idx="6442">
                  <c:v>40405.744444444441</c:v>
                </c:pt>
                <c:pt idx="6443">
                  <c:v>40405.745138888888</c:v>
                </c:pt>
                <c:pt idx="6444">
                  <c:v>40405.745833333327</c:v>
                </c:pt>
                <c:pt idx="6445">
                  <c:v>40405.746527777781</c:v>
                </c:pt>
                <c:pt idx="6446">
                  <c:v>40405.74722222222</c:v>
                </c:pt>
                <c:pt idx="6447">
                  <c:v>40405.747916666638</c:v>
                </c:pt>
                <c:pt idx="6448">
                  <c:v>40405.748611111107</c:v>
                </c:pt>
                <c:pt idx="6449">
                  <c:v>40405.749305555524</c:v>
                </c:pt>
                <c:pt idx="6450">
                  <c:v>40405.75</c:v>
                </c:pt>
                <c:pt idx="6451">
                  <c:v>40405.750694444476</c:v>
                </c:pt>
                <c:pt idx="6452">
                  <c:v>40405.751388888886</c:v>
                </c:pt>
                <c:pt idx="6453">
                  <c:v>40405.752083333326</c:v>
                </c:pt>
                <c:pt idx="6454">
                  <c:v>40405.752777777772</c:v>
                </c:pt>
                <c:pt idx="6455">
                  <c:v>40405.753472222204</c:v>
                </c:pt>
                <c:pt idx="6456">
                  <c:v>40405.754166666637</c:v>
                </c:pt>
                <c:pt idx="6457">
                  <c:v>40405.754861111105</c:v>
                </c:pt>
                <c:pt idx="6458">
                  <c:v>40405.755555555552</c:v>
                </c:pt>
                <c:pt idx="6459">
                  <c:v>40405.756250000013</c:v>
                </c:pt>
                <c:pt idx="6460">
                  <c:v>40405.756944444467</c:v>
                </c:pt>
                <c:pt idx="6461">
                  <c:v>40405.757638888892</c:v>
                </c:pt>
                <c:pt idx="6462">
                  <c:v>40405.758333333331</c:v>
                </c:pt>
                <c:pt idx="6463">
                  <c:v>40405.759027777778</c:v>
                </c:pt>
                <c:pt idx="6464">
                  <c:v>40405.759722222196</c:v>
                </c:pt>
                <c:pt idx="6465">
                  <c:v>40405.760416666628</c:v>
                </c:pt>
                <c:pt idx="6466">
                  <c:v>40405.761111111053</c:v>
                </c:pt>
                <c:pt idx="6467">
                  <c:v>40405.761805555514</c:v>
                </c:pt>
                <c:pt idx="6468">
                  <c:v>40405.762499999997</c:v>
                </c:pt>
                <c:pt idx="6469">
                  <c:v>40405.763194444444</c:v>
                </c:pt>
                <c:pt idx="6470">
                  <c:v>40405.763888888876</c:v>
                </c:pt>
                <c:pt idx="6471">
                  <c:v>40405.764583333301</c:v>
                </c:pt>
                <c:pt idx="6472">
                  <c:v>40405.765277777777</c:v>
                </c:pt>
                <c:pt idx="6473">
                  <c:v>40405.765972222194</c:v>
                </c:pt>
                <c:pt idx="6474">
                  <c:v>40405.766666666619</c:v>
                </c:pt>
                <c:pt idx="6475">
                  <c:v>40405.767361111051</c:v>
                </c:pt>
                <c:pt idx="6476">
                  <c:v>40405.768055555534</c:v>
                </c:pt>
                <c:pt idx="6477">
                  <c:v>40405.768749999996</c:v>
                </c:pt>
                <c:pt idx="6478">
                  <c:v>40405.769444444435</c:v>
                </c:pt>
                <c:pt idx="6479">
                  <c:v>40405.770138888889</c:v>
                </c:pt>
                <c:pt idx="6480">
                  <c:v>40405.770833333328</c:v>
                </c:pt>
                <c:pt idx="6481">
                  <c:v>40405.771527777775</c:v>
                </c:pt>
                <c:pt idx="6482">
                  <c:v>40405.772222222222</c:v>
                </c:pt>
                <c:pt idx="6483">
                  <c:v>40405.772916666654</c:v>
                </c:pt>
                <c:pt idx="6484">
                  <c:v>40405.773611111072</c:v>
                </c:pt>
                <c:pt idx="6485">
                  <c:v>40405.774305555555</c:v>
                </c:pt>
                <c:pt idx="6486">
                  <c:v>40405.774999999994</c:v>
                </c:pt>
                <c:pt idx="6487">
                  <c:v>40405.775694444441</c:v>
                </c:pt>
                <c:pt idx="6488">
                  <c:v>40405.776388888888</c:v>
                </c:pt>
                <c:pt idx="6489">
                  <c:v>40405.777083333283</c:v>
                </c:pt>
                <c:pt idx="6490">
                  <c:v>40405.777777777774</c:v>
                </c:pt>
                <c:pt idx="6491">
                  <c:v>40405.77847222222</c:v>
                </c:pt>
                <c:pt idx="6492">
                  <c:v>40405.779166666609</c:v>
                </c:pt>
                <c:pt idx="6493">
                  <c:v>40405.77986111107</c:v>
                </c:pt>
                <c:pt idx="6494">
                  <c:v>40405.780555555553</c:v>
                </c:pt>
                <c:pt idx="6495">
                  <c:v>40405.78125</c:v>
                </c:pt>
                <c:pt idx="6496">
                  <c:v>40405.781944444439</c:v>
                </c:pt>
                <c:pt idx="6497">
                  <c:v>40405.782638888893</c:v>
                </c:pt>
                <c:pt idx="6498">
                  <c:v>40405.783333333326</c:v>
                </c:pt>
                <c:pt idx="6499">
                  <c:v>40405.784027777772</c:v>
                </c:pt>
                <c:pt idx="6500">
                  <c:v>40405.784722222204</c:v>
                </c:pt>
                <c:pt idx="6501">
                  <c:v>40405.785416666637</c:v>
                </c:pt>
                <c:pt idx="6502">
                  <c:v>40405.786111111105</c:v>
                </c:pt>
                <c:pt idx="6503">
                  <c:v>40405.786805555552</c:v>
                </c:pt>
                <c:pt idx="6504">
                  <c:v>40405.787499999999</c:v>
                </c:pt>
                <c:pt idx="6505">
                  <c:v>40405.788194444467</c:v>
                </c:pt>
                <c:pt idx="6506">
                  <c:v>40405.788888888892</c:v>
                </c:pt>
                <c:pt idx="6507">
                  <c:v>40405.789583333324</c:v>
                </c:pt>
                <c:pt idx="6508">
                  <c:v>40405.790277777778</c:v>
                </c:pt>
                <c:pt idx="6509">
                  <c:v>40405.790972222196</c:v>
                </c:pt>
                <c:pt idx="6510">
                  <c:v>40405.791666666606</c:v>
                </c:pt>
                <c:pt idx="6511">
                  <c:v>40405.792361111053</c:v>
                </c:pt>
                <c:pt idx="6512">
                  <c:v>40405.793055555514</c:v>
                </c:pt>
                <c:pt idx="6513">
                  <c:v>40405.793749999975</c:v>
                </c:pt>
                <c:pt idx="6514">
                  <c:v>40405.794444444444</c:v>
                </c:pt>
                <c:pt idx="6515">
                  <c:v>40405.795138888876</c:v>
                </c:pt>
                <c:pt idx="6516">
                  <c:v>40405.795833333301</c:v>
                </c:pt>
                <c:pt idx="6517">
                  <c:v>40405.796527777777</c:v>
                </c:pt>
                <c:pt idx="6518">
                  <c:v>40405.797222222194</c:v>
                </c:pt>
                <c:pt idx="6519">
                  <c:v>40405.797916666619</c:v>
                </c:pt>
                <c:pt idx="6520">
                  <c:v>40405.79861111108</c:v>
                </c:pt>
                <c:pt idx="6521">
                  <c:v>40405.799305555513</c:v>
                </c:pt>
                <c:pt idx="6522">
                  <c:v>40405.799999999996</c:v>
                </c:pt>
                <c:pt idx="6523">
                  <c:v>40405.800694444493</c:v>
                </c:pt>
                <c:pt idx="6524">
                  <c:v>40405.801388888889</c:v>
                </c:pt>
                <c:pt idx="6525">
                  <c:v>40405.802083333328</c:v>
                </c:pt>
                <c:pt idx="6526">
                  <c:v>40405.802777777782</c:v>
                </c:pt>
                <c:pt idx="6527">
                  <c:v>40405.803472222222</c:v>
                </c:pt>
                <c:pt idx="6528">
                  <c:v>40405.804166666654</c:v>
                </c:pt>
                <c:pt idx="6529">
                  <c:v>40405.804861111108</c:v>
                </c:pt>
                <c:pt idx="6530">
                  <c:v>40405.805555555562</c:v>
                </c:pt>
                <c:pt idx="6531">
                  <c:v>40405.806250000031</c:v>
                </c:pt>
                <c:pt idx="6532">
                  <c:v>40405.806944444485</c:v>
                </c:pt>
                <c:pt idx="6533">
                  <c:v>40405.807638888917</c:v>
                </c:pt>
                <c:pt idx="6534">
                  <c:v>40405.808333333342</c:v>
                </c:pt>
                <c:pt idx="6535">
                  <c:v>40405.809027777781</c:v>
                </c:pt>
                <c:pt idx="6536">
                  <c:v>40405.80972222222</c:v>
                </c:pt>
                <c:pt idx="6537">
                  <c:v>40405.810416666667</c:v>
                </c:pt>
                <c:pt idx="6538">
                  <c:v>40405.811111111107</c:v>
                </c:pt>
                <c:pt idx="6539">
                  <c:v>40405.811805555553</c:v>
                </c:pt>
                <c:pt idx="6540">
                  <c:v>40405.812500000029</c:v>
                </c:pt>
                <c:pt idx="6541">
                  <c:v>40405.813194444476</c:v>
                </c:pt>
                <c:pt idx="6542">
                  <c:v>40405.813888888893</c:v>
                </c:pt>
                <c:pt idx="6543">
                  <c:v>40405.814583333333</c:v>
                </c:pt>
                <c:pt idx="6544">
                  <c:v>40405.815277777801</c:v>
                </c:pt>
                <c:pt idx="6545">
                  <c:v>40405.815972222219</c:v>
                </c:pt>
                <c:pt idx="6546">
                  <c:v>40405.816666666666</c:v>
                </c:pt>
                <c:pt idx="6547">
                  <c:v>40405.817361111105</c:v>
                </c:pt>
                <c:pt idx="6548">
                  <c:v>40405.818055555588</c:v>
                </c:pt>
                <c:pt idx="6549">
                  <c:v>40405.818750000013</c:v>
                </c:pt>
                <c:pt idx="6550">
                  <c:v>40405.819444444467</c:v>
                </c:pt>
                <c:pt idx="6551">
                  <c:v>40405.820138888892</c:v>
                </c:pt>
                <c:pt idx="6552">
                  <c:v>40405.820833333331</c:v>
                </c:pt>
                <c:pt idx="6553">
                  <c:v>40405.821527777778</c:v>
                </c:pt>
                <c:pt idx="6554">
                  <c:v>40405.822222222218</c:v>
                </c:pt>
                <c:pt idx="6555">
                  <c:v>40405.822916666664</c:v>
                </c:pt>
                <c:pt idx="6556">
                  <c:v>40405.823611111104</c:v>
                </c:pt>
                <c:pt idx="6557">
                  <c:v>40405.82430555555</c:v>
                </c:pt>
                <c:pt idx="6558">
                  <c:v>40405.825000000004</c:v>
                </c:pt>
                <c:pt idx="6559">
                  <c:v>40405.825694444473</c:v>
                </c:pt>
                <c:pt idx="6560">
                  <c:v>40405.826388888883</c:v>
                </c:pt>
                <c:pt idx="6561">
                  <c:v>40405.827083333301</c:v>
                </c:pt>
                <c:pt idx="6562">
                  <c:v>40405.827777777777</c:v>
                </c:pt>
                <c:pt idx="6563">
                  <c:v>40405.828472222216</c:v>
                </c:pt>
                <c:pt idx="6564">
                  <c:v>40405.829166666619</c:v>
                </c:pt>
                <c:pt idx="6565">
                  <c:v>40405.82986111108</c:v>
                </c:pt>
                <c:pt idx="6566">
                  <c:v>40405.830555555549</c:v>
                </c:pt>
                <c:pt idx="6567">
                  <c:v>40405.831250000003</c:v>
                </c:pt>
                <c:pt idx="6568">
                  <c:v>40405.831944444442</c:v>
                </c:pt>
                <c:pt idx="6569">
                  <c:v>40405.832638888925</c:v>
                </c:pt>
                <c:pt idx="6570">
                  <c:v>40405.833333333328</c:v>
                </c:pt>
                <c:pt idx="6571">
                  <c:v>40405.834027777782</c:v>
                </c:pt>
                <c:pt idx="6572">
                  <c:v>40405.834722222222</c:v>
                </c:pt>
                <c:pt idx="6573">
                  <c:v>40405.835416666654</c:v>
                </c:pt>
                <c:pt idx="6574">
                  <c:v>40405.836111111108</c:v>
                </c:pt>
                <c:pt idx="6575">
                  <c:v>40405.836805555562</c:v>
                </c:pt>
                <c:pt idx="6576">
                  <c:v>40405.837500000001</c:v>
                </c:pt>
                <c:pt idx="6577">
                  <c:v>40405.838194444485</c:v>
                </c:pt>
                <c:pt idx="6578">
                  <c:v>40405.838888888917</c:v>
                </c:pt>
                <c:pt idx="6579">
                  <c:v>40405.839583333327</c:v>
                </c:pt>
                <c:pt idx="6580">
                  <c:v>40405.84027777781</c:v>
                </c:pt>
                <c:pt idx="6581">
                  <c:v>40405.840972222242</c:v>
                </c:pt>
                <c:pt idx="6582">
                  <c:v>40405.841666666638</c:v>
                </c:pt>
                <c:pt idx="6583">
                  <c:v>40405.842361111107</c:v>
                </c:pt>
                <c:pt idx="6584">
                  <c:v>40405.843055555553</c:v>
                </c:pt>
                <c:pt idx="6585">
                  <c:v>40405.84375</c:v>
                </c:pt>
                <c:pt idx="6586">
                  <c:v>40405.844444444476</c:v>
                </c:pt>
                <c:pt idx="6587">
                  <c:v>40405.845138888893</c:v>
                </c:pt>
                <c:pt idx="6588">
                  <c:v>40405.845833333333</c:v>
                </c:pt>
                <c:pt idx="6589">
                  <c:v>40405.846527777801</c:v>
                </c:pt>
                <c:pt idx="6590">
                  <c:v>40405.847222222219</c:v>
                </c:pt>
                <c:pt idx="6591">
                  <c:v>40405.847916666666</c:v>
                </c:pt>
                <c:pt idx="6592">
                  <c:v>40405.848611111112</c:v>
                </c:pt>
                <c:pt idx="6593">
                  <c:v>40405.849305555552</c:v>
                </c:pt>
                <c:pt idx="6594">
                  <c:v>40405.850000000013</c:v>
                </c:pt>
                <c:pt idx="6595">
                  <c:v>40405.850694444496</c:v>
                </c:pt>
                <c:pt idx="6596">
                  <c:v>40405.851388888892</c:v>
                </c:pt>
                <c:pt idx="6597">
                  <c:v>40405.852083333331</c:v>
                </c:pt>
                <c:pt idx="6598">
                  <c:v>40405.852777777793</c:v>
                </c:pt>
                <c:pt idx="6599">
                  <c:v>40405.853472222218</c:v>
                </c:pt>
                <c:pt idx="6600">
                  <c:v>40405.854166666664</c:v>
                </c:pt>
                <c:pt idx="6601">
                  <c:v>40405.854861111111</c:v>
                </c:pt>
                <c:pt idx="6602">
                  <c:v>40405.855555555579</c:v>
                </c:pt>
                <c:pt idx="6603">
                  <c:v>40405.856250000041</c:v>
                </c:pt>
                <c:pt idx="6604">
                  <c:v>40405.856944444502</c:v>
                </c:pt>
                <c:pt idx="6605">
                  <c:v>40405.85763888892</c:v>
                </c:pt>
                <c:pt idx="6606">
                  <c:v>40405.858333333359</c:v>
                </c:pt>
                <c:pt idx="6607">
                  <c:v>40405.859027777791</c:v>
                </c:pt>
                <c:pt idx="6608">
                  <c:v>40405.859722222216</c:v>
                </c:pt>
                <c:pt idx="6609">
                  <c:v>40405.860416666656</c:v>
                </c:pt>
                <c:pt idx="6610">
                  <c:v>40405.86111111108</c:v>
                </c:pt>
                <c:pt idx="6611">
                  <c:v>40405.861805555534</c:v>
                </c:pt>
                <c:pt idx="6612">
                  <c:v>40405.862500000003</c:v>
                </c:pt>
                <c:pt idx="6613">
                  <c:v>40405.863194444442</c:v>
                </c:pt>
                <c:pt idx="6614">
                  <c:v>40405.863888888889</c:v>
                </c:pt>
                <c:pt idx="6615">
                  <c:v>40405.864583333328</c:v>
                </c:pt>
                <c:pt idx="6616">
                  <c:v>40405.865277777782</c:v>
                </c:pt>
                <c:pt idx="6617">
                  <c:v>40405.865972222222</c:v>
                </c:pt>
                <c:pt idx="6618">
                  <c:v>40405.866666666654</c:v>
                </c:pt>
                <c:pt idx="6619">
                  <c:v>40405.867361111072</c:v>
                </c:pt>
                <c:pt idx="6620">
                  <c:v>40405.868055555562</c:v>
                </c:pt>
                <c:pt idx="6621">
                  <c:v>40405.868750000001</c:v>
                </c:pt>
                <c:pt idx="6622">
                  <c:v>40405.869444444441</c:v>
                </c:pt>
                <c:pt idx="6623">
                  <c:v>40405.870138888917</c:v>
                </c:pt>
                <c:pt idx="6624">
                  <c:v>40405.870833333342</c:v>
                </c:pt>
                <c:pt idx="6625">
                  <c:v>40405.871527777781</c:v>
                </c:pt>
                <c:pt idx="6626">
                  <c:v>40405.872222222242</c:v>
                </c:pt>
                <c:pt idx="6627">
                  <c:v>40405.872916666667</c:v>
                </c:pt>
                <c:pt idx="6628">
                  <c:v>40405.873611111107</c:v>
                </c:pt>
                <c:pt idx="6629">
                  <c:v>40405.874305555553</c:v>
                </c:pt>
                <c:pt idx="6630">
                  <c:v>40405.875</c:v>
                </c:pt>
                <c:pt idx="6631">
                  <c:v>40405.875694444476</c:v>
                </c:pt>
                <c:pt idx="6632">
                  <c:v>40405.876388888893</c:v>
                </c:pt>
                <c:pt idx="6633">
                  <c:v>40405.877083333326</c:v>
                </c:pt>
                <c:pt idx="6634">
                  <c:v>40405.877777777772</c:v>
                </c:pt>
                <c:pt idx="6635">
                  <c:v>40405.878472222219</c:v>
                </c:pt>
                <c:pt idx="6636">
                  <c:v>40405.879166666637</c:v>
                </c:pt>
                <c:pt idx="6637">
                  <c:v>40405.879861111105</c:v>
                </c:pt>
                <c:pt idx="6638">
                  <c:v>40405.880555555588</c:v>
                </c:pt>
                <c:pt idx="6639">
                  <c:v>40405.881250000013</c:v>
                </c:pt>
                <c:pt idx="6640">
                  <c:v>40405.881944444467</c:v>
                </c:pt>
                <c:pt idx="6641">
                  <c:v>40405.882638888936</c:v>
                </c:pt>
                <c:pt idx="6642">
                  <c:v>40405.883333333331</c:v>
                </c:pt>
                <c:pt idx="6643">
                  <c:v>40405.884027777793</c:v>
                </c:pt>
                <c:pt idx="6644">
                  <c:v>40405.884722222218</c:v>
                </c:pt>
                <c:pt idx="6645">
                  <c:v>40405.885416666664</c:v>
                </c:pt>
                <c:pt idx="6646">
                  <c:v>40405.886111111111</c:v>
                </c:pt>
                <c:pt idx="6647">
                  <c:v>40405.886805555579</c:v>
                </c:pt>
                <c:pt idx="6648">
                  <c:v>40405.887500000012</c:v>
                </c:pt>
                <c:pt idx="6649">
                  <c:v>40405.888194444502</c:v>
                </c:pt>
                <c:pt idx="6650">
                  <c:v>40405.88888888892</c:v>
                </c:pt>
                <c:pt idx="6651">
                  <c:v>40405.88958333333</c:v>
                </c:pt>
                <c:pt idx="6652">
                  <c:v>40405.890277777791</c:v>
                </c:pt>
                <c:pt idx="6653">
                  <c:v>40405.890972222216</c:v>
                </c:pt>
                <c:pt idx="6654">
                  <c:v>40405.891666666619</c:v>
                </c:pt>
                <c:pt idx="6655">
                  <c:v>40405.89236111108</c:v>
                </c:pt>
                <c:pt idx="6656">
                  <c:v>40405.893055555534</c:v>
                </c:pt>
                <c:pt idx="6657">
                  <c:v>40405.893749999996</c:v>
                </c:pt>
                <c:pt idx="6658">
                  <c:v>40405.894444444442</c:v>
                </c:pt>
                <c:pt idx="6659">
                  <c:v>40405.895138888889</c:v>
                </c:pt>
                <c:pt idx="6660">
                  <c:v>40405.895833333328</c:v>
                </c:pt>
                <c:pt idx="6661">
                  <c:v>40405.896527777782</c:v>
                </c:pt>
                <c:pt idx="6662">
                  <c:v>40405.897222222222</c:v>
                </c:pt>
                <c:pt idx="6663">
                  <c:v>40405.897916666654</c:v>
                </c:pt>
                <c:pt idx="6664">
                  <c:v>40405.898611111108</c:v>
                </c:pt>
                <c:pt idx="6665">
                  <c:v>40405.899305555555</c:v>
                </c:pt>
                <c:pt idx="6666">
                  <c:v>40405.9</c:v>
                </c:pt>
                <c:pt idx="6667">
                  <c:v>40405.900694444485</c:v>
                </c:pt>
                <c:pt idx="6668">
                  <c:v>40405.901388888888</c:v>
                </c:pt>
                <c:pt idx="6669">
                  <c:v>40405.902083333327</c:v>
                </c:pt>
                <c:pt idx="6670">
                  <c:v>40405.902777777781</c:v>
                </c:pt>
                <c:pt idx="6671">
                  <c:v>40405.90347222222</c:v>
                </c:pt>
                <c:pt idx="6672">
                  <c:v>40405.904166666638</c:v>
                </c:pt>
                <c:pt idx="6673">
                  <c:v>40405.904861111107</c:v>
                </c:pt>
                <c:pt idx="6674">
                  <c:v>40405.905555555553</c:v>
                </c:pt>
                <c:pt idx="6675">
                  <c:v>40405.906250000029</c:v>
                </c:pt>
                <c:pt idx="6676">
                  <c:v>40405.906944444476</c:v>
                </c:pt>
                <c:pt idx="6677">
                  <c:v>40405.907638888893</c:v>
                </c:pt>
                <c:pt idx="6678">
                  <c:v>40405.908333333333</c:v>
                </c:pt>
                <c:pt idx="6679">
                  <c:v>40405.909027777772</c:v>
                </c:pt>
                <c:pt idx="6680">
                  <c:v>40405.909722222204</c:v>
                </c:pt>
                <c:pt idx="6681">
                  <c:v>40405.910416666666</c:v>
                </c:pt>
                <c:pt idx="6682">
                  <c:v>40405.911111111105</c:v>
                </c:pt>
                <c:pt idx="6683">
                  <c:v>40405.911805555552</c:v>
                </c:pt>
                <c:pt idx="6684">
                  <c:v>40405.912500000013</c:v>
                </c:pt>
                <c:pt idx="6685">
                  <c:v>40405.913194444467</c:v>
                </c:pt>
                <c:pt idx="6686">
                  <c:v>40405.913888888892</c:v>
                </c:pt>
                <c:pt idx="6687">
                  <c:v>40405.914583333331</c:v>
                </c:pt>
                <c:pt idx="6688">
                  <c:v>40405.915277777793</c:v>
                </c:pt>
                <c:pt idx="6689">
                  <c:v>40405.915972222218</c:v>
                </c:pt>
                <c:pt idx="6690">
                  <c:v>40405.916666666664</c:v>
                </c:pt>
                <c:pt idx="6691">
                  <c:v>40405.917361111104</c:v>
                </c:pt>
                <c:pt idx="6692">
                  <c:v>40405.918055555579</c:v>
                </c:pt>
                <c:pt idx="6693">
                  <c:v>40405.918750000012</c:v>
                </c:pt>
                <c:pt idx="6694">
                  <c:v>40405.919444444473</c:v>
                </c:pt>
                <c:pt idx="6695">
                  <c:v>40405.920138888883</c:v>
                </c:pt>
                <c:pt idx="6696">
                  <c:v>40405.92083333333</c:v>
                </c:pt>
                <c:pt idx="6697">
                  <c:v>40405.921527777777</c:v>
                </c:pt>
                <c:pt idx="6698">
                  <c:v>40405.922222222216</c:v>
                </c:pt>
                <c:pt idx="6699">
                  <c:v>40405.922916666656</c:v>
                </c:pt>
                <c:pt idx="6700">
                  <c:v>40405.92361111108</c:v>
                </c:pt>
                <c:pt idx="6701">
                  <c:v>40405.924305555534</c:v>
                </c:pt>
                <c:pt idx="6702">
                  <c:v>40405.924999999996</c:v>
                </c:pt>
                <c:pt idx="6703">
                  <c:v>40405.925694444442</c:v>
                </c:pt>
                <c:pt idx="6704">
                  <c:v>40405.926388888889</c:v>
                </c:pt>
                <c:pt idx="6705">
                  <c:v>40405.927083333299</c:v>
                </c:pt>
                <c:pt idx="6706">
                  <c:v>40405.927777777775</c:v>
                </c:pt>
                <c:pt idx="6707">
                  <c:v>40405.928472222222</c:v>
                </c:pt>
                <c:pt idx="6708">
                  <c:v>40405.929166666603</c:v>
                </c:pt>
                <c:pt idx="6709">
                  <c:v>40405.929861111072</c:v>
                </c:pt>
                <c:pt idx="6710">
                  <c:v>40405.930555555562</c:v>
                </c:pt>
                <c:pt idx="6711">
                  <c:v>40405.931250000001</c:v>
                </c:pt>
                <c:pt idx="6712">
                  <c:v>40405.931944444441</c:v>
                </c:pt>
                <c:pt idx="6713">
                  <c:v>40405.932638888917</c:v>
                </c:pt>
                <c:pt idx="6714">
                  <c:v>40405.933333333327</c:v>
                </c:pt>
                <c:pt idx="6715">
                  <c:v>40405.934027777781</c:v>
                </c:pt>
                <c:pt idx="6716">
                  <c:v>40405.93472222222</c:v>
                </c:pt>
                <c:pt idx="6717">
                  <c:v>40405.935416666638</c:v>
                </c:pt>
                <c:pt idx="6718">
                  <c:v>40405.936111111107</c:v>
                </c:pt>
                <c:pt idx="6719">
                  <c:v>40405.936805555553</c:v>
                </c:pt>
                <c:pt idx="6720">
                  <c:v>40405.9375</c:v>
                </c:pt>
                <c:pt idx="6721">
                  <c:v>40405.938194444476</c:v>
                </c:pt>
                <c:pt idx="6722">
                  <c:v>40405.938888888893</c:v>
                </c:pt>
                <c:pt idx="6723">
                  <c:v>40405.939583333326</c:v>
                </c:pt>
                <c:pt idx="6724">
                  <c:v>40405.940277777801</c:v>
                </c:pt>
                <c:pt idx="6725">
                  <c:v>40405.940972222219</c:v>
                </c:pt>
                <c:pt idx="6726">
                  <c:v>40405.941666666637</c:v>
                </c:pt>
                <c:pt idx="6727">
                  <c:v>40405.942361111105</c:v>
                </c:pt>
                <c:pt idx="6728">
                  <c:v>40405.943055555552</c:v>
                </c:pt>
                <c:pt idx="6729">
                  <c:v>40405.943749999999</c:v>
                </c:pt>
                <c:pt idx="6730">
                  <c:v>40405.944444444467</c:v>
                </c:pt>
                <c:pt idx="6731">
                  <c:v>40405.945138888892</c:v>
                </c:pt>
                <c:pt idx="6732">
                  <c:v>40405.945833333331</c:v>
                </c:pt>
                <c:pt idx="6733">
                  <c:v>40405.946527777793</c:v>
                </c:pt>
                <c:pt idx="6734">
                  <c:v>40405.947222222218</c:v>
                </c:pt>
                <c:pt idx="6735">
                  <c:v>40405.947916666664</c:v>
                </c:pt>
                <c:pt idx="6736">
                  <c:v>40405.948611111111</c:v>
                </c:pt>
                <c:pt idx="6737">
                  <c:v>40405.94930555555</c:v>
                </c:pt>
                <c:pt idx="6738">
                  <c:v>40405.950000000012</c:v>
                </c:pt>
                <c:pt idx="6739">
                  <c:v>40405.950694444502</c:v>
                </c:pt>
                <c:pt idx="6740">
                  <c:v>40405.951388888883</c:v>
                </c:pt>
                <c:pt idx="6741">
                  <c:v>40405.95208333333</c:v>
                </c:pt>
                <c:pt idx="6742">
                  <c:v>40405.952777777791</c:v>
                </c:pt>
                <c:pt idx="6743">
                  <c:v>40405.953472222216</c:v>
                </c:pt>
                <c:pt idx="6744">
                  <c:v>40405.954166666656</c:v>
                </c:pt>
                <c:pt idx="6745">
                  <c:v>40405.954861111109</c:v>
                </c:pt>
                <c:pt idx="6746">
                  <c:v>40405.955555555549</c:v>
                </c:pt>
                <c:pt idx="6747">
                  <c:v>40405.956250000039</c:v>
                </c:pt>
                <c:pt idx="6748">
                  <c:v>40405.956944444493</c:v>
                </c:pt>
                <c:pt idx="6749">
                  <c:v>40405.957638888925</c:v>
                </c:pt>
                <c:pt idx="6750">
                  <c:v>40405.958333333343</c:v>
                </c:pt>
                <c:pt idx="6751">
                  <c:v>40405.959027777782</c:v>
                </c:pt>
                <c:pt idx="6752">
                  <c:v>40405.959722222222</c:v>
                </c:pt>
                <c:pt idx="6753">
                  <c:v>40405.960416666654</c:v>
                </c:pt>
                <c:pt idx="6754">
                  <c:v>40405.961111111072</c:v>
                </c:pt>
                <c:pt idx="6755">
                  <c:v>40405.961805555555</c:v>
                </c:pt>
                <c:pt idx="6756">
                  <c:v>40405.962500000001</c:v>
                </c:pt>
                <c:pt idx="6757">
                  <c:v>40405.963194444441</c:v>
                </c:pt>
                <c:pt idx="6758">
                  <c:v>40405.963888888888</c:v>
                </c:pt>
                <c:pt idx="6759">
                  <c:v>40405.964583333327</c:v>
                </c:pt>
                <c:pt idx="6760">
                  <c:v>40405.965277777781</c:v>
                </c:pt>
                <c:pt idx="6761">
                  <c:v>40405.96597222222</c:v>
                </c:pt>
                <c:pt idx="6762">
                  <c:v>40405.966666666638</c:v>
                </c:pt>
                <c:pt idx="6763">
                  <c:v>40405.96736111107</c:v>
                </c:pt>
                <c:pt idx="6764">
                  <c:v>40405.968055555553</c:v>
                </c:pt>
                <c:pt idx="6765">
                  <c:v>40405.96875</c:v>
                </c:pt>
                <c:pt idx="6766">
                  <c:v>40405.969444444439</c:v>
                </c:pt>
                <c:pt idx="6767">
                  <c:v>40405.970138888893</c:v>
                </c:pt>
                <c:pt idx="6768">
                  <c:v>40405.970833333333</c:v>
                </c:pt>
                <c:pt idx="6769">
                  <c:v>40405.971527777772</c:v>
                </c:pt>
                <c:pt idx="6770">
                  <c:v>40405.972222222219</c:v>
                </c:pt>
                <c:pt idx="6771">
                  <c:v>40405.972916666666</c:v>
                </c:pt>
                <c:pt idx="6772">
                  <c:v>40405.973611111105</c:v>
                </c:pt>
                <c:pt idx="6773">
                  <c:v>40405.974305555552</c:v>
                </c:pt>
                <c:pt idx="6774">
                  <c:v>40405.975000000006</c:v>
                </c:pt>
                <c:pt idx="6775">
                  <c:v>40405.975694444467</c:v>
                </c:pt>
                <c:pt idx="6776">
                  <c:v>40405.976388888892</c:v>
                </c:pt>
                <c:pt idx="6777">
                  <c:v>40405.977083333324</c:v>
                </c:pt>
                <c:pt idx="6778">
                  <c:v>40405.977777777778</c:v>
                </c:pt>
                <c:pt idx="6779">
                  <c:v>40405.978472222218</c:v>
                </c:pt>
                <c:pt idx="6780">
                  <c:v>40405.979166666628</c:v>
                </c:pt>
                <c:pt idx="6781">
                  <c:v>40405.979861111104</c:v>
                </c:pt>
                <c:pt idx="6782">
                  <c:v>40405.980555555579</c:v>
                </c:pt>
                <c:pt idx="6783">
                  <c:v>40405.981250000012</c:v>
                </c:pt>
                <c:pt idx="6784">
                  <c:v>40405.981944444473</c:v>
                </c:pt>
                <c:pt idx="6785">
                  <c:v>40405.98263888892</c:v>
                </c:pt>
                <c:pt idx="6786">
                  <c:v>40405.98333333333</c:v>
                </c:pt>
                <c:pt idx="6787">
                  <c:v>40405.984027777791</c:v>
                </c:pt>
                <c:pt idx="6788">
                  <c:v>40405.984722222216</c:v>
                </c:pt>
                <c:pt idx="6789">
                  <c:v>40405.985416666656</c:v>
                </c:pt>
                <c:pt idx="6790">
                  <c:v>40405.986111111109</c:v>
                </c:pt>
                <c:pt idx="6791">
                  <c:v>40405.986805555549</c:v>
                </c:pt>
                <c:pt idx="6792">
                  <c:v>40405.987500000003</c:v>
                </c:pt>
                <c:pt idx="6793">
                  <c:v>40405.988194444493</c:v>
                </c:pt>
                <c:pt idx="6794">
                  <c:v>40405.988888888925</c:v>
                </c:pt>
                <c:pt idx="6795">
                  <c:v>40405.989583333328</c:v>
                </c:pt>
                <c:pt idx="6796">
                  <c:v>40405.990277777782</c:v>
                </c:pt>
                <c:pt idx="6797">
                  <c:v>40405.990972222222</c:v>
                </c:pt>
                <c:pt idx="6798">
                  <c:v>40405.991666666603</c:v>
                </c:pt>
                <c:pt idx="6799">
                  <c:v>40405.992361111072</c:v>
                </c:pt>
                <c:pt idx="6800">
                  <c:v>40405.993055555555</c:v>
                </c:pt>
                <c:pt idx="6801">
                  <c:v>40405.993749999994</c:v>
                </c:pt>
                <c:pt idx="6802">
                  <c:v>40405.994444444441</c:v>
                </c:pt>
                <c:pt idx="6803">
                  <c:v>40405.995138888888</c:v>
                </c:pt>
                <c:pt idx="6804">
                  <c:v>40405.995833333327</c:v>
                </c:pt>
                <c:pt idx="6805">
                  <c:v>40405.996527777781</c:v>
                </c:pt>
                <c:pt idx="6806">
                  <c:v>40405.99722222222</c:v>
                </c:pt>
                <c:pt idx="6807">
                  <c:v>40405.997916666638</c:v>
                </c:pt>
                <c:pt idx="6808">
                  <c:v>40405.998611111107</c:v>
                </c:pt>
                <c:pt idx="6809">
                  <c:v>40405.999305555524</c:v>
                </c:pt>
                <c:pt idx="6810">
                  <c:v>40406</c:v>
                </c:pt>
                <c:pt idx="6811">
                  <c:v>40406.000694444476</c:v>
                </c:pt>
                <c:pt idx="6812">
                  <c:v>40406.001388888886</c:v>
                </c:pt>
                <c:pt idx="6813">
                  <c:v>40406.002083333326</c:v>
                </c:pt>
                <c:pt idx="6814">
                  <c:v>40406.002777777772</c:v>
                </c:pt>
                <c:pt idx="6815">
                  <c:v>40406.003472222204</c:v>
                </c:pt>
                <c:pt idx="6816">
                  <c:v>40406.004166666637</c:v>
                </c:pt>
                <c:pt idx="6817">
                  <c:v>40406.004861111105</c:v>
                </c:pt>
                <c:pt idx="6818">
                  <c:v>40406.005555555552</c:v>
                </c:pt>
                <c:pt idx="6819">
                  <c:v>40406.006250000013</c:v>
                </c:pt>
                <c:pt idx="6820">
                  <c:v>40406.006944444467</c:v>
                </c:pt>
                <c:pt idx="6821">
                  <c:v>40406.007638888892</c:v>
                </c:pt>
                <c:pt idx="6822">
                  <c:v>40406.008333333331</c:v>
                </c:pt>
                <c:pt idx="6823">
                  <c:v>40406.009027777778</c:v>
                </c:pt>
                <c:pt idx="6824">
                  <c:v>40406.009722222196</c:v>
                </c:pt>
                <c:pt idx="6825">
                  <c:v>40406.010416666664</c:v>
                </c:pt>
                <c:pt idx="6826">
                  <c:v>40406.011111111104</c:v>
                </c:pt>
                <c:pt idx="6827">
                  <c:v>40406.01180555555</c:v>
                </c:pt>
                <c:pt idx="6828">
                  <c:v>40406.012500000012</c:v>
                </c:pt>
                <c:pt idx="6829">
                  <c:v>40406.013194444473</c:v>
                </c:pt>
                <c:pt idx="6830">
                  <c:v>40406.013888888883</c:v>
                </c:pt>
                <c:pt idx="6831">
                  <c:v>40406.01458333333</c:v>
                </c:pt>
                <c:pt idx="6832">
                  <c:v>40406.015277777791</c:v>
                </c:pt>
                <c:pt idx="6833">
                  <c:v>40406.015972222216</c:v>
                </c:pt>
                <c:pt idx="6834">
                  <c:v>40406.016666666656</c:v>
                </c:pt>
                <c:pt idx="6835">
                  <c:v>40406.01736111108</c:v>
                </c:pt>
                <c:pt idx="6836">
                  <c:v>40406.018055555549</c:v>
                </c:pt>
                <c:pt idx="6837">
                  <c:v>40406.018750000003</c:v>
                </c:pt>
                <c:pt idx="6838">
                  <c:v>40406.019444444442</c:v>
                </c:pt>
                <c:pt idx="6839">
                  <c:v>40406.020138888889</c:v>
                </c:pt>
                <c:pt idx="6840">
                  <c:v>40406.020833333328</c:v>
                </c:pt>
                <c:pt idx="6841">
                  <c:v>40406.021527777775</c:v>
                </c:pt>
                <c:pt idx="6842">
                  <c:v>40406.022222222222</c:v>
                </c:pt>
                <c:pt idx="6843">
                  <c:v>40406.022916666654</c:v>
                </c:pt>
                <c:pt idx="6844">
                  <c:v>40406.023611111072</c:v>
                </c:pt>
                <c:pt idx="6845">
                  <c:v>40406.024305555555</c:v>
                </c:pt>
                <c:pt idx="6846">
                  <c:v>40406.024999999994</c:v>
                </c:pt>
                <c:pt idx="6847">
                  <c:v>40406.025694444441</c:v>
                </c:pt>
                <c:pt idx="6848">
                  <c:v>40406.026388888888</c:v>
                </c:pt>
                <c:pt idx="6849">
                  <c:v>40406.027083333283</c:v>
                </c:pt>
                <c:pt idx="6850">
                  <c:v>40406.027777777774</c:v>
                </c:pt>
                <c:pt idx="6851">
                  <c:v>40406.02847222222</c:v>
                </c:pt>
                <c:pt idx="6852">
                  <c:v>40406.029166666609</c:v>
                </c:pt>
                <c:pt idx="6853">
                  <c:v>40406.02986111107</c:v>
                </c:pt>
                <c:pt idx="6854">
                  <c:v>40406.030555555553</c:v>
                </c:pt>
                <c:pt idx="6855">
                  <c:v>40406.03125</c:v>
                </c:pt>
                <c:pt idx="6856">
                  <c:v>40406.031944444439</c:v>
                </c:pt>
                <c:pt idx="6857">
                  <c:v>40406.032638888893</c:v>
                </c:pt>
                <c:pt idx="6858">
                  <c:v>40406.033333333326</c:v>
                </c:pt>
                <c:pt idx="6859">
                  <c:v>40406.034027777772</c:v>
                </c:pt>
                <c:pt idx="6860">
                  <c:v>40406.034722222204</c:v>
                </c:pt>
                <c:pt idx="6861">
                  <c:v>40406.035416666637</c:v>
                </c:pt>
                <c:pt idx="6862">
                  <c:v>40406.036111111105</c:v>
                </c:pt>
                <c:pt idx="6863">
                  <c:v>40406.036805555552</c:v>
                </c:pt>
                <c:pt idx="6864">
                  <c:v>40406.037499999999</c:v>
                </c:pt>
                <c:pt idx="6865">
                  <c:v>40406.038194444467</c:v>
                </c:pt>
                <c:pt idx="6866">
                  <c:v>40406.038888888892</c:v>
                </c:pt>
                <c:pt idx="6867">
                  <c:v>40406.039583333324</c:v>
                </c:pt>
                <c:pt idx="6868">
                  <c:v>40406.040277777793</c:v>
                </c:pt>
                <c:pt idx="6869">
                  <c:v>40406.040972222218</c:v>
                </c:pt>
                <c:pt idx="6870">
                  <c:v>40406.041666666628</c:v>
                </c:pt>
                <c:pt idx="6871">
                  <c:v>40406.042361111104</c:v>
                </c:pt>
                <c:pt idx="6872">
                  <c:v>40406.04305555555</c:v>
                </c:pt>
                <c:pt idx="6873">
                  <c:v>40406.043749999997</c:v>
                </c:pt>
                <c:pt idx="6874">
                  <c:v>40406.044444444473</c:v>
                </c:pt>
                <c:pt idx="6875">
                  <c:v>40406.045138888883</c:v>
                </c:pt>
                <c:pt idx="6876">
                  <c:v>40406.04583333333</c:v>
                </c:pt>
                <c:pt idx="6877">
                  <c:v>40406.046527777791</c:v>
                </c:pt>
                <c:pt idx="6878">
                  <c:v>40406.047222222216</c:v>
                </c:pt>
                <c:pt idx="6879">
                  <c:v>40406.047916666656</c:v>
                </c:pt>
                <c:pt idx="6880">
                  <c:v>40406.048611111109</c:v>
                </c:pt>
                <c:pt idx="6881">
                  <c:v>40406.049305555534</c:v>
                </c:pt>
                <c:pt idx="6882">
                  <c:v>40406.050000000003</c:v>
                </c:pt>
                <c:pt idx="6883">
                  <c:v>40406.050694444493</c:v>
                </c:pt>
                <c:pt idx="6884">
                  <c:v>40406.051388888889</c:v>
                </c:pt>
                <c:pt idx="6885">
                  <c:v>40406.052083333328</c:v>
                </c:pt>
                <c:pt idx="6886">
                  <c:v>40406.052777777782</c:v>
                </c:pt>
                <c:pt idx="6887">
                  <c:v>40406.053472222222</c:v>
                </c:pt>
                <c:pt idx="6888">
                  <c:v>40406.054166666654</c:v>
                </c:pt>
                <c:pt idx="6889">
                  <c:v>40406.054861111108</c:v>
                </c:pt>
                <c:pt idx="6890">
                  <c:v>40406.055555555562</c:v>
                </c:pt>
                <c:pt idx="6891">
                  <c:v>40406.056250000031</c:v>
                </c:pt>
                <c:pt idx="6892">
                  <c:v>40406.056944444485</c:v>
                </c:pt>
                <c:pt idx="6893">
                  <c:v>40406.057638888917</c:v>
                </c:pt>
                <c:pt idx="6894">
                  <c:v>40406.058333333342</c:v>
                </c:pt>
                <c:pt idx="6895">
                  <c:v>40406.059027777781</c:v>
                </c:pt>
                <c:pt idx="6896">
                  <c:v>40406.05972222222</c:v>
                </c:pt>
                <c:pt idx="6897">
                  <c:v>40406.060416666638</c:v>
                </c:pt>
                <c:pt idx="6898">
                  <c:v>40406.06111111107</c:v>
                </c:pt>
                <c:pt idx="6899">
                  <c:v>40406.061805555524</c:v>
                </c:pt>
                <c:pt idx="6900">
                  <c:v>40406.0625</c:v>
                </c:pt>
                <c:pt idx="6901">
                  <c:v>40406.063194444439</c:v>
                </c:pt>
                <c:pt idx="6902">
                  <c:v>40406.063888888886</c:v>
                </c:pt>
                <c:pt idx="6903">
                  <c:v>40406.064583333326</c:v>
                </c:pt>
                <c:pt idx="6904">
                  <c:v>40406.065277777772</c:v>
                </c:pt>
                <c:pt idx="6905">
                  <c:v>40406.065972222204</c:v>
                </c:pt>
                <c:pt idx="6906">
                  <c:v>40406.066666666637</c:v>
                </c:pt>
                <c:pt idx="6907">
                  <c:v>40406.067361111054</c:v>
                </c:pt>
                <c:pt idx="6908">
                  <c:v>40406.068055555552</c:v>
                </c:pt>
                <c:pt idx="6909">
                  <c:v>40406.068749999999</c:v>
                </c:pt>
                <c:pt idx="6910">
                  <c:v>40406.069444444438</c:v>
                </c:pt>
                <c:pt idx="6911">
                  <c:v>40406.070138888892</c:v>
                </c:pt>
                <c:pt idx="6912">
                  <c:v>40406.070833333331</c:v>
                </c:pt>
                <c:pt idx="6913">
                  <c:v>40406.071527777778</c:v>
                </c:pt>
                <c:pt idx="6914">
                  <c:v>40406.072222222218</c:v>
                </c:pt>
                <c:pt idx="6915">
                  <c:v>40406.072916666664</c:v>
                </c:pt>
                <c:pt idx="6916">
                  <c:v>40406.073611111104</c:v>
                </c:pt>
                <c:pt idx="6917">
                  <c:v>40406.07430555555</c:v>
                </c:pt>
                <c:pt idx="6918">
                  <c:v>40406.075000000004</c:v>
                </c:pt>
                <c:pt idx="6919">
                  <c:v>40406.075694444473</c:v>
                </c:pt>
                <c:pt idx="6920">
                  <c:v>40406.076388888883</c:v>
                </c:pt>
                <c:pt idx="6921">
                  <c:v>40406.077083333301</c:v>
                </c:pt>
                <c:pt idx="6922">
                  <c:v>40406.077777777777</c:v>
                </c:pt>
                <c:pt idx="6923">
                  <c:v>40406.078472222216</c:v>
                </c:pt>
                <c:pt idx="6924">
                  <c:v>40406.079166666619</c:v>
                </c:pt>
                <c:pt idx="6925">
                  <c:v>40406.07986111108</c:v>
                </c:pt>
                <c:pt idx="6926">
                  <c:v>40406.080555555549</c:v>
                </c:pt>
                <c:pt idx="6927">
                  <c:v>40406.081250000003</c:v>
                </c:pt>
                <c:pt idx="6928">
                  <c:v>40406.081944444442</c:v>
                </c:pt>
                <c:pt idx="6929">
                  <c:v>40406.082638888925</c:v>
                </c:pt>
                <c:pt idx="6930">
                  <c:v>40406.083333333328</c:v>
                </c:pt>
                <c:pt idx="6931">
                  <c:v>40406.084027777782</c:v>
                </c:pt>
                <c:pt idx="6932">
                  <c:v>40406.084722222222</c:v>
                </c:pt>
                <c:pt idx="6933">
                  <c:v>40406.085416666654</c:v>
                </c:pt>
                <c:pt idx="6934">
                  <c:v>40406.086111111108</c:v>
                </c:pt>
                <c:pt idx="6935">
                  <c:v>40406.086805555562</c:v>
                </c:pt>
                <c:pt idx="6936">
                  <c:v>40406.087500000001</c:v>
                </c:pt>
                <c:pt idx="6937">
                  <c:v>40406.088194444485</c:v>
                </c:pt>
                <c:pt idx="6938">
                  <c:v>40406.088888888917</c:v>
                </c:pt>
                <c:pt idx="6939">
                  <c:v>40406.089583333327</c:v>
                </c:pt>
                <c:pt idx="6940">
                  <c:v>40406.090277777781</c:v>
                </c:pt>
                <c:pt idx="6941">
                  <c:v>40406.09097222222</c:v>
                </c:pt>
                <c:pt idx="6942">
                  <c:v>40406.091666666609</c:v>
                </c:pt>
                <c:pt idx="6943">
                  <c:v>40406.09236111107</c:v>
                </c:pt>
                <c:pt idx="6944">
                  <c:v>40406.093055555524</c:v>
                </c:pt>
                <c:pt idx="6945">
                  <c:v>40406.093749999985</c:v>
                </c:pt>
                <c:pt idx="6946">
                  <c:v>40406.094444444439</c:v>
                </c:pt>
                <c:pt idx="6947">
                  <c:v>40406.095138888886</c:v>
                </c:pt>
                <c:pt idx="6948">
                  <c:v>40406.095833333326</c:v>
                </c:pt>
                <c:pt idx="6949">
                  <c:v>40406.096527777772</c:v>
                </c:pt>
                <c:pt idx="6950">
                  <c:v>40406.097222222204</c:v>
                </c:pt>
                <c:pt idx="6951">
                  <c:v>40406.097916666637</c:v>
                </c:pt>
                <c:pt idx="6952">
                  <c:v>40406.098611111105</c:v>
                </c:pt>
                <c:pt idx="6953">
                  <c:v>40406.099305555523</c:v>
                </c:pt>
                <c:pt idx="6954">
                  <c:v>40406.1</c:v>
                </c:pt>
                <c:pt idx="6955">
                  <c:v>40406.100694444467</c:v>
                </c:pt>
                <c:pt idx="6956">
                  <c:v>40406.101388888885</c:v>
                </c:pt>
                <c:pt idx="6957">
                  <c:v>40406.102083333324</c:v>
                </c:pt>
                <c:pt idx="6958">
                  <c:v>40406.102777777778</c:v>
                </c:pt>
                <c:pt idx="6959">
                  <c:v>40406.103472222196</c:v>
                </c:pt>
                <c:pt idx="6960">
                  <c:v>40406.104166666628</c:v>
                </c:pt>
                <c:pt idx="6961">
                  <c:v>40406.104861111104</c:v>
                </c:pt>
                <c:pt idx="6962">
                  <c:v>40406.10555555555</c:v>
                </c:pt>
                <c:pt idx="6963">
                  <c:v>40406.106250000012</c:v>
                </c:pt>
                <c:pt idx="6964">
                  <c:v>40406.106944444473</c:v>
                </c:pt>
                <c:pt idx="6965">
                  <c:v>40406.107638888883</c:v>
                </c:pt>
                <c:pt idx="6966">
                  <c:v>40406.10833333333</c:v>
                </c:pt>
                <c:pt idx="6967">
                  <c:v>40406.109027777777</c:v>
                </c:pt>
                <c:pt idx="6968">
                  <c:v>40406.109722222194</c:v>
                </c:pt>
                <c:pt idx="6969">
                  <c:v>40406.110416666656</c:v>
                </c:pt>
                <c:pt idx="6970">
                  <c:v>40406.11111111108</c:v>
                </c:pt>
                <c:pt idx="6971">
                  <c:v>40406.111805555534</c:v>
                </c:pt>
                <c:pt idx="6972">
                  <c:v>40406.112500000003</c:v>
                </c:pt>
                <c:pt idx="6973">
                  <c:v>40406.113194444442</c:v>
                </c:pt>
                <c:pt idx="6974">
                  <c:v>40406.113888888889</c:v>
                </c:pt>
                <c:pt idx="6975">
                  <c:v>40406.114583333328</c:v>
                </c:pt>
                <c:pt idx="6976">
                  <c:v>40406.115277777782</c:v>
                </c:pt>
                <c:pt idx="6977">
                  <c:v>40406.115972222222</c:v>
                </c:pt>
                <c:pt idx="6978">
                  <c:v>40406.116666666654</c:v>
                </c:pt>
                <c:pt idx="6979">
                  <c:v>40406.117361111072</c:v>
                </c:pt>
                <c:pt idx="6980">
                  <c:v>40406.118055555562</c:v>
                </c:pt>
                <c:pt idx="6981">
                  <c:v>40406.118750000001</c:v>
                </c:pt>
                <c:pt idx="6982">
                  <c:v>40406.119444444441</c:v>
                </c:pt>
                <c:pt idx="6983">
                  <c:v>40406.120138888888</c:v>
                </c:pt>
                <c:pt idx="6984">
                  <c:v>40406.120833333327</c:v>
                </c:pt>
                <c:pt idx="6985">
                  <c:v>40406.121527777774</c:v>
                </c:pt>
                <c:pt idx="6986">
                  <c:v>40406.12222222222</c:v>
                </c:pt>
                <c:pt idx="6987">
                  <c:v>40406.122916666638</c:v>
                </c:pt>
                <c:pt idx="6988">
                  <c:v>40406.12361111107</c:v>
                </c:pt>
                <c:pt idx="6989">
                  <c:v>40406.124305555524</c:v>
                </c:pt>
                <c:pt idx="6990">
                  <c:v>40406.124999999993</c:v>
                </c:pt>
                <c:pt idx="6991">
                  <c:v>40406.125694444439</c:v>
                </c:pt>
                <c:pt idx="6992">
                  <c:v>40406.126388888886</c:v>
                </c:pt>
                <c:pt idx="6993">
                  <c:v>40406.127083333282</c:v>
                </c:pt>
                <c:pt idx="6994">
                  <c:v>40406.127777777743</c:v>
                </c:pt>
                <c:pt idx="6995">
                  <c:v>40406.128472222204</c:v>
                </c:pt>
                <c:pt idx="6996">
                  <c:v>40406.129166666607</c:v>
                </c:pt>
                <c:pt idx="6997">
                  <c:v>40406.129861111054</c:v>
                </c:pt>
                <c:pt idx="6998">
                  <c:v>40406.130555555552</c:v>
                </c:pt>
                <c:pt idx="6999">
                  <c:v>40406.131249999999</c:v>
                </c:pt>
                <c:pt idx="7000">
                  <c:v>40406.131944444438</c:v>
                </c:pt>
                <c:pt idx="7001">
                  <c:v>40406.132638888892</c:v>
                </c:pt>
                <c:pt idx="7002">
                  <c:v>40406.133333333324</c:v>
                </c:pt>
                <c:pt idx="7003">
                  <c:v>40406.134027777778</c:v>
                </c:pt>
                <c:pt idx="7004">
                  <c:v>40406.134722222196</c:v>
                </c:pt>
                <c:pt idx="7005">
                  <c:v>40406.135416666628</c:v>
                </c:pt>
                <c:pt idx="7006">
                  <c:v>40406.136111111104</c:v>
                </c:pt>
                <c:pt idx="7007">
                  <c:v>40406.13680555555</c:v>
                </c:pt>
                <c:pt idx="7008">
                  <c:v>40406.137499999997</c:v>
                </c:pt>
                <c:pt idx="7009">
                  <c:v>40406.138194444473</c:v>
                </c:pt>
                <c:pt idx="7010">
                  <c:v>40406.138888888883</c:v>
                </c:pt>
                <c:pt idx="7011">
                  <c:v>40406.139583333301</c:v>
                </c:pt>
                <c:pt idx="7012">
                  <c:v>40406.140277777791</c:v>
                </c:pt>
                <c:pt idx="7013">
                  <c:v>40406.140972222216</c:v>
                </c:pt>
                <c:pt idx="7014">
                  <c:v>40406.141666666619</c:v>
                </c:pt>
                <c:pt idx="7015">
                  <c:v>40406.14236111108</c:v>
                </c:pt>
                <c:pt idx="7016">
                  <c:v>40406.143055555534</c:v>
                </c:pt>
                <c:pt idx="7017">
                  <c:v>40406.143749999996</c:v>
                </c:pt>
                <c:pt idx="7018">
                  <c:v>40406.144444444442</c:v>
                </c:pt>
                <c:pt idx="7019">
                  <c:v>40406.145138888889</c:v>
                </c:pt>
                <c:pt idx="7020">
                  <c:v>40406.145833333328</c:v>
                </c:pt>
                <c:pt idx="7021">
                  <c:v>40406.146527777782</c:v>
                </c:pt>
                <c:pt idx="7022">
                  <c:v>40406.147222222222</c:v>
                </c:pt>
                <c:pt idx="7023">
                  <c:v>40406.147916666654</c:v>
                </c:pt>
                <c:pt idx="7024">
                  <c:v>40406.148611111108</c:v>
                </c:pt>
                <c:pt idx="7025">
                  <c:v>40406.149305555555</c:v>
                </c:pt>
                <c:pt idx="7026">
                  <c:v>40406.15</c:v>
                </c:pt>
                <c:pt idx="7027">
                  <c:v>40406.150694444485</c:v>
                </c:pt>
                <c:pt idx="7028">
                  <c:v>40406.151388888888</c:v>
                </c:pt>
                <c:pt idx="7029">
                  <c:v>40406.152083333327</c:v>
                </c:pt>
                <c:pt idx="7030">
                  <c:v>40406.152777777781</c:v>
                </c:pt>
                <c:pt idx="7031">
                  <c:v>40406.15347222222</c:v>
                </c:pt>
                <c:pt idx="7032">
                  <c:v>40406.154166666638</c:v>
                </c:pt>
                <c:pt idx="7033">
                  <c:v>40406.154861111107</c:v>
                </c:pt>
                <c:pt idx="7034">
                  <c:v>40406.155555555553</c:v>
                </c:pt>
                <c:pt idx="7035">
                  <c:v>40406.156250000029</c:v>
                </c:pt>
                <c:pt idx="7036">
                  <c:v>40406.156944444476</c:v>
                </c:pt>
                <c:pt idx="7037">
                  <c:v>40406.157638888893</c:v>
                </c:pt>
                <c:pt idx="7038">
                  <c:v>40406.158333333333</c:v>
                </c:pt>
                <c:pt idx="7039">
                  <c:v>40406.159027777772</c:v>
                </c:pt>
                <c:pt idx="7040">
                  <c:v>40406.159722222204</c:v>
                </c:pt>
                <c:pt idx="7041">
                  <c:v>40406.160416666637</c:v>
                </c:pt>
                <c:pt idx="7042">
                  <c:v>40406.161111111054</c:v>
                </c:pt>
                <c:pt idx="7043">
                  <c:v>40406.161805555523</c:v>
                </c:pt>
                <c:pt idx="7044">
                  <c:v>40406.162499999999</c:v>
                </c:pt>
                <c:pt idx="7045">
                  <c:v>40406.163194444438</c:v>
                </c:pt>
                <c:pt idx="7046">
                  <c:v>40406.163888888885</c:v>
                </c:pt>
                <c:pt idx="7047">
                  <c:v>40406.164583333324</c:v>
                </c:pt>
                <c:pt idx="7048">
                  <c:v>40406.165277777778</c:v>
                </c:pt>
                <c:pt idx="7049">
                  <c:v>40406.165972222196</c:v>
                </c:pt>
                <c:pt idx="7050">
                  <c:v>40406.166666666628</c:v>
                </c:pt>
                <c:pt idx="7051">
                  <c:v>40406.167361111053</c:v>
                </c:pt>
                <c:pt idx="7052">
                  <c:v>40406.16805555555</c:v>
                </c:pt>
                <c:pt idx="7053">
                  <c:v>40406.168749999997</c:v>
                </c:pt>
                <c:pt idx="7054">
                  <c:v>40406.169444444444</c:v>
                </c:pt>
                <c:pt idx="7055">
                  <c:v>40406.170138888883</c:v>
                </c:pt>
                <c:pt idx="7056">
                  <c:v>40406.17083333333</c:v>
                </c:pt>
                <c:pt idx="7057">
                  <c:v>40406.171527777777</c:v>
                </c:pt>
                <c:pt idx="7058">
                  <c:v>40406.172222222216</c:v>
                </c:pt>
                <c:pt idx="7059">
                  <c:v>40406.172916666656</c:v>
                </c:pt>
                <c:pt idx="7060">
                  <c:v>40406.17361111108</c:v>
                </c:pt>
                <c:pt idx="7061">
                  <c:v>40406.174305555534</c:v>
                </c:pt>
                <c:pt idx="7062">
                  <c:v>40406.174999999996</c:v>
                </c:pt>
                <c:pt idx="7063">
                  <c:v>40406.175694444442</c:v>
                </c:pt>
                <c:pt idx="7064">
                  <c:v>40406.176388888889</c:v>
                </c:pt>
                <c:pt idx="7065">
                  <c:v>40406.177083333299</c:v>
                </c:pt>
                <c:pt idx="7066">
                  <c:v>40406.177777777775</c:v>
                </c:pt>
                <c:pt idx="7067">
                  <c:v>40406.178472222222</c:v>
                </c:pt>
                <c:pt idx="7068">
                  <c:v>40406.179166666603</c:v>
                </c:pt>
                <c:pt idx="7069">
                  <c:v>40406.179861111072</c:v>
                </c:pt>
                <c:pt idx="7070">
                  <c:v>40406.180555555562</c:v>
                </c:pt>
                <c:pt idx="7071">
                  <c:v>40406.181250000001</c:v>
                </c:pt>
                <c:pt idx="7072">
                  <c:v>40406.181944444441</c:v>
                </c:pt>
                <c:pt idx="7073">
                  <c:v>40406.182638888917</c:v>
                </c:pt>
                <c:pt idx="7074">
                  <c:v>40406.183333333327</c:v>
                </c:pt>
                <c:pt idx="7075">
                  <c:v>40406.184027777781</c:v>
                </c:pt>
                <c:pt idx="7076">
                  <c:v>40406.18472222222</c:v>
                </c:pt>
                <c:pt idx="7077">
                  <c:v>40406.185416666638</c:v>
                </c:pt>
                <c:pt idx="7078">
                  <c:v>40406.186111111107</c:v>
                </c:pt>
                <c:pt idx="7079">
                  <c:v>40406.186805555553</c:v>
                </c:pt>
                <c:pt idx="7080">
                  <c:v>40406.1875</c:v>
                </c:pt>
                <c:pt idx="7081">
                  <c:v>40406.188194444476</c:v>
                </c:pt>
                <c:pt idx="7082">
                  <c:v>40406.188888888893</c:v>
                </c:pt>
                <c:pt idx="7083">
                  <c:v>40406.189583333326</c:v>
                </c:pt>
                <c:pt idx="7084">
                  <c:v>40406.190277777772</c:v>
                </c:pt>
                <c:pt idx="7085">
                  <c:v>40406.190972222204</c:v>
                </c:pt>
                <c:pt idx="7086">
                  <c:v>40406.191666666607</c:v>
                </c:pt>
                <c:pt idx="7087">
                  <c:v>40406.192361111054</c:v>
                </c:pt>
                <c:pt idx="7088">
                  <c:v>40406.193055555523</c:v>
                </c:pt>
                <c:pt idx="7089">
                  <c:v>40406.193749999984</c:v>
                </c:pt>
                <c:pt idx="7090">
                  <c:v>40406.194444444438</c:v>
                </c:pt>
                <c:pt idx="7091">
                  <c:v>40406.195138888885</c:v>
                </c:pt>
                <c:pt idx="7092">
                  <c:v>40406.195833333324</c:v>
                </c:pt>
                <c:pt idx="7093">
                  <c:v>40406.196527777778</c:v>
                </c:pt>
                <c:pt idx="7094">
                  <c:v>40406.197222222196</c:v>
                </c:pt>
                <c:pt idx="7095">
                  <c:v>40406.197916666628</c:v>
                </c:pt>
                <c:pt idx="7096">
                  <c:v>40406.198611111104</c:v>
                </c:pt>
                <c:pt idx="7097">
                  <c:v>40406.199305555514</c:v>
                </c:pt>
                <c:pt idx="7098">
                  <c:v>40406.199999999997</c:v>
                </c:pt>
                <c:pt idx="7099">
                  <c:v>40406.200694444473</c:v>
                </c:pt>
                <c:pt idx="7100">
                  <c:v>40406.201388888876</c:v>
                </c:pt>
                <c:pt idx="7101">
                  <c:v>40406.202083333301</c:v>
                </c:pt>
                <c:pt idx="7102">
                  <c:v>40406.202777777777</c:v>
                </c:pt>
                <c:pt idx="7103">
                  <c:v>40406.203472222194</c:v>
                </c:pt>
                <c:pt idx="7104">
                  <c:v>40406.204166666619</c:v>
                </c:pt>
                <c:pt idx="7105">
                  <c:v>40406.20486111108</c:v>
                </c:pt>
                <c:pt idx="7106">
                  <c:v>40406.205555555534</c:v>
                </c:pt>
                <c:pt idx="7107">
                  <c:v>40406.206250000003</c:v>
                </c:pt>
                <c:pt idx="7108">
                  <c:v>40406.206944444442</c:v>
                </c:pt>
                <c:pt idx="7109">
                  <c:v>40406.207638888889</c:v>
                </c:pt>
                <c:pt idx="7110">
                  <c:v>40406.208333333328</c:v>
                </c:pt>
                <c:pt idx="7111">
                  <c:v>40406.209027777775</c:v>
                </c:pt>
                <c:pt idx="7112">
                  <c:v>40406.209722222193</c:v>
                </c:pt>
                <c:pt idx="7113">
                  <c:v>40406.210416666654</c:v>
                </c:pt>
                <c:pt idx="7114">
                  <c:v>40406.211111111072</c:v>
                </c:pt>
                <c:pt idx="7115">
                  <c:v>40406.211805555555</c:v>
                </c:pt>
                <c:pt idx="7116">
                  <c:v>40406.212500000001</c:v>
                </c:pt>
                <c:pt idx="7117">
                  <c:v>40406.213194444441</c:v>
                </c:pt>
                <c:pt idx="7118">
                  <c:v>40406.213888888888</c:v>
                </c:pt>
                <c:pt idx="7119">
                  <c:v>40406.214583333327</c:v>
                </c:pt>
                <c:pt idx="7120">
                  <c:v>40406.215277777781</c:v>
                </c:pt>
                <c:pt idx="7121">
                  <c:v>40406.21597222222</c:v>
                </c:pt>
                <c:pt idx="7122">
                  <c:v>40406.216666666638</c:v>
                </c:pt>
                <c:pt idx="7123">
                  <c:v>40406.21736111107</c:v>
                </c:pt>
                <c:pt idx="7124">
                  <c:v>40406.218055555553</c:v>
                </c:pt>
                <c:pt idx="7125">
                  <c:v>40406.21875</c:v>
                </c:pt>
                <c:pt idx="7126">
                  <c:v>40406.219444444439</c:v>
                </c:pt>
                <c:pt idx="7127">
                  <c:v>40406.220138888886</c:v>
                </c:pt>
                <c:pt idx="7128">
                  <c:v>40406.220833333326</c:v>
                </c:pt>
                <c:pt idx="7129">
                  <c:v>40406.221527777743</c:v>
                </c:pt>
                <c:pt idx="7130">
                  <c:v>40406.222222222204</c:v>
                </c:pt>
                <c:pt idx="7131">
                  <c:v>40406.222916666637</c:v>
                </c:pt>
                <c:pt idx="7132">
                  <c:v>40406.223611111054</c:v>
                </c:pt>
                <c:pt idx="7133">
                  <c:v>40406.224305555523</c:v>
                </c:pt>
                <c:pt idx="7134">
                  <c:v>40406.224999999999</c:v>
                </c:pt>
                <c:pt idx="7135">
                  <c:v>40406.225694444438</c:v>
                </c:pt>
                <c:pt idx="7136">
                  <c:v>40406.226388888885</c:v>
                </c:pt>
                <c:pt idx="7137">
                  <c:v>40406.227083333273</c:v>
                </c:pt>
                <c:pt idx="7138">
                  <c:v>40406.227777777749</c:v>
                </c:pt>
                <c:pt idx="7139">
                  <c:v>40406.228472222196</c:v>
                </c:pt>
                <c:pt idx="7140">
                  <c:v>40406.229166666606</c:v>
                </c:pt>
                <c:pt idx="7141">
                  <c:v>40406.229861111053</c:v>
                </c:pt>
                <c:pt idx="7142">
                  <c:v>40406.23055555555</c:v>
                </c:pt>
                <c:pt idx="7143">
                  <c:v>40406.231249999997</c:v>
                </c:pt>
                <c:pt idx="7144">
                  <c:v>40406.231944444444</c:v>
                </c:pt>
                <c:pt idx="7145">
                  <c:v>40406.232638888883</c:v>
                </c:pt>
                <c:pt idx="7146">
                  <c:v>40406.233333333301</c:v>
                </c:pt>
                <c:pt idx="7147">
                  <c:v>40406.234027777777</c:v>
                </c:pt>
                <c:pt idx="7148">
                  <c:v>40406.234722222194</c:v>
                </c:pt>
                <c:pt idx="7149">
                  <c:v>40406.235416666619</c:v>
                </c:pt>
                <c:pt idx="7150">
                  <c:v>40406.23611111108</c:v>
                </c:pt>
                <c:pt idx="7151">
                  <c:v>40406.236805555534</c:v>
                </c:pt>
                <c:pt idx="7152">
                  <c:v>40406.237499999996</c:v>
                </c:pt>
                <c:pt idx="7153">
                  <c:v>40406.238194444442</c:v>
                </c:pt>
                <c:pt idx="7154">
                  <c:v>40406.238888888889</c:v>
                </c:pt>
                <c:pt idx="7155">
                  <c:v>40406.239583333299</c:v>
                </c:pt>
                <c:pt idx="7156">
                  <c:v>40406.240277777782</c:v>
                </c:pt>
                <c:pt idx="7157">
                  <c:v>40406.240972222222</c:v>
                </c:pt>
                <c:pt idx="7158">
                  <c:v>40406.241666666603</c:v>
                </c:pt>
                <c:pt idx="7159">
                  <c:v>40406.242361111072</c:v>
                </c:pt>
                <c:pt idx="7160">
                  <c:v>40406.243055555555</c:v>
                </c:pt>
                <c:pt idx="7161">
                  <c:v>40406.243749999994</c:v>
                </c:pt>
                <c:pt idx="7162">
                  <c:v>40406.244444444441</c:v>
                </c:pt>
                <c:pt idx="7163">
                  <c:v>40406.245138888888</c:v>
                </c:pt>
                <c:pt idx="7164">
                  <c:v>40406.245833333327</c:v>
                </c:pt>
                <c:pt idx="7165">
                  <c:v>40406.246527777781</c:v>
                </c:pt>
                <c:pt idx="7166">
                  <c:v>40406.24722222222</c:v>
                </c:pt>
                <c:pt idx="7167">
                  <c:v>40406.247916666638</c:v>
                </c:pt>
                <c:pt idx="7168">
                  <c:v>40406.248611111107</c:v>
                </c:pt>
                <c:pt idx="7169">
                  <c:v>40406.249305555524</c:v>
                </c:pt>
                <c:pt idx="7170">
                  <c:v>40406.25</c:v>
                </c:pt>
                <c:pt idx="7171">
                  <c:v>40406.250694444476</c:v>
                </c:pt>
                <c:pt idx="7172">
                  <c:v>40406.251388888886</c:v>
                </c:pt>
                <c:pt idx="7173">
                  <c:v>40406.252083333326</c:v>
                </c:pt>
                <c:pt idx="7174">
                  <c:v>40406.252777777772</c:v>
                </c:pt>
                <c:pt idx="7175">
                  <c:v>40406.253472222204</c:v>
                </c:pt>
                <c:pt idx="7176">
                  <c:v>40406.254166666637</c:v>
                </c:pt>
                <c:pt idx="7177">
                  <c:v>40406.254861111105</c:v>
                </c:pt>
                <c:pt idx="7178">
                  <c:v>40406.255555555552</c:v>
                </c:pt>
                <c:pt idx="7179">
                  <c:v>40406.256250000013</c:v>
                </c:pt>
                <c:pt idx="7180">
                  <c:v>40406.256944444467</c:v>
                </c:pt>
                <c:pt idx="7181">
                  <c:v>40406.257638888892</c:v>
                </c:pt>
                <c:pt idx="7182">
                  <c:v>40406.258333333331</c:v>
                </c:pt>
                <c:pt idx="7183">
                  <c:v>40406.259027777778</c:v>
                </c:pt>
                <c:pt idx="7184">
                  <c:v>40406.259722222196</c:v>
                </c:pt>
                <c:pt idx="7185">
                  <c:v>40406.260416666628</c:v>
                </c:pt>
                <c:pt idx="7186">
                  <c:v>40406.261111111053</c:v>
                </c:pt>
                <c:pt idx="7187">
                  <c:v>40406.261805555514</c:v>
                </c:pt>
                <c:pt idx="7188">
                  <c:v>40406.262499999997</c:v>
                </c:pt>
                <c:pt idx="7189">
                  <c:v>40406.263194444444</c:v>
                </c:pt>
                <c:pt idx="7190">
                  <c:v>40406.263888888876</c:v>
                </c:pt>
                <c:pt idx="7191">
                  <c:v>40406.264583333301</c:v>
                </c:pt>
                <c:pt idx="7192">
                  <c:v>40406.265277777777</c:v>
                </c:pt>
                <c:pt idx="7193">
                  <c:v>40406.265972222194</c:v>
                </c:pt>
                <c:pt idx="7194">
                  <c:v>40406.266666666619</c:v>
                </c:pt>
                <c:pt idx="7195">
                  <c:v>40406.267361111051</c:v>
                </c:pt>
                <c:pt idx="7196">
                  <c:v>40406.268055555534</c:v>
                </c:pt>
                <c:pt idx="7197">
                  <c:v>40406.268749999996</c:v>
                </c:pt>
                <c:pt idx="7198">
                  <c:v>40406.269444444435</c:v>
                </c:pt>
                <c:pt idx="7199">
                  <c:v>40406.270138888889</c:v>
                </c:pt>
                <c:pt idx="7200">
                  <c:v>40406.270833333328</c:v>
                </c:pt>
                <c:pt idx="7201">
                  <c:v>40406.271527777775</c:v>
                </c:pt>
                <c:pt idx="7202">
                  <c:v>40406.272222222222</c:v>
                </c:pt>
                <c:pt idx="7203">
                  <c:v>40406.272916666654</c:v>
                </c:pt>
                <c:pt idx="7204">
                  <c:v>40406.273611111072</c:v>
                </c:pt>
                <c:pt idx="7205">
                  <c:v>40406.274305555555</c:v>
                </c:pt>
                <c:pt idx="7206">
                  <c:v>40406.274999999994</c:v>
                </c:pt>
                <c:pt idx="7207">
                  <c:v>40406.275694444441</c:v>
                </c:pt>
                <c:pt idx="7208">
                  <c:v>40406.276388888888</c:v>
                </c:pt>
                <c:pt idx="7209">
                  <c:v>40406.277083333283</c:v>
                </c:pt>
                <c:pt idx="7210">
                  <c:v>40406.277777777774</c:v>
                </c:pt>
                <c:pt idx="7211">
                  <c:v>40406.27847222222</c:v>
                </c:pt>
                <c:pt idx="7212">
                  <c:v>40406.279166666609</c:v>
                </c:pt>
                <c:pt idx="7213">
                  <c:v>40406.27986111107</c:v>
                </c:pt>
                <c:pt idx="7214">
                  <c:v>40406.280555555553</c:v>
                </c:pt>
                <c:pt idx="7215">
                  <c:v>40406.28125</c:v>
                </c:pt>
                <c:pt idx="7216">
                  <c:v>40406.281944444439</c:v>
                </c:pt>
                <c:pt idx="7217">
                  <c:v>40406.282638888893</c:v>
                </c:pt>
                <c:pt idx="7218">
                  <c:v>40406.283333333326</c:v>
                </c:pt>
                <c:pt idx="7219">
                  <c:v>40406.284027777772</c:v>
                </c:pt>
                <c:pt idx="7220">
                  <c:v>40406.284722222204</c:v>
                </c:pt>
                <c:pt idx="7221">
                  <c:v>40406.285416666637</c:v>
                </c:pt>
                <c:pt idx="7222">
                  <c:v>40406.286111111105</c:v>
                </c:pt>
                <c:pt idx="7223">
                  <c:v>40406.286805555552</c:v>
                </c:pt>
                <c:pt idx="7224">
                  <c:v>40406.287499999999</c:v>
                </c:pt>
                <c:pt idx="7225">
                  <c:v>40406.288194444467</c:v>
                </c:pt>
                <c:pt idx="7226">
                  <c:v>40406.288888888892</c:v>
                </c:pt>
                <c:pt idx="7227">
                  <c:v>40406.289583333324</c:v>
                </c:pt>
                <c:pt idx="7228">
                  <c:v>40406.290277777778</c:v>
                </c:pt>
                <c:pt idx="7229">
                  <c:v>40406.290972222196</c:v>
                </c:pt>
                <c:pt idx="7230">
                  <c:v>40406.291666666606</c:v>
                </c:pt>
                <c:pt idx="7231">
                  <c:v>40406.292361111053</c:v>
                </c:pt>
                <c:pt idx="7232">
                  <c:v>40406.293055555514</c:v>
                </c:pt>
                <c:pt idx="7233">
                  <c:v>40406.293749999975</c:v>
                </c:pt>
                <c:pt idx="7234">
                  <c:v>40406.294444444444</c:v>
                </c:pt>
                <c:pt idx="7235">
                  <c:v>40406.295138888876</c:v>
                </c:pt>
                <c:pt idx="7236">
                  <c:v>40406.295833333301</c:v>
                </c:pt>
                <c:pt idx="7237">
                  <c:v>40406.296527777777</c:v>
                </c:pt>
                <c:pt idx="7238">
                  <c:v>40406.297222222194</c:v>
                </c:pt>
                <c:pt idx="7239">
                  <c:v>40406.297916666619</c:v>
                </c:pt>
                <c:pt idx="7240">
                  <c:v>40406.29861111108</c:v>
                </c:pt>
                <c:pt idx="7241">
                  <c:v>40406.299305555513</c:v>
                </c:pt>
                <c:pt idx="7242">
                  <c:v>40406.299999999996</c:v>
                </c:pt>
                <c:pt idx="7243">
                  <c:v>40406.300694444493</c:v>
                </c:pt>
                <c:pt idx="7244">
                  <c:v>40406.301388888889</c:v>
                </c:pt>
                <c:pt idx="7245">
                  <c:v>40406.302083333328</c:v>
                </c:pt>
                <c:pt idx="7246">
                  <c:v>40406.302777777782</c:v>
                </c:pt>
                <c:pt idx="7247">
                  <c:v>40406.303472222222</c:v>
                </c:pt>
                <c:pt idx="7248">
                  <c:v>40406.304166666654</c:v>
                </c:pt>
                <c:pt idx="7249">
                  <c:v>40406.304861111108</c:v>
                </c:pt>
                <c:pt idx="7250">
                  <c:v>40406.305555555562</c:v>
                </c:pt>
                <c:pt idx="7251">
                  <c:v>40406.306250000031</c:v>
                </c:pt>
                <c:pt idx="7252">
                  <c:v>40406.306944444485</c:v>
                </c:pt>
                <c:pt idx="7253">
                  <c:v>40406.307638888917</c:v>
                </c:pt>
                <c:pt idx="7254">
                  <c:v>40406.308333333342</c:v>
                </c:pt>
                <c:pt idx="7255">
                  <c:v>40406.309027777781</c:v>
                </c:pt>
                <c:pt idx="7256">
                  <c:v>40406.30972222222</c:v>
                </c:pt>
                <c:pt idx="7257">
                  <c:v>40406.310416666667</c:v>
                </c:pt>
                <c:pt idx="7258">
                  <c:v>40406.311111111107</c:v>
                </c:pt>
                <c:pt idx="7259">
                  <c:v>40406.311805555553</c:v>
                </c:pt>
                <c:pt idx="7260">
                  <c:v>40406.312500000029</c:v>
                </c:pt>
                <c:pt idx="7261">
                  <c:v>40406.313194444476</c:v>
                </c:pt>
                <c:pt idx="7262">
                  <c:v>40406.313888888893</c:v>
                </c:pt>
                <c:pt idx="7263">
                  <c:v>40406.314583333333</c:v>
                </c:pt>
                <c:pt idx="7264">
                  <c:v>40406.315277777801</c:v>
                </c:pt>
                <c:pt idx="7265">
                  <c:v>40406.315972222219</c:v>
                </c:pt>
                <c:pt idx="7266">
                  <c:v>40406.316666666666</c:v>
                </c:pt>
                <c:pt idx="7267">
                  <c:v>40406.317361111105</c:v>
                </c:pt>
                <c:pt idx="7268">
                  <c:v>40406.318055555588</c:v>
                </c:pt>
                <c:pt idx="7269">
                  <c:v>40406.318750000013</c:v>
                </c:pt>
                <c:pt idx="7270">
                  <c:v>40406.319444444467</c:v>
                </c:pt>
                <c:pt idx="7271">
                  <c:v>40406.320138888892</c:v>
                </c:pt>
                <c:pt idx="7272">
                  <c:v>40406.320833333331</c:v>
                </c:pt>
                <c:pt idx="7273">
                  <c:v>40406.321527777778</c:v>
                </c:pt>
                <c:pt idx="7274">
                  <c:v>40406.322222222218</c:v>
                </c:pt>
                <c:pt idx="7275">
                  <c:v>40406.322916666664</c:v>
                </c:pt>
                <c:pt idx="7276">
                  <c:v>40406.323611111104</c:v>
                </c:pt>
                <c:pt idx="7277">
                  <c:v>40406.32430555555</c:v>
                </c:pt>
                <c:pt idx="7278">
                  <c:v>40406.325000000004</c:v>
                </c:pt>
                <c:pt idx="7279">
                  <c:v>40406.325694444473</c:v>
                </c:pt>
                <c:pt idx="7280">
                  <c:v>40406.326388888883</c:v>
                </c:pt>
                <c:pt idx="7281">
                  <c:v>40406.327083333301</c:v>
                </c:pt>
                <c:pt idx="7282">
                  <c:v>40406.327777777777</c:v>
                </c:pt>
                <c:pt idx="7283">
                  <c:v>40406.328472222216</c:v>
                </c:pt>
                <c:pt idx="7284">
                  <c:v>40406.329166666619</c:v>
                </c:pt>
                <c:pt idx="7285">
                  <c:v>40406.32986111108</c:v>
                </c:pt>
                <c:pt idx="7286">
                  <c:v>40406.330555555549</c:v>
                </c:pt>
                <c:pt idx="7287">
                  <c:v>40406.331250000003</c:v>
                </c:pt>
                <c:pt idx="7288">
                  <c:v>40406.331944444442</c:v>
                </c:pt>
                <c:pt idx="7289">
                  <c:v>40406.332638888925</c:v>
                </c:pt>
                <c:pt idx="7290">
                  <c:v>40406.333333333328</c:v>
                </c:pt>
                <c:pt idx="7291">
                  <c:v>40406.334027777782</c:v>
                </c:pt>
                <c:pt idx="7292">
                  <c:v>40406.334722222222</c:v>
                </c:pt>
                <c:pt idx="7293">
                  <c:v>40406.335416666654</c:v>
                </c:pt>
                <c:pt idx="7294">
                  <c:v>40406.336111111108</c:v>
                </c:pt>
                <c:pt idx="7295">
                  <c:v>40406.336805555562</c:v>
                </c:pt>
                <c:pt idx="7296">
                  <c:v>40406.337500000001</c:v>
                </c:pt>
                <c:pt idx="7297">
                  <c:v>40406.338194444485</c:v>
                </c:pt>
                <c:pt idx="7298">
                  <c:v>40406.338888888917</c:v>
                </c:pt>
                <c:pt idx="7299">
                  <c:v>40406.339583333327</c:v>
                </c:pt>
                <c:pt idx="7300">
                  <c:v>40406.34027777781</c:v>
                </c:pt>
                <c:pt idx="7301">
                  <c:v>40406.340972222242</c:v>
                </c:pt>
                <c:pt idx="7302">
                  <c:v>40406.341666666638</c:v>
                </c:pt>
                <c:pt idx="7303">
                  <c:v>40406.342361111107</c:v>
                </c:pt>
                <c:pt idx="7304">
                  <c:v>40406.343055555553</c:v>
                </c:pt>
                <c:pt idx="7305">
                  <c:v>40406.34375</c:v>
                </c:pt>
                <c:pt idx="7306">
                  <c:v>40406.344444444476</c:v>
                </c:pt>
                <c:pt idx="7307">
                  <c:v>40406.345138888893</c:v>
                </c:pt>
                <c:pt idx="7308">
                  <c:v>40406.345833333333</c:v>
                </c:pt>
                <c:pt idx="7309">
                  <c:v>40406.346527777801</c:v>
                </c:pt>
                <c:pt idx="7310">
                  <c:v>40406.347222222219</c:v>
                </c:pt>
                <c:pt idx="7311">
                  <c:v>40406.347916666666</c:v>
                </c:pt>
                <c:pt idx="7312">
                  <c:v>40406.348611111112</c:v>
                </c:pt>
                <c:pt idx="7313">
                  <c:v>40406.349305555552</c:v>
                </c:pt>
                <c:pt idx="7314">
                  <c:v>40406.350000000013</c:v>
                </c:pt>
                <c:pt idx="7315">
                  <c:v>40406.350694444496</c:v>
                </c:pt>
                <c:pt idx="7316">
                  <c:v>40406.351388888892</c:v>
                </c:pt>
                <c:pt idx="7317">
                  <c:v>40406.352083333331</c:v>
                </c:pt>
                <c:pt idx="7318">
                  <c:v>40406.352777777793</c:v>
                </c:pt>
                <c:pt idx="7319">
                  <c:v>40406.353472222218</c:v>
                </c:pt>
                <c:pt idx="7320">
                  <c:v>40406.354166666664</c:v>
                </c:pt>
                <c:pt idx="7321">
                  <c:v>40406.354861111111</c:v>
                </c:pt>
                <c:pt idx="7322">
                  <c:v>40406.355555555579</c:v>
                </c:pt>
                <c:pt idx="7323">
                  <c:v>40406.356250000041</c:v>
                </c:pt>
                <c:pt idx="7324">
                  <c:v>40406.356944444502</c:v>
                </c:pt>
                <c:pt idx="7325">
                  <c:v>40406.35763888892</c:v>
                </c:pt>
                <c:pt idx="7326">
                  <c:v>40406.358333333359</c:v>
                </c:pt>
                <c:pt idx="7327">
                  <c:v>40406.359027777791</c:v>
                </c:pt>
                <c:pt idx="7328">
                  <c:v>40406.359722222216</c:v>
                </c:pt>
                <c:pt idx="7329">
                  <c:v>40406.360416666656</c:v>
                </c:pt>
                <c:pt idx="7330">
                  <c:v>40406.36111111108</c:v>
                </c:pt>
                <c:pt idx="7331">
                  <c:v>40406.361805555534</c:v>
                </c:pt>
                <c:pt idx="7332">
                  <c:v>40406.362500000003</c:v>
                </c:pt>
                <c:pt idx="7333">
                  <c:v>40406.363194444442</c:v>
                </c:pt>
                <c:pt idx="7334">
                  <c:v>40406.363888888889</c:v>
                </c:pt>
                <c:pt idx="7335">
                  <c:v>40406.364583333328</c:v>
                </c:pt>
                <c:pt idx="7336">
                  <c:v>40406.365277777782</c:v>
                </c:pt>
                <c:pt idx="7337">
                  <c:v>40406.365972222222</c:v>
                </c:pt>
                <c:pt idx="7338">
                  <c:v>40406.366666666654</c:v>
                </c:pt>
                <c:pt idx="7339">
                  <c:v>40406.367361111072</c:v>
                </c:pt>
                <c:pt idx="7340">
                  <c:v>40406.368055555562</c:v>
                </c:pt>
                <c:pt idx="7341">
                  <c:v>40406.368750000001</c:v>
                </c:pt>
                <c:pt idx="7342">
                  <c:v>40406.369444444441</c:v>
                </c:pt>
                <c:pt idx="7343">
                  <c:v>40406.370138888917</c:v>
                </c:pt>
                <c:pt idx="7344">
                  <c:v>40406.370833333342</c:v>
                </c:pt>
                <c:pt idx="7345">
                  <c:v>40406.371527777781</c:v>
                </c:pt>
                <c:pt idx="7346">
                  <c:v>40406.372222222242</c:v>
                </c:pt>
                <c:pt idx="7347">
                  <c:v>40406.372916666667</c:v>
                </c:pt>
                <c:pt idx="7348">
                  <c:v>40406.373611111107</c:v>
                </c:pt>
                <c:pt idx="7349">
                  <c:v>40406.374305555553</c:v>
                </c:pt>
                <c:pt idx="7350">
                  <c:v>40406.375</c:v>
                </c:pt>
                <c:pt idx="7351">
                  <c:v>40406.375694444476</c:v>
                </c:pt>
                <c:pt idx="7352">
                  <c:v>40406.376388888893</c:v>
                </c:pt>
                <c:pt idx="7353">
                  <c:v>40406.377083333326</c:v>
                </c:pt>
                <c:pt idx="7354">
                  <c:v>40406.377777777772</c:v>
                </c:pt>
                <c:pt idx="7355">
                  <c:v>40406.378472222219</c:v>
                </c:pt>
                <c:pt idx="7356">
                  <c:v>40406.379166666637</c:v>
                </c:pt>
                <c:pt idx="7357">
                  <c:v>40406.379861111105</c:v>
                </c:pt>
                <c:pt idx="7358">
                  <c:v>40406.380555555588</c:v>
                </c:pt>
                <c:pt idx="7359">
                  <c:v>40406.381250000013</c:v>
                </c:pt>
                <c:pt idx="7360">
                  <c:v>40406.381944444467</c:v>
                </c:pt>
                <c:pt idx="7361">
                  <c:v>40406.382638888936</c:v>
                </c:pt>
                <c:pt idx="7362">
                  <c:v>40406.383333333331</c:v>
                </c:pt>
                <c:pt idx="7363">
                  <c:v>40406.384027777793</c:v>
                </c:pt>
                <c:pt idx="7364">
                  <c:v>40406.384722222218</c:v>
                </c:pt>
                <c:pt idx="7365">
                  <c:v>40406.385416666664</c:v>
                </c:pt>
                <c:pt idx="7366">
                  <c:v>40406.386111111111</c:v>
                </c:pt>
                <c:pt idx="7367">
                  <c:v>40406.386805555579</c:v>
                </c:pt>
                <c:pt idx="7368">
                  <c:v>40406.387500000012</c:v>
                </c:pt>
                <c:pt idx="7369">
                  <c:v>40406.388194444502</c:v>
                </c:pt>
                <c:pt idx="7370">
                  <c:v>40406.38888888892</c:v>
                </c:pt>
                <c:pt idx="7371">
                  <c:v>40406.38958333333</c:v>
                </c:pt>
                <c:pt idx="7372">
                  <c:v>40406.390277777791</c:v>
                </c:pt>
                <c:pt idx="7373">
                  <c:v>40406.390972222216</c:v>
                </c:pt>
                <c:pt idx="7374">
                  <c:v>40406.391666666619</c:v>
                </c:pt>
                <c:pt idx="7375">
                  <c:v>40406.39236111108</c:v>
                </c:pt>
                <c:pt idx="7376">
                  <c:v>40406.393055555534</c:v>
                </c:pt>
                <c:pt idx="7377">
                  <c:v>40406.393749999996</c:v>
                </c:pt>
                <c:pt idx="7378">
                  <c:v>40406.394444444442</c:v>
                </c:pt>
                <c:pt idx="7379">
                  <c:v>40406.395138888889</c:v>
                </c:pt>
                <c:pt idx="7380">
                  <c:v>40406.395833333328</c:v>
                </c:pt>
                <c:pt idx="7381">
                  <c:v>40406.396527777782</c:v>
                </c:pt>
                <c:pt idx="7382">
                  <c:v>40406.397222222222</c:v>
                </c:pt>
                <c:pt idx="7383">
                  <c:v>40406.397916666654</c:v>
                </c:pt>
                <c:pt idx="7384">
                  <c:v>40406.398611111108</c:v>
                </c:pt>
                <c:pt idx="7385">
                  <c:v>40406.399305555555</c:v>
                </c:pt>
                <c:pt idx="7386">
                  <c:v>40406.400000000001</c:v>
                </c:pt>
                <c:pt idx="7387">
                  <c:v>40406.400694444485</c:v>
                </c:pt>
                <c:pt idx="7388">
                  <c:v>40406.401388888888</c:v>
                </c:pt>
                <c:pt idx="7389">
                  <c:v>40406.402083333327</c:v>
                </c:pt>
                <c:pt idx="7390">
                  <c:v>40406.402777777781</c:v>
                </c:pt>
                <c:pt idx="7391">
                  <c:v>40406.40347222222</c:v>
                </c:pt>
                <c:pt idx="7392">
                  <c:v>40406.404166666638</c:v>
                </c:pt>
                <c:pt idx="7393">
                  <c:v>40406.404861111107</c:v>
                </c:pt>
                <c:pt idx="7394">
                  <c:v>40406.405555555553</c:v>
                </c:pt>
                <c:pt idx="7395">
                  <c:v>40406.406250000029</c:v>
                </c:pt>
                <c:pt idx="7396">
                  <c:v>40406.406944444476</c:v>
                </c:pt>
                <c:pt idx="7397">
                  <c:v>40406.407638888893</c:v>
                </c:pt>
                <c:pt idx="7398">
                  <c:v>40406.408333333333</c:v>
                </c:pt>
                <c:pt idx="7399">
                  <c:v>40406.409027777772</c:v>
                </c:pt>
                <c:pt idx="7400">
                  <c:v>40406.409722222204</c:v>
                </c:pt>
                <c:pt idx="7401">
                  <c:v>40406.410416666666</c:v>
                </c:pt>
                <c:pt idx="7402">
                  <c:v>40406.411111111105</c:v>
                </c:pt>
                <c:pt idx="7403">
                  <c:v>40406.411805555552</c:v>
                </c:pt>
                <c:pt idx="7404">
                  <c:v>40406.412500000013</c:v>
                </c:pt>
                <c:pt idx="7405">
                  <c:v>40406.413194444467</c:v>
                </c:pt>
                <c:pt idx="7406">
                  <c:v>40406.413888888892</c:v>
                </c:pt>
                <c:pt idx="7407">
                  <c:v>40406.414583333331</c:v>
                </c:pt>
                <c:pt idx="7408">
                  <c:v>40406.415277777793</c:v>
                </c:pt>
                <c:pt idx="7409">
                  <c:v>40406.415972222218</c:v>
                </c:pt>
                <c:pt idx="7410">
                  <c:v>40406.416666666664</c:v>
                </c:pt>
                <c:pt idx="7411">
                  <c:v>40406.417361111104</c:v>
                </c:pt>
                <c:pt idx="7412">
                  <c:v>40406.418055555579</c:v>
                </c:pt>
                <c:pt idx="7413">
                  <c:v>40406.418750000012</c:v>
                </c:pt>
                <c:pt idx="7414">
                  <c:v>40406.419444444473</c:v>
                </c:pt>
                <c:pt idx="7415">
                  <c:v>40406.420138888883</c:v>
                </c:pt>
                <c:pt idx="7416">
                  <c:v>40406.42083333333</c:v>
                </c:pt>
                <c:pt idx="7417">
                  <c:v>40406.421527777777</c:v>
                </c:pt>
                <c:pt idx="7418">
                  <c:v>40406.422222222216</c:v>
                </c:pt>
                <c:pt idx="7419">
                  <c:v>40406.422916666656</c:v>
                </c:pt>
                <c:pt idx="7420">
                  <c:v>40406.42361111108</c:v>
                </c:pt>
                <c:pt idx="7421">
                  <c:v>40406.424305555534</c:v>
                </c:pt>
                <c:pt idx="7422">
                  <c:v>40406.424999999996</c:v>
                </c:pt>
                <c:pt idx="7423">
                  <c:v>40406.425694444442</c:v>
                </c:pt>
                <c:pt idx="7424">
                  <c:v>40406.426388888889</c:v>
                </c:pt>
                <c:pt idx="7425">
                  <c:v>40406.427083333299</c:v>
                </c:pt>
                <c:pt idx="7426">
                  <c:v>40406.427777777775</c:v>
                </c:pt>
                <c:pt idx="7427">
                  <c:v>40406.428472222222</c:v>
                </c:pt>
                <c:pt idx="7428">
                  <c:v>40406.429166666603</c:v>
                </c:pt>
                <c:pt idx="7429">
                  <c:v>40406.429861111072</c:v>
                </c:pt>
                <c:pt idx="7430">
                  <c:v>40406.430555555562</c:v>
                </c:pt>
                <c:pt idx="7431">
                  <c:v>40406.431250000001</c:v>
                </c:pt>
                <c:pt idx="7432">
                  <c:v>40406.431944444441</c:v>
                </c:pt>
                <c:pt idx="7433">
                  <c:v>40406.432638888917</c:v>
                </c:pt>
                <c:pt idx="7434">
                  <c:v>40406.433333333327</c:v>
                </c:pt>
                <c:pt idx="7435">
                  <c:v>40406.434027777781</c:v>
                </c:pt>
                <c:pt idx="7436">
                  <c:v>40406.43472222222</c:v>
                </c:pt>
                <c:pt idx="7437">
                  <c:v>40406.435416666638</c:v>
                </c:pt>
                <c:pt idx="7438">
                  <c:v>40406.436111111107</c:v>
                </c:pt>
                <c:pt idx="7439">
                  <c:v>40406.436805555553</c:v>
                </c:pt>
                <c:pt idx="7440">
                  <c:v>40406.4375</c:v>
                </c:pt>
                <c:pt idx="7441">
                  <c:v>40406.438194444476</c:v>
                </c:pt>
                <c:pt idx="7442">
                  <c:v>40406.438888888893</c:v>
                </c:pt>
                <c:pt idx="7443">
                  <c:v>40406.439583333326</c:v>
                </c:pt>
                <c:pt idx="7444">
                  <c:v>40406.440277777801</c:v>
                </c:pt>
                <c:pt idx="7445">
                  <c:v>40406.440972222219</c:v>
                </c:pt>
                <c:pt idx="7446">
                  <c:v>40406.441666666637</c:v>
                </c:pt>
                <c:pt idx="7447">
                  <c:v>40406.442361111105</c:v>
                </c:pt>
                <c:pt idx="7448">
                  <c:v>40406.443055555552</c:v>
                </c:pt>
                <c:pt idx="7449">
                  <c:v>40406.443749999999</c:v>
                </c:pt>
                <c:pt idx="7450">
                  <c:v>40406.444444444467</c:v>
                </c:pt>
                <c:pt idx="7451">
                  <c:v>40406.445138888892</c:v>
                </c:pt>
                <c:pt idx="7452">
                  <c:v>40406.445833333331</c:v>
                </c:pt>
                <c:pt idx="7453">
                  <c:v>40406.446527777793</c:v>
                </c:pt>
                <c:pt idx="7454">
                  <c:v>40406.447222222218</c:v>
                </c:pt>
                <c:pt idx="7455">
                  <c:v>40406.447916666664</c:v>
                </c:pt>
                <c:pt idx="7456">
                  <c:v>40406.448611111111</c:v>
                </c:pt>
                <c:pt idx="7457">
                  <c:v>40406.44930555555</c:v>
                </c:pt>
                <c:pt idx="7458">
                  <c:v>40406.450000000012</c:v>
                </c:pt>
                <c:pt idx="7459">
                  <c:v>40406.450694444502</c:v>
                </c:pt>
                <c:pt idx="7460">
                  <c:v>40406.451388888883</c:v>
                </c:pt>
                <c:pt idx="7461">
                  <c:v>40406.45208333333</c:v>
                </c:pt>
                <c:pt idx="7462">
                  <c:v>40406.452777777791</c:v>
                </c:pt>
                <c:pt idx="7463">
                  <c:v>40406.453472222216</c:v>
                </c:pt>
                <c:pt idx="7464">
                  <c:v>40406.454166666656</c:v>
                </c:pt>
                <c:pt idx="7465">
                  <c:v>40406.454861111109</c:v>
                </c:pt>
                <c:pt idx="7466">
                  <c:v>40406.455555555549</c:v>
                </c:pt>
                <c:pt idx="7467">
                  <c:v>40406.456250000039</c:v>
                </c:pt>
                <c:pt idx="7468">
                  <c:v>40406.456944444493</c:v>
                </c:pt>
                <c:pt idx="7469">
                  <c:v>40406.457638888925</c:v>
                </c:pt>
                <c:pt idx="7470">
                  <c:v>40406.458333333343</c:v>
                </c:pt>
                <c:pt idx="7471">
                  <c:v>40406.459027777782</c:v>
                </c:pt>
                <c:pt idx="7472">
                  <c:v>40406.459722222222</c:v>
                </c:pt>
                <c:pt idx="7473">
                  <c:v>40406.460416666654</c:v>
                </c:pt>
                <c:pt idx="7474">
                  <c:v>40406.461111111072</c:v>
                </c:pt>
                <c:pt idx="7475">
                  <c:v>40406.461805555555</c:v>
                </c:pt>
                <c:pt idx="7476">
                  <c:v>40406.462500000001</c:v>
                </c:pt>
                <c:pt idx="7477">
                  <c:v>40406.463194444441</c:v>
                </c:pt>
                <c:pt idx="7478">
                  <c:v>40406.463888888888</c:v>
                </c:pt>
                <c:pt idx="7479">
                  <c:v>40406.464583333327</c:v>
                </c:pt>
                <c:pt idx="7480">
                  <c:v>40406.465277777781</c:v>
                </c:pt>
                <c:pt idx="7481">
                  <c:v>40406.46597222222</c:v>
                </c:pt>
                <c:pt idx="7482">
                  <c:v>40406.466666666638</c:v>
                </c:pt>
                <c:pt idx="7483">
                  <c:v>40406.46736111107</c:v>
                </c:pt>
                <c:pt idx="7484">
                  <c:v>40406.468055555553</c:v>
                </c:pt>
                <c:pt idx="7485">
                  <c:v>40406.46875</c:v>
                </c:pt>
                <c:pt idx="7486">
                  <c:v>40406.469444444439</c:v>
                </c:pt>
                <c:pt idx="7487">
                  <c:v>40406.470138888893</c:v>
                </c:pt>
                <c:pt idx="7488">
                  <c:v>40406.470833333333</c:v>
                </c:pt>
                <c:pt idx="7489">
                  <c:v>40406.471527777772</c:v>
                </c:pt>
                <c:pt idx="7490">
                  <c:v>40406.472222222219</c:v>
                </c:pt>
                <c:pt idx="7491">
                  <c:v>40406.472916666666</c:v>
                </c:pt>
                <c:pt idx="7492">
                  <c:v>40406.473611111105</c:v>
                </c:pt>
                <c:pt idx="7493">
                  <c:v>40406.474305555552</c:v>
                </c:pt>
                <c:pt idx="7494">
                  <c:v>40406.475000000006</c:v>
                </c:pt>
                <c:pt idx="7495">
                  <c:v>40406.475694444467</c:v>
                </c:pt>
                <c:pt idx="7496">
                  <c:v>40406.476388888892</c:v>
                </c:pt>
                <c:pt idx="7497">
                  <c:v>40406.477083333324</c:v>
                </c:pt>
                <c:pt idx="7498">
                  <c:v>40406.477777777778</c:v>
                </c:pt>
                <c:pt idx="7499">
                  <c:v>40406.478472222218</c:v>
                </c:pt>
                <c:pt idx="7500">
                  <c:v>40406.479166666628</c:v>
                </c:pt>
                <c:pt idx="7501">
                  <c:v>40406.479861111104</c:v>
                </c:pt>
                <c:pt idx="7502">
                  <c:v>40406.480555555579</c:v>
                </c:pt>
                <c:pt idx="7503">
                  <c:v>40406.481250000012</c:v>
                </c:pt>
                <c:pt idx="7504">
                  <c:v>40406.481944444473</c:v>
                </c:pt>
                <c:pt idx="7505">
                  <c:v>40406.48263888892</c:v>
                </c:pt>
                <c:pt idx="7506">
                  <c:v>40406.48333333333</c:v>
                </c:pt>
                <c:pt idx="7507">
                  <c:v>40406.484027777791</c:v>
                </c:pt>
                <c:pt idx="7508">
                  <c:v>40406.484722222216</c:v>
                </c:pt>
                <c:pt idx="7509">
                  <c:v>40406.485416666656</c:v>
                </c:pt>
                <c:pt idx="7510">
                  <c:v>40406.486111111109</c:v>
                </c:pt>
                <c:pt idx="7511">
                  <c:v>40406.486805555549</c:v>
                </c:pt>
                <c:pt idx="7512">
                  <c:v>40406.487500000003</c:v>
                </c:pt>
                <c:pt idx="7513">
                  <c:v>40406.488194444493</c:v>
                </c:pt>
                <c:pt idx="7514">
                  <c:v>40406.488888888925</c:v>
                </c:pt>
                <c:pt idx="7515">
                  <c:v>40406.489583333328</c:v>
                </c:pt>
                <c:pt idx="7516">
                  <c:v>40406.490277777782</c:v>
                </c:pt>
                <c:pt idx="7517">
                  <c:v>40406.490972222222</c:v>
                </c:pt>
                <c:pt idx="7518">
                  <c:v>40406.491666666603</c:v>
                </c:pt>
                <c:pt idx="7519">
                  <c:v>40406.492361111072</c:v>
                </c:pt>
                <c:pt idx="7520">
                  <c:v>40406.493055555555</c:v>
                </c:pt>
                <c:pt idx="7521">
                  <c:v>40406.493749999994</c:v>
                </c:pt>
                <c:pt idx="7522">
                  <c:v>40406.494444444441</c:v>
                </c:pt>
                <c:pt idx="7523">
                  <c:v>40406.495138888888</c:v>
                </c:pt>
                <c:pt idx="7524">
                  <c:v>40406.495833333327</c:v>
                </c:pt>
                <c:pt idx="7525">
                  <c:v>40406.496527777781</c:v>
                </c:pt>
                <c:pt idx="7526">
                  <c:v>40406.49722222222</c:v>
                </c:pt>
                <c:pt idx="7527">
                  <c:v>40406.497916666638</c:v>
                </c:pt>
                <c:pt idx="7528">
                  <c:v>40406.498611111107</c:v>
                </c:pt>
                <c:pt idx="7529">
                  <c:v>40406.499305555524</c:v>
                </c:pt>
                <c:pt idx="7530">
                  <c:v>40406.5</c:v>
                </c:pt>
                <c:pt idx="7531">
                  <c:v>40406.500694444476</c:v>
                </c:pt>
                <c:pt idx="7532">
                  <c:v>40406.501388888886</c:v>
                </c:pt>
                <c:pt idx="7533">
                  <c:v>40406.502083333326</c:v>
                </c:pt>
                <c:pt idx="7534">
                  <c:v>40406.502777777772</c:v>
                </c:pt>
                <c:pt idx="7535">
                  <c:v>40406.503472222204</c:v>
                </c:pt>
                <c:pt idx="7536">
                  <c:v>40406.504166666637</c:v>
                </c:pt>
                <c:pt idx="7537">
                  <c:v>40406.504861111105</c:v>
                </c:pt>
                <c:pt idx="7538">
                  <c:v>40406.505555555552</c:v>
                </c:pt>
                <c:pt idx="7539">
                  <c:v>40406.506250000013</c:v>
                </c:pt>
                <c:pt idx="7540">
                  <c:v>40406.506944444467</c:v>
                </c:pt>
                <c:pt idx="7541">
                  <c:v>40406.507638888892</c:v>
                </c:pt>
                <c:pt idx="7542">
                  <c:v>40406.508333333331</c:v>
                </c:pt>
                <c:pt idx="7543">
                  <c:v>40406.509027777778</c:v>
                </c:pt>
                <c:pt idx="7544">
                  <c:v>40406.509722222196</c:v>
                </c:pt>
                <c:pt idx="7545">
                  <c:v>40406.510416666664</c:v>
                </c:pt>
                <c:pt idx="7546">
                  <c:v>40406.511111111104</c:v>
                </c:pt>
                <c:pt idx="7547">
                  <c:v>40406.51180555555</c:v>
                </c:pt>
                <c:pt idx="7548">
                  <c:v>40406.512500000012</c:v>
                </c:pt>
                <c:pt idx="7549">
                  <c:v>40406.513194444473</c:v>
                </c:pt>
                <c:pt idx="7550">
                  <c:v>40406.513888888883</c:v>
                </c:pt>
                <c:pt idx="7551">
                  <c:v>40406.51458333333</c:v>
                </c:pt>
                <c:pt idx="7552">
                  <c:v>40406.515277777791</c:v>
                </c:pt>
                <c:pt idx="7553">
                  <c:v>40406.515972222216</c:v>
                </c:pt>
                <c:pt idx="7554">
                  <c:v>40406.516666666656</c:v>
                </c:pt>
                <c:pt idx="7555">
                  <c:v>40406.51736111108</c:v>
                </c:pt>
                <c:pt idx="7556">
                  <c:v>40406.518055555549</c:v>
                </c:pt>
                <c:pt idx="7557">
                  <c:v>40406.518750000003</c:v>
                </c:pt>
                <c:pt idx="7558">
                  <c:v>40406.519444444442</c:v>
                </c:pt>
                <c:pt idx="7559">
                  <c:v>40406.520138888889</c:v>
                </c:pt>
                <c:pt idx="7560">
                  <c:v>40406.520833333328</c:v>
                </c:pt>
                <c:pt idx="7561">
                  <c:v>40406.521527777775</c:v>
                </c:pt>
                <c:pt idx="7562">
                  <c:v>40406.522222222222</c:v>
                </c:pt>
                <c:pt idx="7563">
                  <c:v>40406.522916666654</c:v>
                </c:pt>
                <c:pt idx="7564">
                  <c:v>40406.523611111072</c:v>
                </c:pt>
                <c:pt idx="7565">
                  <c:v>40406.524305555555</c:v>
                </c:pt>
                <c:pt idx="7566">
                  <c:v>40406.524999999994</c:v>
                </c:pt>
                <c:pt idx="7567">
                  <c:v>40406.525694444441</c:v>
                </c:pt>
                <c:pt idx="7568">
                  <c:v>40406.526388888888</c:v>
                </c:pt>
                <c:pt idx="7569">
                  <c:v>40406.527083333283</c:v>
                </c:pt>
                <c:pt idx="7570">
                  <c:v>40406.527777777774</c:v>
                </c:pt>
                <c:pt idx="7571">
                  <c:v>40406.52847222222</c:v>
                </c:pt>
                <c:pt idx="7572">
                  <c:v>40406.529166666609</c:v>
                </c:pt>
                <c:pt idx="7573">
                  <c:v>40406.52986111107</c:v>
                </c:pt>
                <c:pt idx="7574">
                  <c:v>40406.530555555553</c:v>
                </c:pt>
                <c:pt idx="7575">
                  <c:v>40406.53125</c:v>
                </c:pt>
                <c:pt idx="7576">
                  <c:v>40406.531944444439</c:v>
                </c:pt>
                <c:pt idx="7577">
                  <c:v>40406.532638888893</c:v>
                </c:pt>
                <c:pt idx="7578">
                  <c:v>40406.533333333326</c:v>
                </c:pt>
                <c:pt idx="7579">
                  <c:v>40406.534027777772</c:v>
                </c:pt>
                <c:pt idx="7580">
                  <c:v>40406.534722222204</c:v>
                </c:pt>
                <c:pt idx="7581">
                  <c:v>40406.535416666637</c:v>
                </c:pt>
                <c:pt idx="7582">
                  <c:v>40406.536111111105</c:v>
                </c:pt>
                <c:pt idx="7583">
                  <c:v>40406.536805555552</c:v>
                </c:pt>
                <c:pt idx="7584">
                  <c:v>40406.537499999999</c:v>
                </c:pt>
                <c:pt idx="7585">
                  <c:v>40406.538194444467</c:v>
                </c:pt>
                <c:pt idx="7586">
                  <c:v>40406.538888888892</c:v>
                </c:pt>
                <c:pt idx="7587">
                  <c:v>40406.539583333324</c:v>
                </c:pt>
                <c:pt idx="7588">
                  <c:v>40406.540277777793</c:v>
                </c:pt>
                <c:pt idx="7589">
                  <c:v>40406.540972222218</c:v>
                </c:pt>
                <c:pt idx="7590">
                  <c:v>40406.541666666628</c:v>
                </c:pt>
                <c:pt idx="7591">
                  <c:v>40406.542361111104</c:v>
                </c:pt>
                <c:pt idx="7592">
                  <c:v>40406.54305555555</c:v>
                </c:pt>
                <c:pt idx="7593">
                  <c:v>40406.543749999997</c:v>
                </c:pt>
                <c:pt idx="7594">
                  <c:v>40406.544444444473</c:v>
                </c:pt>
                <c:pt idx="7595">
                  <c:v>40406.545138888883</c:v>
                </c:pt>
                <c:pt idx="7596">
                  <c:v>40406.54583333333</c:v>
                </c:pt>
                <c:pt idx="7597">
                  <c:v>40406.546527777791</c:v>
                </c:pt>
                <c:pt idx="7598">
                  <c:v>40406.547222222216</c:v>
                </c:pt>
                <c:pt idx="7599">
                  <c:v>40406.547916666656</c:v>
                </c:pt>
                <c:pt idx="7600">
                  <c:v>40406.548611111109</c:v>
                </c:pt>
                <c:pt idx="7601">
                  <c:v>40406.549305555534</c:v>
                </c:pt>
                <c:pt idx="7602">
                  <c:v>40406.550000000003</c:v>
                </c:pt>
                <c:pt idx="7603">
                  <c:v>40406.550694444493</c:v>
                </c:pt>
                <c:pt idx="7604">
                  <c:v>40406.551388888889</c:v>
                </c:pt>
                <c:pt idx="7605">
                  <c:v>40406.552083333328</c:v>
                </c:pt>
                <c:pt idx="7606">
                  <c:v>40406.552777777782</c:v>
                </c:pt>
                <c:pt idx="7607">
                  <c:v>40406.553472222222</c:v>
                </c:pt>
                <c:pt idx="7608">
                  <c:v>40406.554166666654</c:v>
                </c:pt>
                <c:pt idx="7609">
                  <c:v>40406.554861111108</c:v>
                </c:pt>
                <c:pt idx="7610">
                  <c:v>40406.555555555562</c:v>
                </c:pt>
                <c:pt idx="7611">
                  <c:v>40406.556250000031</c:v>
                </c:pt>
                <c:pt idx="7612">
                  <c:v>40406.556944444485</c:v>
                </c:pt>
                <c:pt idx="7613">
                  <c:v>40406.557638888917</c:v>
                </c:pt>
                <c:pt idx="7614">
                  <c:v>40406.558333333342</c:v>
                </c:pt>
                <c:pt idx="7615">
                  <c:v>40406.559027777781</c:v>
                </c:pt>
                <c:pt idx="7616">
                  <c:v>40406.55972222222</c:v>
                </c:pt>
                <c:pt idx="7617">
                  <c:v>40406.560416666638</c:v>
                </c:pt>
                <c:pt idx="7618">
                  <c:v>40406.56111111107</c:v>
                </c:pt>
                <c:pt idx="7619">
                  <c:v>40406.561805555524</c:v>
                </c:pt>
                <c:pt idx="7620">
                  <c:v>40406.5625</c:v>
                </c:pt>
                <c:pt idx="7621">
                  <c:v>40406.563194444439</c:v>
                </c:pt>
                <c:pt idx="7622">
                  <c:v>40406.563888888886</c:v>
                </c:pt>
                <c:pt idx="7623">
                  <c:v>40406.564583333326</c:v>
                </c:pt>
                <c:pt idx="7624">
                  <c:v>40406.565277777772</c:v>
                </c:pt>
                <c:pt idx="7625">
                  <c:v>40406.565972222204</c:v>
                </c:pt>
                <c:pt idx="7626">
                  <c:v>40406.566666666637</c:v>
                </c:pt>
                <c:pt idx="7627">
                  <c:v>40406.567361111054</c:v>
                </c:pt>
                <c:pt idx="7628">
                  <c:v>40406.568055555552</c:v>
                </c:pt>
                <c:pt idx="7629">
                  <c:v>40406.568749999999</c:v>
                </c:pt>
                <c:pt idx="7630">
                  <c:v>40406.569444444438</c:v>
                </c:pt>
                <c:pt idx="7631">
                  <c:v>40406.570138888892</c:v>
                </c:pt>
                <c:pt idx="7632">
                  <c:v>40406.570833333331</c:v>
                </c:pt>
                <c:pt idx="7633">
                  <c:v>40406.571527777778</c:v>
                </c:pt>
                <c:pt idx="7634">
                  <c:v>40406.572222222218</c:v>
                </c:pt>
                <c:pt idx="7635">
                  <c:v>40406.572916666664</c:v>
                </c:pt>
                <c:pt idx="7636">
                  <c:v>40406.573611111104</c:v>
                </c:pt>
                <c:pt idx="7637">
                  <c:v>40406.57430555555</c:v>
                </c:pt>
                <c:pt idx="7638">
                  <c:v>40406.575000000004</c:v>
                </c:pt>
                <c:pt idx="7639">
                  <c:v>40406.575694444473</c:v>
                </c:pt>
                <c:pt idx="7640">
                  <c:v>40406.576388888883</c:v>
                </c:pt>
                <c:pt idx="7641">
                  <c:v>40406.577083333301</c:v>
                </c:pt>
                <c:pt idx="7642">
                  <c:v>40406.577777777777</c:v>
                </c:pt>
                <c:pt idx="7643">
                  <c:v>40406.578472222216</c:v>
                </c:pt>
                <c:pt idx="7644">
                  <c:v>40406.579166666619</c:v>
                </c:pt>
                <c:pt idx="7645">
                  <c:v>40406.57986111108</c:v>
                </c:pt>
                <c:pt idx="7646">
                  <c:v>40406.580555555549</c:v>
                </c:pt>
                <c:pt idx="7647">
                  <c:v>40406.581250000003</c:v>
                </c:pt>
                <c:pt idx="7648">
                  <c:v>40406.581944444442</c:v>
                </c:pt>
                <c:pt idx="7649">
                  <c:v>40406.582638888925</c:v>
                </c:pt>
                <c:pt idx="7650">
                  <c:v>40406.583333333328</c:v>
                </c:pt>
                <c:pt idx="7651">
                  <c:v>40406.584027777782</c:v>
                </c:pt>
                <c:pt idx="7652">
                  <c:v>40406.584722222222</c:v>
                </c:pt>
                <c:pt idx="7653">
                  <c:v>40406.585416666654</c:v>
                </c:pt>
                <c:pt idx="7654">
                  <c:v>40406.586111111108</c:v>
                </c:pt>
                <c:pt idx="7655">
                  <c:v>40406.586805555562</c:v>
                </c:pt>
                <c:pt idx="7656">
                  <c:v>40406.587500000001</c:v>
                </c:pt>
                <c:pt idx="7657">
                  <c:v>40406.588194444485</c:v>
                </c:pt>
                <c:pt idx="7658">
                  <c:v>40406.588888888917</c:v>
                </c:pt>
                <c:pt idx="7659">
                  <c:v>40406.589583333327</c:v>
                </c:pt>
                <c:pt idx="7660">
                  <c:v>40406.590277777781</c:v>
                </c:pt>
                <c:pt idx="7661">
                  <c:v>40406.59097222222</c:v>
                </c:pt>
                <c:pt idx="7662">
                  <c:v>40406.591666666609</c:v>
                </c:pt>
                <c:pt idx="7663">
                  <c:v>40406.59236111107</c:v>
                </c:pt>
                <c:pt idx="7664">
                  <c:v>40406.593055555524</c:v>
                </c:pt>
                <c:pt idx="7665">
                  <c:v>40406.593749999985</c:v>
                </c:pt>
                <c:pt idx="7666">
                  <c:v>40406.594444444439</c:v>
                </c:pt>
                <c:pt idx="7667">
                  <c:v>40406.595138888886</c:v>
                </c:pt>
                <c:pt idx="7668">
                  <c:v>40406.595833333326</c:v>
                </c:pt>
                <c:pt idx="7669">
                  <c:v>40406.596527777772</c:v>
                </c:pt>
                <c:pt idx="7670">
                  <c:v>40406.597222222204</c:v>
                </c:pt>
                <c:pt idx="7671">
                  <c:v>40406.597916666637</c:v>
                </c:pt>
                <c:pt idx="7672">
                  <c:v>40406.598611111105</c:v>
                </c:pt>
                <c:pt idx="7673">
                  <c:v>40406.599305555523</c:v>
                </c:pt>
                <c:pt idx="7674">
                  <c:v>40406.6</c:v>
                </c:pt>
                <c:pt idx="7675">
                  <c:v>40406.600694444467</c:v>
                </c:pt>
                <c:pt idx="7676">
                  <c:v>40406.601388888885</c:v>
                </c:pt>
                <c:pt idx="7677">
                  <c:v>40406.602083333324</c:v>
                </c:pt>
                <c:pt idx="7678">
                  <c:v>40406.602777777778</c:v>
                </c:pt>
                <c:pt idx="7679">
                  <c:v>40406.603472222196</c:v>
                </c:pt>
                <c:pt idx="7680">
                  <c:v>40406.604166666628</c:v>
                </c:pt>
                <c:pt idx="7681">
                  <c:v>40406.604861111104</c:v>
                </c:pt>
                <c:pt idx="7682">
                  <c:v>40406.60555555555</c:v>
                </c:pt>
                <c:pt idx="7683">
                  <c:v>40406.606250000012</c:v>
                </c:pt>
                <c:pt idx="7684">
                  <c:v>40406.606944444473</c:v>
                </c:pt>
                <c:pt idx="7685">
                  <c:v>40406.607638888883</c:v>
                </c:pt>
                <c:pt idx="7686">
                  <c:v>40406.60833333333</c:v>
                </c:pt>
                <c:pt idx="7687">
                  <c:v>40406.609027777777</c:v>
                </c:pt>
                <c:pt idx="7688">
                  <c:v>40406.609722222194</c:v>
                </c:pt>
                <c:pt idx="7689">
                  <c:v>40406.610416666656</c:v>
                </c:pt>
                <c:pt idx="7690">
                  <c:v>40406.61111111108</c:v>
                </c:pt>
                <c:pt idx="7691">
                  <c:v>40406.611805555534</c:v>
                </c:pt>
                <c:pt idx="7692">
                  <c:v>40406.612500000003</c:v>
                </c:pt>
                <c:pt idx="7693">
                  <c:v>40406.613194444442</c:v>
                </c:pt>
                <c:pt idx="7694">
                  <c:v>40406.613888888889</c:v>
                </c:pt>
                <c:pt idx="7695">
                  <c:v>40406.614583333328</c:v>
                </c:pt>
                <c:pt idx="7696">
                  <c:v>40406.615277777782</c:v>
                </c:pt>
                <c:pt idx="7697">
                  <c:v>40406.615972222222</c:v>
                </c:pt>
                <c:pt idx="7698">
                  <c:v>40406.616666666654</c:v>
                </c:pt>
                <c:pt idx="7699">
                  <c:v>40406.617361111072</c:v>
                </c:pt>
                <c:pt idx="7700">
                  <c:v>40406.618055555562</c:v>
                </c:pt>
                <c:pt idx="7701">
                  <c:v>40406.618750000001</c:v>
                </c:pt>
                <c:pt idx="7702">
                  <c:v>40406.619444444441</c:v>
                </c:pt>
                <c:pt idx="7703">
                  <c:v>40406.620138888888</c:v>
                </c:pt>
                <c:pt idx="7704">
                  <c:v>40406.620833333327</c:v>
                </c:pt>
                <c:pt idx="7705">
                  <c:v>40406.621527777774</c:v>
                </c:pt>
                <c:pt idx="7706">
                  <c:v>40406.62222222222</c:v>
                </c:pt>
                <c:pt idx="7707">
                  <c:v>40406.622916666638</c:v>
                </c:pt>
                <c:pt idx="7708">
                  <c:v>40406.62361111107</c:v>
                </c:pt>
                <c:pt idx="7709">
                  <c:v>40406.624305555524</c:v>
                </c:pt>
                <c:pt idx="7710">
                  <c:v>40406.624999999993</c:v>
                </c:pt>
                <c:pt idx="7711">
                  <c:v>40406.625694444439</c:v>
                </c:pt>
                <c:pt idx="7712">
                  <c:v>40406.626388888886</c:v>
                </c:pt>
                <c:pt idx="7713">
                  <c:v>40406.627083333282</c:v>
                </c:pt>
                <c:pt idx="7714">
                  <c:v>40406.627777777743</c:v>
                </c:pt>
                <c:pt idx="7715">
                  <c:v>40406.628472222204</c:v>
                </c:pt>
                <c:pt idx="7716">
                  <c:v>40406.629166666607</c:v>
                </c:pt>
                <c:pt idx="7717">
                  <c:v>40406.629861111054</c:v>
                </c:pt>
                <c:pt idx="7718">
                  <c:v>40406.630555555552</c:v>
                </c:pt>
                <c:pt idx="7719">
                  <c:v>40406.631249999999</c:v>
                </c:pt>
                <c:pt idx="7720">
                  <c:v>40406.631944444438</c:v>
                </c:pt>
                <c:pt idx="7721">
                  <c:v>40406.632638888892</c:v>
                </c:pt>
                <c:pt idx="7722">
                  <c:v>40406.633333333324</c:v>
                </c:pt>
                <c:pt idx="7723">
                  <c:v>40406.634027777778</c:v>
                </c:pt>
                <c:pt idx="7724">
                  <c:v>40406.634722222196</c:v>
                </c:pt>
                <c:pt idx="7725">
                  <c:v>40406.635416666628</c:v>
                </c:pt>
                <c:pt idx="7726">
                  <c:v>40406.636111111104</c:v>
                </c:pt>
                <c:pt idx="7727">
                  <c:v>40406.63680555555</c:v>
                </c:pt>
                <c:pt idx="7728">
                  <c:v>40406.637499999997</c:v>
                </c:pt>
                <c:pt idx="7729">
                  <c:v>40406.638194444473</c:v>
                </c:pt>
                <c:pt idx="7730">
                  <c:v>40406.638888888883</c:v>
                </c:pt>
                <c:pt idx="7731">
                  <c:v>40406.639583333301</c:v>
                </c:pt>
                <c:pt idx="7732">
                  <c:v>40406.640277777791</c:v>
                </c:pt>
                <c:pt idx="7733">
                  <c:v>40406.640972222216</c:v>
                </c:pt>
                <c:pt idx="7734">
                  <c:v>40406.641666666619</c:v>
                </c:pt>
                <c:pt idx="7735">
                  <c:v>40406.64236111108</c:v>
                </c:pt>
                <c:pt idx="7736">
                  <c:v>40406.643055555534</c:v>
                </c:pt>
                <c:pt idx="7737">
                  <c:v>40406.643749999996</c:v>
                </c:pt>
                <c:pt idx="7738">
                  <c:v>40406.644444444442</c:v>
                </c:pt>
                <c:pt idx="7739">
                  <c:v>40406.645138888889</c:v>
                </c:pt>
                <c:pt idx="7740">
                  <c:v>40406.645833333328</c:v>
                </c:pt>
                <c:pt idx="7741">
                  <c:v>40406.646527777782</c:v>
                </c:pt>
                <c:pt idx="7742">
                  <c:v>40406.647222222222</c:v>
                </c:pt>
                <c:pt idx="7743">
                  <c:v>40406.647916666654</c:v>
                </c:pt>
                <c:pt idx="7744">
                  <c:v>40406.648611111108</c:v>
                </c:pt>
                <c:pt idx="7745">
                  <c:v>40406.649305555555</c:v>
                </c:pt>
                <c:pt idx="7746">
                  <c:v>40406.65</c:v>
                </c:pt>
                <c:pt idx="7747">
                  <c:v>40406.650694444485</c:v>
                </c:pt>
                <c:pt idx="7748">
                  <c:v>40406.651388888888</c:v>
                </c:pt>
                <c:pt idx="7749">
                  <c:v>40406.652083333327</c:v>
                </c:pt>
                <c:pt idx="7750">
                  <c:v>40406.652777777781</c:v>
                </c:pt>
                <c:pt idx="7751">
                  <c:v>40406.65347222222</c:v>
                </c:pt>
                <c:pt idx="7752">
                  <c:v>40406.654166666638</c:v>
                </c:pt>
                <c:pt idx="7753">
                  <c:v>40406.654861111107</c:v>
                </c:pt>
                <c:pt idx="7754">
                  <c:v>40406.655555555553</c:v>
                </c:pt>
                <c:pt idx="7755">
                  <c:v>40406.656250000029</c:v>
                </c:pt>
                <c:pt idx="7756">
                  <c:v>40406.656944444476</c:v>
                </c:pt>
                <c:pt idx="7757">
                  <c:v>40406.657638888893</c:v>
                </c:pt>
                <c:pt idx="7758">
                  <c:v>40406.658333333333</c:v>
                </c:pt>
                <c:pt idx="7759">
                  <c:v>40406.659027777772</c:v>
                </c:pt>
                <c:pt idx="7760">
                  <c:v>40406.659722222204</c:v>
                </c:pt>
                <c:pt idx="7761">
                  <c:v>40406.660416666637</c:v>
                </c:pt>
                <c:pt idx="7762">
                  <c:v>40406.661111111054</c:v>
                </c:pt>
                <c:pt idx="7763">
                  <c:v>40406.661805555523</c:v>
                </c:pt>
                <c:pt idx="7764">
                  <c:v>40406.662499999999</c:v>
                </c:pt>
                <c:pt idx="7765">
                  <c:v>40406.663194444438</c:v>
                </c:pt>
                <c:pt idx="7766">
                  <c:v>40406.663888888885</c:v>
                </c:pt>
                <c:pt idx="7767">
                  <c:v>40406.664583333324</c:v>
                </c:pt>
                <c:pt idx="7768">
                  <c:v>40406.665277777778</c:v>
                </c:pt>
                <c:pt idx="7769">
                  <c:v>40406.665972222196</c:v>
                </c:pt>
                <c:pt idx="7770">
                  <c:v>40406.666666666628</c:v>
                </c:pt>
                <c:pt idx="7771">
                  <c:v>40406.667361111053</c:v>
                </c:pt>
                <c:pt idx="7772">
                  <c:v>40406.66805555555</c:v>
                </c:pt>
                <c:pt idx="7773">
                  <c:v>40406.668749999997</c:v>
                </c:pt>
                <c:pt idx="7774">
                  <c:v>40406.669444444444</c:v>
                </c:pt>
                <c:pt idx="7775">
                  <c:v>40406.670138888883</c:v>
                </c:pt>
                <c:pt idx="7776">
                  <c:v>40406.67083333333</c:v>
                </c:pt>
                <c:pt idx="7777">
                  <c:v>40406.671527777777</c:v>
                </c:pt>
                <c:pt idx="7778">
                  <c:v>40406.672222222216</c:v>
                </c:pt>
                <c:pt idx="7779">
                  <c:v>40406.672916666656</c:v>
                </c:pt>
                <c:pt idx="7780">
                  <c:v>40406.67361111108</c:v>
                </c:pt>
                <c:pt idx="7781">
                  <c:v>40406.674305555534</c:v>
                </c:pt>
                <c:pt idx="7782">
                  <c:v>40406.674999999996</c:v>
                </c:pt>
                <c:pt idx="7783">
                  <c:v>40406.675694444442</c:v>
                </c:pt>
                <c:pt idx="7784">
                  <c:v>40406.676388888889</c:v>
                </c:pt>
                <c:pt idx="7785">
                  <c:v>40406.677083333299</c:v>
                </c:pt>
                <c:pt idx="7786">
                  <c:v>40406.677777777775</c:v>
                </c:pt>
                <c:pt idx="7787">
                  <c:v>40406.678472222222</c:v>
                </c:pt>
                <c:pt idx="7788">
                  <c:v>40406.679166666603</c:v>
                </c:pt>
                <c:pt idx="7789">
                  <c:v>40406.679861111072</c:v>
                </c:pt>
                <c:pt idx="7790">
                  <c:v>40406.680555555562</c:v>
                </c:pt>
                <c:pt idx="7791">
                  <c:v>40406.681250000001</c:v>
                </c:pt>
                <c:pt idx="7792">
                  <c:v>40406.681944444441</c:v>
                </c:pt>
                <c:pt idx="7793">
                  <c:v>40406.682638888917</c:v>
                </c:pt>
                <c:pt idx="7794">
                  <c:v>40406.683333333327</c:v>
                </c:pt>
                <c:pt idx="7795">
                  <c:v>40406.684027777781</c:v>
                </c:pt>
                <c:pt idx="7796">
                  <c:v>40406.68472222222</c:v>
                </c:pt>
                <c:pt idx="7797">
                  <c:v>40406.685416666638</c:v>
                </c:pt>
                <c:pt idx="7798">
                  <c:v>40406.686111111107</c:v>
                </c:pt>
                <c:pt idx="7799">
                  <c:v>40406.686805555553</c:v>
                </c:pt>
                <c:pt idx="7800">
                  <c:v>40406.6875</c:v>
                </c:pt>
                <c:pt idx="7801">
                  <c:v>40406.688194444476</c:v>
                </c:pt>
                <c:pt idx="7802">
                  <c:v>40406.688888888893</c:v>
                </c:pt>
                <c:pt idx="7803">
                  <c:v>40406.689583333326</c:v>
                </c:pt>
                <c:pt idx="7804">
                  <c:v>40406.690277777772</c:v>
                </c:pt>
                <c:pt idx="7805">
                  <c:v>40406.690972222204</c:v>
                </c:pt>
                <c:pt idx="7806">
                  <c:v>40406.691666666607</c:v>
                </c:pt>
                <c:pt idx="7807">
                  <c:v>40406.692361111054</c:v>
                </c:pt>
                <c:pt idx="7808">
                  <c:v>40406.693055555523</c:v>
                </c:pt>
                <c:pt idx="7809">
                  <c:v>40406.693749999984</c:v>
                </c:pt>
                <c:pt idx="7810">
                  <c:v>40406.694444444438</c:v>
                </c:pt>
                <c:pt idx="7811">
                  <c:v>40406.695138888885</c:v>
                </c:pt>
                <c:pt idx="7812">
                  <c:v>40406.695833333324</c:v>
                </c:pt>
                <c:pt idx="7813">
                  <c:v>40406.696527777778</c:v>
                </c:pt>
                <c:pt idx="7814">
                  <c:v>40406.697222222196</c:v>
                </c:pt>
                <c:pt idx="7815">
                  <c:v>40406.697916666628</c:v>
                </c:pt>
                <c:pt idx="7816">
                  <c:v>40406.698611111104</c:v>
                </c:pt>
                <c:pt idx="7817">
                  <c:v>40406.699305555514</c:v>
                </c:pt>
                <c:pt idx="7818">
                  <c:v>40406.699999999997</c:v>
                </c:pt>
                <c:pt idx="7819">
                  <c:v>40406.700694444473</c:v>
                </c:pt>
                <c:pt idx="7820">
                  <c:v>40406.701388888876</c:v>
                </c:pt>
                <c:pt idx="7821">
                  <c:v>40406.702083333301</c:v>
                </c:pt>
                <c:pt idx="7822">
                  <c:v>40406.702777777777</c:v>
                </c:pt>
                <c:pt idx="7823">
                  <c:v>40406.703472222194</c:v>
                </c:pt>
                <c:pt idx="7824">
                  <c:v>40406.704166666619</c:v>
                </c:pt>
                <c:pt idx="7825">
                  <c:v>40406.70486111108</c:v>
                </c:pt>
                <c:pt idx="7826">
                  <c:v>40406.705555555534</c:v>
                </c:pt>
                <c:pt idx="7827">
                  <c:v>40406.706250000003</c:v>
                </c:pt>
                <c:pt idx="7828">
                  <c:v>40406.706944444442</c:v>
                </c:pt>
                <c:pt idx="7829">
                  <c:v>40406.707638888889</c:v>
                </c:pt>
                <c:pt idx="7830">
                  <c:v>40406.708333333328</c:v>
                </c:pt>
                <c:pt idx="7831">
                  <c:v>40406.709027777775</c:v>
                </c:pt>
                <c:pt idx="7832">
                  <c:v>40406.709722222193</c:v>
                </c:pt>
                <c:pt idx="7833">
                  <c:v>40406.710416666654</c:v>
                </c:pt>
                <c:pt idx="7834">
                  <c:v>40406.711111111072</c:v>
                </c:pt>
                <c:pt idx="7835">
                  <c:v>40406.711805555555</c:v>
                </c:pt>
                <c:pt idx="7836">
                  <c:v>40406.712500000001</c:v>
                </c:pt>
                <c:pt idx="7837">
                  <c:v>40406.713194444441</c:v>
                </c:pt>
                <c:pt idx="7838">
                  <c:v>40406.713888888888</c:v>
                </c:pt>
                <c:pt idx="7839">
                  <c:v>40406.714583333327</c:v>
                </c:pt>
                <c:pt idx="7840">
                  <c:v>40406.715277777781</c:v>
                </c:pt>
                <c:pt idx="7841">
                  <c:v>40406.71597222222</c:v>
                </c:pt>
                <c:pt idx="7842">
                  <c:v>40406.716666666638</c:v>
                </c:pt>
                <c:pt idx="7843">
                  <c:v>40406.71736111107</c:v>
                </c:pt>
                <c:pt idx="7844">
                  <c:v>40406.718055555553</c:v>
                </c:pt>
                <c:pt idx="7845">
                  <c:v>40406.71875</c:v>
                </c:pt>
                <c:pt idx="7846">
                  <c:v>40406.719444444439</c:v>
                </c:pt>
                <c:pt idx="7847">
                  <c:v>40406.720138888886</c:v>
                </c:pt>
                <c:pt idx="7848">
                  <c:v>40406.720833333326</c:v>
                </c:pt>
                <c:pt idx="7849">
                  <c:v>40406.721527777743</c:v>
                </c:pt>
                <c:pt idx="7850">
                  <c:v>40406.722222222204</c:v>
                </c:pt>
                <c:pt idx="7851">
                  <c:v>40406.722916666637</c:v>
                </c:pt>
                <c:pt idx="7852">
                  <c:v>40406.723611111054</c:v>
                </c:pt>
                <c:pt idx="7853">
                  <c:v>40406.724305555523</c:v>
                </c:pt>
                <c:pt idx="7854">
                  <c:v>40406.724999999999</c:v>
                </c:pt>
                <c:pt idx="7855">
                  <c:v>40406.725694444438</c:v>
                </c:pt>
                <c:pt idx="7856">
                  <c:v>40406.726388888885</c:v>
                </c:pt>
                <c:pt idx="7857">
                  <c:v>40406.727083333273</c:v>
                </c:pt>
                <c:pt idx="7858">
                  <c:v>40406.727777777749</c:v>
                </c:pt>
                <c:pt idx="7859">
                  <c:v>40406.728472222196</c:v>
                </c:pt>
                <c:pt idx="7860">
                  <c:v>40406.729166666606</c:v>
                </c:pt>
                <c:pt idx="7861">
                  <c:v>40406.729861111053</c:v>
                </c:pt>
                <c:pt idx="7862">
                  <c:v>40406.73055555555</c:v>
                </c:pt>
                <c:pt idx="7863">
                  <c:v>40406.731249999997</c:v>
                </c:pt>
                <c:pt idx="7864">
                  <c:v>40406.731944444444</c:v>
                </c:pt>
                <c:pt idx="7865">
                  <c:v>40406.732638888883</c:v>
                </c:pt>
                <c:pt idx="7866">
                  <c:v>40406.733333333301</c:v>
                </c:pt>
                <c:pt idx="7867">
                  <c:v>40406.734027777777</c:v>
                </c:pt>
                <c:pt idx="7868">
                  <c:v>40406.734722222194</c:v>
                </c:pt>
                <c:pt idx="7869">
                  <c:v>40406.735416666619</c:v>
                </c:pt>
                <c:pt idx="7870">
                  <c:v>40406.73611111108</c:v>
                </c:pt>
                <c:pt idx="7871">
                  <c:v>40406.736805555534</c:v>
                </c:pt>
                <c:pt idx="7872">
                  <c:v>40406.737499999996</c:v>
                </c:pt>
                <c:pt idx="7873">
                  <c:v>40406.738194444442</c:v>
                </c:pt>
                <c:pt idx="7874">
                  <c:v>40406.738888888889</c:v>
                </c:pt>
                <c:pt idx="7875">
                  <c:v>40406.739583333299</c:v>
                </c:pt>
                <c:pt idx="7876">
                  <c:v>40406.740277777782</c:v>
                </c:pt>
                <c:pt idx="7877">
                  <c:v>40406.740972222222</c:v>
                </c:pt>
                <c:pt idx="7878">
                  <c:v>40406.741666666603</c:v>
                </c:pt>
                <c:pt idx="7879">
                  <c:v>40406.742361111072</c:v>
                </c:pt>
                <c:pt idx="7880">
                  <c:v>40406.743055555555</c:v>
                </c:pt>
                <c:pt idx="7881">
                  <c:v>40406.743749999994</c:v>
                </c:pt>
                <c:pt idx="7882">
                  <c:v>40406.744444444441</c:v>
                </c:pt>
                <c:pt idx="7883">
                  <c:v>40406.745138888888</c:v>
                </c:pt>
                <c:pt idx="7884">
                  <c:v>40406.745833333327</c:v>
                </c:pt>
                <c:pt idx="7885">
                  <c:v>40406.746527777781</c:v>
                </c:pt>
                <c:pt idx="7886">
                  <c:v>40406.74722222222</c:v>
                </c:pt>
                <c:pt idx="7887">
                  <c:v>40406.747916666638</c:v>
                </c:pt>
                <c:pt idx="7888">
                  <c:v>40406.748611111107</c:v>
                </c:pt>
                <c:pt idx="7889">
                  <c:v>40406.749305555524</c:v>
                </c:pt>
                <c:pt idx="7890">
                  <c:v>40406.75</c:v>
                </c:pt>
                <c:pt idx="7891">
                  <c:v>40406.750694444476</c:v>
                </c:pt>
                <c:pt idx="7892">
                  <c:v>40406.751388888886</c:v>
                </c:pt>
                <c:pt idx="7893">
                  <c:v>40406.752083333326</c:v>
                </c:pt>
                <c:pt idx="7894">
                  <c:v>40406.752777777772</c:v>
                </c:pt>
                <c:pt idx="7895">
                  <c:v>40406.753472222204</c:v>
                </c:pt>
                <c:pt idx="7896">
                  <c:v>40406.754166666637</c:v>
                </c:pt>
                <c:pt idx="7897">
                  <c:v>40406.754861111105</c:v>
                </c:pt>
                <c:pt idx="7898">
                  <c:v>40406.755555555552</c:v>
                </c:pt>
                <c:pt idx="7899">
                  <c:v>40406.756250000013</c:v>
                </c:pt>
                <c:pt idx="7900">
                  <c:v>40406.756944444467</c:v>
                </c:pt>
                <c:pt idx="7901">
                  <c:v>40406.757638888892</c:v>
                </c:pt>
                <c:pt idx="7902">
                  <c:v>40406.758333333331</c:v>
                </c:pt>
                <c:pt idx="7903">
                  <c:v>40406.759027777778</c:v>
                </c:pt>
                <c:pt idx="7904">
                  <c:v>40406.759722222196</c:v>
                </c:pt>
                <c:pt idx="7905">
                  <c:v>40406.760416666628</c:v>
                </c:pt>
                <c:pt idx="7906">
                  <c:v>40406.761111111053</c:v>
                </c:pt>
                <c:pt idx="7907">
                  <c:v>40406.761805555514</c:v>
                </c:pt>
                <c:pt idx="7908">
                  <c:v>40406.762499999997</c:v>
                </c:pt>
                <c:pt idx="7909">
                  <c:v>40406.763194444444</c:v>
                </c:pt>
                <c:pt idx="7910">
                  <c:v>40406.763888888876</c:v>
                </c:pt>
                <c:pt idx="7911">
                  <c:v>40406.764583333301</c:v>
                </c:pt>
                <c:pt idx="7912">
                  <c:v>40406.765277777777</c:v>
                </c:pt>
                <c:pt idx="7913">
                  <c:v>40406.765972222194</c:v>
                </c:pt>
                <c:pt idx="7914">
                  <c:v>40406.766666666619</c:v>
                </c:pt>
                <c:pt idx="7915">
                  <c:v>40406.767361111051</c:v>
                </c:pt>
                <c:pt idx="7916">
                  <c:v>40406.768055555534</c:v>
                </c:pt>
                <c:pt idx="7917">
                  <c:v>40406.768749999996</c:v>
                </c:pt>
                <c:pt idx="7918">
                  <c:v>40406.769444444435</c:v>
                </c:pt>
                <c:pt idx="7919">
                  <c:v>40406.770138888889</c:v>
                </c:pt>
                <c:pt idx="7920">
                  <c:v>40406.770833333328</c:v>
                </c:pt>
                <c:pt idx="7921">
                  <c:v>40406.771527777775</c:v>
                </c:pt>
                <c:pt idx="7922">
                  <c:v>40406.772222222222</c:v>
                </c:pt>
                <c:pt idx="7923">
                  <c:v>40406.772916666654</c:v>
                </c:pt>
                <c:pt idx="7924">
                  <c:v>40406.773611111072</c:v>
                </c:pt>
                <c:pt idx="7925">
                  <c:v>40406.774305555555</c:v>
                </c:pt>
                <c:pt idx="7926">
                  <c:v>40406.774999999994</c:v>
                </c:pt>
                <c:pt idx="7927">
                  <c:v>40406.775694444441</c:v>
                </c:pt>
                <c:pt idx="7928">
                  <c:v>40406.776388888888</c:v>
                </c:pt>
                <c:pt idx="7929">
                  <c:v>40406.777083333283</c:v>
                </c:pt>
                <c:pt idx="7930">
                  <c:v>40406.777777777774</c:v>
                </c:pt>
                <c:pt idx="7931">
                  <c:v>40406.77847222222</c:v>
                </c:pt>
                <c:pt idx="7932">
                  <c:v>40406.779166666609</c:v>
                </c:pt>
                <c:pt idx="7933">
                  <c:v>40406.77986111107</c:v>
                </c:pt>
                <c:pt idx="7934">
                  <c:v>40406.780555555553</c:v>
                </c:pt>
                <c:pt idx="7935">
                  <c:v>40406.78125</c:v>
                </c:pt>
                <c:pt idx="7936">
                  <c:v>40406.781944444439</c:v>
                </c:pt>
                <c:pt idx="7937">
                  <c:v>40406.782638888893</c:v>
                </c:pt>
                <c:pt idx="7938">
                  <c:v>40406.783333333326</c:v>
                </c:pt>
                <c:pt idx="7939">
                  <c:v>40406.784027777772</c:v>
                </c:pt>
                <c:pt idx="7940">
                  <c:v>40406.784722222204</c:v>
                </c:pt>
                <c:pt idx="7941">
                  <c:v>40406.785416666637</c:v>
                </c:pt>
                <c:pt idx="7942">
                  <c:v>40406.786111111105</c:v>
                </c:pt>
                <c:pt idx="7943">
                  <c:v>40406.786805555552</c:v>
                </c:pt>
                <c:pt idx="7944">
                  <c:v>40406.787499999999</c:v>
                </c:pt>
                <c:pt idx="7945">
                  <c:v>40406.788194444467</c:v>
                </c:pt>
                <c:pt idx="7946">
                  <c:v>40406.788888888892</c:v>
                </c:pt>
                <c:pt idx="7947">
                  <c:v>40406.789583333324</c:v>
                </c:pt>
                <c:pt idx="7948">
                  <c:v>40406.790277777778</c:v>
                </c:pt>
                <c:pt idx="7949">
                  <c:v>40406.790972222196</c:v>
                </c:pt>
                <c:pt idx="7950">
                  <c:v>40406.791666666606</c:v>
                </c:pt>
                <c:pt idx="7951">
                  <c:v>40406.792361111053</c:v>
                </c:pt>
                <c:pt idx="7952">
                  <c:v>40406.793055555514</c:v>
                </c:pt>
                <c:pt idx="7953">
                  <c:v>40406.793749999975</c:v>
                </c:pt>
                <c:pt idx="7954">
                  <c:v>40406.794444444444</c:v>
                </c:pt>
                <c:pt idx="7955">
                  <c:v>40406.795138888876</c:v>
                </c:pt>
                <c:pt idx="7956">
                  <c:v>40406.795833333301</c:v>
                </c:pt>
                <c:pt idx="7957">
                  <c:v>40406.796527777777</c:v>
                </c:pt>
                <c:pt idx="7958">
                  <c:v>40406.797222222194</c:v>
                </c:pt>
                <c:pt idx="7959">
                  <c:v>40406.797916666619</c:v>
                </c:pt>
                <c:pt idx="7960">
                  <c:v>40406.79861111108</c:v>
                </c:pt>
                <c:pt idx="7961">
                  <c:v>40406.799305555513</c:v>
                </c:pt>
                <c:pt idx="7962">
                  <c:v>40406.799999999996</c:v>
                </c:pt>
                <c:pt idx="7963">
                  <c:v>40406.800694444493</c:v>
                </c:pt>
                <c:pt idx="7964">
                  <c:v>40406.801388888889</c:v>
                </c:pt>
                <c:pt idx="7965">
                  <c:v>40406.802083333328</c:v>
                </c:pt>
                <c:pt idx="7966">
                  <c:v>40406.802777777782</c:v>
                </c:pt>
                <c:pt idx="7967">
                  <c:v>40406.803472222222</c:v>
                </c:pt>
                <c:pt idx="7968">
                  <c:v>40406.804166666654</c:v>
                </c:pt>
                <c:pt idx="7969">
                  <c:v>40406.804861111108</c:v>
                </c:pt>
                <c:pt idx="7970">
                  <c:v>40406.805555555562</c:v>
                </c:pt>
                <c:pt idx="7971">
                  <c:v>40406.806250000031</c:v>
                </c:pt>
                <c:pt idx="7972">
                  <c:v>40406.806944444485</c:v>
                </c:pt>
                <c:pt idx="7973">
                  <c:v>40406.807638888917</c:v>
                </c:pt>
                <c:pt idx="7974">
                  <c:v>40406.808333333342</c:v>
                </c:pt>
                <c:pt idx="7975">
                  <c:v>40406.809027777781</c:v>
                </c:pt>
                <c:pt idx="7976">
                  <c:v>40406.80972222222</c:v>
                </c:pt>
                <c:pt idx="7977">
                  <c:v>40406.810416666667</c:v>
                </c:pt>
                <c:pt idx="7978">
                  <c:v>40406.811111111107</c:v>
                </c:pt>
                <c:pt idx="7979">
                  <c:v>40406.811805555553</c:v>
                </c:pt>
                <c:pt idx="7980">
                  <c:v>40406.812500000029</c:v>
                </c:pt>
                <c:pt idx="7981">
                  <c:v>40406.813194444476</c:v>
                </c:pt>
                <c:pt idx="7982">
                  <c:v>40406.813888888893</c:v>
                </c:pt>
                <c:pt idx="7983">
                  <c:v>40406.814583333333</c:v>
                </c:pt>
                <c:pt idx="7984">
                  <c:v>40406.815277777801</c:v>
                </c:pt>
                <c:pt idx="7985">
                  <c:v>40406.815972222219</c:v>
                </c:pt>
                <c:pt idx="7986">
                  <c:v>40406.816666666666</c:v>
                </c:pt>
                <c:pt idx="7987">
                  <c:v>40406.817361111105</c:v>
                </c:pt>
                <c:pt idx="7988">
                  <c:v>40406.818055555588</c:v>
                </c:pt>
                <c:pt idx="7989">
                  <c:v>40406.818750000013</c:v>
                </c:pt>
                <c:pt idx="7990">
                  <c:v>40406.819444444467</c:v>
                </c:pt>
                <c:pt idx="7991">
                  <c:v>40406.820138888892</c:v>
                </c:pt>
                <c:pt idx="7992">
                  <c:v>40406.820833333331</c:v>
                </c:pt>
                <c:pt idx="7993">
                  <c:v>40406.821527777778</c:v>
                </c:pt>
                <c:pt idx="7994">
                  <c:v>40406.822222222218</c:v>
                </c:pt>
                <c:pt idx="7995">
                  <c:v>40406.822916666664</c:v>
                </c:pt>
                <c:pt idx="7996">
                  <c:v>40406.823611111104</c:v>
                </c:pt>
                <c:pt idx="7997">
                  <c:v>40406.82430555555</c:v>
                </c:pt>
                <c:pt idx="7998">
                  <c:v>40406.825000000004</c:v>
                </c:pt>
                <c:pt idx="7999">
                  <c:v>40406.825694444473</c:v>
                </c:pt>
                <c:pt idx="8000">
                  <c:v>40406.826388888883</c:v>
                </c:pt>
                <c:pt idx="8001">
                  <c:v>40406.827083333301</c:v>
                </c:pt>
                <c:pt idx="8002">
                  <c:v>40406.827777777777</c:v>
                </c:pt>
                <c:pt idx="8003">
                  <c:v>40406.828472222216</c:v>
                </c:pt>
                <c:pt idx="8004">
                  <c:v>40406.829166666619</c:v>
                </c:pt>
                <c:pt idx="8005">
                  <c:v>40406.82986111108</c:v>
                </c:pt>
                <c:pt idx="8006">
                  <c:v>40406.830555555549</c:v>
                </c:pt>
                <c:pt idx="8007">
                  <c:v>40406.831250000003</c:v>
                </c:pt>
                <c:pt idx="8008">
                  <c:v>40406.831944444442</c:v>
                </c:pt>
                <c:pt idx="8009">
                  <c:v>40406.832638888925</c:v>
                </c:pt>
                <c:pt idx="8010">
                  <c:v>40406.833333333328</c:v>
                </c:pt>
                <c:pt idx="8011">
                  <c:v>40406.834027777782</c:v>
                </c:pt>
                <c:pt idx="8012">
                  <c:v>40406.834722222222</c:v>
                </c:pt>
                <c:pt idx="8013">
                  <c:v>40406.835416666654</c:v>
                </c:pt>
                <c:pt idx="8014">
                  <c:v>40406.836111111108</c:v>
                </c:pt>
                <c:pt idx="8015">
                  <c:v>40406.836805555562</c:v>
                </c:pt>
                <c:pt idx="8016">
                  <c:v>40406.837500000001</c:v>
                </c:pt>
                <c:pt idx="8017">
                  <c:v>40406.838194444485</c:v>
                </c:pt>
                <c:pt idx="8018">
                  <c:v>40406.838888888917</c:v>
                </c:pt>
                <c:pt idx="8019">
                  <c:v>40406.839583333327</c:v>
                </c:pt>
                <c:pt idx="8020">
                  <c:v>40406.84027777781</c:v>
                </c:pt>
                <c:pt idx="8021">
                  <c:v>40406.840972222242</c:v>
                </c:pt>
                <c:pt idx="8022">
                  <c:v>40406.841666666638</c:v>
                </c:pt>
                <c:pt idx="8023">
                  <c:v>40406.842361111107</c:v>
                </c:pt>
                <c:pt idx="8024">
                  <c:v>40406.843055555553</c:v>
                </c:pt>
                <c:pt idx="8025">
                  <c:v>40406.84375</c:v>
                </c:pt>
                <c:pt idx="8026">
                  <c:v>40406.844444444476</c:v>
                </c:pt>
                <c:pt idx="8027">
                  <c:v>40406.845138888893</c:v>
                </c:pt>
                <c:pt idx="8028">
                  <c:v>40406.845833333333</c:v>
                </c:pt>
                <c:pt idx="8029">
                  <c:v>40406.846527777801</c:v>
                </c:pt>
                <c:pt idx="8030">
                  <c:v>40406.847222222219</c:v>
                </c:pt>
                <c:pt idx="8031">
                  <c:v>40406.847916666666</c:v>
                </c:pt>
                <c:pt idx="8032">
                  <c:v>40406.848611111112</c:v>
                </c:pt>
                <c:pt idx="8033">
                  <c:v>40406.849305555552</c:v>
                </c:pt>
                <c:pt idx="8034">
                  <c:v>40406.850000000013</c:v>
                </c:pt>
                <c:pt idx="8035">
                  <c:v>40406.850694444496</c:v>
                </c:pt>
                <c:pt idx="8036">
                  <c:v>40406.851388888892</c:v>
                </c:pt>
                <c:pt idx="8037">
                  <c:v>40406.852083333331</c:v>
                </c:pt>
                <c:pt idx="8038">
                  <c:v>40406.852777777793</c:v>
                </c:pt>
                <c:pt idx="8039">
                  <c:v>40406.853472222218</c:v>
                </c:pt>
                <c:pt idx="8040">
                  <c:v>40406.854166666664</c:v>
                </c:pt>
                <c:pt idx="8041">
                  <c:v>40406.854861111111</c:v>
                </c:pt>
                <c:pt idx="8042">
                  <c:v>40406.855555555579</c:v>
                </c:pt>
                <c:pt idx="8043">
                  <c:v>40406.856250000041</c:v>
                </c:pt>
                <c:pt idx="8044">
                  <c:v>40406.856944444502</c:v>
                </c:pt>
                <c:pt idx="8045">
                  <c:v>40406.85763888892</c:v>
                </c:pt>
                <c:pt idx="8046">
                  <c:v>40406.858333333359</c:v>
                </c:pt>
                <c:pt idx="8047">
                  <c:v>40406.859027777791</c:v>
                </c:pt>
                <c:pt idx="8048">
                  <c:v>40406.859722222216</c:v>
                </c:pt>
                <c:pt idx="8049">
                  <c:v>40406.860416666656</c:v>
                </c:pt>
                <c:pt idx="8050">
                  <c:v>40406.86111111108</c:v>
                </c:pt>
                <c:pt idx="8051">
                  <c:v>40406.861805555534</c:v>
                </c:pt>
                <c:pt idx="8052">
                  <c:v>40406.862500000003</c:v>
                </c:pt>
                <c:pt idx="8053">
                  <c:v>40406.863194444442</c:v>
                </c:pt>
                <c:pt idx="8054">
                  <c:v>40406.863888888889</c:v>
                </c:pt>
                <c:pt idx="8055">
                  <c:v>40406.864583333328</c:v>
                </c:pt>
                <c:pt idx="8056">
                  <c:v>40406.865277777782</c:v>
                </c:pt>
                <c:pt idx="8057">
                  <c:v>40406.865972222222</c:v>
                </c:pt>
                <c:pt idx="8058">
                  <c:v>40406.866666666654</c:v>
                </c:pt>
                <c:pt idx="8059">
                  <c:v>40406.867361111072</c:v>
                </c:pt>
                <c:pt idx="8060">
                  <c:v>40406.868055555562</c:v>
                </c:pt>
                <c:pt idx="8061">
                  <c:v>40406.868750000001</c:v>
                </c:pt>
                <c:pt idx="8062">
                  <c:v>40406.869444444441</c:v>
                </c:pt>
                <c:pt idx="8063">
                  <c:v>40406.870138888917</c:v>
                </c:pt>
                <c:pt idx="8064">
                  <c:v>40406.870833333342</c:v>
                </c:pt>
                <c:pt idx="8065">
                  <c:v>40406.871527777781</c:v>
                </c:pt>
                <c:pt idx="8066">
                  <c:v>40406.872222222242</c:v>
                </c:pt>
                <c:pt idx="8067">
                  <c:v>40406.872916666667</c:v>
                </c:pt>
                <c:pt idx="8068">
                  <c:v>40406.873611111107</c:v>
                </c:pt>
                <c:pt idx="8069">
                  <c:v>40406.874305555553</c:v>
                </c:pt>
                <c:pt idx="8070">
                  <c:v>40406.875</c:v>
                </c:pt>
                <c:pt idx="8071">
                  <c:v>40406.875694444476</c:v>
                </c:pt>
                <c:pt idx="8072">
                  <c:v>40406.876388888893</c:v>
                </c:pt>
                <c:pt idx="8073">
                  <c:v>40406.877083333326</c:v>
                </c:pt>
                <c:pt idx="8074">
                  <c:v>40406.877777777772</c:v>
                </c:pt>
                <c:pt idx="8075">
                  <c:v>40406.878472222219</c:v>
                </c:pt>
                <c:pt idx="8076">
                  <c:v>40406.879166666637</c:v>
                </c:pt>
                <c:pt idx="8077">
                  <c:v>40406.879861111105</c:v>
                </c:pt>
                <c:pt idx="8078">
                  <c:v>40406.880555555588</c:v>
                </c:pt>
                <c:pt idx="8079">
                  <c:v>40406.881250000013</c:v>
                </c:pt>
                <c:pt idx="8080">
                  <c:v>40406.881944444467</c:v>
                </c:pt>
                <c:pt idx="8081">
                  <c:v>40406.882638888936</c:v>
                </c:pt>
                <c:pt idx="8082">
                  <c:v>40406.883333333331</c:v>
                </c:pt>
                <c:pt idx="8083">
                  <c:v>40406.884027777793</c:v>
                </c:pt>
                <c:pt idx="8084">
                  <c:v>40406.884722222218</c:v>
                </c:pt>
                <c:pt idx="8085">
                  <c:v>40406.885416666664</c:v>
                </c:pt>
                <c:pt idx="8086">
                  <c:v>40406.886111111111</c:v>
                </c:pt>
                <c:pt idx="8087">
                  <c:v>40406.886805555579</c:v>
                </c:pt>
                <c:pt idx="8088">
                  <c:v>40406.887500000012</c:v>
                </c:pt>
                <c:pt idx="8089">
                  <c:v>40406.888194444502</c:v>
                </c:pt>
                <c:pt idx="8090">
                  <c:v>40406.88888888892</c:v>
                </c:pt>
                <c:pt idx="8091">
                  <c:v>40406.88958333333</c:v>
                </c:pt>
                <c:pt idx="8092">
                  <c:v>40406.890277777791</c:v>
                </c:pt>
                <c:pt idx="8093">
                  <c:v>40406.890972222216</c:v>
                </c:pt>
                <c:pt idx="8094">
                  <c:v>40406.891666666619</c:v>
                </c:pt>
                <c:pt idx="8095">
                  <c:v>40406.89236111108</c:v>
                </c:pt>
                <c:pt idx="8096">
                  <c:v>40406.893055555534</c:v>
                </c:pt>
                <c:pt idx="8097">
                  <c:v>40406.893749999996</c:v>
                </c:pt>
                <c:pt idx="8098">
                  <c:v>40406.894444444442</c:v>
                </c:pt>
                <c:pt idx="8099">
                  <c:v>40406.895138888889</c:v>
                </c:pt>
                <c:pt idx="8100">
                  <c:v>40406.895833333328</c:v>
                </c:pt>
                <c:pt idx="8101">
                  <c:v>40406.896527777782</c:v>
                </c:pt>
                <c:pt idx="8102">
                  <c:v>40406.897222222222</c:v>
                </c:pt>
                <c:pt idx="8103">
                  <c:v>40406.897916666654</c:v>
                </c:pt>
                <c:pt idx="8104">
                  <c:v>40406.898611111108</c:v>
                </c:pt>
                <c:pt idx="8105">
                  <c:v>40406.899305555555</c:v>
                </c:pt>
                <c:pt idx="8106">
                  <c:v>40406.9</c:v>
                </c:pt>
                <c:pt idx="8107">
                  <c:v>40406.900694444485</c:v>
                </c:pt>
                <c:pt idx="8108">
                  <c:v>40406.901388888888</c:v>
                </c:pt>
                <c:pt idx="8109">
                  <c:v>40406.902083333327</c:v>
                </c:pt>
                <c:pt idx="8110">
                  <c:v>40406.902777777781</c:v>
                </c:pt>
                <c:pt idx="8111">
                  <c:v>40406.90347222222</c:v>
                </c:pt>
                <c:pt idx="8112">
                  <c:v>40406.904166666638</c:v>
                </c:pt>
                <c:pt idx="8113">
                  <c:v>40406.904861111107</c:v>
                </c:pt>
                <c:pt idx="8114">
                  <c:v>40406.905555555553</c:v>
                </c:pt>
                <c:pt idx="8115">
                  <c:v>40406.906250000029</c:v>
                </c:pt>
                <c:pt idx="8116">
                  <c:v>40406.906944444476</c:v>
                </c:pt>
                <c:pt idx="8117">
                  <c:v>40406.907638888893</c:v>
                </c:pt>
                <c:pt idx="8118">
                  <c:v>40406.908333333333</c:v>
                </c:pt>
                <c:pt idx="8119">
                  <c:v>40406.909027777772</c:v>
                </c:pt>
                <c:pt idx="8120">
                  <c:v>40406.909722222204</c:v>
                </c:pt>
                <c:pt idx="8121">
                  <c:v>40406.910416666666</c:v>
                </c:pt>
                <c:pt idx="8122">
                  <c:v>40406.911111111105</c:v>
                </c:pt>
                <c:pt idx="8123">
                  <c:v>40406.911805555552</c:v>
                </c:pt>
                <c:pt idx="8124">
                  <c:v>40406.912500000013</c:v>
                </c:pt>
                <c:pt idx="8125">
                  <c:v>40406.913194444467</c:v>
                </c:pt>
                <c:pt idx="8126">
                  <c:v>40406.913888888892</c:v>
                </c:pt>
                <c:pt idx="8127">
                  <c:v>40406.914583333331</c:v>
                </c:pt>
                <c:pt idx="8128">
                  <c:v>40406.915277777793</c:v>
                </c:pt>
                <c:pt idx="8129">
                  <c:v>40406.915972222218</c:v>
                </c:pt>
                <c:pt idx="8130">
                  <c:v>40406.916666666664</c:v>
                </c:pt>
                <c:pt idx="8131">
                  <c:v>40406.917361111104</c:v>
                </c:pt>
                <c:pt idx="8132">
                  <c:v>40406.918055555579</c:v>
                </c:pt>
                <c:pt idx="8133">
                  <c:v>40406.918750000012</c:v>
                </c:pt>
                <c:pt idx="8134">
                  <c:v>40406.919444444473</c:v>
                </c:pt>
                <c:pt idx="8135">
                  <c:v>40406.920138888883</c:v>
                </c:pt>
                <c:pt idx="8136">
                  <c:v>40406.92083333333</c:v>
                </c:pt>
                <c:pt idx="8137">
                  <c:v>40406.921527777777</c:v>
                </c:pt>
                <c:pt idx="8138">
                  <c:v>40406.922222222216</c:v>
                </c:pt>
                <c:pt idx="8139">
                  <c:v>40406.922916666656</c:v>
                </c:pt>
                <c:pt idx="8140">
                  <c:v>40406.92361111108</c:v>
                </c:pt>
                <c:pt idx="8141">
                  <c:v>40406.924305555534</c:v>
                </c:pt>
                <c:pt idx="8142">
                  <c:v>40406.924999999996</c:v>
                </c:pt>
                <c:pt idx="8143">
                  <c:v>40406.925694444442</c:v>
                </c:pt>
                <c:pt idx="8144">
                  <c:v>40406.926388888889</c:v>
                </c:pt>
                <c:pt idx="8145">
                  <c:v>40406.927083333299</c:v>
                </c:pt>
                <c:pt idx="8146">
                  <c:v>40406.927777777775</c:v>
                </c:pt>
                <c:pt idx="8147">
                  <c:v>40406.928472222222</c:v>
                </c:pt>
                <c:pt idx="8148">
                  <c:v>40406.929166666603</c:v>
                </c:pt>
                <c:pt idx="8149">
                  <c:v>40406.929861111072</c:v>
                </c:pt>
                <c:pt idx="8150">
                  <c:v>40406.930555555562</c:v>
                </c:pt>
                <c:pt idx="8151">
                  <c:v>40406.931250000001</c:v>
                </c:pt>
                <c:pt idx="8152">
                  <c:v>40406.931944444441</c:v>
                </c:pt>
                <c:pt idx="8153">
                  <c:v>40406.932638888917</c:v>
                </c:pt>
                <c:pt idx="8154">
                  <c:v>40406.933333333327</c:v>
                </c:pt>
                <c:pt idx="8155">
                  <c:v>40406.934027777781</c:v>
                </c:pt>
                <c:pt idx="8156">
                  <c:v>40406.93472222222</c:v>
                </c:pt>
                <c:pt idx="8157">
                  <c:v>40406.935416666638</c:v>
                </c:pt>
                <c:pt idx="8158">
                  <c:v>40406.936111111107</c:v>
                </c:pt>
                <c:pt idx="8159">
                  <c:v>40406.936805555553</c:v>
                </c:pt>
                <c:pt idx="8160">
                  <c:v>40406.9375</c:v>
                </c:pt>
                <c:pt idx="8161">
                  <c:v>40406.938194444476</c:v>
                </c:pt>
                <c:pt idx="8162">
                  <c:v>40406.938888888893</c:v>
                </c:pt>
                <c:pt idx="8163">
                  <c:v>40406.939583333326</c:v>
                </c:pt>
                <c:pt idx="8164">
                  <c:v>40406.940277777801</c:v>
                </c:pt>
                <c:pt idx="8165">
                  <c:v>40406.940972222219</c:v>
                </c:pt>
                <c:pt idx="8166">
                  <c:v>40406.941666666637</c:v>
                </c:pt>
                <c:pt idx="8167">
                  <c:v>40406.942361111105</c:v>
                </c:pt>
                <c:pt idx="8168">
                  <c:v>40406.943055555552</c:v>
                </c:pt>
                <c:pt idx="8169">
                  <c:v>40406.943749999999</c:v>
                </c:pt>
                <c:pt idx="8170">
                  <c:v>40406.944444444467</c:v>
                </c:pt>
                <c:pt idx="8171">
                  <c:v>40406.945138888892</c:v>
                </c:pt>
                <c:pt idx="8172">
                  <c:v>40406.945833333331</c:v>
                </c:pt>
                <c:pt idx="8173">
                  <c:v>40406.946527777793</c:v>
                </c:pt>
                <c:pt idx="8174">
                  <c:v>40406.947222222218</c:v>
                </c:pt>
                <c:pt idx="8175">
                  <c:v>40406.947916666664</c:v>
                </c:pt>
                <c:pt idx="8176">
                  <c:v>40406.948611111111</c:v>
                </c:pt>
                <c:pt idx="8177">
                  <c:v>40406.94930555555</c:v>
                </c:pt>
                <c:pt idx="8178">
                  <c:v>40406.950000000012</c:v>
                </c:pt>
                <c:pt idx="8179">
                  <c:v>40406.950694444502</c:v>
                </c:pt>
                <c:pt idx="8180">
                  <c:v>40406.951388888883</c:v>
                </c:pt>
                <c:pt idx="8181">
                  <c:v>40406.95208333333</c:v>
                </c:pt>
                <c:pt idx="8182">
                  <c:v>40406.952777777791</c:v>
                </c:pt>
                <c:pt idx="8183">
                  <c:v>40406.953472222216</c:v>
                </c:pt>
                <c:pt idx="8184">
                  <c:v>40406.954166666656</c:v>
                </c:pt>
                <c:pt idx="8185">
                  <c:v>40406.954861111109</c:v>
                </c:pt>
                <c:pt idx="8186">
                  <c:v>40406.955555555549</c:v>
                </c:pt>
                <c:pt idx="8187">
                  <c:v>40406.956250000039</c:v>
                </c:pt>
                <c:pt idx="8188">
                  <c:v>40406.956944444493</c:v>
                </c:pt>
                <c:pt idx="8189">
                  <c:v>40406.957638888925</c:v>
                </c:pt>
                <c:pt idx="8190">
                  <c:v>40406.958333333343</c:v>
                </c:pt>
                <c:pt idx="8191">
                  <c:v>40406.959027777782</c:v>
                </c:pt>
                <c:pt idx="8192">
                  <c:v>40406.959722222222</c:v>
                </c:pt>
                <c:pt idx="8193">
                  <c:v>40406.960416666654</c:v>
                </c:pt>
                <c:pt idx="8194">
                  <c:v>40406.961111111072</c:v>
                </c:pt>
                <c:pt idx="8195">
                  <c:v>40406.961805555555</c:v>
                </c:pt>
                <c:pt idx="8196">
                  <c:v>40406.962500000001</c:v>
                </c:pt>
                <c:pt idx="8197">
                  <c:v>40406.963194444441</c:v>
                </c:pt>
                <c:pt idx="8198">
                  <c:v>40406.963888888888</c:v>
                </c:pt>
                <c:pt idx="8199">
                  <c:v>40406.964583333327</c:v>
                </c:pt>
                <c:pt idx="8200">
                  <c:v>40406.965277777781</c:v>
                </c:pt>
                <c:pt idx="8201">
                  <c:v>40406.96597222222</c:v>
                </c:pt>
                <c:pt idx="8202">
                  <c:v>40406.966666666638</c:v>
                </c:pt>
                <c:pt idx="8203">
                  <c:v>40406.96736111107</c:v>
                </c:pt>
                <c:pt idx="8204">
                  <c:v>40406.968055555553</c:v>
                </c:pt>
                <c:pt idx="8205">
                  <c:v>40406.96875</c:v>
                </c:pt>
                <c:pt idx="8206">
                  <c:v>40406.969444444439</c:v>
                </c:pt>
                <c:pt idx="8207">
                  <c:v>40406.970138888893</c:v>
                </c:pt>
                <c:pt idx="8208">
                  <c:v>40406.970833333333</c:v>
                </c:pt>
                <c:pt idx="8209">
                  <c:v>40406.971527777772</c:v>
                </c:pt>
                <c:pt idx="8210">
                  <c:v>40406.972222222219</c:v>
                </c:pt>
                <c:pt idx="8211">
                  <c:v>40406.972916666666</c:v>
                </c:pt>
                <c:pt idx="8212">
                  <c:v>40406.973611111105</c:v>
                </c:pt>
                <c:pt idx="8213">
                  <c:v>40406.974305555552</c:v>
                </c:pt>
                <c:pt idx="8214">
                  <c:v>40406.975000000006</c:v>
                </c:pt>
                <c:pt idx="8215">
                  <c:v>40406.975694444467</c:v>
                </c:pt>
                <c:pt idx="8216">
                  <c:v>40406.976388888892</c:v>
                </c:pt>
                <c:pt idx="8217">
                  <c:v>40406.977083333324</c:v>
                </c:pt>
                <c:pt idx="8218">
                  <c:v>40406.977777777778</c:v>
                </c:pt>
                <c:pt idx="8219">
                  <c:v>40406.978472222218</c:v>
                </c:pt>
                <c:pt idx="8220">
                  <c:v>40406.979166666628</c:v>
                </c:pt>
                <c:pt idx="8221">
                  <c:v>40406.979861111104</c:v>
                </c:pt>
                <c:pt idx="8222">
                  <c:v>40406.980555555579</c:v>
                </c:pt>
                <c:pt idx="8223">
                  <c:v>40406.981250000012</c:v>
                </c:pt>
                <c:pt idx="8224">
                  <c:v>40406.981944444473</c:v>
                </c:pt>
                <c:pt idx="8225">
                  <c:v>40406.98263888892</c:v>
                </c:pt>
                <c:pt idx="8226">
                  <c:v>40406.98333333333</c:v>
                </c:pt>
                <c:pt idx="8227">
                  <c:v>40406.984027777791</c:v>
                </c:pt>
                <c:pt idx="8228">
                  <c:v>40406.984722222216</c:v>
                </c:pt>
                <c:pt idx="8229">
                  <c:v>40406.985416666656</c:v>
                </c:pt>
                <c:pt idx="8230">
                  <c:v>40406.986111111109</c:v>
                </c:pt>
                <c:pt idx="8231">
                  <c:v>40406.986805555549</c:v>
                </c:pt>
                <c:pt idx="8232">
                  <c:v>40406.987500000003</c:v>
                </c:pt>
                <c:pt idx="8233">
                  <c:v>40406.988194444493</c:v>
                </c:pt>
                <c:pt idx="8234">
                  <c:v>40406.988888888925</c:v>
                </c:pt>
                <c:pt idx="8235">
                  <c:v>40406.989583333328</c:v>
                </c:pt>
                <c:pt idx="8236">
                  <c:v>40406.990277777782</c:v>
                </c:pt>
                <c:pt idx="8237">
                  <c:v>40406.990972222222</c:v>
                </c:pt>
                <c:pt idx="8238">
                  <c:v>40406.991666666603</c:v>
                </c:pt>
                <c:pt idx="8239">
                  <c:v>40406.992361111072</c:v>
                </c:pt>
                <c:pt idx="8240">
                  <c:v>40406.993055555555</c:v>
                </c:pt>
                <c:pt idx="8241">
                  <c:v>40406.993749999994</c:v>
                </c:pt>
                <c:pt idx="8242">
                  <c:v>40406.994444444441</c:v>
                </c:pt>
                <c:pt idx="8243">
                  <c:v>40406.995138888888</c:v>
                </c:pt>
                <c:pt idx="8244">
                  <c:v>40406.995833333327</c:v>
                </c:pt>
                <c:pt idx="8245">
                  <c:v>40406.996527777781</c:v>
                </c:pt>
                <c:pt idx="8246">
                  <c:v>40406.99722222222</c:v>
                </c:pt>
                <c:pt idx="8247">
                  <c:v>40406.997916666638</c:v>
                </c:pt>
                <c:pt idx="8248">
                  <c:v>40406.998611111107</c:v>
                </c:pt>
                <c:pt idx="8249">
                  <c:v>40406.999305555524</c:v>
                </c:pt>
                <c:pt idx="8250">
                  <c:v>40407</c:v>
                </c:pt>
                <c:pt idx="8251">
                  <c:v>40407.000694444476</c:v>
                </c:pt>
                <c:pt idx="8252">
                  <c:v>40407.001388888886</c:v>
                </c:pt>
                <c:pt idx="8253">
                  <c:v>40407.002083333326</c:v>
                </c:pt>
                <c:pt idx="8254">
                  <c:v>40407.002777777772</c:v>
                </c:pt>
                <c:pt idx="8255">
                  <c:v>40407.003472222204</c:v>
                </c:pt>
                <c:pt idx="8256">
                  <c:v>40407.004166666637</c:v>
                </c:pt>
                <c:pt idx="8257">
                  <c:v>40407.004861111105</c:v>
                </c:pt>
                <c:pt idx="8258">
                  <c:v>40407.005555555552</c:v>
                </c:pt>
                <c:pt idx="8259">
                  <c:v>40407.006250000013</c:v>
                </c:pt>
                <c:pt idx="8260">
                  <c:v>40407.006944444467</c:v>
                </c:pt>
                <c:pt idx="8261">
                  <c:v>40407.007638888892</c:v>
                </c:pt>
                <c:pt idx="8262">
                  <c:v>40407.008333333331</c:v>
                </c:pt>
                <c:pt idx="8263">
                  <c:v>40407.009027777778</c:v>
                </c:pt>
                <c:pt idx="8264">
                  <c:v>40407.009722222196</c:v>
                </c:pt>
                <c:pt idx="8265">
                  <c:v>40407.010416666664</c:v>
                </c:pt>
                <c:pt idx="8266">
                  <c:v>40407.011111111104</c:v>
                </c:pt>
                <c:pt idx="8267">
                  <c:v>40407.01180555555</c:v>
                </c:pt>
                <c:pt idx="8268">
                  <c:v>40407.012500000012</c:v>
                </c:pt>
                <c:pt idx="8269">
                  <c:v>40407.013194444473</c:v>
                </c:pt>
                <c:pt idx="8270">
                  <c:v>40407.013888888883</c:v>
                </c:pt>
                <c:pt idx="8271">
                  <c:v>40407.01458333333</c:v>
                </c:pt>
                <c:pt idx="8272">
                  <c:v>40407.015277777791</c:v>
                </c:pt>
                <c:pt idx="8273">
                  <c:v>40407.015972222216</c:v>
                </c:pt>
                <c:pt idx="8274">
                  <c:v>40407.016666666656</c:v>
                </c:pt>
                <c:pt idx="8275">
                  <c:v>40407.01736111108</c:v>
                </c:pt>
                <c:pt idx="8276">
                  <c:v>40407.018055555549</c:v>
                </c:pt>
                <c:pt idx="8277">
                  <c:v>40407.018750000003</c:v>
                </c:pt>
                <c:pt idx="8278">
                  <c:v>40407.019444444442</c:v>
                </c:pt>
                <c:pt idx="8279">
                  <c:v>40407.020138888889</c:v>
                </c:pt>
                <c:pt idx="8280">
                  <c:v>40407.020833333328</c:v>
                </c:pt>
                <c:pt idx="8281">
                  <c:v>40407.021527777775</c:v>
                </c:pt>
                <c:pt idx="8282">
                  <c:v>40407.022222222222</c:v>
                </c:pt>
                <c:pt idx="8283">
                  <c:v>40407.022916666654</c:v>
                </c:pt>
                <c:pt idx="8284">
                  <c:v>40407.023611111072</c:v>
                </c:pt>
                <c:pt idx="8285">
                  <c:v>40407.024305555555</c:v>
                </c:pt>
                <c:pt idx="8286">
                  <c:v>40407.024999999994</c:v>
                </c:pt>
                <c:pt idx="8287">
                  <c:v>40407.025694444441</c:v>
                </c:pt>
                <c:pt idx="8288">
                  <c:v>40407.026388888888</c:v>
                </c:pt>
                <c:pt idx="8289">
                  <c:v>40407.027083333283</c:v>
                </c:pt>
                <c:pt idx="8290">
                  <c:v>40407.027777777774</c:v>
                </c:pt>
                <c:pt idx="8291">
                  <c:v>40407.02847222222</c:v>
                </c:pt>
                <c:pt idx="8292">
                  <c:v>40407.029166666609</c:v>
                </c:pt>
                <c:pt idx="8293">
                  <c:v>40407.02986111107</c:v>
                </c:pt>
                <c:pt idx="8294">
                  <c:v>40407.030555555553</c:v>
                </c:pt>
                <c:pt idx="8295">
                  <c:v>40407.03125</c:v>
                </c:pt>
                <c:pt idx="8296">
                  <c:v>40407.031944444439</c:v>
                </c:pt>
                <c:pt idx="8297">
                  <c:v>40407.032638888893</c:v>
                </c:pt>
                <c:pt idx="8298">
                  <c:v>40407.033333333326</c:v>
                </c:pt>
                <c:pt idx="8299">
                  <c:v>40407.034027777772</c:v>
                </c:pt>
                <c:pt idx="8300">
                  <c:v>40407.034722222204</c:v>
                </c:pt>
                <c:pt idx="8301">
                  <c:v>40407.035416666637</c:v>
                </c:pt>
                <c:pt idx="8302">
                  <c:v>40407.036111111105</c:v>
                </c:pt>
                <c:pt idx="8303">
                  <c:v>40407.036805555552</c:v>
                </c:pt>
                <c:pt idx="8304">
                  <c:v>40407.037499999999</c:v>
                </c:pt>
                <c:pt idx="8305">
                  <c:v>40407.038194444467</c:v>
                </c:pt>
                <c:pt idx="8306">
                  <c:v>40407.038888888892</c:v>
                </c:pt>
                <c:pt idx="8307">
                  <c:v>40407.039583333324</c:v>
                </c:pt>
                <c:pt idx="8308">
                  <c:v>40407.040277777793</c:v>
                </c:pt>
                <c:pt idx="8309">
                  <c:v>40407.040972222218</c:v>
                </c:pt>
                <c:pt idx="8310">
                  <c:v>40407.041666666628</c:v>
                </c:pt>
                <c:pt idx="8311">
                  <c:v>40407.042361111104</c:v>
                </c:pt>
                <c:pt idx="8312">
                  <c:v>40407.04305555555</c:v>
                </c:pt>
                <c:pt idx="8313">
                  <c:v>40407.043749999997</c:v>
                </c:pt>
                <c:pt idx="8314">
                  <c:v>40407.044444444473</c:v>
                </c:pt>
                <c:pt idx="8315">
                  <c:v>40407.045138888883</c:v>
                </c:pt>
                <c:pt idx="8316">
                  <c:v>40407.04583333333</c:v>
                </c:pt>
                <c:pt idx="8317">
                  <c:v>40407.046527777791</c:v>
                </c:pt>
                <c:pt idx="8318">
                  <c:v>40407.047222222216</c:v>
                </c:pt>
                <c:pt idx="8319">
                  <c:v>40407.047916666656</c:v>
                </c:pt>
                <c:pt idx="8320">
                  <c:v>40407.048611111109</c:v>
                </c:pt>
                <c:pt idx="8321">
                  <c:v>40407.049305555534</c:v>
                </c:pt>
                <c:pt idx="8322">
                  <c:v>40407.050000000003</c:v>
                </c:pt>
                <c:pt idx="8323">
                  <c:v>40407.050694444493</c:v>
                </c:pt>
                <c:pt idx="8324">
                  <c:v>40407.051388888889</c:v>
                </c:pt>
                <c:pt idx="8325">
                  <c:v>40407.052083333328</c:v>
                </c:pt>
                <c:pt idx="8326">
                  <c:v>40407.052777777782</c:v>
                </c:pt>
                <c:pt idx="8327">
                  <c:v>40407.053472222222</c:v>
                </c:pt>
                <c:pt idx="8328">
                  <c:v>40407.054166666654</c:v>
                </c:pt>
                <c:pt idx="8329">
                  <c:v>40407.054861111108</c:v>
                </c:pt>
                <c:pt idx="8330">
                  <c:v>40407.055555555562</c:v>
                </c:pt>
                <c:pt idx="8331">
                  <c:v>40407.056250000031</c:v>
                </c:pt>
                <c:pt idx="8332">
                  <c:v>40407.056944444485</c:v>
                </c:pt>
                <c:pt idx="8333">
                  <c:v>40407.057638888917</c:v>
                </c:pt>
                <c:pt idx="8334">
                  <c:v>40407.058333333342</c:v>
                </c:pt>
                <c:pt idx="8335">
                  <c:v>40407.059027777781</c:v>
                </c:pt>
                <c:pt idx="8336">
                  <c:v>40407.05972222222</c:v>
                </c:pt>
                <c:pt idx="8337">
                  <c:v>40407.060416666638</c:v>
                </c:pt>
                <c:pt idx="8338">
                  <c:v>40407.06111111107</c:v>
                </c:pt>
                <c:pt idx="8339">
                  <c:v>40407.061805555524</c:v>
                </c:pt>
                <c:pt idx="8340">
                  <c:v>40407.0625</c:v>
                </c:pt>
                <c:pt idx="8341">
                  <c:v>40407.063194444439</c:v>
                </c:pt>
                <c:pt idx="8342">
                  <c:v>40407.063888888886</c:v>
                </c:pt>
                <c:pt idx="8343">
                  <c:v>40407.064583333326</c:v>
                </c:pt>
                <c:pt idx="8344">
                  <c:v>40407.065277777772</c:v>
                </c:pt>
                <c:pt idx="8345">
                  <c:v>40407.065972222204</c:v>
                </c:pt>
                <c:pt idx="8346">
                  <c:v>40407.066666666637</c:v>
                </c:pt>
                <c:pt idx="8347">
                  <c:v>40407.067361111054</c:v>
                </c:pt>
                <c:pt idx="8348">
                  <c:v>40407.068055555552</c:v>
                </c:pt>
                <c:pt idx="8349">
                  <c:v>40407.068749999999</c:v>
                </c:pt>
                <c:pt idx="8350">
                  <c:v>40407.069444444438</c:v>
                </c:pt>
                <c:pt idx="8351">
                  <c:v>40407.070138888892</c:v>
                </c:pt>
                <c:pt idx="8352">
                  <c:v>40407.070833333331</c:v>
                </c:pt>
                <c:pt idx="8353">
                  <c:v>40407.071527777778</c:v>
                </c:pt>
                <c:pt idx="8354">
                  <c:v>40407.072222222218</c:v>
                </c:pt>
                <c:pt idx="8355">
                  <c:v>40407.072916666664</c:v>
                </c:pt>
                <c:pt idx="8356">
                  <c:v>40407.073611111104</c:v>
                </c:pt>
                <c:pt idx="8357">
                  <c:v>40407.07430555555</c:v>
                </c:pt>
                <c:pt idx="8358">
                  <c:v>40407.075000000004</c:v>
                </c:pt>
                <c:pt idx="8359">
                  <c:v>40407.075694444473</c:v>
                </c:pt>
                <c:pt idx="8360">
                  <c:v>40407.076388888883</c:v>
                </c:pt>
                <c:pt idx="8361">
                  <c:v>40407.077083333301</c:v>
                </c:pt>
                <c:pt idx="8362">
                  <c:v>40407.077777777777</c:v>
                </c:pt>
                <c:pt idx="8363">
                  <c:v>40407.078472222216</c:v>
                </c:pt>
                <c:pt idx="8364">
                  <c:v>40407.079166666619</c:v>
                </c:pt>
                <c:pt idx="8365">
                  <c:v>40407.07986111108</c:v>
                </c:pt>
                <c:pt idx="8366">
                  <c:v>40407.080555555549</c:v>
                </c:pt>
                <c:pt idx="8367">
                  <c:v>40407.081250000003</c:v>
                </c:pt>
                <c:pt idx="8368">
                  <c:v>40407.081944444442</c:v>
                </c:pt>
                <c:pt idx="8369">
                  <c:v>40407.082638888925</c:v>
                </c:pt>
                <c:pt idx="8370">
                  <c:v>40407.083333333328</c:v>
                </c:pt>
                <c:pt idx="8371">
                  <c:v>40407.084027777782</c:v>
                </c:pt>
                <c:pt idx="8372">
                  <c:v>40407.084722222222</c:v>
                </c:pt>
                <c:pt idx="8373">
                  <c:v>40407.085416666654</c:v>
                </c:pt>
                <c:pt idx="8374">
                  <c:v>40407.086111111108</c:v>
                </c:pt>
                <c:pt idx="8375">
                  <c:v>40407.086805555562</c:v>
                </c:pt>
                <c:pt idx="8376">
                  <c:v>40407.087500000001</c:v>
                </c:pt>
                <c:pt idx="8377">
                  <c:v>40407.088194444485</c:v>
                </c:pt>
                <c:pt idx="8378">
                  <c:v>40407.088888888917</c:v>
                </c:pt>
                <c:pt idx="8379">
                  <c:v>40407.089583333327</c:v>
                </c:pt>
                <c:pt idx="8380">
                  <c:v>40407.090277777781</c:v>
                </c:pt>
                <c:pt idx="8381">
                  <c:v>40407.09097222222</c:v>
                </c:pt>
                <c:pt idx="8382">
                  <c:v>40407.091666666609</c:v>
                </c:pt>
                <c:pt idx="8383">
                  <c:v>40407.09236111107</c:v>
                </c:pt>
                <c:pt idx="8384">
                  <c:v>40407.093055555524</c:v>
                </c:pt>
                <c:pt idx="8385">
                  <c:v>40407.093749999985</c:v>
                </c:pt>
                <c:pt idx="8386">
                  <c:v>40407.094444444439</c:v>
                </c:pt>
                <c:pt idx="8387">
                  <c:v>40407.095138888886</c:v>
                </c:pt>
                <c:pt idx="8388">
                  <c:v>40407.095833333326</c:v>
                </c:pt>
                <c:pt idx="8389">
                  <c:v>40407.096527777772</c:v>
                </c:pt>
                <c:pt idx="8390">
                  <c:v>40407.097222222204</c:v>
                </c:pt>
                <c:pt idx="8391">
                  <c:v>40407.097916666637</c:v>
                </c:pt>
                <c:pt idx="8392">
                  <c:v>40407.098611111105</c:v>
                </c:pt>
                <c:pt idx="8393">
                  <c:v>40407.099305555523</c:v>
                </c:pt>
                <c:pt idx="8394">
                  <c:v>40407.1</c:v>
                </c:pt>
                <c:pt idx="8395">
                  <c:v>40407.100694444467</c:v>
                </c:pt>
                <c:pt idx="8396">
                  <c:v>40407.101388888885</c:v>
                </c:pt>
                <c:pt idx="8397">
                  <c:v>40407.102083333324</c:v>
                </c:pt>
                <c:pt idx="8398">
                  <c:v>40407.102777777778</c:v>
                </c:pt>
                <c:pt idx="8399">
                  <c:v>40407.103472222196</c:v>
                </c:pt>
                <c:pt idx="8400">
                  <c:v>40407.104166666628</c:v>
                </c:pt>
                <c:pt idx="8401">
                  <c:v>40407.104861111104</c:v>
                </c:pt>
                <c:pt idx="8402">
                  <c:v>40407.10555555555</c:v>
                </c:pt>
                <c:pt idx="8403">
                  <c:v>40407.106250000012</c:v>
                </c:pt>
                <c:pt idx="8404">
                  <c:v>40407.106944444473</c:v>
                </c:pt>
                <c:pt idx="8405">
                  <c:v>40407.107638888883</c:v>
                </c:pt>
                <c:pt idx="8406">
                  <c:v>40407.10833333333</c:v>
                </c:pt>
                <c:pt idx="8407">
                  <c:v>40407.109027777777</c:v>
                </c:pt>
                <c:pt idx="8408">
                  <c:v>40407.109722222194</c:v>
                </c:pt>
                <c:pt idx="8409">
                  <c:v>40407.110416666656</c:v>
                </c:pt>
                <c:pt idx="8410">
                  <c:v>40407.11111111108</c:v>
                </c:pt>
                <c:pt idx="8411">
                  <c:v>40407.111805555534</c:v>
                </c:pt>
                <c:pt idx="8412">
                  <c:v>40407.112500000003</c:v>
                </c:pt>
                <c:pt idx="8413">
                  <c:v>40407.113194444442</c:v>
                </c:pt>
                <c:pt idx="8414">
                  <c:v>40407.113888888889</c:v>
                </c:pt>
                <c:pt idx="8415">
                  <c:v>40407.114583333328</c:v>
                </c:pt>
                <c:pt idx="8416">
                  <c:v>40407.115277777782</c:v>
                </c:pt>
                <c:pt idx="8417">
                  <c:v>40407.115972222222</c:v>
                </c:pt>
                <c:pt idx="8418">
                  <c:v>40407.116666666654</c:v>
                </c:pt>
                <c:pt idx="8419">
                  <c:v>40407.117361111072</c:v>
                </c:pt>
                <c:pt idx="8420">
                  <c:v>40407.118055555562</c:v>
                </c:pt>
                <c:pt idx="8421">
                  <c:v>40407.118750000001</c:v>
                </c:pt>
                <c:pt idx="8422">
                  <c:v>40407.119444444441</c:v>
                </c:pt>
                <c:pt idx="8423">
                  <c:v>40407.120138888888</c:v>
                </c:pt>
                <c:pt idx="8424">
                  <c:v>40407.120833333327</c:v>
                </c:pt>
                <c:pt idx="8425">
                  <c:v>40407.121527777774</c:v>
                </c:pt>
                <c:pt idx="8426">
                  <c:v>40407.12222222222</c:v>
                </c:pt>
                <c:pt idx="8427">
                  <c:v>40407.122916666638</c:v>
                </c:pt>
                <c:pt idx="8428">
                  <c:v>40407.12361111107</c:v>
                </c:pt>
                <c:pt idx="8429">
                  <c:v>40407.124305555524</c:v>
                </c:pt>
                <c:pt idx="8430">
                  <c:v>40407.124999999993</c:v>
                </c:pt>
                <c:pt idx="8431">
                  <c:v>40407.125694444439</c:v>
                </c:pt>
                <c:pt idx="8432">
                  <c:v>40407.126388888886</c:v>
                </c:pt>
                <c:pt idx="8433">
                  <c:v>40407.127083333282</c:v>
                </c:pt>
                <c:pt idx="8434">
                  <c:v>40407.127777777743</c:v>
                </c:pt>
                <c:pt idx="8435">
                  <c:v>40407.128472222204</c:v>
                </c:pt>
                <c:pt idx="8436">
                  <c:v>40407.129166666607</c:v>
                </c:pt>
                <c:pt idx="8437">
                  <c:v>40407.129861111054</c:v>
                </c:pt>
                <c:pt idx="8438">
                  <c:v>40407.130555555552</c:v>
                </c:pt>
                <c:pt idx="8439">
                  <c:v>40407.131249999999</c:v>
                </c:pt>
                <c:pt idx="8440">
                  <c:v>40407.131944444438</c:v>
                </c:pt>
                <c:pt idx="8441">
                  <c:v>40407.132638888892</c:v>
                </c:pt>
                <c:pt idx="8442">
                  <c:v>40407.133333333324</c:v>
                </c:pt>
                <c:pt idx="8443">
                  <c:v>40407.134027777778</c:v>
                </c:pt>
                <c:pt idx="8444">
                  <c:v>40407.134722222196</c:v>
                </c:pt>
                <c:pt idx="8445">
                  <c:v>40407.135416666628</c:v>
                </c:pt>
                <c:pt idx="8446">
                  <c:v>40407.136111111104</c:v>
                </c:pt>
                <c:pt idx="8447">
                  <c:v>40407.13680555555</c:v>
                </c:pt>
                <c:pt idx="8448">
                  <c:v>40407.137499999997</c:v>
                </c:pt>
                <c:pt idx="8449">
                  <c:v>40407.138194444473</c:v>
                </c:pt>
                <c:pt idx="8450">
                  <c:v>40407.138888888883</c:v>
                </c:pt>
                <c:pt idx="8451">
                  <c:v>40407.139583333301</c:v>
                </c:pt>
                <c:pt idx="8452">
                  <c:v>40407.140277777791</c:v>
                </c:pt>
                <c:pt idx="8453">
                  <c:v>40407.140972222216</c:v>
                </c:pt>
                <c:pt idx="8454">
                  <c:v>40407.141666666619</c:v>
                </c:pt>
                <c:pt idx="8455">
                  <c:v>40407.14236111108</c:v>
                </c:pt>
                <c:pt idx="8456">
                  <c:v>40407.143055555534</c:v>
                </c:pt>
                <c:pt idx="8457">
                  <c:v>40407.143749999996</c:v>
                </c:pt>
                <c:pt idx="8458">
                  <c:v>40407.144444444442</c:v>
                </c:pt>
                <c:pt idx="8459">
                  <c:v>40407.145138888889</c:v>
                </c:pt>
                <c:pt idx="8460">
                  <c:v>40407.145833333328</c:v>
                </c:pt>
                <c:pt idx="8461">
                  <c:v>40407.146527777782</c:v>
                </c:pt>
                <c:pt idx="8462">
                  <c:v>40407.147222222222</c:v>
                </c:pt>
                <c:pt idx="8463">
                  <c:v>40407.147916666654</c:v>
                </c:pt>
                <c:pt idx="8464">
                  <c:v>40407.148611111108</c:v>
                </c:pt>
                <c:pt idx="8465">
                  <c:v>40407.149305555555</c:v>
                </c:pt>
                <c:pt idx="8466">
                  <c:v>40407.15</c:v>
                </c:pt>
                <c:pt idx="8467">
                  <c:v>40407.150694444485</c:v>
                </c:pt>
                <c:pt idx="8468">
                  <c:v>40407.151388888888</c:v>
                </c:pt>
                <c:pt idx="8469">
                  <c:v>40407.152083333327</c:v>
                </c:pt>
                <c:pt idx="8470">
                  <c:v>40407.152777777781</c:v>
                </c:pt>
                <c:pt idx="8471">
                  <c:v>40407.15347222222</c:v>
                </c:pt>
                <c:pt idx="8472">
                  <c:v>40407.154166666638</c:v>
                </c:pt>
                <c:pt idx="8473">
                  <c:v>40407.154861111107</c:v>
                </c:pt>
                <c:pt idx="8474">
                  <c:v>40407.155555555553</c:v>
                </c:pt>
                <c:pt idx="8475">
                  <c:v>40407.156250000029</c:v>
                </c:pt>
                <c:pt idx="8476">
                  <c:v>40407.156944444476</c:v>
                </c:pt>
                <c:pt idx="8477">
                  <c:v>40407.157638888893</c:v>
                </c:pt>
                <c:pt idx="8478">
                  <c:v>40407.158333333333</c:v>
                </c:pt>
                <c:pt idx="8479">
                  <c:v>40407.159027777772</c:v>
                </c:pt>
                <c:pt idx="8480">
                  <c:v>40407.159722222204</c:v>
                </c:pt>
                <c:pt idx="8481">
                  <c:v>40407.160416666637</c:v>
                </c:pt>
                <c:pt idx="8482">
                  <c:v>40407.161111111054</c:v>
                </c:pt>
                <c:pt idx="8483">
                  <c:v>40407.161805555523</c:v>
                </c:pt>
                <c:pt idx="8484">
                  <c:v>40407.162499999999</c:v>
                </c:pt>
                <c:pt idx="8485">
                  <c:v>40407.163194444438</c:v>
                </c:pt>
                <c:pt idx="8486">
                  <c:v>40407.163888888885</c:v>
                </c:pt>
                <c:pt idx="8487">
                  <c:v>40407.164583333324</c:v>
                </c:pt>
                <c:pt idx="8488">
                  <c:v>40407.165277777778</c:v>
                </c:pt>
                <c:pt idx="8489">
                  <c:v>40407.165972222196</c:v>
                </c:pt>
                <c:pt idx="8490">
                  <c:v>40407.166666666628</c:v>
                </c:pt>
                <c:pt idx="8491">
                  <c:v>40407.167361111053</c:v>
                </c:pt>
                <c:pt idx="8492">
                  <c:v>40407.16805555555</c:v>
                </c:pt>
                <c:pt idx="8493">
                  <c:v>40407.168749999997</c:v>
                </c:pt>
                <c:pt idx="8494">
                  <c:v>40407.169444444444</c:v>
                </c:pt>
                <c:pt idx="8495">
                  <c:v>40407.170138888883</c:v>
                </c:pt>
                <c:pt idx="8496">
                  <c:v>40407.17083333333</c:v>
                </c:pt>
                <c:pt idx="8497">
                  <c:v>40407.171527777777</c:v>
                </c:pt>
                <c:pt idx="8498">
                  <c:v>40407.172222222216</c:v>
                </c:pt>
                <c:pt idx="8499">
                  <c:v>40407.172916666656</c:v>
                </c:pt>
                <c:pt idx="8500">
                  <c:v>40407.17361111108</c:v>
                </c:pt>
                <c:pt idx="8501">
                  <c:v>40407.174305555534</c:v>
                </c:pt>
                <c:pt idx="8502">
                  <c:v>40407.174999999996</c:v>
                </c:pt>
                <c:pt idx="8503">
                  <c:v>40407.175694444442</c:v>
                </c:pt>
                <c:pt idx="8504">
                  <c:v>40407.176388888889</c:v>
                </c:pt>
                <c:pt idx="8505">
                  <c:v>40407.177083333299</c:v>
                </c:pt>
                <c:pt idx="8506">
                  <c:v>40407.177777777775</c:v>
                </c:pt>
                <c:pt idx="8507">
                  <c:v>40407.178472222222</c:v>
                </c:pt>
                <c:pt idx="8508">
                  <c:v>40407.179166666603</c:v>
                </c:pt>
                <c:pt idx="8509">
                  <c:v>40407.179861111072</c:v>
                </c:pt>
                <c:pt idx="8510">
                  <c:v>40407.180555555562</c:v>
                </c:pt>
                <c:pt idx="8511">
                  <c:v>40407.181250000001</c:v>
                </c:pt>
                <c:pt idx="8512">
                  <c:v>40407.181944444441</c:v>
                </c:pt>
                <c:pt idx="8513">
                  <c:v>40407.182638888917</c:v>
                </c:pt>
                <c:pt idx="8514">
                  <c:v>40407.183333333327</c:v>
                </c:pt>
                <c:pt idx="8515">
                  <c:v>40407.184027777781</c:v>
                </c:pt>
                <c:pt idx="8516">
                  <c:v>40407.18472222222</c:v>
                </c:pt>
                <c:pt idx="8517">
                  <c:v>40407.185416666638</c:v>
                </c:pt>
                <c:pt idx="8518">
                  <c:v>40407.186111111107</c:v>
                </c:pt>
                <c:pt idx="8519">
                  <c:v>40407.186805555553</c:v>
                </c:pt>
                <c:pt idx="8520">
                  <c:v>40407.1875</c:v>
                </c:pt>
                <c:pt idx="8521">
                  <c:v>40407.188194444476</c:v>
                </c:pt>
                <c:pt idx="8522">
                  <c:v>40407.188888888893</c:v>
                </c:pt>
                <c:pt idx="8523">
                  <c:v>40407.189583333326</c:v>
                </c:pt>
                <c:pt idx="8524">
                  <c:v>40407.190277777772</c:v>
                </c:pt>
                <c:pt idx="8525">
                  <c:v>40407.190972222204</c:v>
                </c:pt>
                <c:pt idx="8526">
                  <c:v>40407.191666666607</c:v>
                </c:pt>
                <c:pt idx="8527">
                  <c:v>40407.192361111054</c:v>
                </c:pt>
                <c:pt idx="8528">
                  <c:v>40407.193055555523</c:v>
                </c:pt>
                <c:pt idx="8529">
                  <c:v>40407.193749999984</c:v>
                </c:pt>
                <c:pt idx="8530">
                  <c:v>40407.194444444438</c:v>
                </c:pt>
                <c:pt idx="8531">
                  <c:v>40407.195138888885</c:v>
                </c:pt>
                <c:pt idx="8532">
                  <c:v>40407.195833333324</c:v>
                </c:pt>
                <c:pt idx="8533">
                  <c:v>40407.196527777778</c:v>
                </c:pt>
                <c:pt idx="8534">
                  <c:v>40407.197222222196</c:v>
                </c:pt>
                <c:pt idx="8535">
                  <c:v>40407.197916666628</c:v>
                </c:pt>
                <c:pt idx="8536">
                  <c:v>40407.198611111104</c:v>
                </c:pt>
                <c:pt idx="8537">
                  <c:v>40407.199305555514</c:v>
                </c:pt>
                <c:pt idx="8538">
                  <c:v>40407.199999999997</c:v>
                </c:pt>
                <c:pt idx="8539">
                  <c:v>40407.200694444473</c:v>
                </c:pt>
                <c:pt idx="8540">
                  <c:v>40407.201388888876</c:v>
                </c:pt>
                <c:pt idx="8541">
                  <c:v>40407.202083333301</c:v>
                </c:pt>
                <c:pt idx="8542">
                  <c:v>40407.202777777777</c:v>
                </c:pt>
                <c:pt idx="8543">
                  <c:v>40407.203472222194</c:v>
                </c:pt>
                <c:pt idx="8544">
                  <c:v>40407.204166666619</c:v>
                </c:pt>
                <c:pt idx="8545">
                  <c:v>40407.20486111108</c:v>
                </c:pt>
                <c:pt idx="8546">
                  <c:v>40407.205555555534</c:v>
                </c:pt>
                <c:pt idx="8547">
                  <c:v>40407.206250000003</c:v>
                </c:pt>
                <c:pt idx="8548">
                  <c:v>40407.206944444442</c:v>
                </c:pt>
                <c:pt idx="8549">
                  <c:v>40407.207638888889</c:v>
                </c:pt>
                <c:pt idx="8550">
                  <c:v>40407.208333333328</c:v>
                </c:pt>
                <c:pt idx="8551">
                  <c:v>40407.209027777775</c:v>
                </c:pt>
                <c:pt idx="8552">
                  <c:v>40407.209722222193</c:v>
                </c:pt>
                <c:pt idx="8553">
                  <c:v>40407.210416666654</c:v>
                </c:pt>
                <c:pt idx="8554">
                  <c:v>40407.211111111072</c:v>
                </c:pt>
                <c:pt idx="8555">
                  <c:v>40407.211805555555</c:v>
                </c:pt>
                <c:pt idx="8556">
                  <c:v>40407.212500000001</c:v>
                </c:pt>
                <c:pt idx="8557">
                  <c:v>40407.213194444441</c:v>
                </c:pt>
                <c:pt idx="8558">
                  <c:v>40407.213888888888</c:v>
                </c:pt>
                <c:pt idx="8559">
                  <c:v>40407.214583333327</c:v>
                </c:pt>
                <c:pt idx="8560">
                  <c:v>40407.215277777781</c:v>
                </c:pt>
                <c:pt idx="8561">
                  <c:v>40407.21597222222</c:v>
                </c:pt>
                <c:pt idx="8562">
                  <c:v>40407.216666666638</c:v>
                </c:pt>
                <c:pt idx="8563">
                  <c:v>40407.21736111107</c:v>
                </c:pt>
                <c:pt idx="8564">
                  <c:v>40407.218055555553</c:v>
                </c:pt>
                <c:pt idx="8565">
                  <c:v>40407.21875</c:v>
                </c:pt>
                <c:pt idx="8566">
                  <c:v>40407.219444444439</c:v>
                </c:pt>
                <c:pt idx="8567">
                  <c:v>40407.220138888886</c:v>
                </c:pt>
                <c:pt idx="8568">
                  <c:v>40407.220833333326</c:v>
                </c:pt>
                <c:pt idx="8569">
                  <c:v>40407.221527777743</c:v>
                </c:pt>
                <c:pt idx="8570">
                  <c:v>40407.222222222204</c:v>
                </c:pt>
                <c:pt idx="8571">
                  <c:v>40407.222916666637</c:v>
                </c:pt>
                <c:pt idx="8572">
                  <c:v>40407.223611111054</c:v>
                </c:pt>
                <c:pt idx="8573">
                  <c:v>40407.224305555523</c:v>
                </c:pt>
                <c:pt idx="8574">
                  <c:v>40407.224999999999</c:v>
                </c:pt>
                <c:pt idx="8575">
                  <c:v>40407.225694444438</c:v>
                </c:pt>
                <c:pt idx="8576">
                  <c:v>40407.226388888885</c:v>
                </c:pt>
                <c:pt idx="8577">
                  <c:v>40407.227083333273</c:v>
                </c:pt>
                <c:pt idx="8578">
                  <c:v>40407.227777777749</c:v>
                </c:pt>
                <c:pt idx="8579">
                  <c:v>40407.228472222196</c:v>
                </c:pt>
                <c:pt idx="8580">
                  <c:v>40407.229166666606</c:v>
                </c:pt>
                <c:pt idx="8581">
                  <c:v>40407.229861111053</c:v>
                </c:pt>
                <c:pt idx="8582">
                  <c:v>40407.23055555555</c:v>
                </c:pt>
                <c:pt idx="8583">
                  <c:v>40407.231249999997</c:v>
                </c:pt>
                <c:pt idx="8584">
                  <c:v>40407.231944444444</c:v>
                </c:pt>
                <c:pt idx="8585">
                  <c:v>40407.232638888883</c:v>
                </c:pt>
                <c:pt idx="8586">
                  <c:v>40407.233333333301</c:v>
                </c:pt>
                <c:pt idx="8587">
                  <c:v>40407.234027777777</c:v>
                </c:pt>
                <c:pt idx="8588">
                  <c:v>40407.234722222194</c:v>
                </c:pt>
                <c:pt idx="8589">
                  <c:v>40407.235416666619</c:v>
                </c:pt>
                <c:pt idx="8590">
                  <c:v>40407.23611111108</c:v>
                </c:pt>
                <c:pt idx="8591">
                  <c:v>40407.236805555534</c:v>
                </c:pt>
                <c:pt idx="8592">
                  <c:v>40407.237499999996</c:v>
                </c:pt>
                <c:pt idx="8593">
                  <c:v>40407.238194444442</c:v>
                </c:pt>
                <c:pt idx="8594">
                  <c:v>40407.238888888889</c:v>
                </c:pt>
                <c:pt idx="8595">
                  <c:v>40407.239583333299</c:v>
                </c:pt>
                <c:pt idx="8596">
                  <c:v>40407.240277777782</c:v>
                </c:pt>
                <c:pt idx="8597">
                  <c:v>40407.240972222222</c:v>
                </c:pt>
                <c:pt idx="8598">
                  <c:v>40407.241666666603</c:v>
                </c:pt>
                <c:pt idx="8599">
                  <c:v>40407.242361111072</c:v>
                </c:pt>
                <c:pt idx="8600">
                  <c:v>40407.243055555555</c:v>
                </c:pt>
                <c:pt idx="8601">
                  <c:v>40407.243749999994</c:v>
                </c:pt>
                <c:pt idx="8602">
                  <c:v>40407.244444444441</c:v>
                </c:pt>
                <c:pt idx="8603">
                  <c:v>40407.245138888888</c:v>
                </c:pt>
                <c:pt idx="8604">
                  <c:v>40407.245833333327</c:v>
                </c:pt>
                <c:pt idx="8605">
                  <c:v>40407.246527777781</c:v>
                </c:pt>
                <c:pt idx="8606">
                  <c:v>40407.24722222222</c:v>
                </c:pt>
                <c:pt idx="8607">
                  <c:v>40407.247916666638</c:v>
                </c:pt>
                <c:pt idx="8608">
                  <c:v>40407.248611111107</c:v>
                </c:pt>
                <c:pt idx="8609">
                  <c:v>40407.249305555524</c:v>
                </c:pt>
                <c:pt idx="8610">
                  <c:v>40407.25</c:v>
                </c:pt>
                <c:pt idx="8611">
                  <c:v>40407.250694444476</c:v>
                </c:pt>
                <c:pt idx="8612">
                  <c:v>40407.251388888886</c:v>
                </c:pt>
                <c:pt idx="8613">
                  <c:v>40407.252083333326</c:v>
                </c:pt>
                <c:pt idx="8614">
                  <c:v>40407.252777777772</c:v>
                </c:pt>
                <c:pt idx="8615">
                  <c:v>40407.253472222204</c:v>
                </c:pt>
                <c:pt idx="8616">
                  <c:v>40407.254166666637</c:v>
                </c:pt>
                <c:pt idx="8617">
                  <c:v>40407.254861111105</c:v>
                </c:pt>
                <c:pt idx="8618">
                  <c:v>40407.255555555552</c:v>
                </c:pt>
                <c:pt idx="8619">
                  <c:v>40407.256250000013</c:v>
                </c:pt>
                <c:pt idx="8620">
                  <c:v>40407.256944444467</c:v>
                </c:pt>
                <c:pt idx="8621">
                  <c:v>40407.257638888892</c:v>
                </c:pt>
                <c:pt idx="8622">
                  <c:v>40407.258333333331</c:v>
                </c:pt>
                <c:pt idx="8623">
                  <c:v>40407.259027777778</c:v>
                </c:pt>
                <c:pt idx="8624">
                  <c:v>40407.259722222196</c:v>
                </c:pt>
                <c:pt idx="8625">
                  <c:v>40407.260416666628</c:v>
                </c:pt>
                <c:pt idx="8626">
                  <c:v>40407.261111111053</c:v>
                </c:pt>
                <c:pt idx="8627">
                  <c:v>40407.261805555514</c:v>
                </c:pt>
                <c:pt idx="8628">
                  <c:v>40407.262499999997</c:v>
                </c:pt>
                <c:pt idx="8629">
                  <c:v>40407.263194444444</c:v>
                </c:pt>
                <c:pt idx="8630">
                  <c:v>40407.263888888876</c:v>
                </c:pt>
                <c:pt idx="8631">
                  <c:v>40407.264583333301</c:v>
                </c:pt>
                <c:pt idx="8632">
                  <c:v>40407.265277777777</c:v>
                </c:pt>
                <c:pt idx="8633">
                  <c:v>40407.265972222194</c:v>
                </c:pt>
                <c:pt idx="8634">
                  <c:v>40407.266666666619</c:v>
                </c:pt>
                <c:pt idx="8635">
                  <c:v>40407.267361111051</c:v>
                </c:pt>
                <c:pt idx="8636">
                  <c:v>40407.268055555534</c:v>
                </c:pt>
                <c:pt idx="8637">
                  <c:v>40407.268749999996</c:v>
                </c:pt>
                <c:pt idx="8638">
                  <c:v>40407.269444444435</c:v>
                </c:pt>
                <c:pt idx="8639">
                  <c:v>40407.270138888889</c:v>
                </c:pt>
                <c:pt idx="8640">
                  <c:v>40407.270833333328</c:v>
                </c:pt>
                <c:pt idx="8641">
                  <c:v>40407.271527777775</c:v>
                </c:pt>
                <c:pt idx="8642">
                  <c:v>40407.272222222222</c:v>
                </c:pt>
                <c:pt idx="8643">
                  <c:v>40407.272916666654</c:v>
                </c:pt>
                <c:pt idx="8644">
                  <c:v>40407.273611111072</c:v>
                </c:pt>
                <c:pt idx="8645">
                  <c:v>40407.274305555555</c:v>
                </c:pt>
                <c:pt idx="8646">
                  <c:v>40407.274999999994</c:v>
                </c:pt>
                <c:pt idx="8647">
                  <c:v>40407.275694444441</c:v>
                </c:pt>
                <c:pt idx="8648">
                  <c:v>40407.276388888888</c:v>
                </c:pt>
                <c:pt idx="8649">
                  <c:v>40407.277083333283</c:v>
                </c:pt>
                <c:pt idx="8650">
                  <c:v>40407.277777777774</c:v>
                </c:pt>
                <c:pt idx="8651">
                  <c:v>40407.27847222222</c:v>
                </c:pt>
                <c:pt idx="8652">
                  <c:v>40407.279166666609</c:v>
                </c:pt>
                <c:pt idx="8653">
                  <c:v>40407.27986111107</c:v>
                </c:pt>
                <c:pt idx="8654">
                  <c:v>40407.280555555553</c:v>
                </c:pt>
                <c:pt idx="8655">
                  <c:v>40407.28125</c:v>
                </c:pt>
                <c:pt idx="8656">
                  <c:v>40407.281944444439</c:v>
                </c:pt>
                <c:pt idx="8657">
                  <c:v>40407.282638888893</c:v>
                </c:pt>
                <c:pt idx="8658">
                  <c:v>40407.283333333326</c:v>
                </c:pt>
                <c:pt idx="8659">
                  <c:v>40407.284027777772</c:v>
                </c:pt>
                <c:pt idx="8660">
                  <c:v>40407.284722222204</c:v>
                </c:pt>
                <c:pt idx="8661">
                  <c:v>40407.285416666637</c:v>
                </c:pt>
                <c:pt idx="8662">
                  <c:v>40407.286111111105</c:v>
                </c:pt>
                <c:pt idx="8663">
                  <c:v>40407.286805555552</c:v>
                </c:pt>
                <c:pt idx="8664">
                  <c:v>40407.287499999999</c:v>
                </c:pt>
                <c:pt idx="8665">
                  <c:v>40407.288194444467</c:v>
                </c:pt>
                <c:pt idx="8666">
                  <c:v>40407.288888888892</c:v>
                </c:pt>
                <c:pt idx="8667">
                  <c:v>40407.289583333324</c:v>
                </c:pt>
                <c:pt idx="8668">
                  <c:v>40407.290277777778</c:v>
                </c:pt>
                <c:pt idx="8669">
                  <c:v>40407.290972222196</c:v>
                </c:pt>
                <c:pt idx="8670">
                  <c:v>40407.291666666606</c:v>
                </c:pt>
                <c:pt idx="8671">
                  <c:v>40407.292361111053</c:v>
                </c:pt>
                <c:pt idx="8672">
                  <c:v>40407.293055555514</c:v>
                </c:pt>
                <c:pt idx="8673">
                  <c:v>40407.293749999975</c:v>
                </c:pt>
                <c:pt idx="8674">
                  <c:v>40407.294444444444</c:v>
                </c:pt>
                <c:pt idx="8675">
                  <c:v>40407.295138888876</c:v>
                </c:pt>
                <c:pt idx="8676">
                  <c:v>40407.295833333301</c:v>
                </c:pt>
                <c:pt idx="8677">
                  <c:v>40407.296527777777</c:v>
                </c:pt>
                <c:pt idx="8678">
                  <c:v>40407.297222222194</c:v>
                </c:pt>
                <c:pt idx="8679">
                  <c:v>40407.297916666619</c:v>
                </c:pt>
                <c:pt idx="8680">
                  <c:v>40407.29861111108</c:v>
                </c:pt>
                <c:pt idx="8681">
                  <c:v>40407.299305555513</c:v>
                </c:pt>
                <c:pt idx="8682">
                  <c:v>40407.299999999996</c:v>
                </c:pt>
                <c:pt idx="8683">
                  <c:v>40407.300694444493</c:v>
                </c:pt>
                <c:pt idx="8684">
                  <c:v>40407.301388888889</c:v>
                </c:pt>
                <c:pt idx="8685">
                  <c:v>40407.302083333328</c:v>
                </c:pt>
                <c:pt idx="8686">
                  <c:v>40407.302777777782</c:v>
                </c:pt>
                <c:pt idx="8687">
                  <c:v>40407.303472222222</c:v>
                </c:pt>
                <c:pt idx="8688">
                  <c:v>40407.304166666654</c:v>
                </c:pt>
                <c:pt idx="8689">
                  <c:v>40407.304861111108</c:v>
                </c:pt>
                <c:pt idx="8690">
                  <c:v>40407.305555555562</c:v>
                </c:pt>
                <c:pt idx="8691">
                  <c:v>40407.306250000031</c:v>
                </c:pt>
                <c:pt idx="8692">
                  <c:v>40407.306944444485</c:v>
                </c:pt>
                <c:pt idx="8693">
                  <c:v>40407.307638888917</c:v>
                </c:pt>
                <c:pt idx="8694">
                  <c:v>40407.308333333342</c:v>
                </c:pt>
                <c:pt idx="8695">
                  <c:v>40407.309027777781</c:v>
                </c:pt>
                <c:pt idx="8696">
                  <c:v>40407.30972222222</c:v>
                </c:pt>
                <c:pt idx="8697">
                  <c:v>40407.310416666667</c:v>
                </c:pt>
                <c:pt idx="8698">
                  <c:v>40407.311111111107</c:v>
                </c:pt>
                <c:pt idx="8699">
                  <c:v>40407.311805555553</c:v>
                </c:pt>
                <c:pt idx="8700">
                  <c:v>40407.312500000029</c:v>
                </c:pt>
                <c:pt idx="8701">
                  <c:v>40407.313194444476</c:v>
                </c:pt>
                <c:pt idx="8702">
                  <c:v>40407.313888888893</c:v>
                </c:pt>
                <c:pt idx="8703">
                  <c:v>40407.314583333333</c:v>
                </c:pt>
                <c:pt idx="8704">
                  <c:v>40407.315277777801</c:v>
                </c:pt>
                <c:pt idx="8705">
                  <c:v>40407.315972222219</c:v>
                </c:pt>
                <c:pt idx="8706">
                  <c:v>40407.316666666666</c:v>
                </c:pt>
                <c:pt idx="8707">
                  <c:v>40407.317361111105</c:v>
                </c:pt>
                <c:pt idx="8708">
                  <c:v>40407.318055555588</c:v>
                </c:pt>
                <c:pt idx="8709">
                  <c:v>40407.318750000013</c:v>
                </c:pt>
                <c:pt idx="8710">
                  <c:v>40407.319444444467</c:v>
                </c:pt>
                <c:pt idx="8711">
                  <c:v>40407.320138888892</c:v>
                </c:pt>
                <c:pt idx="8712">
                  <c:v>40407.320833333331</c:v>
                </c:pt>
                <c:pt idx="8713">
                  <c:v>40407.321527777778</c:v>
                </c:pt>
                <c:pt idx="8714">
                  <c:v>40407.322222222218</c:v>
                </c:pt>
                <c:pt idx="8715">
                  <c:v>40407.322916666664</c:v>
                </c:pt>
                <c:pt idx="8716">
                  <c:v>40407.323611111104</c:v>
                </c:pt>
                <c:pt idx="8717">
                  <c:v>40407.32430555555</c:v>
                </c:pt>
                <c:pt idx="8718">
                  <c:v>40407.325000000004</c:v>
                </c:pt>
                <c:pt idx="8719">
                  <c:v>40407.325694444473</c:v>
                </c:pt>
                <c:pt idx="8720">
                  <c:v>40407.326388888883</c:v>
                </c:pt>
                <c:pt idx="8721">
                  <c:v>40407.327083333301</c:v>
                </c:pt>
                <c:pt idx="8722">
                  <c:v>40407.327777777777</c:v>
                </c:pt>
                <c:pt idx="8723">
                  <c:v>40407.328472222216</c:v>
                </c:pt>
                <c:pt idx="8724">
                  <c:v>40407.329166666619</c:v>
                </c:pt>
                <c:pt idx="8725">
                  <c:v>40407.32986111108</c:v>
                </c:pt>
                <c:pt idx="8726">
                  <c:v>40407.330555555549</c:v>
                </c:pt>
                <c:pt idx="8727">
                  <c:v>40407.331250000003</c:v>
                </c:pt>
                <c:pt idx="8728">
                  <c:v>40407.331944444442</c:v>
                </c:pt>
                <c:pt idx="8729">
                  <c:v>40407.332638888925</c:v>
                </c:pt>
                <c:pt idx="8730">
                  <c:v>40407.333333333328</c:v>
                </c:pt>
                <c:pt idx="8731">
                  <c:v>40407.334027777782</c:v>
                </c:pt>
                <c:pt idx="8732">
                  <c:v>40407.334722222222</c:v>
                </c:pt>
                <c:pt idx="8733">
                  <c:v>40407.335416666654</c:v>
                </c:pt>
                <c:pt idx="8734">
                  <c:v>40407.336111111108</c:v>
                </c:pt>
                <c:pt idx="8735">
                  <c:v>40407.336805555562</c:v>
                </c:pt>
                <c:pt idx="8736">
                  <c:v>40407.337500000001</c:v>
                </c:pt>
                <c:pt idx="8737">
                  <c:v>40407.338194444485</c:v>
                </c:pt>
                <c:pt idx="8738">
                  <c:v>40407.338888888917</c:v>
                </c:pt>
                <c:pt idx="8739">
                  <c:v>40407.339583333327</c:v>
                </c:pt>
                <c:pt idx="8740">
                  <c:v>40407.34027777781</c:v>
                </c:pt>
                <c:pt idx="8741">
                  <c:v>40407.340972222242</c:v>
                </c:pt>
                <c:pt idx="8742">
                  <c:v>40407.341666666638</c:v>
                </c:pt>
                <c:pt idx="8743">
                  <c:v>40407.342361111107</c:v>
                </c:pt>
                <c:pt idx="8744">
                  <c:v>40407.343055555553</c:v>
                </c:pt>
                <c:pt idx="8745">
                  <c:v>40407.34375</c:v>
                </c:pt>
                <c:pt idx="8746">
                  <c:v>40407.344444444476</c:v>
                </c:pt>
                <c:pt idx="8747">
                  <c:v>40407.345138888893</c:v>
                </c:pt>
                <c:pt idx="8748">
                  <c:v>40407.345833333333</c:v>
                </c:pt>
                <c:pt idx="8749">
                  <c:v>40407.346527777801</c:v>
                </c:pt>
                <c:pt idx="8750">
                  <c:v>40407.347222222219</c:v>
                </c:pt>
                <c:pt idx="8751">
                  <c:v>40407.347916666666</c:v>
                </c:pt>
                <c:pt idx="8752">
                  <c:v>40407.348611111112</c:v>
                </c:pt>
                <c:pt idx="8753">
                  <c:v>40407.349305555552</c:v>
                </c:pt>
                <c:pt idx="8754">
                  <c:v>40407.350000000013</c:v>
                </c:pt>
                <c:pt idx="8755">
                  <c:v>40407.350694444496</c:v>
                </c:pt>
                <c:pt idx="8756">
                  <c:v>40407.351388888892</c:v>
                </c:pt>
                <c:pt idx="8757">
                  <c:v>40407.352083333331</c:v>
                </c:pt>
                <c:pt idx="8758">
                  <c:v>40407.352777777793</c:v>
                </c:pt>
                <c:pt idx="8759">
                  <c:v>40407.353472222218</c:v>
                </c:pt>
                <c:pt idx="8760">
                  <c:v>40407.354166666664</c:v>
                </c:pt>
                <c:pt idx="8761">
                  <c:v>40407.354861111111</c:v>
                </c:pt>
                <c:pt idx="8762">
                  <c:v>40407.355555555579</c:v>
                </c:pt>
                <c:pt idx="8763">
                  <c:v>40407.356250000041</c:v>
                </c:pt>
                <c:pt idx="8764">
                  <c:v>40407.356944444502</c:v>
                </c:pt>
                <c:pt idx="8765">
                  <c:v>40407.35763888892</c:v>
                </c:pt>
                <c:pt idx="8766">
                  <c:v>40407.358333333359</c:v>
                </c:pt>
                <c:pt idx="8767">
                  <c:v>40407.359027777791</c:v>
                </c:pt>
                <c:pt idx="8768">
                  <c:v>40407.359722222216</c:v>
                </c:pt>
                <c:pt idx="8769">
                  <c:v>40407.360416666656</c:v>
                </c:pt>
                <c:pt idx="8770">
                  <c:v>40407.36111111108</c:v>
                </c:pt>
                <c:pt idx="8771">
                  <c:v>40407.361805555534</c:v>
                </c:pt>
                <c:pt idx="8772">
                  <c:v>40407.362500000003</c:v>
                </c:pt>
                <c:pt idx="8773">
                  <c:v>40407.363194444442</c:v>
                </c:pt>
                <c:pt idx="8774">
                  <c:v>40407.363888888889</c:v>
                </c:pt>
                <c:pt idx="8775">
                  <c:v>40407.364583333328</c:v>
                </c:pt>
                <c:pt idx="8776">
                  <c:v>40407.365277777782</c:v>
                </c:pt>
                <c:pt idx="8777">
                  <c:v>40407.365972222222</c:v>
                </c:pt>
                <c:pt idx="8778">
                  <c:v>40407.366666666654</c:v>
                </c:pt>
                <c:pt idx="8779">
                  <c:v>40407.367361111072</c:v>
                </c:pt>
                <c:pt idx="8780">
                  <c:v>40407.368055555562</c:v>
                </c:pt>
                <c:pt idx="8781">
                  <c:v>40407.368750000001</c:v>
                </c:pt>
                <c:pt idx="8782">
                  <c:v>40407.369444444441</c:v>
                </c:pt>
                <c:pt idx="8783">
                  <c:v>40407.370138888917</c:v>
                </c:pt>
                <c:pt idx="8784">
                  <c:v>40407.370833333342</c:v>
                </c:pt>
                <c:pt idx="8785">
                  <c:v>40407.371527777781</c:v>
                </c:pt>
                <c:pt idx="8786">
                  <c:v>40407.372222222242</c:v>
                </c:pt>
                <c:pt idx="8787">
                  <c:v>40407.372916666667</c:v>
                </c:pt>
                <c:pt idx="8788">
                  <c:v>40407.373611111107</c:v>
                </c:pt>
                <c:pt idx="8789">
                  <c:v>40407.374305555553</c:v>
                </c:pt>
                <c:pt idx="8790">
                  <c:v>40407.375</c:v>
                </c:pt>
                <c:pt idx="8791">
                  <c:v>40407.375694444476</c:v>
                </c:pt>
                <c:pt idx="8792">
                  <c:v>40407.376388888893</c:v>
                </c:pt>
                <c:pt idx="8793">
                  <c:v>40407.377083333326</c:v>
                </c:pt>
                <c:pt idx="8794">
                  <c:v>40407.377777777772</c:v>
                </c:pt>
                <c:pt idx="8795">
                  <c:v>40407.378472222219</c:v>
                </c:pt>
                <c:pt idx="8796">
                  <c:v>40407.379166666637</c:v>
                </c:pt>
                <c:pt idx="8797">
                  <c:v>40407.379861111105</c:v>
                </c:pt>
                <c:pt idx="8798">
                  <c:v>40407.380555555588</c:v>
                </c:pt>
                <c:pt idx="8799">
                  <c:v>40407.381250000013</c:v>
                </c:pt>
                <c:pt idx="8800">
                  <c:v>40407.381944444467</c:v>
                </c:pt>
                <c:pt idx="8801">
                  <c:v>40407.382638888936</c:v>
                </c:pt>
                <c:pt idx="8802">
                  <c:v>40407.383333333331</c:v>
                </c:pt>
                <c:pt idx="8803">
                  <c:v>40407.384027777793</c:v>
                </c:pt>
                <c:pt idx="8804">
                  <c:v>40407.384722222218</c:v>
                </c:pt>
                <c:pt idx="8805">
                  <c:v>40407.385416666664</c:v>
                </c:pt>
                <c:pt idx="8806">
                  <c:v>40407.386111111111</c:v>
                </c:pt>
                <c:pt idx="8807">
                  <c:v>40407.386805555579</c:v>
                </c:pt>
                <c:pt idx="8808">
                  <c:v>40407.387500000012</c:v>
                </c:pt>
                <c:pt idx="8809">
                  <c:v>40407.388194444502</c:v>
                </c:pt>
                <c:pt idx="8810">
                  <c:v>40407.38888888892</c:v>
                </c:pt>
                <c:pt idx="8811">
                  <c:v>40407.38958333333</c:v>
                </c:pt>
                <c:pt idx="8812">
                  <c:v>40407.390277777791</c:v>
                </c:pt>
                <c:pt idx="8813">
                  <c:v>40407.390972222216</c:v>
                </c:pt>
                <c:pt idx="8814">
                  <c:v>40407.391666666619</c:v>
                </c:pt>
                <c:pt idx="8815">
                  <c:v>40407.39236111108</c:v>
                </c:pt>
                <c:pt idx="8816">
                  <c:v>40407.393055555534</c:v>
                </c:pt>
                <c:pt idx="8817">
                  <c:v>40407.393749999996</c:v>
                </c:pt>
                <c:pt idx="8818">
                  <c:v>40407.394444444442</c:v>
                </c:pt>
                <c:pt idx="8819">
                  <c:v>40407.395138888889</c:v>
                </c:pt>
                <c:pt idx="8820">
                  <c:v>40407.395833333328</c:v>
                </c:pt>
                <c:pt idx="8821">
                  <c:v>40407.396527777782</c:v>
                </c:pt>
                <c:pt idx="8822">
                  <c:v>40407.397222222222</c:v>
                </c:pt>
                <c:pt idx="8823">
                  <c:v>40407.397916666654</c:v>
                </c:pt>
                <c:pt idx="8824">
                  <c:v>40407.398611111108</c:v>
                </c:pt>
                <c:pt idx="8825">
                  <c:v>40407.399305555555</c:v>
                </c:pt>
                <c:pt idx="8826">
                  <c:v>40407.4</c:v>
                </c:pt>
                <c:pt idx="8827">
                  <c:v>40407.400694444485</c:v>
                </c:pt>
                <c:pt idx="8828">
                  <c:v>40407.401388888888</c:v>
                </c:pt>
                <c:pt idx="8829">
                  <c:v>40407.402083333327</c:v>
                </c:pt>
                <c:pt idx="8830">
                  <c:v>40407.402777777781</c:v>
                </c:pt>
                <c:pt idx="8831">
                  <c:v>40407.40347222222</c:v>
                </c:pt>
                <c:pt idx="8832">
                  <c:v>40407.404166666638</c:v>
                </c:pt>
                <c:pt idx="8833">
                  <c:v>40407.404861111107</c:v>
                </c:pt>
                <c:pt idx="8834">
                  <c:v>40407.405555555553</c:v>
                </c:pt>
                <c:pt idx="8835">
                  <c:v>40407.406250000029</c:v>
                </c:pt>
                <c:pt idx="8836">
                  <c:v>40407.406944444476</c:v>
                </c:pt>
                <c:pt idx="8837">
                  <c:v>40407.407638888893</c:v>
                </c:pt>
                <c:pt idx="8838">
                  <c:v>40407.408333333333</c:v>
                </c:pt>
                <c:pt idx="8839">
                  <c:v>40407.409027777772</c:v>
                </c:pt>
                <c:pt idx="8840">
                  <c:v>40407.409722222204</c:v>
                </c:pt>
                <c:pt idx="8841">
                  <c:v>40407.410416666666</c:v>
                </c:pt>
                <c:pt idx="8842">
                  <c:v>40407.411111111105</c:v>
                </c:pt>
                <c:pt idx="8843">
                  <c:v>40407.411805555552</c:v>
                </c:pt>
                <c:pt idx="8844">
                  <c:v>40407.412500000013</c:v>
                </c:pt>
                <c:pt idx="8845">
                  <c:v>40407.413194444467</c:v>
                </c:pt>
                <c:pt idx="8846">
                  <c:v>40407.413888888892</c:v>
                </c:pt>
                <c:pt idx="8847">
                  <c:v>40407.414583333331</c:v>
                </c:pt>
                <c:pt idx="8848">
                  <c:v>40407.415277777793</c:v>
                </c:pt>
                <c:pt idx="8849">
                  <c:v>40407.415972222218</c:v>
                </c:pt>
                <c:pt idx="8850">
                  <c:v>40407.416666666664</c:v>
                </c:pt>
                <c:pt idx="8851">
                  <c:v>40407.417361111104</c:v>
                </c:pt>
                <c:pt idx="8852">
                  <c:v>40407.418055555579</c:v>
                </c:pt>
                <c:pt idx="8853">
                  <c:v>40407.418750000012</c:v>
                </c:pt>
                <c:pt idx="8854">
                  <c:v>40407.419444444473</c:v>
                </c:pt>
                <c:pt idx="8855">
                  <c:v>40407.420138888883</c:v>
                </c:pt>
                <c:pt idx="8856">
                  <c:v>40407.42083333333</c:v>
                </c:pt>
                <c:pt idx="8857">
                  <c:v>40407.421527777777</c:v>
                </c:pt>
                <c:pt idx="8858">
                  <c:v>40407.422222222216</c:v>
                </c:pt>
                <c:pt idx="8859">
                  <c:v>40407.422916666656</c:v>
                </c:pt>
                <c:pt idx="8860">
                  <c:v>40407.42361111108</c:v>
                </c:pt>
                <c:pt idx="8861">
                  <c:v>40407.424305555534</c:v>
                </c:pt>
                <c:pt idx="8862">
                  <c:v>40407.424999999996</c:v>
                </c:pt>
                <c:pt idx="8863">
                  <c:v>40407.425694444442</c:v>
                </c:pt>
                <c:pt idx="8864">
                  <c:v>40407.426388888889</c:v>
                </c:pt>
                <c:pt idx="8865">
                  <c:v>40407.427083333299</c:v>
                </c:pt>
                <c:pt idx="8866">
                  <c:v>40407.427777777775</c:v>
                </c:pt>
                <c:pt idx="8867">
                  <c:v>40407.428472222222</c:v>
                </c:pt>
                <c:pt idx="8868">
                  <c:v>40407.429166666603</c:v>
                </c:pt>
                <c:pt idx="8869">
                  <c:v>40407.429861111072</c:v>
                </c:pt>
                <c:pt idx="8870">
                  <c:v>40407.430555555562</c:v>
                </c:pt>
                <c:pt idx="8871">
                  <c:v>40407.431250000001</c:v>
                </c:pt>
                <c:pt idx="8872">
                  <c:v>40407.431944444441</c:v>
                </c:pt>
                <c:pt idx="8873">
                  <c:v>40407.432638888917</c:v>
                </c:pt>
                <c:pt idx="8874">
                  <c:v>40407.433333333327</c:v>
                </c:pt>
                <c:pt idx="8875">
                  <c:v>40407.434027777781</c:v>
                </c:pt>
                <c:pt idx="8876">
                  <c:v>40407.43472222222</c:v>
                </c:pt>
                <c:pt idx="8877">
                  <c:v>40407.435416666638</c:v>
                </c:pt>
                <c:pt idx="8878">
                  <c:v>40407.436111111107</c:v>
                </c:pt>
                <c:pt idx="8879">
                  <c:v>40407.436805555553</c:v>
                </c:pt>
                <c:pt idx="8880">
                  <c:v>40407.4375</c:v>
                </c:pt>
                <c:pt idx="8881">
                  <c:v>40407.438194444476</c:v>
                </c:pt>
                <c:pt idx="8882">
                  <c:v>40407.438888888893</c:v>
                </c:pt>
                <c:pt idx="8883">
                  <c:v>40407.439583333326</c:v>
                </c:pt>
                <c:pt idx="8884">
                  <c:v>40407.440277777801</c:v>
                </c:pt>
                <c:pt idx="8885">
                  <c:v>40407.440972222219</c:v>
                </c:pt>
                <c:pt idx="8886">
                  <c:v>40407.441666666637</c:v>
                </c:pt>
                <c:pt idx="8887">
                  <c:v>40407.442361111105</c:v>
                </c:pt>
                <c:pt idx="8888">
                  <c:v>40407.443055555552</c:v>
                </c:pt>
                <c:pt idx="8889">
                  <c:v>40407.443749999999</c:v>
                </c:pt>
                <c:pt idx="8890">
                  <c:v>40407.444444444467</c:v>
                </c:pt>
                <c:pt idx="8891">
                  <c:v>40407.445138888892</c:v>
                </c:pt>
                <c:pt idx="8892">
                  <c:v>40407.445833333331</c:v>
                </c:pt>
                <c:pt idx="8893">
                  <c:v>40407.446527777793</c:v>
                </c:pt>
                <c:pt idx="8894">
                  <c:v>40407.447222222218</c:v>
                </c:pt>
                <c:pt idx="8895">
                  <c:v>40407.447916666664</c:v>
                </c:pt>
                <c:pt idx="8896">
                  <c:v>40407.448611111111</c:v>
                </c:pt>
                <c:pt idx="8897">
                  <c:v>40407.44930555555</c:v>
                </c:pt>
                <c:pt idx="8898">
                  <c:v>40407.450000000012</c:v>
                </c:pt>
                <c:pt idx="8899">
                  <c:v>40407.450694444502</c:v>
                </c:pt>
                <c:pt idx="8900">
                  <c:v>40407.451388888883</c:v>
                </c:pt>
                <c:pt idx="8901">
                  <c:v>40407.45208333333</c:v>
                </c:pt>
                <c:pt idx="8902">
                  <c:v>40407.452777777791</c:v>
                </c:pt>
                <c:pt idx="8903">
                  <c:v>40407.453472222216</c:v>
                </c:pt>
                <c:pt idx="8904">
                  <c:v>40407.454166666656</c:v>
                </c:pt>
                <c:pt idx="8905">
                  <c:v>40407.454861111109</c:v>
                </c:pt>
                <c:pt idx="8906">
                  <c:v>40407.455555555549</c:v>
                </c:pt>
                <c:pt idx="8907">
                  <c:v>40407.456250000039</c:v>
                </c:pt>
                <c:pt idx="8908">
                  <c:v>40407.456944444493</c:v>
                </c:pt>
                <c:pt idx="8909">
                  <c:v>40407.457638888925</c:v>
                </c:pt>
                <c:pt idx="8910">
                  <c:v>40407.458333333343</c:v>
                </c:pt>
                <c:pt idx="8911">
                  <c:v>40407.459027777782</c:v>
                </c:pt>
                <c:pt idx="8912">
                  <c:v>40407.459722222222</c:v>
                </c:pt>
                <c:pt idx="8913">
                  <c:v>40407.460416666654</c:v>
                </c:pt>
                <c:pt idx="8914">
                  <c:v>40407.461111111072</c:v>
                </c:pt>
                <c:pt idx="8915">
                  <c:v>40407.461805555555</c:v>
                </c:pt>
                <c:pt idx="8916">
                  <c:v>40407.462500000001</c:v>
                </c:pt>
                <c:pt idx="8917">
                  <c:v>40407.463194444441</c:v>
                </c:pt>
                <c:pt idx="8918">
                  <c:v>40407.463888888888</c:v>
                </c:pt>
                <c:pt idx="8919">
                  <c:v>40407.464583333327</c:v>
                </c:pt>
                <c:pt idx="8920">
                  <c:v>40407.465277777781</c:v>
                </c:pt>
                <c:pt idx="8921">
                  <c:v>40407.46597222222</c:v>
                </c:pt>
                <c:pt idx="8922">
                  <c:v>40407.466666666638</c:v>
                </c:pt>
                <c:pt idx="8923">
                  <c:v>40407.46736111107</c:v>
                </c:pt>
                <c:pt idx="8924">
                  <c:v>40407.468055555553</c:v>
                </c:pt>
                <c:pt idx="8925">
                  <c:v>40407.46875</c:v>
                </c:pt>
                <c:pt idx="8926">
                  <c:v>40407.469444444439</c:v>
                </c:pt>
                <c:pt idx="8927">
                  <c:v>40407.470138888893</c:v>
                </c:pt>
                <c:pt idx="8928">
                  <c:v>40407.470833333333</c:v>
                </c:pt>
                <c:pt idx="8929">
                  <c:v>40407.471527777772</c:v>
                </c:pt>
                <c:pt idx="8930">
                  <c:v>40407.472222222219</c:v>
                </c:pt>
                <c:pt idx="8931">
                  <c:v>40407.472916666666</c:v>
                </c:pt>
                <c:pt idx="8932">
                  <c:v>40407.473611111105</c:v>
                </c:pt>
                <c:pt idx="8933">
                  <c:v>40407.474305555552</c:v>
                </c:pt>
                <c:pt idx="8934">
                  <c:v>40407.475000000006</c:v>
                </c:pt>
                <c:pt idx="8935">
                  <c:v>40407.475694444467</c:v>
                </c:pt>
                <c:pt idx="8936">
                  <c:v>40407.476388888892</c:v>
                </c:pt>
                <c:pt idx="8937">
                  <c:v>40407.477083333324</c:v>
                </c:pt>
                <c:pt idx="8938">
                  <c:v>40407.477777777778</c:v>
                </c:pt>
                <c:pt idx="8939">
                  <c:v>40407.478472222218</c:v>
                </c:pt>
                <c:pt idx="8940">
                  <c:v>40407.479166666628</c:v>
                </c:pt>
                <c:pt idx="8941">
                  <c:v>40407.479861111104</c:v>
                </c:pt>
                <c:pt idx="8942">
                  <c:v>40407.480555555579</c:v>
                </c:pt>
                <c:pt idx="8943">
                  <c:v>40407.481250000012</c:v>
                </c:pt>
                <c:pt idx="8944">
                  <c:v>40407.481944444473</c:v>
                </c:pt>
                <c:pt idx="8945">
                  <c:v>40407.48263888892</c:v>
                </c:pt>
                <c:pt idx="8946">
                  <c:v>40407.48333333333</c:v>
                </c:pt>
                <c:pt idx="8947">
                  <c:v>40407.484027777791</c:v>
                </c:pt>
                <c:pt idx="8948">
                  <c:v>40407.484722222216</c:v>
                </c:pt>
                <c:pt idx="8949">
                  <c:v>40407.485416666656</c:v>
                </c:pt>
                <c:pt idx="8950">
                  <c:v>40407.486111111109</c:v>
                </c:pt>
                <c:pt idx="8951">
                  <c:v>40407.486805555549</c:v>
                </c:pt>
                <c:pt idx="8952">
                  <c:v>40407.487500000003</c:v>
                </c:pt>
                <c:pt idx="8953">
                  <c:v>40407.488194444493</c:v>
                </c:pt>
                <c:pt idx="8954">
                  <c:v>40407.488888888925</c:v>
                </c:pt>
                <c:pt idx="8955">
                  <c:v>40407.489583333328</c:v>
                </c:pt>
                <c:pt idx="8956">
                  <c:v>40407.490277777782</c:v>
                </c:pt>
                <c:pt idx="8957">
                  <c:v>40407.490972222222</c:v>
                </c:pt>
                <c:pt idx="8958">
                  <c:v>40407.491666666603</c:v>
                </c:pt>
                <c:pt idx="8959">
                  <c:v>40407.492361111072</c:v>
                </c:pt>
                <c:pt idx="8960">
                  <c:v>40407.493055555555</c:v>
                </c:pt>
                <c:pt idx="8961">
                  <c:v>40407.493749999994</c:v>
                </c:pt>
                <c:pt idx="8962">
                  <c:v>40407.494444444441</c:v>
                </c:pt>
                <c:pt idx="8963">
                  <c:v>40407.495138888888</c:v>
                </c:pt>
                <c:pt idx="8964">
                  <c:v>40407.495833333327</c:v>
                </c:pt>
                <c:pt idx="8965">
                  <c:v>40407.496527777781</c:v>
                </c:pt>
                <c:pt idx="8966">
                  <c:v>40407.49722222222</c:v>
                </c:pt>
                <c:pt idx="8967">
                  <c:v>40407.497916666638</c:v>
                </c:pt>
                <c:pt idx="8968">
                  <c:v>40407.498611111107</c:v>
                </c:pt>
                <c:pt idx="8969">
                  <c:v>40407.499305555524</c:v>
                </c:pt>
                <c:pt idx="8970">
                  <c:v>40407.5</c:v>
                </c:pt>
                <c:pt idx="8971">
                  <c:v>40407.500694444476</c:v>
                </c:pt>
                <c:pt idx="8972">
                  <c:v>40407.501388888886</c:v>
                </c:pt>
                <c:pt idx="8973">
                  <c:v>40407.502083333326</c:v>
                </c:pt>
                <c:pt idx="8974">
                  <c:v>40407.502777777772</c:v>
                </c:pt>
                <c:pt idx="8975">
                  <c:v>40407.503472222204</c:v>
                </c:pt>
                <c:pt idx="8976">
                  <c:v>40407.504166666637</c:v>
                </c:pt>
                <c:pt idx="8977">
                  <c:v>40407.504861111105</c:v>
                </c:pt>
                <c:pt idx="8978">
                  <c:v>40407.505555555552</c:v>
                </c:pt>
                <c:pt idx="8979">
                  <c:v>40407.506250000013</c:v>
                </c:pt>
                <c:pt idx="8980">
                  <c:v>40407.506944444467</c:v>
                </c:pt>
                <c:pt idx="8981">
                  <c:v>40407.507638888892</c:v>
                </c:pt>
                <c:pt idx="8982">
                  <c:v>40407.508333333331</c:v>
                </c:pt>
                <c:pt idx="8983">
                  <c:v>40407.509027777778</c:v>
                </c:pt>
                <c:pt idx="8984">
                  <c:v>40407.509722222196</c:v>
                </c:pt>
                <c:pt idx="8985">
                  <c:v>40407.510416666664</c:v>
                </c:pt>
                <c:pt idx="8986">
                  <c:v>40407.511111111104</c:v>
                </c:pt>
                <c:pt idx="8987">
                  <c:v>40407.51180555555</c:v>
                </c:pt>
                <c:pt idx="8988">
                  <c:v>40407.512500000012</c:v>
                </c:pt>
                <c:pt idx="8989">
                  <c:v>40407.513194444473</c:v>
                </c:pt>
                <c:pt idx="8990">
                  <c:v>40407.513888888883</c:v>
                </c:pt>
                <c:pt idx="8991">
                  <c:v>40407.51458333333</c:v>
                </c:pt>
                <c:pt idx="8992">
                  <c:v>40407.515277777791</c:v>
                </c:pt>
                <c:pt idx="8993">
                  <c:v>40407.515972222216</c:v>
                </c:pt>
                <c:pt idx="8994">
                  <c:v>40407.516666666656</c:v>
                </c:pt>
                <c:pt idx="8995">
                  <c:v>40407.51736111108</c:v>
                </c:pt>
                <c:pt idx="8996">
                  <c:v>40407.518055555549</c:v>
                </c:pt>
                <c:pt idx="8997">
                  <c:v>40407.518750000003</c:v>
                </c:pt>
                <c:pt idx="8998">
                  <c:v>40407.519444444442</c:v>
                </c:pt>
                <c:pt idx="8999">
                  <c:v>40407.520138888889</c:v>
                </c:pt>
                <c:pt idx="9000">
                  <c:v>40407.520833333328</c:v>
                </c:pt>
                <c:pt idx="9001">
                  <c:v>40407.521527777775</c:v>
                </c:pt>
                <c:pt idx="9002">
                  <c:v>40407.522222222222</c:v>
                </c:pt>
                <c:pt idx="9003">
                  <c:v>40407.522916666654</c:v>
                </c:pt>
                <c:pt idx="9004">
                  <c:v>40407.523611111072</c:v>
                </c:pt>
                <c:pt idx="9005">
                  <c:v>40407.524305555555</c:v>
                </c:pt>
                <c:pt idx="9006">
                  <c:v>40407.524999999994</c:v>
                </c:pt>
                <c:pt idx="9007">
                  <c:v>40407.525694444441</c:v>
                </c:pt>
                <c:pt idx="9008">
                  <c:v>40407.526388888888</c:v>
                </c:pt>
                <c:pt idx="9009">
                  <c:v>40407.527083333283</c:v>
                </c:pt>
                <c:pt idx="9010">
                  <c:v>40407.527777777774</c:v>
                </c:pt>
                <c:pt idx="9011">
                  <c:v>40407.52847222222</c:v>
                </c:pt>
                <c:pt idx="9012">
                  <c:v>40407.529166666609</c:v>
                </c:pt>
                <c:pt idx="9013">
                  <c:v>40407.52986111107</c:v>
                </c:pt>
                <c:pt idx="9014">
                  <c:v>40407.530555555553</c:v>
                </c:pt>
                <c:pt idx="9015">
                  <c:v>40407.53125</c:v>
                </c:pt>
                <c:pt idx="9016">
                  <c:v>40407.531944444439</c:v>
                </c:pt>
                <c:pt idx="9017">
                  <c:v>40407.532638888893</c:v>
                </c:pt>
                <c:pt idx="9018">
                  <c:v>40407.533333333326</c:v>
                </c:pt>
                <c:pt idx="9019">
                  <c:v>40407.534027777772</c:v>
                </c:pt>
                <c:pt idx="9020">
                  <c:v>40407.534722222204</c:v>
                </c:pt>
                <c:pt idx="9021">
                  <c:v>40407.535416666637</c:v>
                </c:pt>
                <c:pt idx="9022">
                  <c:v>40407.536111111105</c:v>
                </c:pt>
                <c:pt idx="9023">
                  <c:v>40407.536805555552</c:v>
                </c:pt>
                <c:pt idx="9024">
                  <c:v>40407.537499999999</c:v>
                </c:pt>
                <c:pt idx="9025">
                  <c:v>40407.538194444467</c:v>
                </c:pt>
                <c:pt idx="9026">
                  <c:v>40407.538888888892</c:v>
                </c:pt>
                <c:pt idx="9027">
                  <c:v>40407.539583333324</c:v>
                </c:pt>
                <c:pt idx="9028">
                  <c:v>40407.540277777793</c:v>
                </c:pt>
                <c:pt idx="9029">
                  <c:v>40407.540972222218</c:v>
                </c:pt>
                <c:pt idx="9030">
                  <c:v>40407.541666666628</c:v>
                </c:pt>
                <c:pt idx="9031">
                  <c:v>40407.542361111104</c:v>
                </c:pt>
                <c:pt idx="9032">
                  <c:v>40407.54305555555</c:v>
                </c:pt>
                <c:pt idx="9033">
                  <c:v>40407.543749999997</c:v>
                </c:pt>
                <c:pt idx="9034">
                  <c:v>40407.544444444473</c:v>
                </c:pt>
                <c:pt idx="9035">
                  <c:v>40407.545138888883</c:v>
                </c:pt>
                <c:pt idx="9036">
                  <c:v>40407.54583333333</c:v>
                </c:pt>
                <c:pt idx="9037">
                  <c:v>40407.546527777791</c:v>
                </c:pt>
                <c:pt idx="9038">
                  <c:v>40407.547222222216</c:v>
                </c:pt>
                <c:pt idx="9039">
                  <c:v>40407.547916666656</c:v>
                </c:pt>
                <c:pt idx="9040">
                  <c:v>40407.548611111109</c:v>
                </c:pt>
                <c:pt idx="9041">
                  <c:v>40407.549305555534</c:v>
                </c:pt>
                <c:pt idx="9042">
                  <c:v>40407.550000000003</c:v>
                </c:pt>
                <c:pt idx="9043">
                  <c:v>40407.550694444493</c:v>
                </c:pt>
                <c:pt idx="9044">
                  <c:v>40407.551388888889</c:v>
                </c:pt>
                <c:pt idx="9045">
                  <c:v>40407.552083333328</c:v>
                </c:pt>
                <c:pt idx="9046">
                  <c:v>40407.552777777782</c:v>
                </c:pt>
                <c:pt idx="9047">
                  <c:v>40407.553472222222</c:v>
                </c:pt>
                <c:pt idx="9048">
                  <c:v>40407.554166666654</c:v>
                </c:pt>
                <c:pt idx="9049">
                  <c:v>40407.554861111108</c:v>
                </c:pt>
                <c:pt idx="9050">
                  <c:v>40407.555555555562</c:v>
                </c:pt>
                <c:pt idx="9051">
                  <c:v>40407.556250000031</c:v>
                </c:pt>
                <c:pt idx="9052">
                  <c:v>40407.556944444485</c:v>
                </c:pt>
                <c:pt idx="9053">
                  <c:v>40407.557638888917</c:v>
                </c:pt>
                <c:pt idx="9054">
                  <c:v>40407.558333333342</c:v>
                </c:pt>
                <c:pt idx="9055">
                  <c:v>40407.559027777781</c:v>
                </c:pt>
                <c:pt idx="9056">
                  <c:v>40407.55972222222</c:v>
                </c:pt>
                <c:pt idx="9057">
                  <c:v>40407.560416666638</c:v>
                </c:pt>
                <c:pt idx="9058">
                  <c:v>40407.56111111107</c:v>
                </c:pt>
                <c:pt idx="9059">
                  <c:v>40407.561805555524</c:v>
                </c:pt>
                <c:pt idx="9060">
                  <c:v>40407.5625</c:v>
                </c:pt>
                <c:pt idx="9061">
                  <c:v>40407.563194444439</c:v>
                </c:pt>
                <c:pt idx="9062">
                  <c:v>40407.563888888886</c:v>
                </c:pt>
                <c:pt idx="9063">
                  <c:v>40407.564583333326</c:v>
                </c:pt>
                <c:pt idx="9064">
                  <c:v>40407.565277777772</c:v>
                </c:pt>
                <c:pt idx="9065">
                  <c:v>40407.565972222204</c:v>
                </c:pt>
                <c:pt idx="9066">
                  <c:v>40407.566666666637</c:v>
                </c:pt>
                <c:pt idx="9067">
                  <c:v>40407.567361111054</c:v>
                </c:pt>
                <c:pt idx="9068">
                  <c:v>40407.568055555552</c:v>
                </c:pt>
                <c:pt idx="9069">
                  <c:v>40407.568749999999</c:v>
                </c:pt>
                <c:pt idx="9070">
                  <c:v>40407.569444444438</c:v>
                </c:pt>
                <c:pt idx="9071">
                  <c:v>40407.570138888892</c:v>
                </c:pt>
                <c:pt idx="9072">
                  <c:v>40407.570833333331</c:v>
                </c:pt>
                <c:pt idx="9073">
                  <c:v>40407.571527777778</c:v>
                </c:pt>
                <c:pt idx="9074">
                  <c:v>40407.572222222218</c:v>
                </c:pt>
                <c:pt idx="9075">
                  <c:v>40407.572916666664</c:v>
                </c:pt>
                <c:pt idx="9076">
                  <c:v>40407.573611111104</c:v>
                </c:pt>
                <c:pt idx="9077">
                  <c:v>40407.57430555555</c:v>
                </c:pt>
                <c:pt idx="9078">
                  <c:v>40407.575000000004</c:v>
                </c:pt>
                <c:pt idx="9079">
                  <c:v>40407.575694444473</c:v>
                </c:pt>
                <c:pt idx="9080">
                  <c:v>40407.576388888883</c:v>
                </c:pt>
                <c:pt idx="9081">
                  <c:v>40407.577083333301</c:v>
                </c:pt>
                <c:pt idx="9082">
                  <c:v>40407.577777777777</c:v>
                </c:pt>
                <c:pt idx="9083">
                  <c:v>40407.578472222216</c:v>
                </c:pt>
                <c:pt idx="9084">
                  <c:v>40407.579166666619</c:v>
                </c:pt>
                <c:pt idx="9085">
                  <c:v>40407.57986111108</c:v>
                </c:pt>
                <c:pt idx="9086">
                  <c:v>40407.580555555549</c:v>
                </c:pt>
                <c:pt idx="9087">
                  <c:v>40407.581250000003</c:v>
                </c:pt>
                <c:pt idx="9088">
                  <c:v>40407.581944444442</c:v>
                </c:pt>
                <c:pt idx="9089">
                  <c:v>40407.582638888925</c:v>
                </c:pt>
                <c:pt idx="9090">
                  <c:v>40407.583333333328</c:v>
                </c:pt>
                <c:pt idx="9091">
                  <c:v>40407.584027777782</c:v>
                </c:pt>
                <c:pt idx="9092">
                  <c:v>40407.584722222222</c:v>
                </c:pt>
                <c:pt idx="9093">
                  <c:v>40407.585416666654</c:v>
                </c:pt>
                <c:pt idx="9094">
                  <c:v>40407.586111111108</c:v>
                </c:pt>
                <c:pt idx="9095">
                  <c:v>40407.586805555562</c:v>
                </c:pt>
                <c:pt idx="9096">
                  <c:v>40407.587500000001</c:v>
                </c:pt>
                <c:pt idx="9097">
                  <c:v>40407.588194444485</c:v>
                </c:pt>
                <c:pt idx="9098">
                  <c:v>40407.588888888917</c:v>
                </c:pt>
                <c:pt idx="9099">
                  <c:v>40407.589583333327</c:v>
                </c:pt>
                <c:pt idx="9100">
                  <c:v>40407.590277777781</c:v>
                </c:pt>
                <c:pt idx="9101">
                  <c:v>40407.59097222222</c:v>
                </c:pt>
                <c:pt idx="9102">
                  <c:v>40407.591666666609</c:v>
                </c:pt>
                <c:pt idx="9103">
                  <c:v>40407.59236111107</c:v>
                </c:pt>
                <c:pt idx="9104">
                  <c:v>40407.593055555524</c:v>
                </c:pt>
                <c:pt idx="9105">
                  <c:v>40407.593749999985</c:v>
                </c:pt>
                <c:pt idx="9106">
                  <c:v>40407.594444444439</c:v>
                </c:pt>
                <c:pt idx="9107">
                  <c:v>40407.595138888886</c:v>
                </c:pt>
                <c:pt idx="9108">
                  <c:v>40407.595833333326</c:v>
                </c:pt>
                <c:pt idx="9109">
                  <c:v>40407.596527777772</c:v>
                </c:pt>
                <c:pt idx="9110">
                  <c:v>40407.597222222204</c:v>
                </c:pt>
                <c:pt idx="9111">
                  <c:v>40407.597916666637</c:v>
                </c:pt>
                <c:pt idx="9112">
                  <c:v>40407.598611111105</c:v>
                </c:pt>
                <c:pt idx="9113">
                  <c:v>40407.599305555523</c:v>
                </c:pt>
                <c:pt idx="9114">
                  <c:v>40407.599999999999</c:v>
                </c:pt>
                <c:pt idx="9115">
                  <c:v>40407.600694444467</c:v>
                </c:pt>
                <c:pt idx="9116">
                  <c:v>40407.601388888885</c:v>
                </c:pt>
                <c:pt idx="9117">
                  <c:v>40407.602083333324</c:v>
                </c:pt>
                <c:pt idx="9118">
                  <c:v>40407.602777777778</c:v>
                </c:pt>
                <c:pt idx="9119">
                  <c:v>40407.603472222196</c:v>
                </c:pt>
                <c:pt idx="9120">
                  <c:v>40407.604166666628</c:v>
                </c:pt>
                <c:pt idx="9121">
                  <c:v>40407.604861111104</c:v>
                </c:pt>
                <c:pt idx="9122">
                  <c:v>40407.60555555555</c:v>
                </c:pt>
                <c:pt idx="9123">
                  <c:v>40407.606250000012</c:v>
                </c:pt>
                <c:pt idx="9124">
                  <c:v>40407.606944444473</c:v>
                </c:pt>
                <c:pt idx="9125">
                  <c:v>40407.607638888883</c:v>
                </c:pt>
                <c:pt idx="9126">
                  <c:v>40407.60833333333</c:v>
                </c:pt>
                <c:pt idx="9127">
                  <c:v>40407.609027777777</c:v>
                </c:pt>
                <c:pt idx="9128">
                  <c:v>40407.609722222194</c:v>
                </c:pt>
                <c:pt idx="9129">
                  <c:v>40407.610416666656</c:v>
                </c:pt>
                <c:pt idx="9130">
                  <c:v>40407.61111111108</c:v>
                </c:pt>
                <c:pt idx="9131">
                  <c:v>40407.611805555534</c:v>
                </c:pt>
                <c:pt idx="9132">
                  <c:v>40407.612500000003</c:v>
                </c:pt>
                <c:pt idx="9133">
                  <c:v>40407.613194444442</c:v>
                </c:pt>
                <c:pt idx="9134">
                  <c:v>40407.613888888889</c:v>
                </c:pt>
                <c:pt idx="9135">
                  <c:v>40407.614583333328</c:v>
                </c:pt>
                <c:pt idx="9136">
                  <c:v>40407.615277777782</c:v>
                </c:pt>
                <c:pt idx="9137">
                  <c:v>40407.615972222222</c:v>
                </c:pt>
                <c:pt idx="9138">
                  <c:v>40407.616666666654</c:v>
                </c:pt>
                <c:pt idx="9139">
                  <c:v>40407.617361111072</c:v>
                </c:pt>
                <c:pt idx="9140">
                  <c:v>40407.618055555562</c:v>
                </c:pt>
                <c:pt idx="9141">
                  <c:v>40407.618750000001</c:v>
                </c:pt>
                <c:pt idx="9142">
                  <c:v>40407.619444444441</c:v>
                </c:pt>
                <c:pt idx="9143">
                  <c:v>40407.620138888888</c:v>
                </c:pt>
                <c:pt idx="9144">
                  <c:v>40407.620833333327</c:v>
                </c:pt>
                <c:pt idx="9145">
                  <c:v>40407.621527777774</c:v>
                </c:pt>
                <c:pt idx="9146">
                  <c:v>40407.62222222222</c:v>
                </c:pt>
                <c:pt idx="9147">
                  <c:v>40407.622916666638</c:v>
                </c:pt>
                <c:pt idx="9148">
                  <c:v>40407.62361111107</c:v>
                </c:pt>
                <c:pt idx="9149">
                  <c:v>40407.624305555524</c:v>
                </c:pt>
                <c:pt idx="9150">
                  <c:v>40407.624999999993</c:v>
                </c:pt>
                <c:pt idx="9151">
                  <c:v>40407.625694444439</c:v>
                </c:pt>
                <c:pt idx="9152">
                  <c:v>40407.626388888886</c:v>
                </c:pt>
                <c:pt idx="9153">
                  <c:v>40407.627083333282</c:v>
                </c:pt>
                <c:pt idx="9154">
                  <c:v>40407.627777777743</c:v>
                </c:pt>
                <c:pt idx="9155">
                  <c:v>40407.628472222204</c:v>
                </c:pt>
                <c:pt idx="9156">
                  <c:v>40407.629166666607</c:v>
                </c:pt>
                <c:pt idx="9157">
                  <c:v>40407.629861111054</c:v>
                </c:pt>
                <c:pt idx="9158">
                  <c:v>40407.630555555552</c:v>
                </c:pt>
                <c:pt idx="9159">
                  <c:v>40407.631249999999</c:v>
                </c:pt>
                <c:pt idx="9160">
                  <c:v>40407.631944444438</c:v>
                </c:pt>
                <c:pt idx="9161">
                  <c:v>40407.632638888892</c:v>
                </c:pt>
                <c:pt idx="9162">
                  <c:v>40407.633333333324</c:v>
                </c:pt>
                <c:pt idx="9163">
                  <c:v>40407.634027777778</c:v>
                </c:pt>
                <c:pt idx="9164">
                  <c:v>40407.634722222196</c:v>
                </c:pt>
                <c:pt idx="9165">
                  <c:v>40407.635416666628</c:v>
                </c:pt>
                <c:pt idx="9166">
                  <c:v>40407.636111111104</c:v>
                </c:pt>
                <c:pt idx="9167">
                  <c:v>40407.63680555555</c:v>
                </c:pt>
                <c:pt idx="9168">
                  <c:v>40407.637499999997</c:v>
                </c:pt>
                <c:pt idx="9169">
                  <c:v>40407.638194444473</c:v>
                </c:pt>
                <c:pt idx="9170">
                  <c:v>40407.638888888883</c:v>
                </c:pt>
                <c:pt idx="9171">
                  <c:v>40407.639583333301</c:v>
                </c:pt>
                <c:pt idx="9172">
                  <c:v>40407.640277777791</c:v>
                </c:pt>
                <c:pt idx="9173">
                  <c:v>40407.640972222216</c:v>
                </c:pt>
                <c:pt idx="9174">
                  <c:v>40407.641666666619</c:v>
                </c:pt>
                <c:pt idx="9175">
                  <c:v>40407.64236111108</c:v>
                </c:pt>
                <c:pt idx="9176">
                  <c:v>40407.643055555534</c:v>
                </c:pt>
                <c:pt idx="9177">
                  <c:v>40407.643749999996</c:v>
                </c:pt>
                <c:pt idx="9178">
                  <c:v>40407.644444444442</c:v>
                </c:pt>
                <c:pt idx="9179">
                  <c:v>40407.645138888889</c:v>
                </c:pt>
                <c:pt idx="9180">
                  <c:v>40407.645833333328</c:v>
                </c:pt>
                <c:pt idx="9181">
                  <c:v>40407.646527777782</c:v>
                </c:pt>
                <c:pt idx="9182">
                  <c:v>40407.647222222222</c:v>
                </c:pt>
                <c:pt idx="9183">
                  <c:v>40407.647916666654</c:v>
                </c:pt>
                <c:pt idx="9184">
                  <c:v>40407.648611111108</c:v>
                </c:pt>
                <c:pt idx="9185">
                  <c:v>40407.649305555555</c:v>
                </c:pt>
                <c:pt idx="9186">
                  <c:v>40407.65</c:v>
                </c:pt>
                <c:pt idx="9187">
                  <c:v>40407.650694444485</c:v>
                </c:pt>
                <c:pt idx="9188">
                  <c:v>40407.651388888888</c:v>
                </c:pt>
                <c:pt idx="9189">
                  <c:v>40407.652083333327</c:v>
                </c:pt>
                <c:pt idx="9190">
                  <c:v>40407.652777777781</c:v>
                </c:pt>
                <c:pt idx="9191">
                  <c:v>40407.65347222222</c:v>
                </c:pt>
                <c:pt idx="9192">
                  <c:v>40407.654166666638</c:v>
                </c:pt>
                <c:pt idx="9193">
                  <c:v>40407.654861111107</c:v>
                </c:pt>
                <c:pt idx="9194">
                  <c:v>40407.655555555553</c:v>
                </c:pt>
                <c:pt idx="9195">
                  <c:v>40407.656250000029</c:v>
                </c:pt>
                <c:pt idx="9196">
                  <c:v>40407.656944444476</c:v>
                </c:pt>
                <c:pt idx="9197">
                  <c:v>40407.657638888893</c:v>
                </c:pt>
                <c:pt idx="9198">
                  <c:v>40407.658333333333</c:v>
                </c:pt>
                <c:pt idx="9199">
                  <c:v>40407.659027777772</c:v>
                </c:pt>
                <c:pt idx="9200">
                  <c:v>40407.659722222204</c:v>
                </c:pt>
                <c:pt idx="9201">
                  <c:v>40407.660416666637</c:v>
                </c:pt>
                <c:pt idx="9202">
                  <c:v>40407.661111111054</c:v>
                </c:pt>
                <c:pt idx="9203">
                  <c:v>40407.661805555523</c:v>
                </c:pt>
                <c:pt idx="9204">
                  <c:v>40407.662499999999</c:v>
                </c:pt>
                <c:pt idx="9205">
                  <c:v>40407.663194444438</c:v>
                </c:pt>
                <c:pt idx="9206">
                  <c:v>40407.663888888885</c:v>
                </c:pt>
                <c:pt idx="9207">
                  <c:v>40407.664583333324</c:v>
                </c:pt>
                <c:pt idx="9208">
                  <c:v>40407.665277777778</c:v>
                </c:pt>
                <c:pt idx="9209">
                  <c:v>40407.665972222196</c:v>
                </c:pt>
                <c:pt idx="9210">
                  <c:v>40407.666666666628</c:v>
                </c:pt>
                <c:pt idx="9211">
                  <c:v>40407.667361111053</c:v>
                </c:pt>
                <c:pt idx="9212">
                  <c:v>40407.66805555555</c:v>
                </c:pt>
                <c:pt idx="9213">
                  <c:v>40407.668749999997</c:v>
                </c:pt>
                <c:pt idx="9214">
                  <c:v>40407.669444444444</c:v>
                </c:pt>
                <c:pt idx="9215">
                  <c:v>40407.670138888883</c:v>
                </c:pt>
                <c:pt idx="9216">
                  <c:v>40407.67083333333</c:v>
                </c:pt>
                <c:pt idx="9217">
                  <c:v>40407.671527777777</c:v>
                </c:pt>
                <c:pt idx="9218">
                  <c:v>40407.672222222216</c:v>
                </c:pt>
                <c:pt idx="9219">
                  <c:v>40407.672916666656</c:v>
                </c:pt>
                <c:pt idx="9220">
                  <c:v>40407.67361111108</c:v>
                </c:pt>
                <c:pt idx="9221">
                  <c:v>40407.674305555534</c:v>
                </c:pt>
                <c:pt idx="9222">
                  <c:v>40407.674999999996</c:v>
                </c:pt>
                <c:pt idx="9223">
                  <c:v>40407.675694444442</c:v>
                </c:pt>
                <c:pt idx="9224">
                  <c:v>40407.676388888889</c:v>
                </c:pt>
                <c:pt idx="9225">
                  <c:v>40407.677083333299</c:v>
                </c:pt>
                <c:pt idx="9226">
                  <c:v>40407.677777777775</c:v>
                </c:pt>
                <c:pt idx="9227">
                  <c:v>40407.678472222222</c:v>
                </c:pt>
                <c:pt idx="9228">
                  <c:v>40407.679166666603</c:v>
                </c:pt>
                <c:pt idx="9229">
                  <c:v>40407.679861111072</c:v>
                </c:pt>
                <c:pt idx="9230">
                  <c:v>40407.680555555562</c:v>
                </c:pt>
                <c:pt idx="9231">
                  <c:v>40407.681250000001</c:v>
                </c:pt>
                <c:pt idx="9232">
                  <c:v>40407.681944444441</c:v>
                </c:pt>
                <c:pt idx="9233">
                  <c:v>40407.682638888917</c:v>
                </c:pt>
                <c:pt idx="9234">
                  <c:v>40407.683333333327</c:v>
                </c:pt>
                <c:pt idx="9235">
                  <c:v>40407.684027777781</c:v>
                </c:pt>
                <c:pt idx="9236">
                  <c:v>40407.68472222222</c:v>
                </c:pt>
                <c:pt idx="9237">
                  <c:v>40407.685416666638</c:v>
                </c:pt>
                <c:pt idx="9238">
                  <c:v>40407.686111111107</c:v>
                </c:pt>
                <c:pt idx="9239">
                  <c:v>40407.686805555553</c:v>
                </c:pt>
                <c:pt idx="9240">
                  <c:v>40407.6875</c:v>
                </c:pt>
                <c:pt idx="9241">
                  <c:v>40407.688194444476</c:v>
                </c:pt>
                <c:pt idx="9242">
                  <c:v>40407.688888888893</c:v>
                </c:pt>
                <c:pt idx="9243">
                  <c:v>40407.689583333326</c:v>
                </c:pt>
                <c:pt idx="9244">
                  <c:v>40407.690277777772</c:v>
                </c:pt>
                <c:pt idx="9245">
                  <c:v>40407.690972222204</c:v>
                </c:pt>
                <c:pt idx="9246">
                  <c:v>40407.691666666607</c:v>
                </c:pt>
                <c:pt idx="9247">
                  <c:v>40407.692361111054</c:v>
                </c:pt>
                <c:pt idx="9248">
                  <c:v>40407.693055555523</c:v>
                </c:pt>
                <c:pt idx="9249">
                  <c:v>40407.693749999984</c:v>
                </c:pt>
                <c:pt idx="9250">
                  <c:v>40407.694444444438</c:v>
                </c:pt>
                <c:pt idx="9251">
                  <c:v>40407.695138888885</c:v>
                </c:pt>
                <c:pt idx="9252">
                  <c:v>40407.695833333324</c:v>
                </c:pt>
                <c:pt idx="9253">
                  <c:v>40407.696527777778</c:v>
                </c:pt>
                <c:pt idx="9254">
                  <c:v>40407.697222222196</c:v>
                </c:pt>
                <c:pt idx="9255">
                  <c:v>40407.697916666628</c:v>
                </c:pt>
                <c:pt idx="9256">
                  <c:v>40407.698611111104</c:v>
                </c:pt>
                <c:pt idx="9257">
                  <c:v>40407.699305555514</c:v>
                </c:pt>
                <c:pt idx="9258">
                  <c:v>40407.699999999997</c:v>
                </c:pt>
                <c:pt idx="9259">
                  <c:v>40407.700694444473</c:v>
                </c:pt>
                <c:pt idx="9260">
                  <c:v>40407.701388888876</c:v>
                </c:pt>
                <c:pt idx="9261">
                  <c:v>40407.702083333301</c:v>
                </c:pt>
                <c:pt idx="9262">
                  <c:v>40407.702777777777</c:v>
                </c:pt>
                <c:pt idx="9263">
                  <c:v>40407.703472222194</c:v>
                </c:pt>
                <c:pt idx="9264">
                  <c:v>40407.704166666619</c:v>
                </c:pt>
                <c:pt idx="9265">
                  <c:v>40407.70486111108</c:v>
                </c:pt>
                <c:pt idx="9266">
                  <c:v>40407.705555555534</c:v>
                </c:pt>
                <c:pt idx="9267">
                  <c:v>40407.706250000003</c:v>
                </c:pt>
                <c:pt idx="9268">
                  <c:v>40407.706944444442</c:v>
                </c:pt>
                <c:pt idx="9269">
                  <c:v>40407.707638888889</c:v>
                </c:pt>
                <c:pt idx="9270">
                  <c:v>40407.708333333328</c:v>
                </c:pt>
                <c:pt idx="9271">
                  <c:v>40407.709027777775</c:v>
                </c:pt>
                <c:pt idx="9272">
                  <c:v>40407.709722222193</c:v>
                </c:pt>
                <c:pt idx="9273">
                  <c:v>40407.710416666654</c:v>
                </c:pt>
                <c:pt idx="9274">
                  <c:v>40407.711111111072</c:v>
                </c:pt>
                <c:pt idx="9275">
                  <c:v>40407.711805555555</c:v>
                </c:pt>
                <c:pt idx="9276">
                  <c:v>40407.712500000001</c:v>
                </c:pt>
                <c:pt idx="9277">
                  <c:v>40407.713194444441</c:v>
                </c:pt>
                <c:pt idx="9278">
                  <c:v>40407.713888888888</c:v>
                </c:pt>
                <c:pt idx="9279">
                  <c:v>40407.714583333327</c:v>
                </c:pt>
                <c:pt idx="9280">
                  <c:v>40407.715277777781</c:v>
                </c:pt>
                <c:pt idx="9281">
                  <c:v>40407.71597222222</c:v>
                </c:pt>
                <c:pt idx="9282">
                  <c:v>40407.716666666638</c:v>
                </c:pt>
                <c:pt idx="9283">
                  <c:v>40407.71736111107</c:v>
                </c:pt>
                <c:pt idx="9284">
                  <c:v>40407.718055555553</c:v>
                </c:pt>
                <c:pt idx="9285">
                  <c:v>40407.71875</c:v>
                </c:pt>
                <c:pt idx="9286">
                  <c:v>40407.719444444439</c:v>
                </c:pt>
                <c:pt idx="9287">
                  <c:v>40407.720138888886</c:v>
                </c:pt>
                <c:pt idx="9288">
                  <c:v>40407.720833333326</c:v>
                </c:pt>
                <c:pt idx="9289">
                  <c:v>40407.721527777743</c:v>
                </c:pt>
                <c:pt idx="9290">
                  <c:v>40407.722222222204</c:v>
                </c:pt>
                <c:pt idx="9291">
                  <c:v>40407.722916666637</c:v>
                </c:pt>
                <c:pt idx="9292">
                  <c:v>40407.723611111054</c:v>
                </c:pt>
                <c:pt idx="9293">
                  <c:v>40407.724305555523</c:v>
                </c:pt>
                <c:pt idx="9294">
                  <c:v>40407.724999999999</c:v>
                </c:pt>
                <c:pt idx="9295">
                  <c:v>40407.725694444438</c:v>
                </c:pt>
                <c:pt idx="9296">
                  <c:v>40407.726388888885</c:v>
                </c:pt>
                <c:pt idx="9297">
                  <c:v>40407.727083333273</c:v>
                </c:pt>
                <c:pt idx="9298">
                  <c:v>40407.727777777749</c:v>
                </c:pt>
                <c:pt idx="9299">
                  <c:v>40407.728472222196</c:v>
                </c:pt>
                <c:pt idx="9300">
                  <c:v>40407.729166666606</c:v>
                </c:pt>
                <c:pt idx="9301">
                  <c:v>40407.729861111053</c:v>
                </c:pt>
                <c:pt idx="9302">
                  <c:v>40407.73055555555</c:v>
                </c:pt>
                <c:pt idx="9303">
                  <c:v>40407.731249999997</c:v>
                </c:pt>
                <c:pt idx="9304">
                  <c:v>40407.731944444444</c:v>
                </c:pt>
                <c:pt idx="9305">
                  <c:v>40407.732638888883</c:v>
                </c:pt>
                <c:pt idx="9306">
                  <c:v>40407.733333333301</c:v>
                </c:pt>
                <c:pt idx="9307">
                  <c:v>40407.734027777777</c:v>
                </c:pt>
                <c:pt idx="9308">
                  <c:v>40407.734722222194</c:v>
                </c:pt>
                <c:pt idx="9309">
                  <c:v>40407.735416666619</c:v>
                </c:pt>
                <c:pt idx="9310">
                  <c:v>40407.73611111108</c:v>
                </c:pt>
                <c:pt idx="9311">
                  <c:v>40407.736805555534</c:v>
                </c:pt>
                <c:pt idx="9312">
                  <c:v>40407.737499999996</c:v>
                </c:pt>
                <c:pt idx="9313">
                  <c:v>40407.738194444442</c:v>
                </c:pt>
                <c:pt idx="9314">
                  <c:v>40407.738888888889</c:v>
                </c:pt>
                <c:pt idx="9315">
                  <c:v>40407.739583333299</c:v>
                </c:pt>
                <c:pt idx="9316">
                  <c:v>40407.740277777782</c:v>
                </c:pt>
                <c:pt idx="9317">
                  <c:v>40407.740972222222</c:v>
                </c:pt>
                <c:pt idx="9318">
                  <c:v>40407.741666666603</c:v>
                </c:pt>
                <c:pt idx="9319">
                  <c:v>40407.742361111072</c:v>
                </c:pt>
                <c:pt idx="9320">
                  <c:v>40407.743055555555</c:v>
                </c:pt>
                <c:pt idx="9321">
                  <c:v>40407.743749999994</c:v>
                </c:pt>
                <c:pt idx="9322">
                  <c:v>40407.744444444441</c:v>
                </c:pt>
                <c:pt idx="9323">
                  <c:v>40407.745138888888</c:v>
                </c:pt>
                <c:pt idx="9324">
                  <c:v>40407.745833333327</c:v>
                </c:pt>
                <c:pt idx="9325">
                  <c:v>40407.746527777781</c:v>
                </c:pt>
                <c:pt idx="9326">
                  <c:v>40407.74722222222</c:v>
                </c:pt>
                <c:pt idx="9327">
                  <c:v>40407.747916666638</c:v>
                </c:pt>
                <c:pt idx="9328">
                  <c:v>40407.748611111107</c:v>
                </c:pt>
                <c:pt idx="9329">
                  <c:v>40407.749305555524</c:v>
                </c:pt>
                <c:pt idx="9330">
                  <c:v>40407.75</c:v>
                </c:pt>
                <c:pt idx="9331">
                  <c:v>40407.750694444476</c:v>
                </c:pt>
                <c:pt idx="9332">
                  <c:v>40407.751388888886</c:v>
                </c:pt>
                <c:pt idx="9333">
                  <c:v>40407.752083333326</c:v>
                </c:pt>
                <c:pt idx="9334">
                  <c:v>40407.752777777772</c:v>
                </c:pt>
                <c:pt idx="9335">
                  <c:v>40407.753472222204</c:v>
                </c:pt>
                <c:pt idx="9336">
                  <c:v>40407.754166666637</c:v>
                </c:pt>
                <c:pt idx="9337">
                  <c:v>40407.754861111105</c:v>
                </c:pt>
                <c:pt idx="9338">
                  <c:v>40407.755555555552</c:v>
                </c:pt>
                <c:pt idx="9339">
                  <c:v>40407.756250000013</c:v>
                </c:pt>
                <c:pt idx="9340">
                  <c:v>40407.756944444467</c:v>
                </c:pt>
                <c:pt idx="9341">
                  <c:v>40407.757638888892</c:v>
                </c:pt>
                <c:pt idx="9342">
                  <c:v>40407.758333333331</c:v>
                </c:pt>
                <c:pt idx="9343">
                  <c:v>40407.759027777778</c:v>
                </c:pt>
                <c:pt idx="9344">
                  <c:v>40407.759722222196</c:v>
                </c:pt>
                <c:pt idx="9345">
                  <c:v>40407.760416666628</c:v>
                </c:pt>
                <c:pt idx="9346">
                  <c:v>40407.761111111053</c:v>
                </c:pt>
                <c:pt idx="9347">
                  <c:v>40407.761805555514</c:v>
                </c:pt>
                <c:pt idx="9348">
                  <c:v>40407.762499999997</c:v>
                </c:pt>
                <c:pt idx="9349">
                  <c:v>40407.763194444444</c:v>
                </c:pt>
                <c:pt idx="9350">
                  <c:v>40407.763888888876</c:v>
                </c:pt>
                <c:pt idx="9351">
                  <c:v>40407.764583333301</c:v>
                </c:pt>
                <c:pt idx="9352">
                  <c:v>40407.765277777777</c:v>
                </c:pt>
                <c:pt idx="9353">
                  <c:v>40407.765972222194</c:v>
                </c:pt>
                <c:pt idx="9354">
                  <c:v>40407.766666666619</c:v>
                </c:pt>
                <c:pt idx="9355">
                  <c:v>40407.767361111051</c:v>
                </c:pt>
                <c:pt idx="9356">
                  <c:v>40407.768055555534</c:v>
                </c:pt>
                <c:pt idx="9357">
                  <c:v>40407.768749999996</c:v>
                </c:pt>
                <c:pt idx="9358">
                  <c:v>40407.769444444435</c:v>
                </c:pt>
                <c:pt idx="9359">
                  <c:v>40407.770138888889</c:v>
                </c:pt>
                <c:pt idx="9360">
                  <c:v>40407.770833333328</c:v>
                </c:pt>
                <c:pt idx="9361">
                  <c:v>40407.771527777775</c:v>
                </c:pt>
                <c:pt idx="9362">
                  <c:v>40407.772222222222</c:v>
                </c:pt>
                <c:pt idx="9363">
                  <c:v>40407.772916666654</c:v>
                </c:pt>
                <c:pt idx="9364">
                  <c:v>40407.773611111072</c:v>
                </c:pt>
                <c:pt idx="9365">
                  <c:v>40407.774305555555</c:v>
                </c:pt>
                <c:pt idx="9366">
                  <c:v>40407.774999999994</c:v>
                </c:pt>
                <c:pt idx="9367">
                  <c:v>40407.775694444441</c:v>
                </c:pt>
                <c:pt idx="9368">
                  <c:v>40407.776388888888</c:v>
                </c:pt>
                <c:pt idx="9369">
                  <c:v>40407.777083333283</c:v>
                </c:pt>
                <c:pt idx="9370">
                  <c:v>40407.777777777774</c:v>
                </c:pt>
                <c:pt idx="9371">
                  <c:v>40407.77847222222</c:v>
                </c:pt>
                <c:pt idx="9372">
                  <c:v>40407.779166666609</c:v>
                </c:pt>
                <c:pt idx="9373">
                  <c:v>40407.77986111107</c:v>
                </c:pt>
                <c:pt idx="9374">
                  <c:v>40407.780555555553</c:v>
                </c:pt>
                <c:pt idx="9375">
                  <c:v>40407.78125</c:v>
                </c:pt>
                <c:pt idx="9376">
                  <c:v>40407.781944444439</c:v>
                </c:pt>
                <c:pt idx="9377">
                  <c:v>40407.782638888893</c:v>
                </c:pt>
                <c:pt idx="9378">
                  <c:v>40407.783333333326</c:v>
                </c:pt>
                <c:pt idx="9379">
                  <c:v>40407.784027777772</c:v>
                </c:pt>
                <c:pt idx="9380">
                  <c:v>40407.784722222204</c:v>
                </c:pt>
                <c:pt idx="9381">
                  <c:v>40407.785416666637</c:v>
                </c:pt>
                <c:pt idx="9382">
                  <c:v>40407.786111111105</c:v>
                </c:pt>
                <c:pt idx="9383">
                  <c:v>40407.786805555552</c:v>
                </c:pt>
                <c:pt idx="9384">
                  <c:v>40407.787499999999</c:v>
                </c:pt>
                <c:pt idx="9385">
                  <c:v>40407.788194444467</c:v>
                </c:pt>
                <c:pt idx="9386">
                  <c:v>40407.788888888892</c:v>
                </c:pt>
                <c:pt idx="9387">
                  <c:v>40407.789583333324</c:v>
                </c:pt>
                <c:pt idx="9388">
                  <c:v>40407.790277777778</c:v>
                </c:pt>
                <c:pt idx="9389">
                  <c:v>40407.790972222196</c:v>
                </c:pt>
                <c:pt idx="9390">
                  <c:v>40407.791666666606</c:v>
                </c:pt>
                <c:pt idx="9391">
                  <c:v>40407.792361111053</c:v>
                </c:pt>
                <c:pt idx="9392">
                  <c:v>40407.793055555514</c:v>
                </c:pt>
                <c:pt idx="9393">
                  <c:v>40407.793749999975</c:v>
                </c:pt>
                <c:pt idx="9394">
                  <c:v>40407.794444444444</c:v>
                </c:pt>
                <c:pt idx="9395">
                  <c:v>40407.795138888876</c:v>
                </c:pt>
                <c:pt idx="9396">
                  <c:v>40407.795833333301</c:v>
                </c:pt>
                <c:pt idx="9397">
                  <c:v>40407.796527777777</c:v>
                </c:pt>
                <c:pt idx="9398">
                  <c:v>40407.797222222194</c:v>
                </c:pt>
                <c:pt idx="9399">
                  <c:v>40407.797916666619</c:v>
                </c:pt>
                <c:pt idx="9400">
                  <c:v>40407.79861111108</c:v>
                </c:pt>
                <c:pt idx="9401">
                  <c:v>40407.799305555513</c:v>
                </c:pt>
                <c:pt idx="9402">
                  <c:v>40407.799999999996</c:v>
                </c:pt>
                <c:pt idx="9403">
                  <c:v>40407.800694444493</c:v>
                </c:pt>
                <c:pt idx="9404">
                  <c:v>40407.801388888889</c:v>
                </c:pt>
                <c:pt idx="9405">
                  <c:v>40407.802083333328</c:v>
                </c:pt>
                <c:pt idx="9406">
                  <c:v>40407.802777777782</c:v>
                </c:pt>
                <c:pt idx="9407">
                  <c:v>40407.803472222222</c:v>
                </c:pt>
                <c:pt idx="9408">
                  <c:v>40407.804166666654</c:v>
                </c:pt>
                <c:pt idx="9409">
                  <c:v>40407.804861111108</c:v>
                </c:pt>
                <c:pt idx="9410">
                  <c:v>40407.805555555562</c:v>
                </c:pt>
                <c:pt idx="9411">
                  <c:v>40407.806250000031</c:v>
                </c:pt>
                <c:pt idx="9412">
                  <c:v>40407.806944444485</c:v>
                </c:pt>
                <c:pt idx="9413">
                  <c:v>40407.807638888917</c:v>
                </c:pt>
                <c:pt idx="9414">
                  <c:v>40407.808333333342</c:v>
                </c:pt>
                <c:pt idx="9415">
                  <c:v>40407.809027777781</c:v>
                </c:pt>
                <c:pt idx="9416">
                  <c:v>40407.80972222222</c:v>
                </c:pt>
                <c:pt idx="9417">
                  <c:v>40407.810416666667</c:v>
                </c:pt>
                <c:pt idx="9418">
                  <c:v>40407.811111111107</c:v>
                </c:pt>
                <c:pt idx="9419">
                  <c:v>40407.811805555553</c:v>
                </c:pt>
                <c:pt idx="9420">
                  <c:v>40407.812500000029</c:v>
                </c:pt>
                <c:pt idx="9421">
                  <c:v>40407.813194444476</c:v>
                </c:pt>
                <c:pt idx="9422">
                  <c:v>40407.813888888893</c:v>
                </c:pt>
                <c:pt idx="9423">
                  <c:v>40407.814583333333</c:v>
                </c:pt>
                <c:pt idx="9424">
                  <c:v>40407.815277777801</c:v>
                </c:pt>
                <c:pt idx="9425">
                  <c:v>40407.815972222219</c:v>
                </c:pt>
                <c:pt idx="9426">
                  <c:v>40407.816666666666</c:v>
                </c:pt>
                <c:pt idx="9427">
                  <c:v>40407.817361111105</c:v>
                </c:pt>
                <c:pt idx="9428">
                  <c:v>40407.818055555588</c:v>
                </c:pt>
                <c:pt idx="9429">
                  <c:v>40407.818750000013</c:v>
                </c:pt>
                <c:pt idx="9430">
                  <c:v>40407.819444444467</c:v>
                </c:pt>
                <c:pt idx="9431">
                  <c:v>40407.820138888892</c:v>
                </c:pt>
                <c:pt idx="9432">
                  <c:v>40407.820833333331</c:v>
                </c:pt>
                <c:pt idx="9433">
                  <c:v>40407.821527777778</c:v>
                </c:pt>
                <c:pt idx="9434">
                  <c:v>40407.822222222218</c:v>
                </c:pt>
                <c:pt idx="9435">
                  <c:v>40407.822916666664</c:v>
                </c:pt>
                <c:pt idx="9436">
                  <c:v>40407.823611111104</c:v>
                </c:pt>
                <c:pt idx="9437">
                  <c:v>40407.82430555555</c:v>
                </c:pt>
                <c:pt idx="9438">
                  <c:v>40407.825000000004</c:v>
                </c:pt>
                <c:pt idx="9439">
                  <c:v>40407.825694444473</c:v>
                </c:pt>
                <c:pt idx="9440">
                  <c:v>40407.826388888883</c:v>
                </c:pt>
                <c:pt idx="9441">
                  <c:v>40407.827083333301</c:v>
                </c:pt>
                <c:pt idx="9442">
                  <c:v>40407.827777777777</c:v>
                </c:pt>
                <c:pt idx="9443">
                  <c:v>40407.828472222216</c:v>
                </c:pt>
                <c:pt idx="9444">
                  <c:v>40407.829166666619</c:v>
                </c:pt>
                <c:pt idx="9445">
                  <c:v>40407.82986111108</c:v>
                </c:pt>
                <c:pt idx="9446">
                  <c:v>40407.830555555549</c:v>
                </c:pt>
                <c:pt idx="9447">
                  <c:v>40407.831250000003</c:v>
                </c:pt>
                <c:pt idx="9448">
                  <c:v>40407.831944444442</c:v>
                </c:pt>
                <c:pt idx="9449">
                  <c:v>40407.832638888925</c:v>
                </c:pt>
                <c:pt idx="9450">
                  <c:v>40407.833333333328</c:v>
                </c:pt>
                <c:pt idx="9451">
                  <c:v>40407.834027777782</c:v>
                </c:pt>
                <c:pt idx="9452">
                  <c:v>40407.834722222222</c:v>
                </c:pt>
                <c:pt idx="9453">
                  <c:v>40407.835416666654</c:v>
                </c:pt>
                <c:pt idx="9454">
                  <c:v>40407.836111111108</c:v>
                </c:pt>
                <c:pt idx="9455">
                  <c:v>40407.836805555562</c:v>
                </c:pt>
                <c:pt idx="9456">
                  <c:v>40407.837500000001</c:v>
                </c:pt>
                <c:pt idx="9457">
                  <c:v>40407.838194444485</c:v>
                </c:pt>
                <c:pt idx="9458">
                  <c:v>40407.838888888917</c:v>
                </c:pt>
                <c:pt idx="9459">
                  <c:v>40407.839583333327</c:v>
                </c:pt>
                <c:pt idx="9460">
                  <c:v>40407.84027777781</c:v>
                </c:pt>
                <c:pt idx="9461">
                  <c:v>40407.840972222242</c:v>
                </c:pt>
                <c:pt idx="9462">
                  <c:v>40407.841666666638</c:v>
                </c:pt>
                <c:pt idx="9463">
                  <c:v>40407.842361111107</c:v>
                </c:pt>
                <c:pt idx="9464">
                  <c:v>40407.843055555553</c:v>
                </c:pt>
                <c:pt idx="9465">
                  <c:v>40407.84375</c:v>
                </c:pt>
                <c:pt idx="9466">
                  <c:v>40407.844444444476</c:v>
                </c:pt>
                <c:pt idx="9467">
                  <c:v>40407.845138888893</c:v>
                </c:pt>
                <c:pt idx="9468">
                  <c:v>40407.845833333333</c:v>
                </c:pt>
                <c:pt idx="9469">
                  <c:v>40407.846527777801</c:v>
                </c:pt>
                <c:pt idx="9470">
                  <c:v>40407.847222222219</c:v>
                </c:pt>
                <c:pt idx="9471">
                  <c:v>40407.847916666666</c:v>
                </c:pt>
                <c:pt idx="9472">
                  <c:v>40407.848611111112</c:v>
                </c:pt>
                <c:pt idx="9473">
                  <c:v>40407.849305555552</c:v>
                </c:pt>
                <c:pt idx="9474">
                  <c:v>40407.850000000013</c:v>
                </c:pt>
                <c:pt idx="9475">
                  <c:v>40407.850694444496</c:v>
                </c:pt>
                <c:pt idx="9476">
                  <c:v>40407.851388888892</c:v>
                </c:pt>
                <c:pt idx="9477">
                  <c:v>40407.852083333331</c:v>
                </c:pt>
                <c:pt idx="9478">
                  <c:v>40407.852777777793</c:v>
                </c:pt>
                <c:pt idx="9479">
                  <c:v>40407.853472222218</c:v>
                </c:pt>
                <c:pt idx="9480">
                  <c:v>40407.854166666664</c:v>
                </c:pt>
                <c:pt idx="9481">
                  <c:v>40407.854861111111</c:v>
                </c:pt>
                <c:pt idx="9482">
                  <c:v>40407.855555555579</c:v>
                </c:pt>
                <c:pt idx="9483">
                  <c:v>40407.856250000041</c:v>
                </c:pt>
                <c:pt idx="9484">
                  <c:v>40407.856944444502</c:v>
                </c:pt>
                <c:pt idx="9485">
                  <c:v>40407.85763888892</c:v>
                </c:pt>
                <c:pt idx="9486">
                  <c:v>40407.858333333359</c:v>
                </c:pt>
                <c:pt idx="9487">
                  <c:v>40407.859027777791</c:v>
                </c:pt>
                <c:pt idx="9488">
                  <c:v>40407.859722222216</c:v>
                </c:pt>
                <c:pt idx="9489">
                  <c:v>40407.860416666656</c:v>
                </c:pt>
                <c:pt idx="9490">
                  <c:v>40407.86111111108</c:v>
                </c:pt>
                <c:pt idx="9491">
                  <c:v>40407.861805555534</c:v>
                </c:pt>
                <c:pt idx="9492">
                  <c:v>40407.862500000003</c:v>
                </c:pt>
                <c:pt idx="9493">
                  <c:v>40407.863194444442</c:v>
                </c:pt>
                <c:pt idx="9494">
                  <c:v>40407.863888888889</c:v>
                </c:pt>
                <c:pt idx="9495">
                  <c:v>40407.864583333328</c:v>
                </c:pt>
                <c:pt idx="9496">
                  <c:v>40407.865277777782</c:v>
                </c:pt>
                <c:pt idx="9497">
                  <c:v>40407.865972222222</c:v>
                </c:pt>
                <c:pt idx="9498">
                  <c:v>40407.866666666654</c:v>
                </c:pt>
                <c:pt idx="9499">
                  <c:v>40407.867361111072</c:v>
                </c:pt>
                <c:pt idx="9500">
                  <c:v>40407.868055555562</c:v>
                </c:pt>
                <c:pt idx="9501">
                  <c:v>40407.868750000001</c:v>
                </c:pt>
                <c:pt idx="9502">
                  <c:v>40407.869444444441</c:v>
                </c:pt>
                <c:pt idx="9503">
                  <c:v>40407.870138888917</c:v>
                </c:pt>
                <c:pt idx="9504">
                  <c:v>40407.870833333342</c:v>
                </c:pt>
                <c:pt idx="9505">
                  <c:v>40407.871527777781</c:v>
                </c:pt>
                <c:pt idx="9506">
                  <c:v>40407.872222222242</c:v>
                </c:pt>
                <c:pt idx="9507">
                  <c:v>40407.872916666667</c:v>
                </c:pt>
                <c:pt idx="9508">
                  <c:v>40407.873611111107</c:v>
                </c:pt>
                <c:pt idx="9509">
                  <c:v>40407.874305555553</c:v>
                </c:pt>
                <c:pt idx="9510">
                  <c:v>40407.875</c:v>
                </c:pt>
                <c:pt idx="9511">
                  <c:v>40407.875694444476</c:v>
                </c:pt>
                <c:pt idx="9512">
                  <c:v>40407.876388888893</c:v>
                </c:pt>
                <c:pt idx="9513">
                  <c:v>40407.877083333326</c:v>
                </c:pt>
                <c:pt idx="9514">
                  <c:v>40407.877777777772</c:v>
                </c:pt>
                <c:pt idx="9515">
                  <c:v>40407.878472222219</c:v>
                </c:pt>
                <c:pt idx="9516">
                  <c:v>40407.879166666637</c:v>
                </c:pt>
                <c:pt idx="9517">
                  <c:v>40407.879861111105</c:v>
                </c:pt>
                <c:pt idx="9518">
                  <c:v>40407.880555555588</c:v>
                </c:pt>
                <c:pt idx="9519">
                  <c:v>40407.881250000013</c:v>
                </c:pt>
                <c:pt idx="9520">
                  <c:v>40407.881944444467</c:v>
                </c:pt>
                <c:pt idx="9521">
                  <c:v>40407.882638888936</c:v>
                </c:pt>
                <c:pt idx="9522">
                  <c:v>40407.883333333331</c:v>
                </c:pt>
                <c:pt idx="9523">
                  <c:v>40407.884027777793</c:v>
                </c:pt>
                <c:pt idx="9524">
                  <c:v>40407.884722222218</c:v>
                </c:pt>
                <c:pt idx="9525">
                  <c:v>40407.885416666664</c:v>
                </c:pt>
                <c:pt idx="9526">
                  <c:v>40407.886111111111</c:v>
                </c:pt>
                <c:pt idx="9527">
                  <c:v>40407.886805555579</c:v>
                </c:pt>
                <c:pt idx="9528">
                  <c:v>40407.887500000012</c:v>
                </c:pt>
                <c:pt idx="9529">
                  <c:v>40407.888194444502</c:v>
                </c:pt>
                <c:pt idx="9530">
                  <c:v>40407.88888888892</c:v>
                </c:pt>
                <c:pt idx="9531">
                  <c:v>40407.88958333333</c:v>
                </c:pt>
                <c:pt idx="9532">
                  <c:v>40407.890277777791</c:v>
                </c:pt>
                <c:pt idx="9533">
                  <c:v>40407.890972222216</c:v>
                </c:pt>
                <c:pt idx="9534">
                  <c:v>40407.891666666619</c:v>
                </c:pt>
                <c:pt idx="9535">
                  <c:v>40407.89236111108</c:v>
                </c:pt>
                <c:pt idx="9536">
                  <c:v>40407.893055555534</c:v>
                </c:pt>
                <c:pt idx="9537">
                  <c:v>40407.893749999996</c:v>
                </c:pt>
                <c:pt idx="9538">
                  <c:v>40407.894444444442</c:v>
                </c:pt>
                <c:pt idx="9539">
                  <c:v>40407.895138888889</c:v>
                </c:pt>
                <c:pt idx="9540">
                  <c:v>40407.895833333328</c:v>
                </c:pt>
                <c:pt idx="9541">
                  <c:v>40407.896527777782</c:v>
                </c:pt>
                <c:pt idx="9542">
                  <c:v>40407.897222222222</c:v>
                </c:pt>
                <c:pt idx="9543">
                  <c:v>40407.897916666654</c:v>
                </c:pt>
                <c:pt idx="9544">
                  <c:v>40407.898611111108</c:v>
                </c:pt>
                <c:pt idx="9545">
                  <c:v>40407.899305555555</c:v>
                </c:pt>
                <c:pt idx="9546">
                  <c:v>40407.9</c:v>
                </c:pt>
                <c:pt idx="9547">
                  <c:v>40407.900694444485</c:v>
                </c:pt>
                <c:pt idx="9548">
                  <c:v>40407.901388888888</c:v>
                </c:pt>
                <c:pt idx="9549">
                  <c:v>40407.902083333327</c:v>
                </c:pt>
                <c:pt idx="9550">
                  <c:v>40407.902777777781</c:v>
                </c:pt>
                <c:pt idx="9551">
                  <c:v>40407.90347222222</c:v>
                </c:pt>
                <c:pt idx="9552">
                  <c:v>40407.904166666638</c:v>
                </c:pt>
                <c:pt idx="9553">
                  <c:v>40407.904861111107</c:v>
                </c:pt>
                <c:pt idx="9554">
                  <c:v>40407.905555555553</c:v>
                </c:pt>
                <c:pt idx="9555">
                  <c:v>40407.906250000029</c:v>
                </c:pt>
                <c:pt idx="9556">
                  <c:v>40407.906944444476</c:v>
                </c:pt>
                <c:pt idx="9557">
                  <c:v>40407.907638888893</c:v>
                </c:pt>
                <c:pt idx="9558">
                  <c:v>40407.908333333333</c:v>
                </c:pt>
                <c:pt idx="9559">
                  <c:v>40407.909027777772</c:v>
                </c:pt>
                <c:pt idx="9560">
                  <c:v>40407.909722222204</c:v>
                </c:pt>
                <c:pt idx="9561">
                  <c:v>40407.910416666666</c:v>
                </c:pt>
                <c:pt idx="9562">
                  <c:v>40407.911111111105</c:v>
                </c:pt>
                <c:pt idx="9563">
                  <c:v>40407.911805555552</c:v>
                </c:pt>
                <c:pt idx="9564">
                  <c:v>40407.912500000013</c:v>
                </c:pt>
                <c:pt idx="9565">
                  <c:v>40407.913194444467</c:v>
                </c:pt>
                <c:pt idx="9566">
                  <c:v>40407.913888888892</c:v>
                </c:pt>
                <c:pt idx="9567">
                  <c:v>40407.914583333331</c:v>
                </c:pt>
                <c:pt idx="9568">
                  <c:v>40407.915277777793</c:v>
                </c:pt>
                <c:pt idx="9569">
                  <c:v>40407.915972222218</c:v>
                </c:pt>
                <c:pt idx="9570">
                  <c:v>40407.916666666664</c:v>
                </c:pt>
                <c:pt idx="9571">
                  <c:v>40407.917361111104</c:v>
                </c:pt>
                <c:pt idx="9572">
                  <c:v>40407.918055555579</c:v>
                </c:pt>
                <c:pt idx="9573">
                  <c:v>40407.918750000012</c:v>
                </c:pt>
                <c:pt idx="9574">
                  <c:v>40407.919444444473</c:v>
                </c:pt>
                <c:pt idx="9575">
                  <c:v>40407.920138888883</c:v>
                </c:pt>
                <c:pt idx="9576">
                  <c:v>40407.92083333333</c:v>
                </c:pt>
                <c:pt idx="9577">
                  <c:v>40407.921527777777</c:v>
                </c:pt>
                <c:pt idx="9578">
                  <c:v>40407.922222222216</c:v>
                </c:pt>
                <c:pt idx="9579">
                  <c:v>40407.922916666656</c:v>
                </c:pt>
                <c:pt idx="9580">
                  <c:v>40407.92361111108</c:v>
                </c:pt>
                <c:pt idx="9581">
                  <c:v>40407.924305555534</c:v>
                </c:pt>
                <c:pt idx="9582">
                  <c:v>40407.924999999996</c:v>
                </c:pt>
                <c:pt idx="9583">
                  <c:v>40407.925694444442</c:v>
                </c:pt>
                <c:pt idx="9584">
                  <c:v>40407.926388888889</c:v>
                </c:pt>
                <c:pt idx="9585">
                  <c:v>40407.927083333299</c:v>
                </c:pt>
                <c:pt idx="9586">
                  <c:v>40407.927777777775</c:v>
                </c:pt>
                <c:pt idx="9587">
                  <c:v>40407.928472222222</c:v>
                </c:pt>
                <c:pt idx="9588">
                  <c:v>40407.929166666603</c:v>
                </c:pt>
                <c:pt idx="9589">
                  <c:v>40407.929861111072</c:v>
                </c:pt>
                <c:pt idx="9590">
                  <c:v>40407.930555555562</c:v>
                </c:pt>
                <c:pt idx="9591">
                  <c:v>40407.931250000001</c:v>
                </c:pt>
                <c:pt idx="9592">
                  <c:v>40407.931944444441</c:v>
                </c:pt>
                <c:pt idx="9593">
                  <c:v>40407.932638888917</c:v>
                </c:pt>
                <c:pt idx="9594">
                  <c:v>40407.933333333327</c:v>
                </c:pt>
                <c:pt idx="9595">
                  <c:v>40407.934027777781</c:v>
                </c:pt>
                <c:pt idx="9596">
                  <c:v>40407.93472222222</c:v>
                </c:pt>
                <c:pt idx="9597">
                  <c:v>40407.935416666638</c:v>
                </c:pt>
                <c:pt idx="9598">
                  <c:v>40407.936111111107</c:v>
                </c:pt>
                <c:pt idx="9599">
                  <c:v>40407.936805555553</c:v>
                </c:pt>
                <c:pt idx="9600">
                  <c:v>40407.9375</c:v>
                </c:pt>
                <c:pt idx="9601">
                  <c:v>40407.938194444476</c:v>
                </c:pt>
                <c:pt idx="9602">
                  <c:v>40407.938888888893</c:v>
                </c:pt>
                <c:pt idx="9603">
                  <c:v>40407.939583333326</c:v>
                </c:pt>
                <c:pt idx="9604">
                  <c:v>40407.940277777801</c:v>
                </c:pt>
                <c:pt idx="9605">
                  <c:v>40407.940972222219</c:v>
                </c:pt>
                <c:pt idx="9606">
                  <c:v>40407.941666666637</c:v>
                </c:pt>
                <c:pt idx="9607">
                  <c:v>40407.942361111105</c:v>
                </c:pt>
                <c:pt idx="9608">
                  <c:v>40407.943055555552</c:v>
                </c:pt>
                <c:pt idx="9609">
                  <c:v>40407.943749999999</c:v>
                </c:pt>
                <c:pt idx="9610">
                  <c:v>40407.944444444467</c:v>
                </c:pt>
                <c:pt idx="9611">
                  <c:v>40407.945138888892</c:v>
                </c:pt>
                <c:pt idx="9612">
                  <c:v>40407.945833333331</c:v>
                </c:pt>
                <c:pt idx="9613">
                  <c:v>40407.946527777793</c:v>
                </c:pt>
                <c:pt idx="9614">
                  <c:v>40407.947222222218</c:v>
                </c:pt>
                <c:pt idx="9615">
                  <c:v>40407.947916666664</c:v>
                </c:pt>
                <c:pt idx="9616">
                  <c:v>40407.948611111111</c:v>
                </c:pt>
                <c:pt idx="9617">
                  <c:v>40407.94930555555</c:v>
                </c:pt>
                <c:pt idx="9618">
                  <c:v>40407.950000000012</c:v>
                </c:pt>
                <c:pt idx="9619">
                  <c:v>40407.950694444502</c:v>
                </c:pt>
                <c:pt idx="9620">
                  <c:v>40407.951388888883</c:v>
                </c:pt>
                <c:pt idx="9621">
                  <c:v>40407.95208333333</c:v>
                </c:pt>
                <c:pt idx="9622">
                  <c:v>40407.952777777791</c:v>
                </c:pt>
                <c:pt idx="9623">
                  <c:v>40407.953472222216</c:v>
                </c:pt>
                <c:pt idx="9624">
                  <c:v>40407.954166666656</c:v>
                </c:pt>
                <c:pt idx="9625">
                  <c:v>40407.954861111109</c:v>
                </c:pt>
                <c:pt idx="9626">
                  <c:v>40407.955555555549</c:v>
                </c:pt>
                <c:pt idx="9627">
                  <c:v>40407.956250000039</c:v>
                </c:pt>
                <c:pt idx="9628">
                  <c:v>40407.956944444493</c:v>
                </c:pt>
                <c:pt idx="9629">
                  <c:v>40407.957638888925</c:v>
                </c:pt>
                <c:pt idx="9630">
                  <c:v>40407.958333333343</c:v>
                </c:pt>
                <c:pt idx="9631">
                  <c:v>40407.959027777782</c:v>
                </c:pt>
                <c:pt idx="9632">
                  <c:v>40407.959722222222</c:v>
                </c:pt>
                <c:pt idx="9633">
                  <c:v>40407.960416666654</c:v>
                </c:pt>
                <c:pt idx="9634">
                  <c:v>40407.961111111072</c:v>
                </c:pt>
                <c:pt idx="9635">
                  <c:v>40407.961805555555</c:v>
                </c:pt>
                <c:pt idx="9636">
                  <c:v>40407.962500000001</c:v>
                </c:pt>
                <c:pt idx="9637">
                  <c:v>40407.963194444441</c:v>
                </c:pt>
                <c:pt idx="9638">
                  <c:v>40407.963888888888</c:v>
                </c:pt>
                <c:pt idx="9639">
                  <c:v>40407.964583333327</c:v>
                </c:pt>
                <c:pt idx="9640">
                  <c:v>40407.965277777781</c:v>
                </c:pt>
                <c:pt idx="9641">
                  <c:v>40407.96597222222</c:v>
                </c:pt>
                <c:pt idx="9642">
                  <c:v>40407.966666666638</c:v>
                </c:pt>
                <c:pt idx="9643">
                  <c:v>40407.96736111107</c:v>
                </c:pt>
                <c:pt idx="9644">
                  <c:v>40407.968055555553</c:v>
                </c:pt>
                <c:pt idx="9645">
                  <c:v>40407.96875</c:v>
                </c:pt>
                <c:pt idx="9646">
                  <c:v>40407.969444444439</c:v>
                </c:pt>
                <c:pt idx="9647">
                  <c:v>40407.970138888893</c:v>
                </c:pt>
                <c:pt idx="9648">
                  <c:v>40407.970833333333</c:v>
                </c:pt>
                <c:pt idx="9649">
                  <c:v>40407.971527777772</c:v>
                </c:pt>
                <c:pt idx="9650">
                  <c:v>40407.972222222219</c:v>
                </c:pt>
                <c:pt idx="9651">
                  <c:v>40407.972916666666</c:v>
                </c:pt>
                <c:pt idx="9652">
                  <c:v>40407.973611111105</c:v>
                </c:pt>
                <c:pt idx="9653">
                  <c:v>40407.974305555552</c:v>
                </c:pt>
                <c:pt idx="9654">
                  <c:v>40407.975000000006</c:v>
                </c:pt>
                <c:pt idx="9655">
                  <c:v>40407.975694444467</c:v>
                </c:pt>
                <c:pt idx="9656">
                  <c:v>40407.976388888892</c:v>
                </c:pt>
                <c:pt idx="9657">
                  <c:v>40407.977083333324</c:v>
                </c:pt>
                <c:pt idx="9658">
                  <c:v>40407.977777777778</c:v>
                </c:pt>
                <c:pt idx="9659">
                  <c:v>40407.978472222218</c:v>
                </c:pt>
                <c:pt idx="9660">
                  <c:v>40407.979166666628</c:v>
                </c:pt>
                <c:pt idx="9661">
                  <c:v>40407.979861111104</c:v>
                </c:pt>
                <c:pt idx="9662">
                  <c:v>40407.980555555579</c:v>
                </c:pt>
                <c:pt idx="9663">
                  <c:v>40407.981250000012</c:v>
                </c:pt>
                <c:pt idx="9664">
                  <c:v>40407.981944444473</c:v>
                </c:pt>
                <c:pt idx="9665">
                  <c:v>40407.98263888892</c:v>
                </c:pt>
                <c:pt idx="9666">
                  <c:v>40407.98333333333</c:v>
                </c:pt>
                <c:pt idx="9667">
                  <c:v>40407.984027777791</c:v>
                </c:pt>
                <c:pt idx="9668">
                  <c:v>40407.984722222216</c:v>
                </c:pt>
                <c:pt idx="9669">
                  <c:v>40407.985416666656</c:v>
                </c:pt>
                <c:pt idx="9670">
                  <c:v>40407.986111111109</c:v>
                </c:pt>
                <c:pt idx="9671">
                  <c:v>40407.986805555549</c:v>
                </c:pt>
                <c:pt idx="9672">
                  <c:v>40407.987500000003</c:v>
                </c:pt>
                <c:pt idx="9673">
                  <c:v>40407.988194444493</c:v>
                </c:pt>
                <c:pt idx="9674">
                  <c:v>40407.988888888925</c:v>
                </c:pt>
                <c:pt idx="9675">
                  <c:v>40407.989583333328</c:v>
                </c:pt>
                <c:pt idx="9676">
                  <c:v>40407.990277777782</c:v>
                </c:pt>
                <c:pt idx="9677">
                  <c:v>40407.990972222222</c:v>
                </c:pt>
                <c:pt idx="9678">
                  <c:v>40407.991666666603</c:v>
                </c:pt>
                <c:pt idx="9679">
                  <c:v>40407.992361111072</c:v>
                </c:pt>
                <c:pt idx="9680">
                  <c:v>40407.993055555555</c:v>
                </c:pt>
                <c:pt idx="9681">
                  <c:v>40407.993749999994</c:v>
                </c:pt>
                <c:pt idx="9682">
                  <c:v>40407.994444444441</c:v>
                </c:pt>
                <c:pt idx="9683">
                  <c:v>40407.995138888888</c:v>
                </c:pt>
                <c:pt idx="9684">
                  <c:v>40407.995833333327</c:v>
                </c:pt>
                <c:pt idx="9685">
                  <c:v>40407.996527777781</c:v>
                </c:pt>
                <c:pt idx="9686">
                  <c:v>40407.99722222222</c:v>
                </c:pt>
                <c:pt idx="9687">
                  <c:v>40407.997916666638</c:v>
                </c:pt>
                <c:pt idx="9688">
                  <c:v>40407.998611111107</c:v>
                </c:pt>
                <c:pt idx="9689">
                  <c:v>40407.999305555524</c:v>
                </c:pt>
                <c:pt idx="9690">
                  <c:v>40408</c:v>
                </c:pt>
                <c:pt idx="9691">
                  <c:v>40408.000694444476</c:v>
                </c:pt>
                <c:pt idx="9692">
                  <c:v>40408.001388888886</c:v>
                </c:pt>
                <c:pt idx="9693">
                  <c:v>40408.002083333326</c:v>
                </c:pt>
                <c:pt idx="9694">
                  <c:v>40408.002777777772</c:v>
                </c:pt>
                <c:pt idx="9695">
                  <c:v>40408.003472222204</c:v>
                </c:pt>
                <c:pt idx="9696">
                  <c:v>40408.004166666637</c:v>
                </c:pt>
                <c:pt idx="9697">
                  <c:v>40408.004861111105</c:v>
                </c:pt>
                <c:pt idx="9698">
                  <c:v>40408.005555555552</c:v>
                </c:pt>
                <c:pt idx="9699">
                  <c:v>40408.006250000013</c:v>
                </c:pt>
                <c:pt idx="9700">
                  <c:v>40408.006944444467</c:v>
                </c:pt>
                <c:pt idx="9701">
                  <c:v>40408.007638888892</c:v>
                </c:pt>
                <c:pt idx="9702">
                  <c:v>40408.008333333331</c:v>
                </c:pt>
                <c:pt idx="9703">
                  <c:v>40408.009027777778</c:v>
                </c:pt>
                <c:pt idx="9704">
                  <c:v>40408.009722222196</c:v>
                </c:pt>
                <c:pt idx="9705">
                  <c:v>40408.010416666664</c:v>
                </c:pt>
                <c:pt idx="9706">
                  <c:v>40408.011111111104</c:v>
                </c:pt>
                <c:pt idx="9707">
                  <c:v>40408.01180555555</c:v>
                </c:pt>
                <c:pt idx="9708">
                  <c:v>40408.012500000012</c:v>
                </c:pt>
                <c:pt idx="9709">
                  <c:v>40408.013194444473</c:v>
                </c:pt>
                <c:pt idx="9710">
                  <c:v>40408.013888888883</c:v>
                </c:pt>
                <c:pt idx="9711">
                  <c:v>40408.01458333333</c:v>
                </c:pt>
                <c:pt idx="9712">
                  <c:v>40408.015277777791</c:v>
                </c:pt>
                <c:pt idx="9713">
                  <c:v>40408.015972222216</c:v>
                </c:pt>
                <c:pt idx="9714">
                  <c:v>40408.016666666656</c:v>
                </c:pt>
                <c:pt idx="9715">
                  <c:v>40408.01736111108</c:v>
                </c:pt>
                <c:pt idx="9716">
                  <c:v>40408.018055555549</c:v>
                </c:pt>
                <c:pt idx="9717">
                  <c:v>40408.018750000003</c:v>
                </c:pt>
                <c:pt idx="9718">
                  <c:v>40408.019444444442</c:v>
                </c:pt>
                <c:pt idx="9719">
                  <c:v>40408.020138888889</c:v>
                </c:pt>
                <c:pt idx="9720">
                  <c:v>40408.020833333328</c:v>
                </c:pt>
                <c:pt idx="9721">
                  <c:v>40408.021527777775</c:v>
                </c:pt>
                <c:pt idx="9722">
                  <c:v>40408.022222222222</c:v>
                </c:pt>
                <c:pt idx="9723">
                  <c:v>40408.022916666654</c:v>
                </c:pt>
                <c:pt idx="9724">
                  <c:v>40408.023611111072</c:v>
                </c:pt>
                <c:pt idx="9725">
                  <c:v>40408.024305555555</c:v>
                </c:pt>
                <c:pt idx="9726">
                  <c:v>40408.024999999994</c:v>
                </c:pt>
                <c:pt idx="9727">
                  <c:v>40408.025694444441</c:v>
                </c:pt>
                <c:pt idx="9728">
                  <c:v>40408.026388888888</c:v>
                </c:pt>
                <c:pt idx="9729">
                  <c:v>40408.027083333283</c:v>
                </c:pt>
                <c:pt idx="9730">
                  <c:v>40408.027777777774</c:v>
                </c:pt>
                <c:pt idx="9731">
                  <c:v>40408.02847222222</c:v>
                </c:pt>
                <c:pt idx="9732">
                  <c:v>40408.029166666609</c:v>
                </c:pt>
                <c:pt idx="9733">
                  <c:v>40408.02986111107</c:v>
                </c:pt>
                <c:pt idx="9734">
                  <c:v>40408.030555555553</c:v>
                </c:pt>
                <c:pt idx="9735">
                  <c:v>40408.03125</c:v>
                </c:pt>
                <c:pt idx="9736">
                  <c:v>40408.031944444439</c:v>
                </c:pt>
                <c:pt idx="9737">
                  <c:v>40408.032638888893</c:v>
                </c:pt>
                <c:pt idx="9738">
                  <c:v>40408.033333333326</c:v>
                </c:pt>
                <c:pt idx="9739">
                  <c:v>40408.034027777772</c:v>
                </c:pt>
                <c:pt idx="9740">
                  <c:v>40408.034722222204</c:v>
                </c:pt>
                <c:pt idx="9741">
                  <c:v>40408.035416666637</c:v>
                </c:pt>
                <c:pt idx="9742">
                  <c:v>40408.036111111105</c:v>
                </c:pt>
                <c:pt idx="9743">
                  <c:v>40408.036805555552</c:v>
                </c:pt>
                <c:pt idx="9744">
                  <c:v>40408.037499999999</c:v>
                </c:pt>
                <c:pt idx="9745">
                  <c:v>40408.038194444467</c:v>
                </c:pt>
                <c:pt idx="9746">
                  <c:v>40408.038888888892</c:v>
                </c:pt>
                <c:pt idx="9747">
                  <c:v>40408.039583333324</c:v>
                </c:pt>
                <c:pt idx="9748">
                  <c:v>40408.040277777793</c:v>
                </c:pt>
                <c:pt idx="9749">
                  <c:v>40408.040972222218</c:v>
                </c:pt>
                <c:pt idx="9750">
                  <c:v>40408.041666666628</c:v>
                </c:pt>
                <c:pt idx="9751">
                  <c:v>40408.042361111104</c:v>
                </c:pt>
                <c:pt idx="9752">
                  <c:v>40408.04305555555</c:v>
                </c:pt>
                <c:pt idx="9753">
                  <c:v>40408.043749999997</c:v>
                </c:pt>
                <c:pt idx="9754">
                  <c:v>40408.044444444473</c:v>
                </c:pt>
                <c:pt idx="9755">
                  <c:v>40408.045138888883</c:v>
                </c:pt>
                <c:pt idx="9756">
                  <c:v>40408.04583333333</c:v>
                </c:pt>
                <c:pt idx="9757">
                  <c:v>40408.046527777791</c:v>
                </c:pt>
                <c:pt idx="9758">
                  <c:v>40408.047222222216</c:v>
                </c:pt>
                <c:pt idx="9759">
                  <c:v>40408.047916666656</c:v>
                </c:pt>
                <c:pt idx="9760">
                  <c:v>40408.048611111109</c:v>
                </c:pt>
                <c:pt idx="9761">
                  <c:v>40408.049305555534</c:v>
                </c:pt>
                <c:pt idx="9762">
                  <c:v>40408.050000000003</c:v>
                </c:pt>
                <c:pt idx="9763">
                  <c:v>40408.050694444493</c:v>
                </c:pt>
                <c:pt idx="9764">
                  <c:v>40408.051388888889</c:v>
                </c:pt>
                <c:pt idx="9765">
                  <c:v>40408.052083333328</c:v>
                </c:pt>
                <c:pt idx="9766">
                  <c:v>40408.052777777782</c:v>
                </c:pt>
                <c:pt idx="9767">
                  <c:v>40408.053472222222</c:v>
                </c:pt>
                <c:pt idx="9768">
                  <c:v>40408.054166666654</c:v>
                </c:pt>
                <c:pt idx="9769">
                  <c:v>40408.054861111108</c:v>
                </c:pt>
                <c:pt idx="9770">
                  <c:v>40408.055555555562</c:v>
                </c:pt>
                <c:pt idx="9771">
                  <c:v>40408.056250000031</c:v>
                </c:pt>
                <c:pt idx="9772">
                  <c:v>40408.056944444485</c:v>
                </c:pt>
                <c:pt idx="9773">
                  <c:v>40408.057638888917</c:v>
                </c:pt>
                <c:pt idx="9774">
                  <c:v>40408.058333333342</c:v>
                </c:pt>
                <c:pt idx="9775">
                  <c:v>40408.059027777781</c:v>
                </c:pt>
                <c:pt idx="9776">
                  <c:v>40408.05972222222</c:v>
                </c:pt>
                <c:pt idx="9777">
                  <c:v>40408.060416666638</c:v>
                </c:pt>
                <c:pt idx="9778">
                  <c:v>40408.06111111107</c:v>
                </c:pt>
                <c:pt idx="9779">
                  <c:v>40408.061805555524</c:v>
                </c:pt>
                <c:pt idx="9780">
                  <c:v>40408.0625</c:v>
                </c:pt>
                <c:pt idx="9781">
                  <c:v>40408.063194444439</c:v>
                </c:pt>
                <c:pt idx="9782">
                  <c:v>40408.063888888886</c:v>
                </c:pt>
                <c:pt idx="9783">
                  <c:v>40408.064583333326</c:v>
                </c:pt>
                <c:pt idx="9784">
                  <c:v>40408.065277777772</c:v>
                </c:pt>
                <c:pt idx="9785">
                  <c:v>40408.065972222204</c:v>
                </c:pt>
                <c:pt idx="9786">
                  <c:v>40408.066666666637</c:v>
                </c:pt>
                <c:pt idx="9787">
                  <c:v>40408.067361111054</c:v>
                </c:pt>
                <c:pt idx="9788">
                  <c:v>40408.068055555552</c:v>
                </c:pt>
                <c:pt idx="9789">
                  <c:v>40408.068749999999</c:v>
                </c:pt>
                <c:pt idx="9790">
                  <c:v>40408.069444444438</c:v>
                </c:pt>
                <c:pt idx="9791">
                  <c:v>40408.070138888892</c:v>
                </c:pt>
                <c:pt idx="9792">
                  <c:v>40408.070833333331</c:v>
                </c:pt>
                <c:pt idx="9793">
                  <c:v>40408.071527777778</c:v>
                </c:pt>
                <c:pt idx="9794">
                  <c:v>40408.072222222218</c:v>
                </c:pt>
                <c:pt idx="9795">
                  <c:v>40408.072916666664</c:v>
                </c:pt>
                <c:pt idx="9796">
                  <c:v>40408.073611111104</c:v>
                </c:pt>
                <c:pt idx="9797">
                  <c:v>40408.07430555555</c:v>
                </c:pt>
                <c:pt idx="9798">
                  <c:v>40408.075000000004</c:v>
                </c:pt>
                <c:pt idx="9799">
                  <c:v>40408.075694444473</c:v>
                </c:pt>
                <c:pt idx="9800">
                  <c:v>40408.076388888883</c:v>
                </c:pt>
                <c:pt idx="9801">
                  <c:v>40408.077083333301</c:v>
                </c:pt>
                <c:pt idx="9802">
                  <c:v>40408.077777777777</c:v>
                </c:pt>
                <c:pt idx="9803">
                  <c:v>40408.078472222216</c:v>
                </c:pt>
                <c:pt idx="9804">
                  <c:v>40408.079166666619</c:v>
                </c:pt>
                <c:pt idx="9805">
                  <c:v>40408.07986111108</c:v>
                </c:pt>
                <c:pt idx="9806">
                  <c:v>40408.080555555549</c:v>
                </c:pt>
                <c:pt idx="9807">
                  <c:v>40408.081250000003</c:v>
                </c:pt>
                <c:pt idx="9808">
                  <c:v>40408.081944444442</c:v>
                </c:pt>
                <c:pt idx="9809">
                  <c:v>40408.082638888925</c:v>
                </c:pt>
                <c:pt idx="9810">
                  <c:v>40408.083333333328</c:v>
                </c:pt>
                <c:pt idx="9811">
                  <c:v>40408.084027777782</c:v>
                </c:pt>
                <c:pt idx="9812">
                  <c:v>40408.084722222222</c:v>
                </c:pt>
                <c:pt idx="9813">
                  <c:v>40408.085416666654</c:v>
                </c:pt>
                <c:pt idx="9814">
                  <c:v>40408.086111111108</c:v>
                </c:pt>
                <c:pt idx="9815">
                  <c:v>40408.086805555562</c:v>
                </c:pt>
                <c:pt idx="9816">
                  <c:v>40408.087500000001</c:v>
                </c:pt>
                <c:pt idx="9817">
                  <c:v>40408.088194444485</c:v>
                </c:pt>
                <c:pt idx="9818">
                  <c:v>40408.088888888917</c:v>
                </c:pt>
                <c:pt idx="9819">
                  <c:v>40408.089583333327</c:v>
                </c:pt>
                <c:pt idx="9820">
                  <c:v>40408.090277777781</c:v>
                </c:pt>
                <c:pt idx="9821">
                  <c:v>40408.09097222222</c:v>
                </c:pt>
                <c:pt idx="9822">
                  <c:v>40408.091666666609</c:v>
                </c:pt>
                <c:pt idx="9823">
                  <c:v>40408.09236111107</c:v>
                </c:pt>
                <c:pt idx="9824">
                  <c:v>40408.093055555524</c:v>
                </c:pt>
                <c:pt idx="9825">
                  <c:v>40408.093749999985</c:v>
                </c:pt>
                <c:pt idx="9826">
                  <c:v>40408.094444444439</c:v>
                </c:pt>
                <c:pt idx="9827">
                  <c:v>40408.095138888886</c:v>
                </c:pt>
                <c:pt idx="9828">
                  <c:v>40408.095833333326</c:v>
                </c:pt>
                <c:pt idx="9829">
                  <c:v>40408.096527777772</c:v>
                </c:pt>
                <c:pt idx="9830">
                  <c:v>40408.097222222204</c:v>
                </c:pt>
                <c:pt idx="9831">
                  <c:v>40408.097916666637</c:v>
                </c:pt>
                <c:pt idx="9832">
                  <c:v>40408.098611111105</c:v>
                </c:pt>
                <c:pt idx="9833">
                  <c:v>40408.099305555523</c:v>
                </c:pt>
                <c:pt idx="9834">
                  <c:v>40408.1</c:v>
                </c:pt>
                <c:pt idx="9835">
                  <c:v>40408.100694444467</c:v>
                </c:pt>
                <c:pt idx="9836">
                  <c:v>40408.101388888885</c:v>
                </c:pt>
                <c:pt idx="9837">
                  <c:v>40408.102083333324</c:v>
                </c:pt>
                <c:pt idx="9838">
                  <c:v>40408.102777777778</c:v>
                </c:pt>
                <c:pt idx="9839">
                  <c:v>40408.103472222196</c:v>
                </c:pt>
                <c:pt idx="9840">
                  <c:v>40408.104166666628</c:v>
                </c:pt>
                <c:pt idx="9841">
                  <c:v>40408.104861111104</c:v>
                </c:pt>
                <c:pt idx="9842">
                  <c:v>40408.10555555555</c:v>
                </c:pt>
                <c:pt idx="9843">
                  <c:v>40408.106250000012</c:v>
                </c:pt>
                <c:pt idx="9844">
                  <c:v>40408.106944444473</c:v>
                </c:pt>
                <c:pt idx="9845">
                  <c:v>40408.107638888883</c:v>
                </c:pt>
                <c:pt idx="9846">
                  <c:v>40408.10833333333</c:v>
                </c:pt>
                <c:pt idx="9847">
                  <c:v>40408.109027777777</c:v>
                </c:pt>
                <c:pt idx="9848">
                  <c:v>40408.109722222194</c:v>
                </c:pt>
                <c:pt idx="9849">
                  <c:v>40408.110416666656</c:v>
                </c:pt>
                <c:pt idx="9850">
                  <c:v>40408.11111111108</c:v>
                </c:pt>
                <c:pt idx="9851">
                  <c:v>40408.111805555534</c:v>
                </c:pt>
                <c:pt idx="9852">
                  <c:v>40408.112500000003</c:v>
                </c:pt>
                <c:pt idx="9853">
                  <c:v>40408.113194444442</c:v>
                </c:pt>
                <c:pt idx="9854">
                  <c:v>40408.113888888889</c:v>
                </c:pt>
                <c:pt idx="9855">
                  <c:v>40408.114583333328</c:v>
                </c:pt>
                <c:pt idx="9856">
                  <c:v>40408.115277777782</c:v>
                </c:pt>
                <c:pt idx="9857">
                  <c:v>40408.115972222222</c:v>
                </c:pt>
                <c:pt idx="9858">
                  <c:v>40408.116666666654</c:v>
                </c:pt>
                <c:pt idx="9859">
                  <c:v>40408.117361111072</c:v>
                </c:pt>
                <c:pt idx="9860">
                  <c:v>40408.118055555562</c:v>
                </c:pt>
                <c:pt idx="9861">
                  <c:v>40408.118750000001</c:v>
                </c:pt>
                <c:pt idx="9862">
                  <c:v>40408.119444444441</c:v>
                </c:pt>
                <c:pt idx="9863">
                  <c:v>40408.120138888888</c:v>
                </c:pt>
                <c:pt idx="9864">
                  <c:v>40408.120833333327</c:v>
                </c:pt>
                <c:pt idx="9865">
                  <c:v>40408.121527777774</c:v>
                </c:pt>
                <c:pt idx="9866">
                  <c:v>40408.12222222222</c:v>
                </c:pt>
                <c:pt idx="9867">
                  <c:v>40408.122916666638</c:v>
                </c:pt>
                <c:pt idx="9868">
                  <c:v>40408.12361111107</c:v>
                </c:pt>
                <c:pt idx="9869">
                  <c:v>40408.124305555524</c:v>
                </c:pt>
                <c:pt idx="9870">
                  <c:v>40408.124999999993</c:v>
                </c:pt>
                <c:pt idx="9871">
                  <c:v>40408.125694444439</c:v>
                </c:pt>
                <c:pt idx="9872">
                  <c:v>40408.126388888886</c:v>
                </c:pt>
                <c:pt idx="9873">
                  <c:v>40408.127083333282</c:v>
                </c:pt>
                <c:pt idx="9874">
                  <c:v>40408.127777777743</c:v>
                </c:pt>
                <c:pt idx="9875">
                  <c:v>40408.128472222204</c:v>
                </c:pt>
                <c:pt idx="9876">
                  <c:v>40408.129166666607</c:v>
                </c:pt>
                <c:pt idx="9877">
                  <c:v>40408.129861111054</c:v>
                </c:pt>
                <c:pt idx="9878">
                  <c:v>40408.130555555552</c:v>
                </c:pt>
                <c:pt idx="9879">
                  <c:v>40408.131249999999</c:v>
                </c:pt>
                <c:pt idx="9880">
                  <c:v>40408.131944444438</c:v>
                </c:pt>
                <c:pt idx="9881">
                  <c:v>40408.132638888892</c:v>
                </c:pt>
                <c:pt idx="9882">
                  <c:v>40408.133333333324</c:v>
                </c:pt>
                <c:pt idx="9883">
                  <c:v>40408.134027777778</c:v>
                </c:pt>
                <c:pt idx="9884">
                  <c:v>40408.134722222196</c:v>
                </c:pt>
                <c:pt idx="9885">
                  <c:v>40408.135416666628</c:v>
                </c:pt>
                <c:pt idx="9886">
                  <c:v>40408.136111111104</c:v>
                </c:pt>
                <c:pt idx="9887">
                  <c:v>40408.13680555555</c:v>
                </c:pt>
                <c:pt idx="9888">
                  <c:v>40408.137499999997</c:v>
                </c:pt>
                <c:pt idx="9889">
                  <c:v>40408.138194444473</c:v>
                </c:pt>
                <c:pt idx="9890">
                  <c:v>40408.138888888883</c:v>
                </c:pt>
                <c:pt idx="9891">
                  <c:v>40408.139583333301</c:v>
                </c:pt>
                <c:pt idx="9892">
                  <c:v>40408.140277777791</c:v>
                </c:pt>
                <c:pt idx="9893">
                  <c:v>40408.140972222216</c:v>
                </c:pt>
                <c:pt idx="9894">
                  <c:v>40408.141666666619</c:v>
                </c:pt>
                <c:pt idx="9895">
                  <c:v>40408.14236111108</c:v>
                </c:pt>
                <c:pt idx="9896">
                  <c:v>40408.143055555534</c:v>
                </c:pt>
                <c:pt idx="9897">
                  <c:v>40408.143749999996</c:v>
                </c:pt>
                <c:pt idx="9898">
                  <c:v>40408.144444444442</c:v>
                </c:pt>
                <c:pt idx="9899">
                  <c:v>40408.145138888889</c:v>
                </c:pt>
                <c:pt idx="9900">
                  <c:v>40408.145833333328</c:v>
                </c:pt>
                <c:pt idx="9901">
                  <c:v>40408.146527777782</c:v>
                </c:pt>
                <c:pt idx="9902">
                  <c:v>40408.147222222222</c:v>
                </c:pt>
                <c:pt idx="9903">
                  <c:v>40408.147916666654</c:v>
                </c:pt>
                <c:pt idx="9904">
                  <c:v>40408.148611111108</c:v>
                </c:pt>
                <c:pt idx="9905">
                  <c:v>40408.149305555555</c:v>
                </c:pt>
                <c:pt idx="9906">
                  <c:v>40408.15</c:v>
                </c:pt>
                <c:pt idx="9907">
                  <c:v>40408.150694444485</c:v>
                </c:pt>
                <c:pt idx="9908">
                  <c:v>40408.151388888888</c:v>
                </c:pt>
                <c:pt idx="9909">
                  <c:v>40408.152083333327</c:v>
                </c:pt>
                <c:pt idx="9910">
                  <c:v>40408.152777777781</c:v>
                </c:pt>
                <c:pt idx="9911">
                  <c:v>40408.15347222222</c:v>
                </c:pt>
                <c:pt idx="9912">
                  <c:v>40408.154166666638</c:v>
                </c:pt>
                <c:pt idx="9913">
                  <c:v>40408.154861111107</c:v>
                </c:pt>
                <c:pt idx="9914">
                  <c:v>40408.155555555553</c:v>
                </c:pt>
                <c:pt idx="9915">
                  <c:v>40408.156250000029</c:v>
                </c:pt>
                <c:pt idx="9916">
                  <c:v>40408.156944444476</c:v>
                </c:pt>
                <c:pt idx="9917">
                  <c:v>40408.157638888893</c:v>
                </c:pt>
                <c:pt idx="9918">
                  <c:v>40408.158333333333</c:v>
                </c:pt>
                <c:pt idx="9919">
                  <c:v>40408.159027777772</c:v>
                </c:pt>
                <c:pt idx="9920">
                  <c:v>40408.159722222204</c:v>
                </c:pt>
                <c:pt idx="9921">
                  <c:v>40408.160416666637</c:v>
                </c:pt>
                <c:pt idx="9922">
                  <c:v>40408.161111111054</c:v>
                </c:pt>
                <c:pt idx="9923">
                  <c:v>40408.161805555523</c:v>
                </c:pt>
                <c:pt idx="9924">
                  <c:v>40408.162499999999</c:v>
                </c:pt>
                <c:pt idx="9925">
                  <c:v>40408.163194444438</c:v>
                </c:pt>
                <c:pt idx="9926">
                  <c:v>40408.163888888885</c:v>
                </c:pt>
                <c:pt idx="9927">
                  <c:v>40408.164583333324</c:v>
                </c:pt>
                <c:pt idx="9928">
                  <c:v>40408.165277777778</c:v>
                </c:pt>
                <c:pt idx="9929">
                  <c:v>40408.165972222196</c:v>
                </c:pt>
                <c:pt idx="9930">
                  <c:v>40408.166666666628</c:v>
                </c:pt>
                <c:pt idx="9931">
                  <c:v>40408.167361111053</c:v>
                </c:pt>
                <c:pt idx="9932">
                  <c:v>40408.16805555555</c:v>
                </c:pt>
                <c:pt idx="9933">
                  <c:v>40408.168749999997</c:v>
                </c:pt>
                <c:pt idx="9934">
                  <c:v>40408.169444444444</c:v>
                </c:pt>
                <c:pt idx="9935">
                  <c:v>40408.170138888883</c:v>
                </c:pt>
                <c:pt idx="9936">
                  <c:v>40408.17083333333</c:v>
                </c:pt>
                <c:pt idx="9937">
                  <c:v>40408.171527777777</c:v>
                </c:pt>
                <c:pt idx="9938">
                  <c:v>40408.172222222216</c:v>
                </c:pt>
                <c:pt idx="9939">
                  <c:v>40408.172916666656</c:v>
                </c:pt>
                <c:pt idx="9940">
                  <c:v>40408.17361111108</c:v>
                </c:pt>
                <c:pt idx="9941">
                  <c:v>40408.174305555534</c:v>
                </c:pt>
                <c:pt idx="9942">
                  <c:v>40408.174999999996</c:v>
                </c:pt>
                <c:pt idx="9943">
                  <c:v>40408.175694444442</c:v>
                </c:pt>
                <c:pt idx="9944">
                  <c:v>40408.176388888889</c:v>
                </c:pt>
                <c:pt idx="9945">
                  <c:v>40408.177083333299</c:v>
                </c:pt>
                <c:pt idx="9946">
                  <c:v>40408.177777777775</c:v>
                </c:pt>
                <c:pt idx="9947">
                  <c:v>40408.178472222222</c:v>
                </c:pt>
                <c:pt idx="9948">
                  <c:v>40408.179166666603</c:v>
                </c:pt>
                <c:pt idx="9949">
                  <c:v>40408.179861111072</c:v>
                </c:pt>
                <c:pt idx="9950">
                  <c:v>40408.180555555562</c:v>
                </c:pt>
                <c:pt idx="9951">
                  <c:v>40408.181250000001</c:v>
                </c:pt>
                <c:pt idx="9952">
                  <c:v>40408.181944444441</c:v>
                </c:pt>
                <c:pt idx="9953">
                  <c:v>40408.182638888917</c:v>
                </c:pt>
                <c:pt idx="9954">
                  <c:v>40408.183333333327</c:v>
                </c:pt>
                <c:pt idx="9955">
                  <c:v>40408.184027777781</c:v>
                </c:pt>
                <c:pt idx="9956">
                  <c:v>40408.18472222222</c:v>
                </c:pt>
                <c:pt idx="9957">
                  <c:v>40408.185416666638</c:v>
                </c:pt>
                <c:pt idx="9958">
                  <c:v>40408.186111111107</c:v>
                </c:pt>
                <c:pt idx="9959">
                  <c:v>40408.186805555553</c:v>
                </c:pt>
                <c:pt idx="9960">
                  <c:v>40408.1875</c:v>
                </c:pt>
                <c:pt idx="9961">
                  <c:v>40408.188194444476</c:v>
                </c:pt>
                <c:pt idx="9962">
                  <c:v>40408.188888888893</c:v>
                </c:pt>
                <c:pt idx="9963">
                  <c:v>40408.189583333326</c:v>
                </c:pt>
                <c:pt idx="9964">
                  <c:v>40408.190277777772</c:v>
                </c:pt>
                <c:pt idx="9965">
                  <c:v>40408.190972222204</c:v>
                </c:pt>
                <c:pt idx="9966">
                  <c:v>40408.191666666607</c:v>
                </c:pt>
                <c:pt idx="9967">
                  <c:v>40408.192361111054</c:v>
                </c:pt>
                <c:pt idx="9968">
                  <c:v>40408.193055555523</c:v>
                </c:pt>
                <c:pt idx="9969">
                  <c:v>40408.193749999984</c:v>
                </c:pt>
                <c:pt idx="9970">
                  <c:v>40408.194444444438</c:v>
                </c:pt>
                <c:pt idx="9971">
                  <c:v>40408.195138888885</c:v>
                </c:pt>
                <c:pt idx="9972">
                  <c:v>40408.195833333324</c:v>
                </c:pt>
                <c:pt idx="9973">
                  <c:v>40408.196527777778</c:v>
                </c:pt>
                <c:pt idx="9974">
                  <c:v>40408.197222222196</c:v>
                </c:pt>
                <c:pt idx="9975">
                  <c:v>40408.197916666628</c:v>
                </c:pt>
                <c:pt idx="9976">
                  <c:v>40408.198611111104</c:v>
                </c:pt>
                <c:pt idx="9977">
                  <c:v>40408.199305555514</c:v>
                </c:pt>
                <c:pt idx="9978">
                  <c:v>40408.199999999997</c:v>
                </c:pt>
                <c:pt idx="9979">
                  <c:v>40408.200694444473</c:v>
                </c:pt>
                <c:pt idx="9980">
                  <c:v>40408.201388888876</c:v>
                </c:pt>
                <c:pt idx="9981">
                  <c:v>40408.202083333301</c:v>
                </c:pt>
                <c:pt idx="9982">
                  <c:v>40408.202777777777</c:v>
                </c:pt>
                <c:pt idx="9983">
                  <c:v>40408.203472222194</c:v>
                </c:pt>
                <c:pt idx="9984">
                  <c:v>40408.204166666619</c:v>
                </c:pt>
                <c:pt idx="9985">
                  <c:v>40408.20486111108</c:v>
                </c:pt>
                <c:pt idx="9986">
                  <c:v>40408.205555555534</c:v>
                </c:pt>
                <c:pt idx="9987">
                  <c:v>40408.206250000003</c:v>
                </c:pt>
                <c:pt idx="9988">
                  <c:v>40408.206944444442</c:v>
                </c:pt>
                <c:pt idx="9989">
                  <c:v>40408.207638888889</c:v>
                </c:pt>
                <c:pt idx="9990">
                  <c:v>40408.208333333328</c:v>
                </c:pt>
                <c:pt idx="9991">
                  <c:v>40408.209027777775</c:v>
                </c:pt>
                <c:pt idx="9992">
                  <c:v>40408.209722222193</c:v>
                </c:pt>
                <c:pt idx="9993">
                  <c:v>40408.210416666654</c:v>
                </c:pt>
                <c:pt idx="9994">
                  <c:v>40408.211111111072</c:v>
                </c:pt>
                <c:pt idx="9995">
                  <c:v>40408.211805555555</c:v>
                </c:pt>
                <c:pt idx="9996">
                  <c:v>40408.212500000001</c:v>
                </c:pt>
                <c:pt idx="9997">
                  <c:v>40408.213194444441</c:v>
                </c:pt>
                <c:pt idx="9998">
                  <c:v>40408.213888888888</c:v>
                </c:pt>
                <c:pt idx="9999">
                  <c:v>40408.214583333327</c:v>
                </c:pt>
                <c:pt idx="10000">
                  <c:v>40408.215277777781</c:v>
                </c:pt>
                <c:pt idx="10001">
                  <c:v>40408.21597222222</c:v>
                </c:pt>
                <c:pt idx="10002">
                  <c:v>40408.216666666638</c:v>
                </c:pt>
                <c:pt idx="10003">
                  <c:v>40408.21736111107</c:v>
                </c:pt>
                <c:pt idx="10004">
                  <c:v>40408.218055555553</c:v>
                </c:pt>
                <c:pt idx="10005">
                  <c:v>40408.21875</c:v>
                </c:pt>
                <c:pt idx="10006">
                  <c:v>40408.219444444439</c:v>
                </c:pt>
                <c:pt idx="10007">
                  <c:v>40408.220138888886</c:v>
                </c:pt>
                <c:pt idx="10008">
                  <c:v>40408.220833333326</c:v>
                </c:pt>
                <c:pt idx="10009">
                  <c:v>40408.221527777743</c:v>
                </c:pt>
                <c:pt idx="10010">
                  <c:v>40408.222222222204</c:v>
                </c:pt>
                <c:pt idx="10011">
                  <c:v>40408.222916666637</c:v>
                </c:pt>
                <c:pt idx="10012">
                  <c:v>40408.223611111054</c:v>
                </c:pt>
                <c:pt idx="10013">
                  <c:v>40408.224305555523</c:v>
                </c:pt>
                <c:pt idx="10014">
                  <c:v>40408.224999999999</c:v>
                </c:pt>
                <c:pt idx="10015">
                  <c:v>40408.225694444438</c:v>
                </c:pt>
                <c:pt idx="10016">
                  <c:v>40408.226388888885</c:v>
                </c:pt>
                <c:pt idx="10017">
                  <c:v>40408.227083333273</c:v>
                </c:pt>
                <c:pt idx="10018">
                  <c:v>40408.227777777749</c:v>
                </c:pt>
                <c:pt idx="10019">
                  <c:v>40408.228472222196</c:v>
                </c:pt>
                <c:pt idx="10020">
                  <c:v>40408.229166666606</c:v>
                </c:pt>
                <c:pt idx="10021">
                  <c:v>40408.229861111053</c:v>
                </c:pt>
                <c:pt idx="10022">
                  <c:v>40408.23055555555</c:v>
                </c:pt>
                <c:pt idx="10023">
                  <c:v>40408.231249999997</c:v>
                </c:pt>
                <c:pt idx="10024">
                  <c:v>40408.231944444444</c:v>
                </c:pt>
                <c:pt idx="10025">
                  <c:v>40408.232638888883</c:v>
                </c:pt>
                <c:pt idx="10026">
                  <c:v>40408.233333333301</c:v>
                </c:pt>
                <c:pt idx="10027">
                  <c:v>40408.234027777777</c:v>
                </c:pt>
                <c:pt idx="10028">
                  <c:v>40408.234722222194</c:v>
                </c:pt>
                <c:pt idx="10029">
                  <c:v>40408.235416666619</c:v>
                </c:pt>
                <c:pt idx="10030">
                  <c:v>40408.23611111108</c:v>
                </c:pt>
                <c:pt idx="10031">
                  <c:v>40408.236805555534</c:v>
                </c:pt>
                <c:pt idx="10032">
                  <c:v>40408.237499999996</c:v>
                </c:pt>
                <c:pt idx="10033">
                  <c:v>40408.238194444442</c:v>
                </c:pt>
                <c:pt idx="10034">
                  <c:v>40408.238888888889</c:v>
                </c:pt>
                <c:pt idx="10035">
                  <c:v>40408.239583333299</c:v>
                </c:pt>
                <c:pt idx="10036">
                  <c:v>40408.240277777782</c:v>
                </c:pt>
                <c:pt idx="10037">
                  <c:v>40408.240972222222</c:v>
                </c:pt>
                <c:pt idx="10038">
                  <c:v>40408.241666666603</c:v>
                </c:pt>
                <c:pt idx="10039">
                  <c:v>40408.242361111072</c:v>
                </c:pt>
                <c:pt idx="10040">
                  <c:v>40408.243055555555</c:v>
                </c:pt>
                <c:pt idx="10041">
                  <c:v>40408.243749999994</c:v>
                </c:pt>
                <c:pt idx="10042">
                  <c:v>40408.244444444441</c:v>
                </c:pt>
                <c:pt idx="10043">
                  <c:v>40408.245138888888</c:v>
                </c:pt>
                <c:pt idx="10044">
                  <c:v>40408.245833333327</c:v>
                </c:pt>
                <c:pt idx="10045">
                  <c:v>40408.246527777781</c:v>
                </c:pt>
                <c:pt idx="10046">
                  <c:v>40408.24722222222</c:v>
                </c:pt>
                <c:pt idx="10047">
                  <c:v>40408.247916666638</c:v>
                </c:pt>
                <c:pt idx="10048">
                  <c:v>40408.248611111107</c:v>
                </c:pt>
                <c:pt idx="10049">
                  <c:v>40408.249305555524</c:v>
                </c:pt>
                <c:pt idx="10050">
                  <c:v>40408.25</c:v>
                </c:pt>
                <c:pt idx="10051">
                  <c:v>40408.250694444476</c:v>
                </c:pt>
                <c:pt idx="10052">
                  <c:v>40408.251388888886</c:v>
                </c:pt>
                <c:pt idx="10053">
                  <c:v>40408.252083333326</c:v>
                </c:pt>
                <c:pt idx="10054">
                  <c:v>40408.252777777772</c:v>
                </c:pt>
                <c:pt idx="10055">
                  <c:v>40408.253472222204</c:v>
                </c:pt>
                <c:pt idx="10056">
                  <c:v>40408.254166666637</c:v>
                </c:pt>
                <c:pt idx="10057">
                  <c:v>40408.254861111105</c:v>
                </c:pt>
                <c:pt idx="10058">
                  <c:v>40408.255555555552</c:v>
                </c:pt>
                <c:pt idx="10059">
                  <c:v>40408.256250000013</c:v>
                </c:pt>
                <c:pt idx="10060">
                  <c:v>40408.256944444467</c:v>
                </c:pt>
                <c:pt idx="10061">
                  <c:v>40408.257638888892</c:v>
                </c:pt>
                <c:pt idx="10062">
                  <c:v>40408.258333333331</c:v>
                </c:pt>
                <c:pt idx="10063">
                  <c:v>40408.259027777778</c:v>
                </c:pt>
                <c:pt idx="10064">
                  <c:v>40408.259722222196</c:v>
                </c:pt>
                <c:pt idx="10065">
                  <c:v>40408.260416666628</c:v>
                </c:pt>
                <c:pt idx="10066">
                  <c:v>40408.261111111053</c:v>
                </c:pt>
                <c:pt idx="10067">
                  <c:v>40408.261805555514</c:v>
                </c:pt>
                <c:pt idx="10068">
                  <c:v>40408.262499999997</c:v>
                </c:pt>
                <c:pt idx="10069">
                  <c:v>40408.263194444444</c:v>
                </c:pt>
                <c:pt idx="10070">
                  <c:v>40408.263888888876</c:v>
                </c:pt>
                <c:pt idx="10071">
                  <c:v>40408.264583333301</c:v>
                </c:pt>
                <c:pt idx="10072">
                  <c:v>40408.265277777777</c:v>
                </c:pt>
                <c:pt idx="10073">
                  <c:v>40408.265972222194</c:v>
                </c:pt>
                <c:pt idx="10074">
                  <c:v>40408.266666666619</c:v>
                </c:pt>
                <c:pt idx="10075">
                  <c:v>40408.267361111051</c:v>
                </c:pt>
                <c:pt idx="10076">
                  <c:v>40408.268055555534</c:v>
                </c:pt>
                <c:pt idx="10077">
                  <c:v>40408.268749999996</c:v>
                </c:pt>
                <c:pt idx="10078">
                  <c:v>40408.269444444435</c:v>
                </c:pt>
                <c:pt idx="10079">
                  <c:v>40408.270138888889</c:v>
                </c:pt>
                <c:pt idx="10080">
                  <c:v>40408.270833333328</c:v>
                </c:pt>
                <c:pt idx="10081">
                  <c:v>40408.271527777775</c:v>
                </c:pt>
                <c:pt idx="10082">
                  <c:v>40408.272222222222</c:v>
                </c:pt>
                <c:pt idx="10083">
                  <c:v>40408.272916666654</c:v>
                </c:pt>
                <c:pt idx="10084">
                  <c:v>40408.273611111072</c:v>
                </c:pt>
                <c:pt idx="10085">
                  <c:v>40408.274305555555</c:v>
                </c:pt>
                <c:pt idx="10086">
                  <c:v>40408.274999999994</c:v>
                </c:pt>
                <c:pt idx="10087">
                  <c:v>40408.275694444441</c:v>
                </c:pt>
                <c:pt idx="10088">
                  <c:v>40408.276388888888</c:v>
                </c:pt>
                <c:pt idx="10089">
                  <c:v>40408.277083333283</c:v>
                </c:pt>
                <c:pt idx="10090">
                  <c:v>40408.277777777774</c:v>
                </c:pt>
                <c:pt idx="10091">
                  <c:v>40408.27847222222</c:v>
                </c:pt>
                <c:pt idx="10092">
                  <c:v>40408.279166666609</c:v>
                </c:pt>
                <c:pt idx="10093">
                  <c:v>40408.27986111107</c:v>
                </c:pt>
                <c:pt idx="10094">
                  <c:v>40408.280555555553</c:v>
                </c:pt>
                <c:pt idx="10095">
                  <c:v>40408.28125</c:v>
                </c:pt>
                <c:pt idx="10096">
                  <c:v>40408.281944444439</c:v>
                </c:pt>
                <c:pt idx="10097">
                  <c:v>40408.282638888893</c:v>
                </c:pt>
                <c:pt idx="10098">
                  <c:v>40408.283333333326</c:v>
                </c:pt>
                <c:pt idx="10099">
                  <c:v>40408.284027777772</c:v>
                </c:pt>
                <c:pt idx="10100">
                  <c:v>40408.284722222204</c:v>
                </c:pt>
                <c:pt idx="10101">
                  <c:v>40408.285416666637</c:v>
                </c:pt>
                <c:pt idx="10102">
                  <c:v>40408.286111111105</c:v>
                </c:pt>
                <c:pt idx="10103">
                  <c:v>40408.286805555552</c:v>
                </c:pt>
                <c:pt idx="10104">
                  <c:v>40408.287499999999</c:v>
                </c:pt>
                <c:pt idx="10105">
                  <c:v>40408.288194444467</c:v>
                </c:pt>
                <c:pt idx="10106">
                  <c:v>40408.288888888892</c:v>
                </c:pt>
                <c:pt idx="10107">
                  <c:v>40408.289583333324</c:v>
                </c:pt>
                <c:pt idx="10108">
                  <c:v>40408.290277777778</c:v>
                </c:pt>
                <c:pt idx="10109">
                  <c:v>40408.290972222196</c:v>
                </c:pt>
                <c:pt idx="10110">
                  <c:v>40408.291666666606</c:v>
                </c:pt>
                <c:pt idx="10111">
                  <c:v>40408.292361111053</c:v>
                </c:pt>
                <c:pt idx="10112">
                  <c:v>40408.293055555514</c:v>
                </c:pt>
                <c:pt idx="10113">
                  <c:v>40408.293749999975</c:v>
                </c:pt>
                <c:pt idx="10114">
                  <c:v>40408.294444444444</c:v>
                </c:pt>
                <c:pt idx="10115">
                  <c:v>40408.295138888876</c:v>
                </c:pt>
                <c:pt idx="10116">
                  <c:v>40408.295833333301</c:v>
                </c:pt>
                <c:pt idx="10117">
                  <c:v>40408.296527777777</c:v>
                </c:pt>
                <c:pt idx="10118">
                  <c:v>40408.297222222194</c:v>
                </c:pt>
                <c:pt idx="10119">
                  <c:v>40408.297916666619</c:v>
                </c:pt>
                <c:pt idx="10120">
                  <c:v>40408.29861111108</c:v>
                </c:pt>
                <c:pt idx="10121">
                  <c:v>40408.299305555513</c:v>
                </c:pt>
                <c:pt idx="10122">
                  <c:v>40408.299999999996</c:v>
                </c:pt>
                <c:pt idx="10123">
                  <c:v>40408.300694444493</c:v>
                </c:pt>
                <c:pt idx="10124">
                  <c:v>40408.301388888889</c:v>
                </c:pt>
                <c:pt idx="10125">
                  <c:v>40408.302083333328</c:v>
                </c:pt>
                <c:pt idx="10126">
                  <c:v>40408.302777777782</c:v>
                </c:pt>
                <c:pt idx="10127">
                  <c:v>40408.303472222222</c:v>
                </c:pt>
                <c:pt idx="10128">
                  <c:v>40408.304166666654</c:v>
                </c:pt>
                <c:pt idx="10129">
                  <c:v>40408.304861111108</c:v>
                </c:pt>
                <c:pt idx="10130">
                  <c:v>40408.305555555562</c:v>
                </c:pt>
                <c:pt idx="10131">
                  <c:v>40408.306250000031</c:v>
                </c:pt>
                <c:pt idx="10132">
                  <c:v>40408.306944444485</c:v>
                </c:pt>
                <c:pt idx="10133">
                  <c:v>40408.307638888917</c:v>
                </c:pt>
                <c:pt idx="10134">
                  <c:v>40408.308333333342</c:v>
                </c:pt>
                <c:pt idx="10135">
                  <c:v>40408.309027777781</c:v>
                </c:pt>
                <c:pt idx="10136">
                  <c:v>40408.30972222222</c:v>
                </c:pt>
                <c:pt idx="10137">
                  <c:v>40408.310416666667</c:v>
                </c:pt>
                <c:pt idx="10138">
                  <c:v>40408.311111111107</c:v>
                </c:pt>
                <c:pt idx="10139">
                  <c:v>40408.311805555553</c:v>
                </c:pt>
                <c:pt idx="10140">
                  <c:v>40408.312500000029</c:v>
                </c:pt>
                <c:pt idx="10141">
                  <c:v>40408.313194444476</c:v>
                </c:pt>
                <c:pt idx="10142">
                  <c:v>40408.313888888893</c:v>
                </c:pt>
                <c:pt idx="10143">
                  <c:v>40408.314583333333</c:v>
                </c:pt>
                <c:pt idx="10144">
                  <c:v>40408.315277777801</c:v>
                </c:pt>
                <c:pt idx="10145">
                  <c:v>40408.315972222219</c:v>
                </c:pt>
                <c:pt idx="10146">
                  <c:v>40408.316666666666</c:v>
                </c:pt>
                <c:pt idx="10147">
                  <c:v>40408.317361111105</c:v>
                </c:pt>
                <c:pt idx="10148">
                  <c:v>40408.318055555588</c:v>
                </c:pt>
                <c:pt idx="10149">
                  <c:v>40408.318750000013</c:v>
                </c:pt>
                <c:pt idx="10150">
                  <c:v>40408.319444444467</c:v>
                </c:pt>
                <c:pt idx="10151">
                  <c:v>40408.320138888892</c:v>
                </c:pt>
                <c:pt idx="10152">
                  <c:v>40408.320833333331</c:v>
                </c:pt>
                <c:pt idx="10153">
                  <c:v>40408.321527777778</c:v>
                </c:pt>
                <c:pt idx="10154">
                  <c:v>40408.322222222218</c:v>
                </c:pt>
                <c:pt idx="10155">
                  <c:v>40408.322916666664</c:v>
                </c:pt>
                <c:pt idx="10156">
                  <c:v>40408.323611111104</c:v>
                </c:pt>
                <c:pt idx="10157">
                  <c:v>40408.32430555555</c:v>
                </c:pt>
                <c:pt idx="10158">
                  <c:v>40408.325000000004</c:v>
                </c:pt>
                <c:pt idx="10159">
                  <c:v>40408.325694444473</c:v>
                </c:pt>
                <c:pt idx="10160">
                  <c:v>40408.326388888883</c:v>
                </c:pt>
                <c:pt idx="10161">
                  <c:v>40408.327083333301</c:v>
                </c:pt>
                <c:pt idx="10162">
                  <c:v>40408.327777777777</c:v>
                </c:pt>
                <c:pt idx="10163">
                  <c:v>40408.328472222216</c:v>
                </c:pt>
                <c:pt idx="10164">
                  <c:v>40408.329166666619</c:v>
                </c:pt>
                <c:pt idx="10165">
                  <c:v>40408.32986111108</c:v>
                </c:pt>
                <c:pt idx="10166">
                  <c:v>40408.330555555549</c:v>
                </c:pt>
                <c:pt idx="10167">
                  <c:v>40408.331250000003</c:v>
                </c:pt>
                <c:pt idx="10168">
                  <c:v>40408.331944444442</c:v>
                </c:pt>
                <c:pt idx="10169">
                  <c:v>40408.332638888925</c:v>
                </c:pt>
                <c:pt idx="10170">
                  <c:v>40408.333333333328</c:v>
                </c:pt>
                <c:pt idx="10171">
                  <c:v>40408.334027777782</c:v>
                </c:pt>
                <c:pt idx="10172">
                  <c:v>40408.334722222222</c:v>
                </c:pt>
                <c:pt idx="10173">
                  <c:v>40408.335416666654</c:v>
                </c:pt>
                <c:pt idx="10174">
                  <c:v>40408.336111111108</c:v>
                </c:pt>
                <c:pt idx="10175">
                  <c:v>40408.336805555562</c:v>
                </c:pt>
                <c:pt idx="10176">
                  <c:v>40408.337500000001</c:v>
                </c:pt>
                <c:pt idx="10177">
                  <c:v>40408.338194444485</c:v>
                </c:pt>
                <c:pt idx="10178">
                  <c:v>40408.338888888917</c:v>
                </c:pt>
                <c:pt idx="10179">
                  <c:v>40408.339583333327</c:v>
                </c:pt>
                <c:pt idx="10180">
                  <c:v>40408.34027777781</c:v>
                </c:pt>
                <c:pt idx="10181">
                  <c:v>40408.340972222242</c:v>
                </c:pt>
                <c:pt idx="10182">
                  <c:v>40408.341666666638</c:v>
                </c:pt>
                <c:pt idx="10183">
                  <c:v>40408.342361111107</c:v>
                </c:pt>
                <c:pt idx="10184">
                  <c:v>40408.343055555553</c:v>
                </c:pt>
                <c:pt idx="10185">
                  <c:v>40408.34375</c:v>
                </c:pt>
                <c:pt idx="10186">
                  <c:v>40408.344444444476</c:v>
                </c:pt>
                <c:pt idx="10187">
                  <c:v>40408.345138888893</c:v>
                </c:pt>
                <c:pt idx="10188">
                  <c:v>40408.345833333333</c:v>
                </c:pt>
                <c:pt idx="10189">
                  <c:v>40408.346527777801</c:v>
                </c:pt>
                <c:pt idx="10190">
                  <c:v>40408.347222222219</c:v>
                </c:pt>
                <c:pt idx="10191">
                  <c:v>40408.347916666666</c:v>
                </c:pt>
                <c:pt idx="10192">
                  <c:v>40408.348611111112</c:v>
                </c:pt>
                <c:pt idx="10193">
                  <c:v>40408.349305555552</c:v>
                </c:pt>
                <c:pt idx="10194">
                  <c:v>40408.350000000013</c:v>
                </c:pt>
                <c:pt idx="10195">
                  <c:v>40408.350694444496</c:v>
                </c:pt>
                <c:pt idx="10196">
                  <c:v>40408.351388888892</c:v>
                </c:pt>
                <c:pt idx="10197">
                  <c:v>40408.352083333331</c:v>
                </c:pt>
                <c:pt idx="10198">
                  <c:v>40408.352777777793</c:v>
                </c:pt>
                <c:pt idx="10199">
                  <c:v>40408.353472222218</c:v>
                </c:pt>
                <c:pt idx="10200">
                  <c:v>40408.354166666664</c:v>
                </c:pt>
                <c:pt idx="10201">
                  <c:v>40408.354861111111</c:v>
                </c:pt>
                <c:pt idx="10202">
                  <c:v>40408.355555555579</c:v>
                </c:pt>
                <c:pt idx="10203">
                  <c:v>40408.356250000041</c:v>
                </c:pt>
                <c:pt idx="10204">
                  <c:v>40408.356944444502</c:v>
                </c:pt>
                <c:pt idx="10205">
                  <c:v>40408.35763888892</c:v>
                </c:pt>
                <c:pt idx="10206">
                  <c:v>40408.358333333359</c:v>
                </c:pt>
                <c:pt idx="10207">
                  <c:v>40408.359027777791</c:v>
                </c:pt>
                <c:pt idx="10208">
                  <c:v>40408.359722222216</c:v>
                </c:pt>
                <c:pt idx="10209">
                  <c:v>40408.360416666656</c:v>
                </c:pt>
                <c:pt idx="10210">
                  <c:v>40408.36111111108</c:v>
                </c:pt>
                <c:pt idx="10211">
                  <c:v>40408.361805555534</c:v>
                </c:pt>
                <c:pt idx="10212">
                  <c:v>40408.362500000003</c:v>
                </c:pt>
                <c:pt idx="10213">
                  <c:v>40408.363194444442</c:v>
                </c:pt>
                <c:pt idx="10214">
                  <c:v>40408.363888888889</c:v>
                </c:pt>
                <c:pt idx="10215">
                  <c:v>40408.364583333328</c:v>
                </c:pt>
                <c:pt idx="10216">
                  <c:v>40408.365277777782</c:v>
                </c:pt>
                <c:pt idx="10217">
                  <c:v>40408.365972222222</c:v>
                </c:pt>
                <c:pt idx="10218">
                  <c:v>40408.366666666654</c:v>
                </c:pt>
                <c:pt idx="10219">
                  <c:v>40408.367361111072</c:v>
                </c:pt>
                <c:pt idx="10220">
                  <c:v>40408.368055555562</c:v>
                </c:pt>
                <c:pt idx="10221">
                  <c:v>40408.368750000001</c:v>
                </c:pt>
                <c:pt idx="10222">
                  <c:v>40408.369444444441</c:v>
                </c:pt>
                <c:pt idx="10223">
                  <c:v>40408.370138888917</c:v>
                </c:pt>
                <c:pt idx="10224">
                  <c:v>40408.370833333342</c:v>
                </c:pt>
                <c:pt idx="10225">
                  <c:v>40408.371527777781</c:v>
                </c:pt>
                <c:pt idx="10226">
                  <c:v>40408.372222222242</c:v>
                </c:pt>
                <c:pt idx="10227">
                  <c:v>40408.372916666667</c:v>
                </c:pt>
                <c:pt idx="10228">
                  <c:v>40408.373611111107</c:v>
                </c:pt>
                <c:pt idx="10229">
                  <c:v>40408.374305555553</c:v>
                </c:pt>
                <c:pt idx="10230">
                  <c:v>40408.375</c:v>
                </c:pt>
                <c:pt idx="10231">
                  <c:v>40408.375694444476</c:v>
                </c:pt>
                <c:pt idx="10232">
                  <c:v>40408.376388888893</c:v>
                </c:pt>
                <c:pt idx="10233">
                  <c:v>40408.377083333326</c:v>
                </c:pt>
                <c:pt idx="10234">
                  <c:v>40408.377777777772</c:v>
                </c:pt>
                <c:pt idx="10235">
                  <c:v>40408.378472222219</c:v>
                </c:pt>
                <c:pt idx="10236">
                  <c:v>40408.379166666637</c:v>
                </c:pt>
                <c:pt idx="10237">
                  <c:v>40408.379861111105</c:v>
                </c:pt>
                <c:pt idx="10238">
                  <c:v>40408.380555555588</c:v>
                </c:pt>
                <c:pt idx="10239">
                  <c:v>40408.381250000013</c:v>
                </c:pt>
                <c:pt idx="10240">
                  <c:v>40408.381944444467</c:v>
                </c:pt>
                <c:pt idx="10241">
                  <c:v>40408.382638888936</c:v>
                </c:pt>
                <c:pt idx="10242">
                  <c:v>40408.383333333331</c:v>
                </c:pt>
                <c:pt idx="10243">
                  <c:v>40408.384027777793</c:v>
                </c:pt>
                <c:pt idx="10244">
                  <c:v>40408.384722222218</c:v>
                </c:pt>
                <c:pt idx="10245">
                  <c:v>40408.385416666664</c:v>
                </c:pt>
                <c:pt idx="10246">
                  <c:v>40408.386111111111</c:v>
                </c:pt>
                <c:pt idx="10247">
                  <c:v>40408.386805555579</c:v>
                </c:pt>
                <c:pt idx="10248">
                  <c:v>40408.387500000012</c:v>
                </c:pt>
                <c:pt idx="10249">
                  <c:v>40408.388194444502</c:v>
                </c:pt>
                <c:pt idx="10250">
                  <c:v>40408.38888888892</c:v>
                </c:pt>
                <c:pt idx="10251">
                  <c:v>40408.38958333333</c:v>
                </c:pt>
                <c:pt idx="10252">
                  <c:v>40408.390277777791</c:v>
                </c:pt>
                <c:pt idx="10253">
                  <c:v>40408.390972222216</c:v>
                </c:pt>
                <c:pt idx="10254">
                  <c:v>40408.391666666619</c:v>
                </c:pt>
                <c:pt idx="10255">
                  <c:v>40408.39236111108</c:v>
                </c:pt>
                <c:pt idx="10256">
                  <c:v>40408.393055555534</c:v>
                </c:pt>
                <c:pt idx="10257">
                  <c:v>40408.393749999996</c:v>
                </c:pt>
                <c:pt idx="10258">
                  <c:v>40408.394444444442</c:v>
                </c:pt>
                <c:pt idx="10259">
                  <c:v>40408.395138888889</c:v>
                </c:pt>
                <c:pt idx="10260">
                  <c:v>40408.395833333328</c:v>
                </c:pt>
                <c:pt idx="10261">
                  <c:v>40408.396527777782</c:v>
                </c:pt>
                <c:pt idx="10262">
                  <c:v>40408.397222222222</c:v>
                </c:pt>
                <c:pt idx="10263">
                  <c:v>40408.397916666654</c:v>
                </c:pt>
                <c:pt idx="10264">
                  <c:v>40408.398611111108</c:v>
                </c:pt>
                <c:pt idx="10265">
                  <c:v>40408.399305555555</c:v>
                </c:pt>
                <c:pt idx="10266">
                  <c:v>40408.400000000001</c:v>
                </c:pt>
                <c:pt idx="10267">
                  <c:v>40408.400694444485</c:v>
                </c:pt>
                <c:pt idx="10268">
                  <c:v>40408.401388888888</c:v>
                </c:pt>
                <c:pt idx="10269">
                  <c:v>40408.402083333327</c:v>
                </c:pt>
                <c:pt idx="10270">
                  <c:v>40408.402777777781</c:v>
                </c:pt>
                <c:pt idx="10271">
                  <c:v>40408.40347222222</c:v>
                </c:pt>
                <c:pt idx="10272">
                  <c:v>40408.404166666638</c:v>
                </c:pt>
                <c:pt idx="10273">
                  <c:v>40408.404861111107</c:v>
                </c:pt>
                <c:pt idx="10274">
                  <c:v>40408.405555555553</c:v>
                </c:pt>
                <c:pt idx="10275">
                  <c:v>40408.406250000029</c:v>
                </c:pt>
                <c:pt idx="10276">
                  <c:v>40408.406944444476</c:v>
                </c:pt>
                <c:pt idx="10277">
                  <c:v>40408.407638888893</c:v>
                </c:pt>
                <c:pt idx="10278">
                  <c:v>40408.408333333333</c:v>
                </c:pt>
                <c:pt idx="10279">
                  <c:v>40408.409027777772</c:v>
                </c:pt>
                <c:pt idx="10280">
                  <c:v>40408.409722222204</c:v>
                </c:pt>
                <c:pt idx="10281">
                  <c:v>40408.410416666666</c:v>
                </c:pt>
                <c:pt idx="10282">
                  <c:v>40408.411111111105</c:v>
                </c:pt>
                <c:pt idx="10283">
                  <c:v>40408.411805555552</c:v>
                </c:pt>
                <c:pt idx="10284">
                  <c:v>40408.412500000013</c:v>
                </c:pt>
                <c:pt idx="10285">
                  <c:v>40408.413194444467</c:v>
                </c:pt>
                <c:pt idx="10286">
                  <c:v>40408.413888888892</c:v>
                </c:pt>
                <c:pt idx="10287">
                  <c:v>40408.414583333331</c:v>
                </c:pt>
                <c:pt idx="10288">
                  <c:v>40408.415277777793</c:v>
                </c:pt>
                <c:pt idx="10289">
                  <c:v>40408.415972222218</c:v>
                </c:pt>
                <c:pt idx="10290">
                  <c:v>40408.416666666664</c:v>
                </c:pt>
                <c:pt idx="10291">
                  <c:v>40408.417361111104</c:v>
                </c:pt>
                <c:pt idx="10292">
                  <c:v>40408.418055555579</c:v>
                </c:pt>
                <c:pt idx="10293">
                  <c:v>40408.418750000012</c:v>
                </c:pt>
                <c:pt idx="10294">
                  <c:v>40408.419444444473</c:v>
                </c:pt>
                <c:pt idx="10295">
                  <c:v>40408.420138888883</c:v>
                </c:pt>
                <c:pt idx="10296">
                  <c:v>40408.42083333333</c:v>
                </c:pt>
                <c:pt idx="10297">
                  <c:v>40408.421527777777</c:v>
                </c:pt>
                <c:pt idx="10298">
                  <c:v>40408.422222222216</c:v>
                </c:pt>
                <c:pt idx="10299">
                  <c:v>40408.422916666656</c:v>
                </c:pt>
                <c:pt idx="10300">
                  <c:v>40408.42361111108</c:v>
                </c:pt>
                <c:pt idx="10301">
                  <c:v>40408.424305555534</c:v>
                </c:pt>
                <c:pt idx="10302">
                  <c:v>40408.424999999996</c:v>
                </c:pt>
                <c:pt idx="10303">
                  <c:v>40408.425694444442</c:v>
                </c:pt>
                <c:pt idx="10304">
                  <c:v>40408.426388888889</c:v>
                </c:pt>
                <c:pt idx="10305">
                  <c:v>40408.427083333299</c:v>
                </c:pt>
                <c:pt idx="10306">
                  <c:v>40408.427777777775</c:v>
                </c:pt>
                <c:pt idx="10307">
                  <c:v>40408.428472222222</c:v>
                </c:pt>
                <c:pt idx="10308">
                  <c:v>40408.429166666603</c:v>
                </c:pt>
                <c:pt idx="10309">
                  <c:v>40408.429861111072</c:v>
                </c:pt>
                <c:pt idx="10310">
                  <c:v>40408.430555555562</c:v>
                </c:pt>
                <c:pt idx="10311">
                  <c:v>40408.431250000001</c:v>
                </c:pt>
                <c:pt idx="10312">
                  <c:v>40408.431944444441</c:v>
                </c:pt>
                <c:pt idx="10313">
                  <c:v>40408.432638888917</c:v>
                </c:pt>
                <c:pt idx="10314">
                  <c:v>40408.433333333327</c:v>
                </c:pt>
                <c:pt idx="10315">
                  <c:v>40408.434027777781</c:v>
                </c:pt>
                <c:pt idx="10316">
                  <c:v>40408.43472222222</c:v>
                </c:pt>
                <c:pt idx="10317">
                  <c:v>40408.435416666638</c:v>
                </c:pt>
                <c:pt idx="10318">
                  <c:v>40408.436111111107</c:v>
                </c:pt>
                <c:pt idx="10319">
                  <c:v>40408.436805555553</c:v>
                </c:pt>
                <c:pt idx="10320">
                  <c:v>40408.4375</c:v>
                </c:pt>
                <c:pt idx="10321">
                  <c:v>40408.438194444476</c:v>
                </c:pt>
                <c:pt idx="10322">
                  <c:v>40408.438888888893</c:v>
                </c:pt>
                <c:pt idx="10323">
                  <c:v>40408.439583333326</c:v>
                </c:pt>
                <c:pt idx="10324">
                  <c:v>40408.440277777801</c:v>
                </c:pt>
                <c:pt idx="10325">
                  <c:v>40408.440972222219</c:v>
                </c:pt>
                <c:pt idx="10326">
                  <c:v>40408.441666666637</c:v>
                </c:pt>
                <c:pt idx="10327">
                  <c:v>40408.442361111105</c:v>
                </c:pt>
                <c:pt idx="10328">
                  <c:v>40408.443055555552</c:v>
                </c:pt>
                <c:pt idx="10329">
                  <c:v>40408.443749999999</c:v>
                </c:pt>
                <c:pt idx="10330">
                  <c:v>40408.444444444467</c:v>
                </c:pt>
                <c:pt idx="10331">
                  <c:v>40408.445138888892</c:v>
                </c:pt>
                <c:pt idx="10332">
                  <c:v>40408.445833333331</c:v>
                </c:pt>
                <c:pt idx="10333">
                  <c:v>40408.446527777793</c:v>
                </c:pt>
                <c:pt idx="10334">
                  <c:v>40408.447222222218</c:v>
                </c:pt>
                <c:pt idx="10335">
                  <c:v>40408.447916666664</c:v>
                </c:pt>
                <c:pt idx="10336">
                  <c:v>40408.448611111111</c:v>
                </c:pt>
                <c:pt idx="10337">
                  <c:v>40408.44930555555</c:v>
                </c:pt>
                <c:pt idx="10338">
                  <c:v>40408.450000000012</c:v>
                </c:pt>
                <c:pt idx="10339">
                  <c:v>40408.450694444502</c:v>
                </c:pt>
                <c:pt idx="10340">
                  <c:v>40408.451388888883</c:v>
                </c:pt>
                <c:pt idx="10341">
                  <c:v>40408.45208333333</c:v>
                </c:pt>
                <c:pt idx="10342">
                  <c:v>40408.452777777791</c:v>
                </c:pt>
                <c:pt idx="10343">
                  <c:v>40408.453472222216</c:v>
                </c:pt>
                <c:pt idx="10344">
                  <c:v>40408.454166666656</c:v>
                </c:pt>
                <c:pt idx="10345">
                  <c:v>40408.454861111109</c:v>
                </c:pt>
                <c:pt idx="10346">
                  <c:v>40408.455555555549</c:v>
                </c:pt>
                <c:pt idx="10347">
                  <c:v>40408.456250000039</c:v>
                </c:pt>
                <c:pt idx="10348">
                  <c:v>40408.456944444493</c:v>
                </c:pt>
                <c:pt idx="10349">
                  <c:v>40408.457638888925</c:v>
                </c:pt>
                <c:pt idx="10350">
                  <c:v>40408.458333333343</c:v>
                </c:pt>
                <c:pt idx="10351">
                  <c:v>40408.459027777782</c:v>
                </c:pt>
                <c:pt idx="10352">
                  <c:v>40408.459722222222</c:v>
                </c:pt>
                <c:pt idx="10353">
                  <c:v>40408.460416666654</c:v>
                </c:pt>
                <c:pt idx="10354">
                  <c:v>40408.461111111072</c:v>
                </c:pt>
                <c:pt idx="10355">
                  <c:v>40408.461805555555</c:v>
                </c:pt>
                <c:pt idx="10356">
                  <c:v>40408.462500000001</c:v>
                </c:pt>
                <c:pt idx="10357">
                  <c:v>40408.463194444441</c:v>
                </c:pt>
                <c:pt idx="10358">
                  <c:v>40408.463888888888</c:v>
                </c:pt>
                <c:pt idx="10359">
                  <c:v>40408.464583333327</c:v>
                </c:pt>
                <c:pt idx="10360">
                  <c:v>40408.465277777781</c:v>
                </c:pt>
                <c:pt idx="10361">
                  <c:v>40408.46597222222</c:v>
                </c:pt>
                <c:pt idx="10362">
                  <c:v>40408.466666666638</c:v>
                </c:pt>
                <c:pt idx="10363">
                  <c:v>40408.46736111107</c:v>
                </c:pt>
                <c:pt idx="10364">
                  <c:v>40408.468055555553</c:v>
                </c:pt>
                <c:pt idx="10365">
                  <c:v>40408.46875</c:v>
                </c:pt>
                <c:pt idx="10366">
                  <c:v>40408.469444444439</c:v>
                </c:pt>
                <c:pt idx="10367">
                  <c:v>40408.470138888893</c:v>
                </c:pt>
                <c:pt idx="10368">
                  <c:v>40408.470833333333</c:v>
                </c:pt>
                <c:pt idx="10369">
                  <c:v>40408.471527777772</c:v>
                </c:pt>
                <c:pt idx="10370">
                  <c:v>40408.472222222219</c:v>
                </c:pt>
                <c:pt idx="10371">
                  <c:v>40408.472916666666</c:v>
                </c:pt>
                <c:pt idx="10372">
                  <c:v>40408.473611111105</c:v>
                </c:pt>
                <c:pt idx="10373">
                  <c:v>40408.474305555552</c:v>
                </c:pt>
                <c:pt idx="10374">
                  <c:v>40408.475000000006</c:v>
                </c:pt>
                <c:pt idx="10375">
                  <c:v>40408.475694444467</c:v>
                </c:pt>
                <c:pt idx="10376">
                  <c:v>40408.476388888892</c:v>
                </c:pt>
                <c:pt idx="10377">
                  <c:v>40408.477083333324</c:v>
                </c:pt>
                <c:pt idx="10378">
                  <c:v>40408.477777777778</c:v>
                </c:pt>
                <c:pt idx="10379">
                  <c:v>40408.478472222218</c:v>
                </c:pt>
                <c:pt idx="10380">
                  <c:v>40408.479166666628</c:v>
                </c:pt>
                <c:pt idx="10381">
                  <c:v>40408.479861111104</c:v>
                </c:pt>
                <c:pt idx="10382">
                  <c:v>40408.480555555579</c:v>
                </c:pt>
                <c:pt idx="10383">
                  <c:v>40408.481250000012</c:v>
                </c:pt>
                <c:pt idx="10384">
                  <c:v>40408.481944444473</c:v>
                </c:pt>
                <c:pt idx="10385">
                  <c:v>40408.48263888892</c:v>
                </c:pt>
                <c:pt idx="10386">
                  <c:v>40408.48333333333</c:v>
                </c:pt>
                <c:pt idx="10387">
                  <c:v>40408.484027777791</c:v>
                </c:pt>
                <c:pt idx="10388">
                  <c:v>40408.484722222216</c:v>
                </c:pt>
                <c:pt idx="10389">
                  <c:v>40408.485416666656</c:v>
                </c:pt>
                <c:pt idx="10390">
                  <c:v>40408.486111111109</c:v>
                </c:pt>
                <c:pt idx="10391">
                  <c:v>40408.486805555549</c:v>
                </c:pt>
                <c:pt idx="10392">
                  <c:v>40408.487500000003</c:v>
                </c:pt>
                <c:pt idx="10393">
                  <c:v>40408.488194444493</c:v>
                </c:pt>
                <c:pt idx="10394">
                  <c:v>40408.488888888925</c:v>
                </c:pt>
                <c:pt idx="10395">
                  <c:v>40408.489583333328</c:v>
                </c:pt>
                <c:pt idx="10396">
                  <c:v>40408.490277777782</c:v>
                </c:pt>
                <c:pt idx="10397">
                  <c:v>40408.490972222222</c:v>
                </c:pt>
                <c:pt idx="10398">
                  <c:v>40408.491666666603</c:v>
                </c:pt>
                <c:pt idx="10399">
                  <c:v>40408.492361111072</c:v>
                </c:pt>
                <c:pt idx="10400">
                  <c:v>40408.493055555555</c:v>
                </c:pt>
                <c:pt idx="10401">
                  <c:v>40408.493749999994</c:v>
                </c:pt>
                <c:pt idx="10402">
                  <c:v>40408.494444444441</c:v>
                </c:pt>
                <c:pt idx="10403">
                  <c:v>40408.495138888888</c:v>
                </c:pt>
                <c:pt idx="10404">
                  <c:v>40408.495833333327</c:v>
                </c:pt>
                <c:pt idx="10405">
                  <c:v>40408.496527777781</c:v>
                </c:pt>
                <c:pt idx="10406">
                  <c:v>40408.49722222222</c:v>
                </c:pt>
                <c:pt idx="10407">
                  <c:v>40408.497916666638</c:v>
                </c:pt>
                <c:pt idx="10408">
                  <c:v>40408.498611111107</c:v>
                </c:pt>
                <c:pt idx="10409">
                  <c:v>40408.499305555524</c:v>
                </c:pt>
                <c:pt idx="10410">
                  <c:v>40408.5</c:v>
                </c:pt>
                <c:pt idx="10411">
                  <c:v>40408.500694444476</c:v>
                </c:pt>
                <c:pt idx="10412">
                  <c:v>40408.501388888886</c:v>
                </c:pt>
                <c:pt idx="10413">
                  <c:v>40408.502083333326</c:v>
                </c:pt>
                <c:pt idx="10414">
                  <c:v>40408.502777777772</c:v>
                </c:pt>
                <c:pt idx="10415">
                  <c:v>40408.503472222204</c:v>
                </c:pt>
                <c:pt idx="10416">
                  <c:v>40408.504166666637</c:v>
                </c:pt>
                <c:pt idx="10417">
                  <c:v>40408.504861111105</c:v>
                </c:pt>
                <c:pt idx="10418">
                  <c:v>40408.505555555552</c:v>
                </c:pt>
                <c:pt idx="10419">
                  <c:v>40408.506250000013</c:v>
                </c:pt>
                <c:pt idx="10420">
                  <c:v>40408.506944444467</c:v>
                </c:pt>
                <c:pt idx="10421">
                  <c:v>40408.507638888892</c:v>
                </c:pt>
                <c:pt idx="10422">
                  <c:v>40408.508333333331</c:v>
                </c:pt>
                <c:pt idx="10423">
                  <c:v>40408.509027777778</c:v>
                </c:pt>
                <c:pt idx="10424">
                  <c:v>40408.509722222196</c:v>
                </c:pt>
                <c:pt idx="10425">
                  <c:v>40408.510416666664</c:v>
                </c:pt>
                <c:pt idx="10426">
                  <c:v>40408.511111111104</c:v>
                </c:pt>
                <c:pt idx="10427">
                  <c:v>40408.51180555555</c:v>
                </c:pt>
                <c:pt idx="10428">
                  <c:v>40408.512500000012</c:v>
                </c:pt>
                <c:pt idx="10429">
                  <c:v>40408.513194444473</c:v>
                </c:pt>
                <c:pt idx="10430">
                  <c:v>40408.513888888883</c:v>
                </c:pt>
                <c:pt idx="10431">
                  <c:v>40408.51458333333</c:v>
                </c:pt>
                <c:pt idx="10432">
                  <c:v>40408.515277777791</c:v>
                </c:pt>
                <c:pt idx="10433">
                  <c:v>40408.515972222216</c:v>
                </c:pt>
                <c:pt idx="10434">
                  <c:v>40408.516666666656</c:v>
                </c:pt>
                <c:pt idx="10435">
                  <c:v>40408.51736111108</c:v>
                </c:pt>
                <c:pt idx="10436">
                  <c:v>40408.518055555549</c:v>
                </c:pt>
                <c:pt idx="10437">
                  <c:v>40408.518750000003</c:v>
                </c:pt>
                <c:pt idx="10438">
                  <c:v>40408.519444444442</c:v>
                </c:pt>
                <c:pt idx="10439">
                  <c:v>40408.520138888889</c:v>
                </c:pt>
                <c:pt idx="10440">
                  <c:v>40408.520833333328</c:v>
                </c:pt>
                <c:pt idx="10441">
                  <c:v>40408.521527777775</c:v>
                </c:pt>
                <c:pt idx="10442">
                  <c:v>40408.522222222222</c:v>
                </c:pt>
                <c:pt idx="10443">
                  <c:v>40408.522916666654</c:v>
                </c:pt>
                <c:pt idx="10444">
                  <c:v>40408.523611111072</c:v>
                </c:pt>
                <c:pt idx="10445">
                  <c:v>40408.524305555555</c:v>
                </c:pt>
                <c:pt idx="10446">
                  <c:v>40408.524999999994</c:v>
                </c:pt>
                <c:pt idx="10447">
                  <c:v>40408.525694444441</c:v>
                </c:pt>
                <c:pt idx="10448">
                  <c:v>40408.526388888888</c:v>
                </c:pt>
                <c:pt idx="10449">
                  <c:v>40408.527083333283</c:v>
                </c:pt>
                <c:pt idx="10450">
                  <c:v>40408.527777777774</c:v>
                </c:pt>
                <c:pt idx="10451">
                  <c:v>40408.52847222222</c:v>
                </c:pt>
                <c:pt idx="10452">
                  <c:v>40408.529166666609</c:v>
                </c:pt>
                <c:pt idx="10453">
                  <c:v>40408.52986111107</c:v>
                </c:pt>
                <c:pt idx="10454">
                  <c:v>40408.530555555553</c:v>
                </c:pt>
                <c:pt idx="10455">
                  <c:v>40408.53125</c:v>
                </c:pt>
                <c:pt idx="10456">
                  <c:v>40408.531944444439</c:v>
                </c:pt>
                <c:pt idx="10457">
                  <c:v>40408.532638888893</c:v>
                </c:pt>
                <c:pt idx="10458">
                  <c:v>40408.533333333326</c:v>
                </c:pt>
                <c:pt idx="10459">
                  <c:v>40408.534027777772</c:v>
                </c:pt>
                <c:pt idx="10460">
                  <c:v>40408.534722222204</c:v>
                </c:pt>
                <c:pt idx="10461">
                  <c:v>40408.535416666637</c:v>
                </c:pt>
                <c:pt idx="10462">
                  <c:v>40408.536111111105</c:v>
                </c:pt>
                <c:pt idx="10463">
                  <c:v>40408.536805555552</c:v>
                </c:pt>
                <c:pt idx="10464">
                  <c:v>40408.537499999999</c:v>
                </c:pt>
                <c:pt idx="10465">
                  <c:v>40408.538194444467</c:v>
                </c:pt>
                <c:pt idx="10466">
                  <c:v>40408.538888888892</c:v>
                </c:pt>
                <c:pt idx="10467">
                  <c:v>40408.539583333324</c:v>
                </c:pt>
                <c:pt idx="10468">
                  <c:v>40408.540277777793</c:v>
                </c:pt>
                <c:pt idx="10469">
                  <c:v>40408.540972222218</c:v>
                </c:pt>
                <c:pt idx="10470">
                  <c:v>40408.541666666628</c:v>
                </c:pt>
                <c:pt idx="10471">
                  <c:v>40408.542361111104</c:v>
                </c:pt>
                <c:pt idx="10472">
                  <c:v>40408.54305555555</c:v>
                </c:pt>
                <c:pt idx="10473">
                  <c:v>40408.543749999997</c:v>
                </c:pt>
                <c:pt idx="10474">
                  <c:v>40408.544444444473</c:v>
                </c:pt>
                <c:pt idx="10475">
                  <c:v>40408.545138888883</c:v>
                </c:pt>
                <c:pt idx="10476">
                  <c:v>40408.54583333333</c:v>
                </c:pt>
                <c:pt idx="10477">
                  <c:v>40408.546527777791</c:v>
                </c:pt>
                <c:pt idx="10478">
                  <c:v>40408.547222222216</c:v>
                </c:pt>
                <c:pt idx="10479">
                  <c:v>40408.547916666656</c:v>
                </c:pt>
                <c:pt idx="10480">
                  <c:v>40408.548611111109</c:v>
                </c:pt>
                <c:pt idx="10481">
                  <c:v>40408.549305555534</c:v>
                </c:pt>
                <c:pt idx="10482">
                  <c:v>40408.550000000003</c:v>
                </c:pt>
              </c:numCache>
            </c:numRef>
          </c:xVal>
          <c:yVal>
            <c:numRef>
              <c:f>Data!$D$9678:$D$20160</c:f>
              <c:numCache>
                <c:formatCode>0.0</c:formatCode>
                <c:ptCount val="10483"/>
                <c:pt idx="0">
                  <c:v>9519.83</c:v>
                </c:pt>
                <c:pt idx="1">
                  <c:v>9519.7410000000073</c:v>
                </c:pt>
                <c:pt idx="2">
                  <c:v>9519.7559999999849</c:v>
                </c:pt>
                <c:pt idx="3">
                  <c:v>9519.7479999999923</c:v>
                </c:pt>
                <c:pt idx="4">
                  <c:v>9519.7479999999923</c:v>
                </c:pt>
                <c:pt idx="5">
                  <c:v>9519.7150000000001</c:v>
                </c:pt>
                <c:pt idx="6">
                  <c:v>9519.7289999999921</c:v>
                </c:pt>
                <c:pt idx="7">
                  <c:v>9519.799999999992</c:v>
                </c:pt>
                <c:pt idx="8">
                  <c:v>9519.7330000000075</c:v>
                </c:pt>
                <c:pt idx="9">
                  <c:v>9519.8040000000001</c:v>
                </c:pt>
                <c:pt idx="10">
                  <c:v>9519.6910000000007</c:v>
                </c:pt>
                <c:pt idx="11">
                  <c:v>9519.6820000000007</c:v>
                </c:pt>
                <c:pt idx="12">
                  <c:v>9519.7230000000072</c:v>
                </c:pt>
                <c:pt idx="13">
                  <c:v>9519.7320000000072</c:v>
                </c:pt>
                <c:pt idx="14">
                  <c:v>9519.6880000000001</c:v>
                </c:pt>
                <c:pt idx="15">
                  <c:v>9519.6769999999851</c:v>
                </c:pt>
                <c:pt idx="16">
                  <c:v>9519.6350000000002</c:v>
                </c:pt>
                <c:pt idx="17">
                  <c:v>9519.6559999999881</c:v>
                </c:pt>
                <c:pt idx="18">
                  <c:v>9519.6029999999919</c:v>
                </c:pt>
                <c:pt idx="19">
                  <c:v>9519.6299999999919</c:v>
                </c:pt>
                <c:pt idx="20">
                  <c:v>9519.6939999999922</c:v>
                </c:pt>
                <c:pt idx="21">
                  <c:v>9519.6080000000002</c:v>
                </c:pt>
                <c:pt idx="22">
                  <c:v>9519.6559999999881</c:v>
                </c:pt>
                <c:pt idx="23">
                  <c:v>9519.7039999999924</c:v>
                </c:pt>
                <c:pt idx="24">
                  <c:v>9519.5640000000003</c:v>
                </c:pt>
                <c:pt idx="25">
                  <c:v>9519.5679999999847</c:v>
                </c:pt>
                <c:pt idx="26">
                  <c:v>9519.6039999999921</c:v>
                </c:pt>
                <c:pt idx="27">
                  <c:v>9519.5759999999846</c:v>
                </c:pt>
                <c:pt idx="28">
                  <c:v>9519.6</c:v>
                </c:pt>
                <c:pt idx="29">
                  <c:v>9519.6029999999919</c:v>
                </c:pt>
                <c:pt idx="30">
                  <c:v>9519.607</c:v>
                </c:pt>
                <c:pt idx="31">
                  <c:v>9519.5529999999872</c:v>
                </c:pt>
                <c:pt idx="32">
                  <c:v>9519.4320000000007</c:v>
                </c:pt>
                <c:pt idx="33">
                  <c:v>9519.5529999999872</c:v>
                </c:pt>
                <c:pt idx="34">
                  <c:v>9519.5159999999851</c:v>
                </c:pt>
                <c:pt idx="35">
                  <c:v>9519.457999999986</c:v>
                </c:pt>
                <c:pt idx="36">
                  <c:v>9519.4840000000004</c:v>
                </c:pt>
                <c:pt idx="37">
                  <c:v>9519.527</c:v>
                </c:pt>
                <c:pt idx="38">
                  <c:v>9519.466999999986</c:v>
                </c:pt>
                <c:pt idx="39">
                  <c:v>9519.5220000000008</c:v>
                </c:pt>
                <c:pt idx="40">
                  <c:v>9519.5220000000008</c:v>
                </c:pt>
                <c:pt idx="41">
                  <c:v>9519.5190000000002</c:v>
                </c:pt>
                <c:pt idx="42">
                  <c:v>9519.4480000000003</c:v>
                </c:pt>
                <c:pt idx="43">
                  <c:v>9519.4330000000009</c:v>
                </c:pt>
                <c:pt idx="44">
                  <c:v>9519.354999999985</c:v>
                </c:pt>
                <c:pt idx="45">
                  <c:v>9519.433999999992</c:v>
                </c:pt>
                <c:pt idx="46">
                  <c:v>9519.4130000000005</c:v>
                </c:pt>
                <c:pt idx="47">
                  <c:v>9519.4240000000009</c:v>
                </c:pt>
                <c:pt idx="48">
                  <c:v>9519.4110000000001</c:v>
                </c:pt>
                <c:pt idx="49">
                  <c:v>9519.3269999999848</c:v>
                </c:pt>
                <c:pt idx="50">
                  <c:v>9519.348</c:v>
                </c:pt>
                <c:pt idx="51">
                  <c:v>9519.4210000000003</c:v>
                </c:pt>
                <c:pt idx="52">
                  <c:v>9519.372999999985</c:v>
                </c:pt>
                <c:pt idx="53">
                  <c:v>9519.3739999999852</c:v>
                </c:pt>
                <c:pt idx="54">
                  <c:v>9519.3019999999851</c:v>
                </c:pt>
                <c:pt idx="55">
                  <c:v>9519.2790000000005</c:v>
                </c:pt>
                <c:pt idx="56">
                  <c:v>9519.4059999999881</c:v>
                </c:pt>
                <c:pt idx="57">
                  <c:v>9519.3179999999847</c:v>
                </c:pt>
                <c:pt idx="58">
                  <c:v>9519.2929999999924</c:v>
                </c:pt>
                <c:pt idx="59">
                  <c:v>9519.3379999999852</c:v>
                </c:pt>
                <c:pt idx="60">
                  <c:v>9519.3529999999846</c:v>
                </c:pt>
                <c:pt idx="61">
                  <c:v>9519.3310000000001</c:v>
                </c:pt>
                <c:pt idx="62">
                  <c:v>9519.2340000000077</c:v>
                </c:pt>
                <c:pt idx="63">
                  <c:v>9519.2780000000002</c:v>
                </c:pt>
                <c:pt idx="64">
                  <c:v>9519.259</c:v>
                </c:pt>
                <c:pt idx="65">
                  <c:v>9519.2630000000008</c:v>
                </c:pt>
                <c:pt idx="66">
                  <c:v>9519.3179999999847</c:v>
                </c:pt>
                <c:pt idx="67">
                  <c:v>9519.3029999999872</c:v>
                </c:pt>
                <c:pt idx="68">
                  <c:v>9519.2690000000002</c:v>
                </c:pt>
                <c:pt idx="69">
                  <c:v>9519.2309999999925</c:v>
                </c:pt>
                <c:pt idx="70">
                  <c:v>9519.2219999999925</c:v>
                </c:pt>
                <c:pt idx="71">
                  <c:v>9519.1970000000001</c:v>
                </c:pt>
                <c:pt idx="72">
                  <c:v>9492.3089999999847</c:v>
                </c:pt>
                <c:pt idx="73">
                  <c:v>9195.2209999999923</c:v>
                </c:pt>
                <c:pt idx="74">
                  <c:v>9289.2710000000006</c:v>
                </c:pt>
                <c:pt idx="75">
                  <c:v>9287.6129999999921</c:v>
                </c:pt>
                <c:pt idx="76">
                  <c:v>9287.9879999999848</c:v>
                </c:pt>
                <c:pt idx="77">
                  <c:v>9288.2669999999853</c:v>
                </c:pt>
                <c:pt idx="78">
                  <c:v>9288.2430000000077</c:v>
                </c:pt>
                <c:pt idx="79">
                  <c:v>9288.2929999999924</c:v>
                </c:pt>
                <c:pt idx="80">
                  <c:v>9288.2810000000009</c:v>
                </c:pt>
                <c:pt idx="81">
                  <c:v>9288.2099999999919</c:v>
                </c:pt>
                <c:pt idx="82">
                  <c:v>9288.1290000000008</c:v>
                </c:pt>
                <c:pt idx="83">
                  <c:v>9288.1910000000007</c:v>
                </c:pt>
                <c:pt idx="84">
                  <c:v>9288.1540000000005</c:v>
                </c:pt>
                <c:pt idx="85">
                  <c:v>9288.0849999999919</c:v>
                </c:pt>
                <c:pt idx="86">
                  <c:v>9288.0810000000001</c:v>
                </c:pt>
                <c:pt idx="87">
                  <c:v>9288.1419999999925</c:v>
                </c:pt>
                <c:pt idx="88">
                  <c:v>9288.0609999999851</c:v>
                </c:pt>
                <c:pt idx="89">
                  <c:v>9288.0589999999847</c:v>
                </c:pt>
                <c:pt idx="90">
                  <c:v>9288.0429999999924</c:v>
                </c:pt>
                <c:pt idx="91">
                  <c:v>9288.0210000000006</c:v>
                </c:pt>
                <c:pt idx="92">
                  <c:v>9288</c:v>
                </c:pt>
                <c:pt idx="93">
                  <c:v>9288.02</c:v>
                </c:pt>
                <c:pt idx="94">
                  <c:v>9287.9859999999881</c:v>
                </c:pt>
                <c:pt idx="95">
                  <c:v>9287.9369999999872</c:v>
                </c:pt>
                <c:pt idx="96">
                  <c:v>9287.9830000000002</c:v>
                </c:pt>
                <c:pt idx="97">
                  <c:v>9288.0130000000008</c:v>
                </c:pt>
                <c:pt idx="98">
                  <c:v>9287.8749999999873</c:v>
                </c:pt>
                <c:pt idx="99">
                  <c:v>9287.9169999999849</c:v>
                </c:pt>
                <c:pt idx="100">
                  <c:v>9287.9179999999851</c:v>
                </c:pt>
                <c:pt idx="101">
                  <c:v>9287.884</c:v>
                </c:pt>
                <c:pt idx="102">
                  <c:v>9287.9269999999851</c:v>
                </c:pt>
                <c:pt idx="103">
                  <c:v>9287.9589999999862</c:v>
                </c:pt>
                <c:pt idx="104">
                  <c:v>9287.9589999999862</c:v>
                </c:pt>
                <c:pt idx="105">
                  <c:v>9287.863999999985</c:v>
                </c:pt>
                <c:pt idx="106">
                  <c:v>9287.8989999999849</c:v>
                </c:pt>
                <c:pt idx="107">
                  <c:v>9287.84</c:v>
                </c:pt>
                <c:pt idx="108">
                  <c:v>9287.92</c:v>
                </c:pt>
                <c:pt idx="109">
                  <c:v>9287.9189999999871</c:v>
                </c:pt>
                <c:pt idx="110">
                  <c:v>9287.8879999999881</c:v>
                </c:pt>
                <c:pt idx="111">
                  <c:v>9287.884</c:v>
                </c:pt>
                <c:pt idx="112">
                  <c:v>9287.8130000000001</c:v>
                </c:pt>
                <c:pt idx="113">
                  <c:v>9287.8089999999847</c:v>
                </c:pt>
                <c:pt idx="114">
                  <c:v>9287.8709999999846</c:v>
                </c:pt>
                <c:pt idx="115">
                  <c:v>9287.8499999999894</c:v>
                </c:pt>
                <c:pt idx="116">
                  <c:v>9287.8320000000003</c:v>
                </c:pt>
                <c:pt idx="117">
                  <c:v>9287.8029999999872</c:v>
                </c:pt>
                <c:pt idx="118">
                  <c:v>9287.8140000000003</c:v>
                </c:pt>
                <c:pt idx="119">
                  <c:v>9287.7099999999919</c:v>
                </c:pt>
                <c:pt idx="120">
                  <c:v>9287.7790000000005</c:v>
                </c:pt>
                <c:pt idx="121">
                  <c:v>9287.781999999992</c:v>
                </c:pt>
                <c:pt idx="122">
                  <c:v>9287.7929999999924</c:v>
                </c:pt>
                <c:pt idx="123">
                  <c:v>9287.836999999985</c:v>
                </c:pt>
                <c:pt idx="124">
                  <c:v>9287.7659999999851</c:v>
                </c:pt>
                <c:pt idx="125">
                  <c:v>9287.7250000000004</c:v>
                </c:pt>
                <c:pt idx="126">
                  <c:v>9287.7469999999921</c:v>
                </c:pt>
                <c:pt idx="127">
                  <c:v>9287.7530000000006</c:v>
                </c:pt>
                <c:pt idx="128">
                  <c:v>9287.7039999999924</c:v>
                </c:pt>
                <c:pt idx="129">
                  <c:v>9287.768</c:v>
                </c:pt>
                <c:pt idx="130">
                  <c:v>9287.6980000000003</c:v>
                </c:pt>
                <c:pt idx="131">
                  <c:v>9287.759</c:v>
                </c:pt>
                <c:pt idx="132">
                  <c:v>9287.7230000000072</c:v>
                </c:pt>
                <c:pt idx="133">
                  <c:v>9287.7080000000005</c:v>
                </c:pt>
                <c:pt idx="134">
                  <c:v>9287.7049999999927</c:v>
                </c:pt>
                <c:pt idx="135">
                  <c:v>9287.692999999992</c:v>
                </c:pt>
                <c:pt idx="136">
                  <c:v>9287.6779999999872</c:v>
                </c:pt>
                <c:pt idx="137">
                  <c:v>9287.6610000000001</c:v>
                </c:pt>
                <c:pt idx="138">
                  <c:v>9287.6110000000008</c:v>
                </c:pt>
                <c:pt idx="139">
                  <c:v>9287.6350000000002</c:v>
                </c:pt>
                <c:pt idx="140">
                  <c:v>9287.6610000000001</c:v>
                </c:pt>
                <c:pt idx="141">
                  <c:v>9287.7090000000007</c:v>
                </c:pt>
                <c:pt idx="142">
                  <c:v>9287.6380000000008</c:v>
                </c:pt>
                <c:pt idx="143">
                  <c:v>9287.6450000000004</c:v>
                </c:pt>
                <c:pt idx="144">
                  <c:v>9287.5609999999851</c:v>
                </c:pt>
                <c:pt idx="145">
                  <c:v>9287.5840000000007</c:v>
                </c:pt>
                <c:pt idx="146">
                  <c:v>9287.5679999999847</c:v>
                </c:pt>
                <c:pt idx="147">
                  <c:v>9287.5659999999862</c:v>
                </c:pt>
                <c:pt idx="148">
                  <c:v>9287.5649999999914</c:v>
                </c:pt>
                <c:pt idx="149">
                  <c:v>9287.58</c:v>
                </c:pt>
                <c:pt idx="150">
                  <c:v>9287.5679999999847</c:v>
                </c:pt>
                <c:pt idx="151">
                  <c:v>9287.5059999999849</c:v>
                </c:pt>
                <c:pt idx="152">
                  <c:v>9287.5579999999882</c:v>
                </c:pt>
                <c:pt idx="153">
                  <c:v>9287.6029999999919</c:v>
                </c:pt>
                <c:pt idx="154">
                  <c:v>9287.4969999999848</c:v>
                </c:pt>
                <c:pt idx="155">
                  <c:v>9287.5460000000003</c:v>
                </c:pt>
                <c:pt idx="156">
                  <c:v>9287.5329999999922</c:v>
                </c:pt>
                <c:pt idx="157">
                  <c:v>9287.473</c:v>
                </c:pt>
                <c:pt idx="158">
                  <c:v>9287.3919999999853</c:v>
                </c:pt>
                <c:pt idx="159">
                  <c:v>9287.4169999999849</c:v>
                </c:pt>
                <c:pt idx="160">
                  <c:v>9287.3849999999893</c:v>
                </c:pt>
                <c:pt idx="161">
                  <c:v>9287.3779999999861</c:v>
                </c:pt>
                <c:pt idx="162">
                  <c:v>9287.3749999999873</c:v>
                </c:pt>
                <c:pt idx="163">
                  <c:v>9287.3859999999859</c:v>
                </c:pt>
                <c:pt idx="164">
                  <c:v>9287.3410000000003</c:v>
                </c:pt>
                <c:pt idx="165">
                  <c:v>9287.3439999999919</c:v>
                </c:pt>
                <c:pt idx="166">
                  <c:v>9287.2710000000006</c:v>
                </c:pt>
                <c:pt idx="167">
                  <c:v>9287.3119999999872</c:v>
                </c:pt>
                <c:pt idx="168">
                  <c:v>9287.3249999999916</c:v>
                </c:pt>
                <c:pt idx="169">
                  <c:v>9287.3330000000005</c:v>
                </c:pt>
                <c:pt idx="170">
                  <c:v>9287.2860000000001</c:v>
                </c:pt>
                <c:pt idx="171">
                  <c:v>9287.2900000000009</c:v>
                </c:pt>
                <c:pt idx="172">
                  <c:v>9287.2320000000072</c:v>
                </c:pt>
                <c:pt idx="173">
                  <c:v>9287.2659999999851</c:v>
                </c:pt>
                <c:pt idx="174">
                  <c:v>9287.2659999999851</c:v>
                </c:pt>
                <c:pt idx="175">
                  <c:v>9287.174999999992</c:v>
                </c:pt>
                <c:pt idx="176">
                  <c:v>9287.2970000000005</c:v>
                </c:pt>
                <c:pt idx="177">
                  <c:v>9287.277</c:v>
                </c:pt>
                <c:pt idx="178">
                  <c:v>9287.1919999999918</c:v>
                </c:pt>
                <c:pt idx="179">
                  <c:v>9287.2289999999921</c:v>
                </c:pt>
                <c:pt idx="180">
                  <c:v>9287.1790000000001</c:v>
                </c:pt>
                <c:pt idx="181">
                  <c:v>9287.2170000000006</c:v>
                </c:pt>
                <c:pt idx="182">
                  <c:v>9287.1769999999851</c:v>
                </c:pt>
                <c:pt idx="183">
                  <c:v>9287.259</c:v>
                </c:pt>
                <c:pt idx="184">
                  <c:v>9287.1470000000008</c:v>
                </c:pt>
                <c:pt idx="185">
                  <c:v>9287.1939999999922</c:v>
                </c:pt>
                <c:pt idx="186">
                  <c:v>9287.2090000000007</c:v>
                </c:pt>
                <c:pt idx="187">
                  <c:v>9287.1470000000008</c:v>
                </c:pt>
                <c:pt idx="188">
                  <c:v>9287.1319999999923</c:v>
                </c:pt>
                <c:pt idx="189">
                  <c:v>9287.1679999999851</c:v>
                </c:pt>
                <c:pt idx="190">
                  <c:v>9287.125</c:v>
                </c:pt>
                <c:pt idx="191">
                  <c:v>9287.1559999999881</c:v>
                </c:pt>
                <c:pt idx="192">
                  <c:v>9287.1400000000049</c:v>
                </c:pt>
                <c:pt idx="193">
                  <c:v>9287.06</c:v>
                </c:pt>
                <c:pt idx="194">
                  <c:v>9287.1010000000006</c:v>
                </c:pt>
                <c:pt idx="195">
                  <c:v>9287.116</c:v>
                </c:pt>
                <c:pt idx="196">
                  <c:v>9287.0930000000008</c:v>
                </c:pt>
                <c:pt idx="197">
                  <c:v>9287.0920000000006</c:v>
                </c:pt>
                <c:pt idx="198">
                  <c:v>9287.040999999992</c:v>
                </c:pt>
                <c:pt idx="199">
                  <c:v>9287.0619999999872</c:v>
                </c:pt>
                <c:pt idx="200">
                  <c:v>9287.0879999999852</c:v>
                </c:pt>
                <c:pt idx="201">
                  <c:v>9286.982</c:v>
                </c:pt>
                <c:pt idx="202">
                  <c:v>9287.06</c:v>
                </c:pt>
                <c:pt idx="203">
                  <c:v>9287.0630000000001</c:v>
                </c:pt>
                <c:pt idx="204">
                  <c:v>9287.0349999999926</c:v>
                </c:pt>
                <c:pt idx="205">
                  <c:v>9287.0450000000001</c:v>
                </c:pt>
                <c:pt idx="206">
                  <c:v>9287.0280000000002</c:v>
                </c:pt>
                <c:pt idx="207">
                  <c:v>9287.0139999999919</c:v>
                </c:pt>
                <c:pt idx="208">
                  <c:v>9286.988999999985</c:v>
                </c:pt>
                <c:pt idx="209">
                  <c:v>9286.9959999999846</c:v>
                </c:pt>
                <c:pt idx="210">
                  <c:v>9286.9879999999848</c:v>
                </c:pt>
                <c:pt idx="211">
                  <c:v>9286.9220000000005</c:v>
                </c:pt>
                <c:pt idx="212">
                  <c:v>9286.9740000000002</c:v>
                </c:pt>
                <c:pt idx="213">
                  <c:v>9287.0069999999851</c:v>
                </c:pt>
                <c:pt idx="214">
                  <c:v>9287.0049999999919</c:v>
                </c:pt>
                <c:pt idx="215">
                  <c:v>9286.9589999999862</c:v>
                </c:pt>
                <c:pt idx="216">
                  <c:v>9286.8889999999847</c:v>
                </c:pt>
                <c:pt idx="217">
                  <c:v>9286.9369999999872</c:v>
                </c:pt>
                <c:pt idx="218">
                  <c:v>9286.9869999999846</c:v>
                </c:pt>
                <c:pt idx="219">
                  <c:v>9286.970999999985</c:v>
                </c:pt>
                <c:pt idx="220">
                  <c:v>9286.9679999999862</c:v>
                </c:pt>
                <c:pt idx="221">
                  <c:v>9286.9539999999852</c:v>
                </c:pt>
                <c:pt idx="222">
                  <c:v>9286.89</c:v>
                </c:pt>
                <c:pt idx="223">
                  <c:v>9286.8779999999861</c:v>
                </c:pt>
                <c:pt idx="224">
                  <c:v>9286.9149999999936</c:v>
                </c:pt>
                <c:pt idx="225">
                  <c:v>9286.83</c:v>
                </c:pt>
                <c:pt idx="226">
                  <c:v>9286.8539999999848</c:v>
                </c:pt>
                <c:pt idx="227">
                  <c:v>9286.9470000000001</c:v>
                </c:pt>
                <c:pt idx="228">
                  <c:v>9286.9269999999851</c:v>
                </c:pt>
                <c:pt idx="229">
                  <c:v>9286.91</c:v>
                </c:pt>
                <c:pt idx="230">
                  <c:v>9286.836999999985</c:v>
                </c:pt>
                <c:pt idx="231">
                  <c:v>9286.8449999999921</c:v>
                </c:pt>
                <c:pt idx="232">
                  <c:v>9286.8389999999872</c:v>
                </c:pt>
                <c:pt idx="233">
                  <c:v>9286.8379999999852</c:v>
                </c:pt>
                <c:pt idx="234">
                  <c:v>9286.8040000000001</c:v>
                </c:pt>
                <c:pt idx="235">
                  <c:v>9286.893</c:v>
                </c:pt>
                <c:pt idx="236">
                  <c:v>9286.8169999999845</c:v>
                </c:pt>
                <c:pt idx="237">
                  <c:v>9286.8499999999894</c:v>
                </c:pt>
                <c:pt idx="238">
                  <c:v>9286.7939999999926</c:v>
                </c:pt>
                <c:pt idx="239">
                  <c:v>9286.81</c:v>
                </c:pt>
                <c:pt idx="240">
                  <c:v>9286.91</c:v>
                </c:pt>
                <c:pt idx="241">
                  <c:v>9286.7800000000007</c:v>
                </c:pt>
                <c:pt idx="242">
                  <c:v>9286.7649999999921</c:v>
                </c:pt>
                <c:pt idx="243">
                  <c:v>9286.8439999999919</c:v>
                </c:pt>
                <c:pt idx="244">
                  <c:v>9286.7569999999851</c:v>
                </c:pt>
                <c:pt idx="245">
                  <c:v>9286.781999999992</c:v>
                </c:pt>
                <c:pt idx="246">
                  <c:v>9286.8130000000001</c:v>
                </c:pt>
                <c:pt idx="247">
                  <c:v>9286.8420000000006</c:v>
                </c:pt>
                <c:pt idx="248">
                  <c:v>9286.759</c:v>
                </c:pt>
                <c:pt idx="249">
                  <c:v>9286.827999999985</c:v>
                </c:pt>
                <c:pt idx="250">
                  <c:v>9286.8159999999862</c:v>
                </c:pt>
                <c:pt idx="251">
                  <c:v>9286.7340000000077</c:v>
                </c:pt>
                <c:pt idx="252">
                  <c:v>9286.7510000000002</c:v>
                </c:pt>
                <c:pt idx="253">
                  <c:v>9286.6569999999847</c:v>
                </c:pt>
                <c:pt idx="254">
                  <c:v>9286.7289999999921</c:v>
                </c:pt>
                <c:pt idx="255">
                  <c:v>9286.6939999999922</c:v>
                </c:pt>
                <c:pt idx="256">
                  <c:v>9286.7749999999924</c:v>
                </c:pt>
                <c:pt idx="257">
                  <c:v>9286.7099999999919</c:v>
                </c:pt>
                <c:pt idx="258">
                  <c:v>9286.8109999999851</c:v>
                </c:pt>
                <c:pt idx="259">
                  <c:v>9286.69</c:v>
                </c:pt>
                <c:pt idx="260">
                  <c:v>9286.8269999999848</c:v>
                </c:pt>
                <c:pt idx="261">
                  <c:v>9286.6849999999922</c:v>
                </c:pt>
                <c:pt idx="262">
                  <c:v>9286.7039999999924</c:v>
                </c:pt>
                <c:pt idx="263">
                  <c:v>9286.683999999992</c:v>
                </c:pt>
                <c:pt idx="264">
                  <c:v>9286.6730000000007</c:v>
                </c:pt>
                <c:pt idx="265">
                  <c:v>9286.6299999999919</c:v>
                </c:pt>
                <c:pt idx="266">
                  <c:v>9286.683999999992</c:v>
                </c:pt>
                <c:pt idx="267">
                  <c:v>9286.692999999992</c:v>
                </c:pt>
                <c:pt idx="268">
                  <c:v>9286.6340000000073</c:v>
                </c:pt>
                <c:pt idx="269">
                  <c:v>9286.6290000000008</c:v>
                </c:pt>
                <c:pt idx="270">
                  <c:v>9286.7009999999918</c:v>
                </c:pt>
                <c:pt idx="271">
                  <c:v>9286.6119999999919</c:v>
                </c:pt>
                <c:pt idx="272">
                  <c:v>9286.6620000000003</c:v>
                </c:pt>
                <c:pt idx="273">
                  <c:v>9286.6450000000004</c:v>
                </c:pt>
                <c:pt idx="274">
                  <c:v>9286.6239999999925</c:v>
                </c:pt>
                <c:pt idx="275">
                  <c:v>9286.598</c:v>
                </c:pt>
                <c:pt idx="276">
                  <c:v>9286.5730000000003</c:v>
                </c:pt>
                <c:pt idx="277">
                  <c:v>9286.6229999999923</c:v>
                </c:pt>
                <c:pt idx="278">
                  <c:v>9286.5759999999846</c:v>
                </c:pt>
                <c:pt idx="279">
                  <c:v>9286.5889999999872</c:v>
                </c:pt>
                <c:pt idx="280">
                  <c:v>9286.6350000000002</c:v>
                </c:pt>
                <c:pt idx="281">
                  <c:v>9286.5450000000001</c:v>
                </c:pt>
                <c:pt idx="282">
                  <c:v>9286.59</c:v>
                </c:pt>
                <c:pt idx="283">
                  <c:v>9286.5349999999926</c:v>
                </c:pt>
                <c:pt idx="284">
                  <c:v>9286.5419999999922</c:v>
                </c:pt>
                <c:pt idx="285">
                  <c:v>9286.5</c:v>
                </c:pt>
                <c:pt idx="286">
                  <c:v>9286.6059999999852</c:v>
                </c:pt>
                <c:pt idx="287">
                  <c:v>9286.5969999999852</c:v>
                </c:pt>
                <c:pt idx="288">
                  <c:v>9286.5020000000004</c:v>
                </c:pt>
                <c:pt idx="289">
                  <c:v>9286.5329999999922</c:v>
                </c:pt>
                <c:pt idx="290">
                  <c:v>9286.5840000000007</c:v>
                </c:pt>
                <c:pt idx="291">
                  <c:v>9286.5370000000003</c:v>
                </c:pt>
                <c:pt idx="292">
                  <c:v>9286.5669999999845</c:v>
                </c:pt>
                <c:pt idx="293">
                  <c:v>9286.5339999999924</c:v>
                </c:pt>
                <c:pt idx="294">
                  <c:v>9286.5460000000003</c:v>
                </c:pt>
                <c:pt idx="295">
                  <c:v>9286.5249999999924</c:v>
                </c:pt>
                <c:pt idx="296">
                  <c:v>9286.5310000000009</c:v>
                </c:pt>
                <c:pt idx="297">
                  <c:v>9286.4989999999852</c:v>
                </c:pt>
                <c:pt idx="298">
                  <c:v>9286.4969999999848</c:v>
                </c:pt>
                <c:pt idx="299">
                  <c:v>9286.5159999999851</c:v>
                </c:pt>
                <c:pt idx="300">
                  <c:v>9286.5529999999872</c:v>
                </c:pt>
                <c:pt idx="301">
                  <c:v>9286.4349999999922</c:v>
                </c:pt>
                <c:pt idx="302">
                  <c:v>9286.4659999999858</c:v>
                </c:pt>
                <c:pt idx="303">
                  <c:v>9286.5290000000005</c:v>
                </c:pt>
                <c:pt idx="304">
                  <c:v>9286.5190000000002</c:v>
                </c:pt>
                <c:pt idx="305">
                  <c:v>9286.4069999999847</c:v>
                </c:pt>
                <c:pt idx="306">
                  <c:v>9286.509</c:v>
                </c:pt>
                <c:pt idx="307">
                  <c:v>9286.4049999999916</c:v>
                </c:pt>
                <c:pt idx="308">
                  <c:v>9286.442999999992</c:v>
                </c:pt>
                <c:pt idx="309">
                  <c:v>9286.5139999999919</c:v>
                </c:pt>
                <c:pt idx="310">
                  <c:v>9286.4410000000007</c:v>
                </c:pt>
                <c:pt idx="311">
                  <c:v>9286.4179999999851</c:v>
                </c:pt>
                <c:pt idx="312">
                  <c:v>9286.4310000000005</c:v>
                </c:pt>
                <c:pt idx="313">
                  <c:v>9286.4349999999922</c:v>
                </c:pt>
                <c:pt idx="314">
                  <c:v>9286.4549999999872</c:v>
                </c:pt>
                <c:pt idx="315">
                  <c:v>9286.4310000000005</c:v>
                </c:pt>
                <c:pt idx="316">
                  <c:v>9286.4110000000001</c:v>
                </c:pt>
                <c:pt idx="317">
                  <c:v>9286.4130000000005</c:v>
                </c:pt>
                <c:pt idx="318">
                  <c:v>9286.3629999999848</c:v>
                </c:pt>
                <c:pt idx="319">
                  <c:v>9286.4439999999922</c:v>
                </c:pt>
                <c:pt idx="320">
                  <c:v>9286.452999999985</c:v>
                </c:pt>
                <c:pt idx="321">
                  <c:v>9286.3269999999848</c:v>
                </c:pt>
                <c:pt idx="322">
                  <c:v>9286.4079999999849</c:v>
                </c:pt>
                <c:pt idx="323">
                  <c:v>9286.4110000000001</c:v>
                </c:pt>
                <c:pt idx="324">
                  <c:v>9286.4490000000005</c:v>
                </c:pt>
                <c:pt idx="325">
                  <c:v>9286.3739999999852</c:v>
                </c:pt>
                <c:pt idx="326">
                  <c:v>9286.4649999999892</c:v>
                </c:pt>
                <c:pt idx="327">
                  <c:v>9286.4079999999849</c:v>
                </c:pt>
                <c:pt idx="328">
                  <c:v>9286.3559999999798</c:v>
                </c:pt>
                <c:pt idx="329">
                  <c:v>9286.384</c:v>
                </c:pt>
                <c:pt idx="330">
                  <c:v>9286.3749999999873</c:v>
                </c:pt>
                <c:pt idx="331">
                  <c:v>9286.372999999985</c:v>
                </c:pt>
                <c:pt idx="332">
                  <c:v>9286.384</c:v>
                </c:pt>
                <c:pt idx="333">
                  <c:v>9286.4569999999858</c:v>
                </c:pt>
                <c:pt idx="334">
                  <c:v>9286.3130000000001</c:v>
                </c:pt>
                <c:pt idx="335">
                  <c:v>9286.3420000000006</c:v>
                </c:pt>
                <c:pt idx="336">
                  <c:v>9286.3619999999846</c:v>
                </c:pt>
                <c:pt idx="337">
                  <c:v>9286.4230000000007</c:v>
                </c:pt>
                <c:pt idx="338">
                  <c:v>9286.3759999999838</c:v>
                </c:pt>
                <c:pt idx="339">
                  <c:v>9286.3859999999859</c:v>
                </c:pt>
                <c:pt idx="340">
                  <c:v>9286.3699999999881</c:v>
                </c:pt>
                <c:pt idx="341">
                  <c:v>9286.3109999999851</c:v>
                </c:pt>
                <c:pt idx="342">
                  <c:v>9286.3179999999847</c:v>
                </c:pt>
                <c:pt idx="343">
                  <c:v>9286.3889999999847</c:v>
                </c:pt>
                <c:pt idx="344">
                  <c:v>9286.3109999999851</c:v>
                </c:pt>
                <c:pt idx="345">
                  <c:v>9286.359999999986</c:v>
                </c:pt>
                <c:pt idx="346">
                  <c:v>9286.2880000000005</c:v>
                </c:pt>
                <c:pt idx="347">
                  <c:v>9286.3169999999845</c:v>
                </c:pt>
                <c:pt idx="348">
                  <c:v>9286.3079999999882</c:v>
                </c:pt>
                <c:pt idx="349">
                  <c:v>9286.3919999999853</c:v>
                </c:pt>
                <c:pt idx="350">
                  <c:v>9286.3849999999893</c:v>
                </c:pt>
                <c:pt idx="351">
                  <c:v>9286.2839999999924</c:v>
                </c:pt>
                <c:pt idx="352">
                  <c:v>9286.2960000000003</c:v>
                </c:pt>
                <c:pt idx="353">
                  <c:v>9286.299999999992</c:v>
                </c:pt>
                <c:pt idx="354">
                  <c:v>9286.2330000000075</c:v>
                </c:pt>
                <c:pt idx="355">
                  <c:v>9286.3430000000008</c:v>
                </c:pt>
                <c:pt idx="356">
                  <c:v>9286.3379999999852</c:v>
                </c:pt>
                <c:pt idx="357">
                  <c:v>9286.2960000000003</c:v>
                </c:pt>
                <c:pt idx="358">
                  <c:v>9286.2780000000002</c:v>
                </c:pt>
                <c:pt idx="359">
                  <c:v>9286.3159999999862</c:v>
                </c:pt>
                <c:pt idx="360">
                  <c:v>9286.2410000000073</c:v>
                </c:pt>
                <c:pt idx="361">
                  <c:v>9286.2469999999921</c:v>
                </c:pt>
                <c:pt idx="362">
                  <c:v>9286.3159999999862</c:v>
                </c:pt>
                <c:pt idx="363">
                  <c:v>9286.2189999999919</c:v>
                </c:pt>
                <c:pt idx="364">
                  <c:v>9286.2049999999927</c:v>
                </c:pt>
                <c:pt idx="365">
                  <c:v>9286.2340000000077</c:v>
                </c:pt>
                <c:pt idx="366">
                  <c:v>9286.2400000000071</c:v>
                </c:pt>
                <c:pt idx="367">
                  <c:v>9286.2569999999851</c:v>
                </c:pt>
                <c:pt idx="368">
                  <c:v>9286.2520000000004</c:v>
                </c:pt>
                <c:pt idx="369">
                  <c:v>9286.2180000000008</c:v>
                </c:pt>
                <c:pt idx="370">
                  <c:v>9286.2919999999922</c:v>
                </c:pt>
                <c:pt idx="371">
                  <c:v>9286.2410000000073</c:v>
                </c:pt>
                <c:pt idx="372">
                  <c:v>9286.2559999999849</c:v>
                </c:pt>
                <c:pt idx="373">
                  <c:v>9286.2000000000007</c:v>
                </c:pt>
                <c:pt idx="374">
                  <c:v>9286.2520000000004</c:v>
                </c:pt>
                <c:pt idx="375">
                  <c:v>9286.2919999999922</c:v>
                </c:pt>
                <c:pt idx="376">
                  <c:v>9286.1679999999851</c:v>
                </c:pt>
                <c:pt idx="377">
                  <c:v>9286.2649999999921</c:v>
                </c:pt>
                <c:pt idx="378">
                  <c:v>9286.2150000000001</c:v>
                </c:pt>
                <c:pt idx="379">
                  <c:v>9286.26</c:v>
                </c:pt>
                <c:pt idx="380">
                  <c:v>9286.1039999999921</c:v>
                </c:pt>
                <c:pt idx="381">
                  <c:v>9286.2009999999918</c:v>
                </c:pt>
                <c:pt idx="382">
                  <c:v>9286.1779999999872</c:v>
                </c:pt>
                <c:pt idx="383">
                  <c:v>9286.1659999999847</c:v>
                </c:pt>
                <c:pt idx="384">
                  <c:v>9286.1689999999871</c:v>
                </c:pt>
                <c:pt idx="385">
                  <c:v>9286.2090000000007</c:v>
                </c:pt>
                <c:pt idx="386">
                  <c:v>9286.1450000000004</c:v>
                </c:pt>
                <c:pt idx="387">
                  <c:v>9286.2049999999927</c:v>
                </c:pt>
                <c:pt idx="388">
                  <c:v>9286.1409999999923</c:v>
                </c:pt>
                <c:pt idx="389">
                  <c:v>9286.2009999999918</c:v>
                </c:pt>
                <c:pt idx="390">
                  <c:v>9286.1980000000003</c:v>
                </c:pt>
                <c:pt idx="391">
                  <c:v>9286.1630000000005</c:v>
                </c:pt>
                <c:pt idx="392">
                  <c:v>9286.1229999999923</c:v>
                </c:pt>
                <c:pt idx="393">
                  <c:v>9286.1579999999849</c:v>
                </c:pt>
                <c:pt idx="394">
                  <c:v>9286.2049999999927</c:v>
                </c:pt>
                <c:pt idx="395">
                  <c:v>9286.125</c:v>
                </c:pt>
                <c:pt idx="396">
                  <c:v>9286.1059999999852</c:v>
                </c:pt>
                <c:pt idx="397">
                  <c:v>9286.1059999999852</c:v>
                </c:pt>
                <c:pt idx="398">
                  <c:v>9286.1059999999852</c:v>
                </c:pt>
                <c:pt idx="399">
                  <c:v>9286.1239999999925</c:v>
                </c:pt>
                <c:pt idx="400">
                  <c:v>9286.1110000000008</c:v>
                </c:pt>
                <c:pt idx="401">
                  <c:v>9286.0669999999845</c:v>
                </c:pt>
                <c:pt idx="402">
                  <c:v>9286.1260000000002</c:v>
                </c:pt>
                <c:pt idx="403">
                  <c:v>9286.0810000000001</c:v>
                </c:pt>
                <c:pt idx="404">
                  <c:v>9286.0259999999853</c:v>
                </c:pt>
                <c:pt idx="405">
                  <c:v>9286.0709999999872</c:v>
                </c:pt>
                <c:pt idx="406">
                  <c:v>9286.1239999999925</c:v>
                </c:pt>
                <c:pt idx="407">
                  <c:v>9286.068999999985</c:v>
                </c:pt>
                <c:pt idx="408">
                  <c:v>9286.098</c:v>
                </c:pt>
                <c:pt idx="409">
                  <c:v>9286.1229999999923</c:v>
                </c:pt>
                <c:pt idx="410">
                  <c:v>9286.0769999999848</c:v>
                </c:pt>
                <c:pt idx="411">
                  <c:v>9286.1460000000006</c:v>
                </c:pt>
                <c:pt idx="412">
                  <c:v>9286.1460000000006</c:v>
                </c:pt>
                <c:pt idx="413">
                  <c:v>9286.1180000000004</c:v>
                </c:pt>
                <c:pt idx="414">
                  <c:v>9286.0210000000006</c:v>
                </c:pt>
                <c:pt idx="415">
                  <c:v>9286.0259999999853</c:v>
                </c:pt>
                <c:pt idx="416">
                  <c:v>9286.0470000000005</c:v>
                </c:pt>
                <c:pt idx="417">
                  <c:v>9286.1090000000004</c:v>
                </c:pt>
                <c:pt idx="418">
                  <c:v>9286.0190000000002</c:v>
                </c:pt>
                <c:pt idx="419">
                  <c:v>9286.1090000000004</c:v>
                </c:pt>
                <c:pt idx="420">
                  <c:v>9286.0679999999847</c:v>
                </c:pt>
                <c:pt idx="421">
                  <c:v>9286.0339999999924</c:v>
                </c:pt>
                <c:pt idx="422">
                  <c:v>9286.0649999999914</c:v>
                </c:pt>
                <c:pt idx="423">
                  <c:v>9286.0120000000006</c:v>
                </c:pt>
                <c:pt idx="424">
                  <c:v>9286.0609999999851</c:v>
                </c:pt>
                <c:pt idx="425">
                  <c:v>9286.0419999999922</c:v>
                </c:pt>
                <c:pt idx="426">
                  <c:v>9286.0370000000003</c:v>
                </c:pt>
                <c:pt idx="427">
                  <c:v>9286.1260000000002</c:v>
                </c:pt>
                <c:pt idx="428">
                  <c:v>9285.9869999999846</c:v>
                </c:pt>
                <c:pt idx="429">
                  <c:v>9286.018</c:v>
                </c:pt>
                <c:pt idx="430">
                  <c:v>9286.0619999999872</c:v>
                </c:pt>
                <c:pt idx="431">
                  <c:v>9286.0679999999847</c:v>
                </c:pt>
                <c:pt idx="432">
                  <c:v>9286.01</c:v>
                </c:pt>
                <c:pt idx="433">
                  <c:v>9286.0529999999872</c:v>
                </c:pt>
                <c:pt idx="434">
                  <c:v>9286.0249999999924</c:v>
                </c:pt>
                <c:pt idx="435">
                  <c:v>9285.9629999999852</c:v>
                </c:pt>
                <c:pt idx="436">
                  <c:v>9286.0249999999924</c:v>
                </c:pt>
                <c:pt idx="437">
                  <c:v>9286.0310000000009</c:v>
                </c:pt>
                <c:pt idx="438">
                  <c:v>9285.9499999999916</c:v>
                </c:pt>
                <c:pt idx="439">
                  <c:v>9285.973</c:v>
                </c:pt>
                <c:pt idx="440">
                  <c:v>9285.9699999999848</c:v>
                </c:pt>
                <c:pt idx="441">
                  <c:v>9285.9049999999916</c:v>
                </c:pt>
                <c:pt idx="442">
                  <c:v>9285.9279999999872</c:v>
                </c:pt>
                <c:pt idx="443">
                  <c:v>9285.991</c:v>
                </c:pt>
                <c:pt idx="444">
                  <c:v>9285.924999999992</c:v>
                </c:pt>
                <c:pt idx="445">
                  <c:v>9285.9120000000003</c:v>
                </c:pt>
                <c:pt idx="446">
                  <c:v>9285.8259999999846</c:v>
                </c:pt>
                <c:pt idx="447">
                  <c:v>9285.9689999999846</c:v>
                </c:pt>
                <c:pt idx="448">
                  <c:v>9285.9149999999936</c:v>
                </c:pt>
                <c:pt idx="449">
                  <c:v>9285.982</c:v>
                </c:pt>
                <c:pt idx="450">
                  <c:v>9285.9859999999881</c:v>
                </c:pt>
                <c:pt idx="451">
                  <c:v>9285.997999999985</c:v>
                </c:pt>
                <c:pt idx="452">
                  <c:v>9285.9789999999848</c:v>
                </c:pt>
                <c:pt idx="453">
                  <c:v>9285.9459999999872</c:v>
                </c:pt>
                <c:pt idx="454">
                  <c:v>9285.9149999999936</c:v>
                </c:pt>
                <c:pt idx="455">
                  <c:v>9285.859999999986</c:v>
                </c:pt>
                <c:pt idx="456">
                  <c:v>9285.957999999986</c:v>
                </c:pt>
                <c:pt idx="457">
                  <c:v>9286.0069999999851</c:v>
                </c:pt>
                <c:pt idx="458">
                  <c:v>9285.975999999986</c:v>
                </c:pt>
                <c:pt idx="459">
                  <c:v>9286</c:v>
                </c:pt>
                <c:pt idx="460">
                  <c:v>9285.9789999999848</c:v>
                </c:pt>
                <c:pt idx="461">
                  <c:v>9285.8079999999882</c:v>
                </c:pt>
                <c:pt idx="462">
                  <c:v>9285.8499999999894</c:v>
                </c:pt>
                <c:pt idx="463">
                  <c:v>9285.9210000000003</c:v>
                </c:pt>
                <c:pt idx="464">
                  <c:v>9285.8769999999859</c:v>
                </c:pt>
                <c:pt idx="465">
                  <c:v>9285.9220000000005</c:v>
                </c:pt>
                <c:pt idx="466">
                  <c:v>9285.924999999992</c:v>
                </c:pt>
                <c:pt idx="467">
                  <c:v>9285.9159999999847</c:v>
                </c:pt>
                <c:pt idx="468">
                  <c:v>9285.83</c:v>
                </c:pt>
                <c:pt idx="469">
                  <c:v>9285.863999999985</c:v>
                </c:pt>
                <c:pt idx="470">
                  <c:v>9285.9470000000001</c:v>
                </c:pt>
                <c:pt idx="471">
                  <c:v>9285.9679999999862</c:v>
                </c:pt>
                <c:pt idx="472">
                  <c:v>9285.8499999999894</c:v>
                </c:pt>
                <c:pt idx="473">
                  <c:v>9285.8289999999852</c:v>
                </c:pt>
                <c:pt idx="474">
                  <c:v>9285.850999999986</c:v>
                </c:pt>
                <c:pt idx="475">
                  <c:v>9285.7990000000009</c:v>
                </c:pt>
                <c:pt idx="476">
                  <c:v>9285.9059999999881</c:v>
                </c:pt>
                <c:pt idx="477">
                  <c:v>9285.8310000000001</c:v>
                </c:pt>
                <c:pt idx="478">
                  <c:v>9285.8109999999851</c:v>
                </c:pt>
                <c:pt idx="479">
                  <c:v>9285.863999999985</c:v>
                </c:pt>
                <c:pt idx="480">
                  <c:v>9285.8499999999894</c:v>
                </c:pt>
                <c:pt idx="481">
                  <c:v>9285.893</c:v>
                </c:pt>
                <c:pt idx="482">
                  <c:v>9285.7880000000005</c:v>
                </c:pt>
                <c:pt idx="483">
                  <c:v>9285.7970000000005</c:v>
                </c:pt>
                <c:pt idx="484">
                  <c:v>9285.8430000000008</c:v>
                </c:pt>
                <c:pt idx="485">
                  <c:v>9285.7939999999926</c:v>
                </c:pt>
                <c:pt idx="486">
                  <c:v>9285.8469999999852</c:v>
                </c:pt>
                <c:pt idx="487">
                  <c:v>9285.8799999999846</c:v>
                </c:pt>
                <c:pt idx="488">
                  <c:v>9285.790999999992</c:v>
                </c:pt>
                <c:pt idx="489">
                  <c:v>9285.8130000000001</c:v>
                </c:pt>
                <c:pt idx="490">
                  <c:v>9285.8269999999848</c:v>
                </c:pt>
                <c:pt idx="491">
                  <c:v>9285.7970000000005</c:v>
                </c:pt>
                <c:pt idx="492">
                  <c:v>9285.7960000000003</c:v>
                </c:pt>
                <c:pt idx="493">
                  <c:v>9285.8209999999872</c:v>
                </c:pt>
                <c:pt idx="494">
                  <c:v>9285.7739999999922</c:v>
                </c:pt>
                <c:pt idx="495">
                  <c:v>9285.777</c:v>
                </c:pt>
                <c:pt idx="496">
                  <c:v>9285.7610000000004</c:v>
                </c:pt>
                <c:pt idx="497">
                  <c:v>9285.7880000000005</c:v>
                </c:pt>
                <c:pt idx="498">
                  <c:v>9285.7919999999922</c:v>
                </c:pt>
                <c:pt idx="499">
                  <c:v>9285.7739999999922</c:v>
                </c:pt>
                <c:pt idx="500">
                  <c:v>9285.8259999999846</c:v>
                </c:pt>
                <c:pt idx="501">
                  <c:v>9285.7839999999924</c:v>
                </c:pt>
                <c:pt idx="502">
                  <c:v>9285.7549999999919</c:v>
                </c:pt>
                <c:pt idx="503">
                  <c:v>9285.8220000000001</c:v>
                </c:pt>
                <c:pt idx="504">
                  <c:v>9285.7400000000071</c:v>
                </c:pt>
                <c:pt idx="505">
                  <c:v>9285.7049999999927</c:v>
                </c:pt>
                <c:pt idx="506">
                  <c:v>9285.7880000000005</c:v>
                </c:pt>
                <c:pt idx="507">
                  <c:v>9285.7510000000002</c:v>
                </c:pt>
                <c:pt idx="508">
                  <c:v>9285.7330000000075</c:v>
                </c:pt>
                <c:pt idx="509">
                  <c:v>9285.7870000000003</c:v>
                </c:pt>
                <c:pt idx="510">
                  <c:v>9285.7990000000009</c:v>
                </c:pt>
                <c:pt idx="511">
                  <c:v>9285.7630000000008</c:v>
                </c:pt>
                <c:pt idx="512">
                  <c:v>9285.7139999999927</c:v>
                </c:pt>
                <c:pt idx="513">
                  <c:v>9285.7639999999919</c:v>
                </c:pt>
                <c:pt idx="514">
                  <c:v>9285.7129999999925</c:v>
                </c:pt>
                <c:pt idx="515">
                  <c:v>9285.7180000000008</c:v>
                </c:pt>
                <c:pt idx="516">
                  <c:v>9285.7620000000006</c:v>
                </c:pt>
                <c:pt idx="517">
                  <c:v>9285.6910000000007</c:v>
                </c:pt>
                <c:pt idx="518">
                  <c:v>9285.6970000000001</c:v>
                </c:pt>
                <c:pt idx="519">
                  <c:v>9285.7009999999918</c:v>
                </c:pt>
                <c:pt idx="520">
                  <c:v>9285.7749999999924</c:v>
                </c:pt>
                <c:pt idx="521">
                  <c:v>9285.6959999999872</c:v>
                </c:pt>
                <c:pt idx="522">
                  <c:v>9285.7289999999921</c:v>
                </c:pt>
                <c:pt idx="523">
                  <c:v>9285.7389999999923</c:v>
                </c:pt>
                <c:pt idx="524">
                  <c:v>9285.6919999999918</c:v>
                </c:pt>
                <c:pt idx="525">
                  <c:v>9285.6869999999872</c:v>
                </c:pt>
                <c:pt idx="526">
                  <c:v>9285.7320000000072</c:v>
                </c:pt>
                <c:pt idx="527">
                  <c:v>9285.7080000000005</c:v>
                </c:pt>
                <c:pt idx="528">
                  <c:v>9285.7060000000001</c:v>
                </c:pt>
                <c:pt idx="529">
                  <c:v>9285.683999999992</c:v>
                </c:pt>
                <c:pt idx="530">
                  <c:v>9285.6440000000075</c:v>
                </c:pt>
                <c:pt idx="531">
                  <c:v>9245.116</c:v>
                </c:pt>
                <c:pt idx="532">
                  <c:v>8991.5370000000003</c:v>
                </c:pt>
                <c:pt idx="533">
                  <c:v>9049.6910000000007</c:v>
                </c:pt>
                <c:pt idx="534">
                  <c:v>9048.3819999999851</c:v>
                </c:pt>
                <c:pt idx="535">
                  <c:v>9049.2520000000004</c:v>
                </c:pt>
                <c:pt idx="536">
                  <c:v>9049.2990000000009</c:v>
                </c:pt>
                <c:pt idx="537">
                  <c:v>9049.3320000000003</c:v>
                </c:pt>
                <c:pt idx="538">
                  <c:v>9049.3149999999914</c:v>
                </c:pt>
                <c:pt idx="539">
                  <c:v>9049.3130000000001</c:v>
                </c:pt>
                <c:pt idx="540">
                  <c:v>9049.3320000000003</c:v>
                </c:pt>
                <c:pt idx="541">
                  <c:v>9049.3040000000001</c:v>
                </c:pt>
                <c:pt idx="542">
                  <c:v>9049.2530000000006</c:v>
                </c:pt>
                <c:pt idx="543">
                  <c:v>9049.2549999999919</c:v>
                </c:pt>
                <c:pt idx="544">
                  <c:v>9049.2710000000006</c:v>
                </c:pt>
                <c:pt idx="545">
                  <c:v>9049.2450000000008</c:v>
                </c:pt>
                <c:pt idx="546">
                  <c:v>9049.2540000000008</c:v>
                </c:pt>
                <c:pt idx="547">
                  <c:v>9049.2279999999919</c:v>
                </c:pt>
                <c:pt idx="548">
                  <c:v>9049.1710000000003</c:v>
                </c:pt>
                <c:pt idx="549">
                  <c:v>9049.2289999999921</c:v>
                </c:pt>
                <c:pt idx="550">
                  <c:v>9049.1350000000002</c:v>
                </c:pt>
                <c:pt idx="551">
                  <c:v>9049.0709999999872</c:v>
                </c:pt>
                <c:pt idx="552">
                  <c:v>9049.1080000000002</c:v>
                </c:pt>
                <c:pt idx="553">
                  <c:v>9049.1890000000003</c:v>
                </c:pt>
                <c:pt idx="554">
                  <c:v>9049.17</c:v>
                </c:pt>
                <c:pt idx="555">
                  <c:v>9049.2309999999925</c:v>
                </c:pt>
                <c:pt idx="556">
                  <c:v>9049.1730000000007</c:v>
                </c:pt>
                <c:pt idx="557">
                  <c:v>9049.1530000000002</c:v>
                </c:pt>
                <c:pt idx="558">
                  <c:v>9049.174999999992</c:v>
                </c:pt>
                <c:pt idx="559">
                  <c:v>9049.1689999999871</c:v>
                </c:pt>
                <c:pt idx="560">
                  <c:v>9049.2230000000072</c:v>
                </c:pt>
                <c:pt idx="561">
                  <c:v>9049.1880000000001</c:v>
                </c:pt>
                <c:pt idx="562">
                  <c:v>9049.2090000000007</c:v>
                </c:pt>
                <c:pt idx="563">
                  <c:v>9049.2369999999919</c:v>
                </c:pt>
                <c:pt idx="564">
                  <c:v>9049.2129999999925</c:v>
                </c:pt>
                <c:pt idx="565">
                  <c:v>9049.2440000000079</c:v>
                </c:pt>
                <c:pt idx="566">
                  <c:v>9049.1880000000001</c:v>
                </c:pt>
                <c:pt idx="567">
                  <c:v>9049.2749999999924</c:v>
                </c:pt>
                <c:pt idx="568">
                  <c:v>9049.2330000000075</c:v>
                </c:pt>
                <c:pt idx="569">
                  <c:v>9049.2360000000008</c:v>
                </c:pt>
                <c:pt idx="570">
                  <c:v>9049.25</c:v>
                </c:pt>
                <c:pt idx="571">
                  <c:v>9049.1630000000005</c:v>
                </c:pt>
                <c:pt idx="572">
                  <c:v>9049.2320000000072</c:v>
                </c:pt>
                <c:pt idx="573">
                  <c:v>9049.2250000000004</c:v>
                </c:pt>
                <c:pt idx="574">
                  <c:v>9049.259</c:v>
                </c:pt>
                <c:pt idx="575">
                  <c:v>9049.2340000000077</c:v>
                </c:pt>
                <c:pt idx="576">
                  <c:v>9049.2430000000077</c:v>
                </c:pt>
                <c:pt idx="577">
                  <c:v>9049.1959999999872</c:v>
                </c:pt>
                <c:pt idx="578">
                  <c:v>9049.1869999999872</c:v>
                </c:pt>
                <c:pt idx="579">
                  <c:v>9049.1959999999872</c:v>
                </c:pt>
                <c:pt idx="580">
                  <c:v>9049.2450000000008</c:v>
                </c:pt>
                <c:pt idx="581">
                  <c:v>9049.1669999999849</c:v>
                </c:pt>
                <c:pt idx="582">
                  <c:v>9049.1649999999936</c:v>
                </c:pt>
                <c:pt idx="583">
                  <c:v>9049.1569999999847</c:v>
                </c:pt>
                <c:pt idx="584">
                  <c:v>9049.2209999999923</c:v>
                </c:pt>
                <c:pt idx="585">
                  <c:v>9049.183999999992</c:v>
                </c:pt>
                <c:pt idx="586">
                  <c:v>9049.174999999992</c:v>
                </c:pt>
                <c:pt idx="587">
                  <c:v>9049.2379999999921</c:v>
                </c:pt>
                <c:pt idx="588">
                  <c:v>9049.2000000000007</c:v>
                </c:pt>
                <c:pt idx="589">
                  <c:v>9049.1620000000003</c:v>
                </c:pt>
                <c:pt idx="590">
                  <c:v>9049.2039999999924</c:v>
                </c:pt>
                <c:pt idx="591">
                  <c:v>9049.1689999999871</c:v>
                </c:pt>
                <c:pt idx="592">
                  <c:v>9049.1540000000005</c:v>
                </c:pt>
                <c:pt idx="593">
                  <c:v>9049.201999999992</c:v>
                </c:pt>
                <c:pt idx="594">
                  <c:v>9049.1880000000001</c:v>
                </c:pt>
                <c:pt idx="595">
                  <c:v>9049.0990000000002</c:v>
                </c:pt>
                <c:pt idx="596">
                  <c:v>9049.2049999999927</c:v>
                </c:pt>
                <c:pt idx="597">
                  <c:v>9049.2170000000006</c:v>
                </c:pt>
                <c:pt idx="598">
                  <c:v>9049.1340000000073</c:v>
                </c:pt>
                <c:pt idx="599">
                  <c:v>9049.2369999999919</c:v>
                </c:pt>
                <c:pt idx="600">
                  <c:v>9049.1849999999922</c:v>
                </c:pt>
                <c:pt idx="601">
                  <c:v>9049.1769999999851</c:v>
                </c:pt>
                <c:pt idx="602">
                  <c:v>9049.1530000000002</c:v>
                </c:pt>
                <c:pt idx="603">
                  <c:v>9049.1890000000003</c:v>
                </c:pt>
                <c:pt idx="604">
                  <c:v>9049.174999999992</c:v>
                </c:pt>
                <c:pt idx="605">
                  <c:v>9049.1820000000007</c:v>
                </c:pt>
                <c:pt idx="606">
                  <c:v>9049.1360000000004</c:v>
                </c:pt>
                <c:pt idx="607">
                  <c:v>9049.1559999999881</c:v>
                </c:pt>
                <c:pt idx="608">
                  <c:v>9049.0830000000005</c:v>
                </c:pt>
                <c:pt idx="609">
                  <c:v>9049.2060000000001</c:v>
                </c:pt>
                <c:pt idx="610">
                  <c:v>9049.1869999999872</c:v>
                </c:pt>
                <c:pt idx="611">
                  <c:v>9049.1340000000073</c:v>
                </c:pt>
                <c:pt idx="612">
                  <c:v>9049.1679999999851</c:v>
                </c:pt>
                <c:pt idx="613">
                  <c:v>9049.1419999999925</c:v>
                </c:pt>
                <c:pt idx="614">
                  <c:v>9049.1779999999872</c:v>
                </c:pt>
                <c:pt idx="615">
                  <c:v>9049.1489999999922</c:v>
                </c:pt>
                <c:pt idx="616">
                  <c:v>9049.1380000000008</c:v>
                </c:pt>
                <c:pt idx="617">
                  <c:v>9049.2170000000006</c:v>
                </c:pt>
                <c:pt idx="618">
                  <c:v>9049.1579999999849</c:v>
                </c:pt>
                <c:pt idx="619">
                  <c:v>9049.183999999992</c:v>
                </c:pt>
                <c:pt idx="620">
                  <c:v>9049.1540000000005</c:v>
                </c:pt>
                <c:pt idx="621">
                  <c:v>8853.3869999999861</c:v>
                </c:pt>
                <c:pt idx="622">
                  <c:v>8793.1370000000006</c:v>
                </c:pt>
                <c:pt idx="623">
                  <c:v>8809.5370000000003</c:v>
                </c:pt>
                <c:pt idx="624">
                  <c:v>8809.6360000000004</c:v>
                </c:pt>
                <c:pt idx="625">
                  <c:v>8809.9149999999936</c:v>
                </c:pt>
                <c:pt idx="626">
                  <c:v>8810.0110000000004</c:v>
                </c:pt>
                <c:pt idx="627">
                  <c:v>8810.0429999999924</c:v>
                </c:pt>
                <c:pt idx="628">
                  <c:v>8809.9390000000003</c:v>
                </c:pt>
                <c:pt idx="629">
                  <c:v>8810.0429999999924</c:v>
                </c:pt>
                <c:pt idx="630">
                  <c:v>8810.0010000000002</c:v>
                </c:pt>
                <c:pt idx="631">
                  <c:v>8810.0480000000007</c:v>
                </c:pt>
                <c:pt idx="632">
                  <c:v>8810.0460000000003</c:v>
                </c:pt>
                <c:pt idx="633">
                  <c:v>8810.031999999992</c:v>
                </c:pt>
                <c:pt idx="634">
                  <c:v>8810.0519999999851</c:v>
                </c:pt>
                <c:pt idx="635">
                  <c:v>8810.0460000000003</c:v>
                </c:pt>
                <c:pt idx="636">
                  <c:v>8810.1319999999923</c:v>
                </c:pt>
                <c:pt idx="637">
                  <c:v>8810.1190000000006</c:v>
                </c:pt>
                <c:pt idx="638">
                  <c:v>8810.077999999985</c:v>
                </c:pt>
                <c:pt idx="639">
                  <c:v>8810.1110000000008</c:v>
                </c:pt>
                <c:pt idx="640">
                  <c:v>8810.1810000000005</c:v>
                </c:pt>
                <c:pt idx="641">
                  <c:v>8810.1</c:v>
                </c:pt>
                <c:pt idx="642">
                  <c:v>8810.15</c:v>
                </c:pt>
                <c:pt idx="643">
                  <c:v>8810.2039999999924</c:v>
                </c:pt>
                <c:pt idx="644">
                  <c:v>8810.183999999992</c:v>
                </c:pt>
                <c:pt idx="645">
                  <c:v>8810.2170000000006</c:v>
                </c:pt>
                <c:pt idx="646">
                  <c:v>8810.2039999999924</c:v>
                </c:pt>
                <c:pt idx="647">
                  <c:v>8810.1980000000003</c:v>
                </c:pt>
                <c:pt idx="648">
                  <c:v>8810.1990000000005</c:v>
                </c:pt>
                <c:pt idx="649">
                  <c:v>8810.2400000000071</c:v>
                </c:pt>
                <c:pt idx="650">
                  <c:v>8810.2630000000008</c:v>
                </c:pt>
                <c:pt idx="651">
                  <c:v>8810.2980000000007</c:v>
                </c:pt>
                <c:pt idx="652">
                  <c:v>8810.3220000000001</c:v>
                </c:pt>
                <c:pt idx="653">
                  <c:v>8810.3209999999872</c:v>
                </c:pt>
                <c:pt idx="654">
                  <c:v>8810.3529999999846</c:v>
                </c:pt>
                <c:pt idx="655">
                  <c:v>8810.336999999985</c:v>
                </c:pt>
                <c:pt idx="656">
                  <c:v>8810.3799999999846</c:v>
                </c:pt>
                <c:pt idx="657">
                  <c:v>8810.3569999999836</c:v>
                </c:pt>
                <c:pt idx="658">
                  <c:v>8810.3119999999872</c:v>
                </c:pt>
                <c:pt idx="659">
                  <c:v>8810.4589999999862</c:v>
                </c:pt>
                <c:pt idx="660">
                  <c:v>8810.4149999999936</c:v>
                </c:pt>
                <c:pt idx="661">
                  <c:v>8810.4149999999936</c:v>
                </c:pt>
                <c:pt idx="662">
                  <c:v>8810.3709999999846</c:v>
                </c:pt>
                <c:pt idx="663">
                  <c:v>8810.3879999999881</c:v>
                </c:pt>
                <c:pt idx="664">
                  <c:v>8810.4189999999871</c:v>
                </c:pt>
                <c:pt idx="665">
                  <c:v>8810.4120000000003</c:v>
                </c:pt>
                <c:pt idx="666">
                  <c:v>8810.5159999999851</c:v>
                </c:pt>
                <c:pt idx="667">
                  <c:v>8810.48</c:v>
                </c:pt>
                <c:pt idx="668">
                  <c:v>8810.4419999999918</c:v>
                </c:pt>
                <c:pt idx="669">
                  <c:v>8810.41</c:v>
                </c:pt>
                <c:pt idx="670">
                  <c:v>8810.5339999999924</c:v>
                </c:pt>
                <c:pt idx="671">
                  <c:v>8810.5290000000005</c:v>
                </c:pt>
                <c:pt idx="672">
                  <c:v>8810.4989999999852</c:v>
                </c:pt>
                <c:pt idx="673">
                  <c:v>8810.5709999999872</c:v>
                </c:pt>
                <c:pt idx="674">
                  <c:v>8810.5030000000006</c:v>
                </c:pt>
                <c:pt idx="675">
                  <c:v>8810.5239999999922</c:v>
                </c:pt>
                <c:pt idx="676">
                  <c:v>8810.5810000000001</c:v>
                </c:pt>
                <c:pt idx="677">
                  <c:v>8810.5439999999926</c:v>
                </c:pt>
                <c:pt idx="678">
                  <c:v>8810.5679999999847</c:v>
                </c:pt>
                <c:pt idx="679">
                  <c:v>8810.5740000000005</c:v>
                </c:pt>
                <c:pt idx="680">
                  <c:v>8810.5930000000008</c:v>
                </c:pt>
                <c:pt idx="681">
                  <c:v>8810.5949999999921</c:v>
                </c:pt>
                <c:pt idx="682">
                  <c:v>8810.5840000000007</c:v>
                </c:pt>
                <c:pt idx="683">
                  <c:v>8810.6049999999923</c:v>
                </c:pt>
                <c:pt idx="684">
                  <c:v>8810.6340000000073</c:v>
                </c:pt>
                <c:pt idx="685">
                  <c:v>8810.5990000000002</c:v>
                </c:pt>
                <c:pt idx="686">
                  <c:v>8810.6010000000006</c:v>
                </c:pt>
                <c:pt idx="687">
                  <c:v>8810.6090000000004</c:v>
                </c:pt>
                <c:pt idx="688">
                  <c:v>8810.52</c:v>
                </c:pt>
                <c:pt idx="689">
                  <c:v>8810.1859999999851</c:v>
                </c:pt>
                <c:pt idx="690">
                  <c:v>8809.8959999999861</c:v>
                </c:pt>
                <c:pt idx="691">
                  <c:v>8810.1880000000001</c:v>
                </c:pt>
                <c:pt idx="692">
                  <c:v>8810.2440000000079</c:v>
                </c:pt>
                <c:pt idx="693">
                  <c:v>8810.2070000000003</c:v>
                </c:pt>
                <c:pt idx="694">
                  <c:v>8810.1919999999918</c:v>
                </c:pt>
                <c:pt idx="695">
                  <c:v>8810.26</c:v>
                </c:pt>
                <c:pt idx="696">
                  <c:v>8810.2520000000004</c:v>
                </c:pt>
                <c:pt idx="697">
                  <c:v>8810.2459999999919</c:v>
                </c:pt>
                <c:pt idx="698">
                  <c:v>8810.1589999999851</c:v>
                </c:pt>
                <c:pt idx="699">
                  <c:v>8810.2279999999919</c:v>
                </c:pt>
                <c:pt idx="700">
                  <c:v>8810.2929999999924</c:v>
                </c:pt>
                <c:pt idx="701">
                  <c:v>8810.2459999999919</c:v>
                </c:pt>
                <c:pt idx="702">
                  <c:v>8810.2739999999922</c:v>
                </c:pt>
                <c:pt idx="703">
                  <c:v>8810.2479999999923</c:v>
                </c:pt>
                <c:pt idx="704">
                  <c:v>8810.2620000000006</c:v>
                </c:pt>
                <c:pt idx="705">
                  <c:v>8810.2250000000004</c:v>
                </c:pt>
                <c:pt idx="706">
                  <c:v>8810.2659999999851</c:v>
                </c:pt>
                <c:pt idx="707">
                  <c:v>8810.2530000000006</c:v>
                </c:pt>
                <c:pt idx="708">
                  <c:v>8810.2749999999924</c:v>
                </c:pt>
                <c:pt idx="709">
                  <c:v>8810.2710000000006</c:v>
                </c:pt>
                <c:pt idx="710">
                  <c:v>8810.2939999999926</c:v>
                </c:pt>
                <c:pt idx="711">
                  <c:v>8810.2829999999922</c:v>
                </c:pt>
                <c:pt idx="712">
                  <c:v>8810.2620000000006</c:v>
                </c:pt>
                <c:pt idx="713">
                  <c:v>8810.2690000000002</c:v>
                </c:pt>
                <c:pt idx="714">
                  <c:v>8810.2649999999921</c:v>
                </c:pt>
                <c:pt idx="715">
                  <c:v>8810.2780000000002</c:v>
                </c:pt>
                <c:pt idx="716">
                  <c:v>8810.299999999992</c:v>
                </c:pt>
                <c:pt idx="717">
                  <c:v>8810.2569999999851</c:v>
                </c:pt>
                <c:pt idx="718">
                  <c:v>8810.2710000000006</c:v>
                </c:pt>
                <c:pt idx="719">
                  <c:v>8810.2919999999922</c:v>
                </c:pt>
                <c:pt idx="720">
                  <c:v>8810.318999999985</c:v>
                </c:pt>
                <c:pt idx="721">
                  <c:v>8810.2950000000001</c:v>
                </c:pt>
                <c:pt idx="722">
                  <c:v>8810.3179999999847</c:v>
                </c:pt>
                <c:pt idx="723">
                  <c:v>8810.277</c:v>
                </c:pt>
                <c:pt idx="724">
                  <c:v>8810.345999999985</c:v>
                </c:pt>
                <c:pt idx="725">
                  <c:v>8810.2559999999849</c:v>
                </c:pt>
                <c:pt idx="726">
                  <c:v>8810.3659999999836</c:v>
                </c:pt>
                <c:pt idx="727">
                  <c:v>8810.3019999999851</c:v>
                </c:pt>
                <c:pt idx="728">
                  <c:v>8810.3539999999848</c:v>
                </c:pt>
                <c:pt idx="729">
                  <c:v>8810.363999999985</c:v>
                </c:pt>
                <c:pt idx="730">
                  <c:v>8810.4390000000003</c:v>
                </c:pt>
                <c:pt idx="731">
                  <c:v>8810.3649999999852</c:v>
                </c:pt>
                <c:pt idx="732">
                  <c:v>8810.3179999999847</c:v>
                </c:pt>
                <c:pt idx="733">
                  <c:v>8810.3949999999913</c:v>
                </c:pt>
                <c:pt idx="734">
                  <c:v>8810.3659999999836</c:v>
                </c:pt>
                <c:pt idx="735">
                  <c:v>8810.3619999999846</c:v>
                </c:pt>
                <c:pt idx="736">
                  <c:v>8810.3889999999847</c:v>
                </c:pt>
                <c:pt idx="737">
                  <c:v>8810.4499999999916</c:v>
                </c:pt>
                <c:pt idx="738">
                  <c:v>8810.3619999999846</c:v>
                </c:pt>
                <c:pt idx="739">
                  <c:v>8810.3969999999881</c:v>
                </c:pt>
                <c:pt idx="740">
                  <c:v>8810.3379999999852</c:v>
                </c:pt>
                <c:pt idx="741">
                  <c:v>8810.3529999999846</c:v>
                </c:pt>
                <c:pt idx="742">
                  <c:v>8810.350999999986</c:v>
                </c:pt>
                <c:pt idx="743">
                  <c:v>8810.3879999999881</c:v>
                </c:pt>
                <c:pt idx="744">
                  <c:v>8810.359999999986</c:v>
                </c:pt>
                <c:pt idx="745">
                  <c:v>8810.3539999999848</c:v>
                </c:pt>
                <c:pt idx="746">
                  <c:v>8810.4040000000005</c:v>
                </c:pt>
                <c:pt idx="747">
                  <c:v>8810.3159999999862</c:v>
                </c:pt>
                <c:pt idx="748">
                  <c:v>8810.3609999999881</c:v>
                </c:pt>
                <c:pt idx="749">
                  <c:v>8810.3759999999838</c:v>
                </c:pt>
                <c:pt idx="750">
                  <c:v>8810.4009999999853</c:v>
                </c:pt>
                <c:pt idx="751">
                  <c:v>8810.3609999999881</c:v>
                </c:pt>
                <c:pt idx="752">
                  <c:v>8810.3539999999848</c:v>
                </c:pt>
                <c:pt idx="753">
                  <c:v>8810.4439999999922</c:v>
                </c:pt>
                <c:pt idx="754">
                  <c:v>8810.3529999999846</c:v>
                </c:pt>
                <c:pt idx="755">
                  <c:v>8810.3559999999798</c:v>
                </c:pt>
                <c:pt idx="756">
                  <c:v>8810.3169999999845</c:v>
                </c:pt>
                <c:pt idx="757">
                  <c:v>8810.4330000000009</c:v>
                </c:pt>
                <c:pt idx="758">
                  <c:v>8810.345999999985</c:v>
                </c:pt>
                <c:pt idx="759">
                  <c:v>8810.3959999999861</c:v>
                </c:pt>
                <c:pt idx="760">
                  <c:v>8810.3759999999838</c:v>
                </c:pt>
                <c:pt idx="761">
                  <c:v>8810.4380000000001</c:v>
                </c:pt>
                <c:pt idx="762">
                  <c:v>8810.3529999999846</c:v>
                </c:pt>
                <c:pt idx="763">
                  <c:v>8810.4629999999852</c:v>
                </c:pt>
                <c:pt idx="764">
                  <c:v>8810.3659999999836</c:v>
                </c:pt>
                <c:pt idx="765">
                  <c:v>8810.3739999999852</c:v>
                </c:pt>
                <c:pt idx="766">
                  <c:v>8810.4539999999852</c:v>
                </c:pt>
                <c:pt idx="767">
                  <c:v>8810.3940000000002</c:v>
                </c:pt>
                <c:pt idx="768">
                  <c:v>8810.345999999985</c:v>
                </c:pt>
                <c:pt idx="769">
                  <c:v>8810.4330000000009</c:v>
                </c:pt>
                <c:pt idx="770">
                  <c:v>8810.433999999992</c:v>
                </c:pt>
                <c:pt idx="771">
                  <c:v>8810.363999999985</c:v>
                </c:pt>
                <c:pt idx="772">
                  <c:v>8810.3789999999881</c:v>
                </c:pt>
                <c:pt idx="773">
                  <c:v>8810.4369999999872</c:v>
                </c:pt>
                <c:pt idx="774">
                  <c:v>8810.368999999986</c:v>
                </c:pt>
                <c:pt idx="775">
                  <c:v>8810.4279999999872</c:v>
                </c:pt>
                <c:pt idx="776">
                  <c:v>8810.4159999999847</c:v>
                </c:pt>
                <c:pt idx="777">
                  <c:v>8810.4210000000003</c:v>
                </c:pt>
                <c:pt idx="778">
                  <c:v>8810.442999999992</c:v>
                </c:pt>
                <c:pt idx="779">
                  <c:v>8810.473</c:v>
                </c:pt>
                <c:pt idx="780">
                  <c:v>8810.3819999999851</c:v>
                </c:pt>
                <c:pt idx="781">
                  <c:v>8810.3879999999881</c:v>
                </c:pt>
                <c:pt idx="782">
                  <c:v>8810.393</c:v>
                </c:pt>
                <c:pt idx="783">
                  <c:v>8810.4539999999852</c:v>
                </c:pt>
                <c:pt idx="784">
                  <c:v>8810.3969999999881</c:v>
                </c:pt>
                <c:pt idx="785">
                  <c:v>8810.39</c:v>
                </c:pt>
                <c:pt idx="786">
                  <c:v>8810.402</c:v>
                </c:pt>
                <c:pt idx="787">
                  <c:v>8810.4470000000001</c:v>
                </c:pt>
                <c:pt idx="788">
                  <c:v>8810.3779999999861</c:v>
                </c:pt>
                <c:pt idx="789">
                  <c:v>8810.4149999999936</c:v>
                </c:pt>
                <c:pt idx="790">
                  <c:v>8810.4499999999916</c:v>
                </c:pt>
                <c:pt idx="791">
                  <c:v>8810.3769999999859</c:v>
                </c:pt>
                <c:pt idx="792">
                  <c:v>8810.3940000000002</c:v>
                </c:pt>
                <c:pt idx="793">
                  <c:v>8810.3879999999881</c:v>
                </c:pt>
                <c:pt idx="794">
                  <c:v>8810.3959999999861</c:v>
                </c:pt>
                <c:pt idx="795">
                  <c:v>8810.3699999999881</c:v>
                </c:pt>
                <c:pt idx="796">
                  <c:v>8810.4149999999936</c:v>
                </c:pt>
                <c:pt idx="797">
                  <c:v>8810.4259999999849</c:v>
                </c:pt>
                <c:pt idx="798">
                  <c:v>8810.3859999999859</c:v>
                </c:pt>
                <c:pt idx="799">
                  <c:v>8810.4089999999851</c:v>
                </c:pt>
                <c:pt idx="800">
                  <c:v>8810.3249999999916</c:v>
                </c:pt>
                <c:pt idx="801">
                  <c:v>8810.4490000000005</c:v>
                </c:pt>
                <c:pt idx="802">
                  <c:v>8810.402</c:v>
                </c:pt>
                <c:pt idx="803">
                  <c:v>8810.4120000000003</c:v>
                </c:pt>
                <c:pt idx="804">
                  <c:v>8810.3159999999862</c:v>
                </c:pt>
                <c:pt idx="805">
                  <c:v>8810.3130000000001</c:v>
                </c:pt>
                <c:pt idx="806">
                  <c:v>8810.350999999986</c:v>
                </c:pt>
                <c:pt idx="807">
                  <c:v>8810.3420000000006</c:v>
                </c:pt>
                <c:pt idx="808">
                  <c:v>8810.363999999985</c:v>
                </c:pt>
                <c:pt idx="809">
                  <c:v>8810.4210000000003</c:v>
                </c:pt>
                <c:pt idx="810">
                  <c:v>8810.368999999986</c:v>
                </c:pt>
                <c:pt idx="811">
                  <c:v>8810.384</c:v>
                </c:pt>
                <c:pt idx="812">
                  <c:v>8810.2880000000005</c:v>
                </c:pt>
                <c:pt idx="813">
                  <c:v>8810.3739999999852</c:v>
                </c:pt>
                <c:pt idx="814">
                  <c:v>8810.3289999999852</c:v>
                </c:pt>
                <c:pt idx="815">
                  <c:v>8810.4159999999847</c:v>
                </c:pt>
                <c:pt idx="816">
                  <c:v>8810.4349999999922</c:v>
                </c:pt>
                <c:pt idx="817">
                  <c:v>8810.42</c:v>
                </c:pt>
                <c:pt idx="818">
                  <c:v>8810.3919999999853</c:v>
                </c:pt>
                <c:pt idx="819">
                  <c:v>8810.3490000000002</c:v>
                </c:pt>
                <c:pt idx="820">
                  <c:v>8810.359999999986</c:v>
                </c:pt>
                <c:pt idx="821">
                  <c:v>8810.3179999999847</c:v>
                </c:pt>
                <c:pt idx="822">
                  <c:v>8810.354999999985</c:v>
                </c:pt>
                <c:pt idx="823">
                  <c:v>8810.350999999986</c:v>
                </c:pt>
                <c:pt idx="824">
                  <c:v>8810.3849999999893</c:v>
                </c:pt>
                <c:pt idx="825">
                  <c:v>8810.3389999999872</c:v>
                </c:pt>
                <c:pt idx="826">
                  <c:v>8810.3340000000007</c:v>
                </c:pt>
                <c:pt idx="827">
                  <c:v>8810.368999999986</c:v>
                </c:pt>
                <c:pt idx="828">
                  <c:v>8810.3389999999872</c:v>
                </c:pt>
                <c:pt idx="829">
                  <c:v>8810.3739999999852</c:v>
                </c:pt>
                <c:pt idx="830">
                  <c:v>8810.4069999999847</c:v>
                </c:pt>
                <c:pt idx="831">
                  <c:v>8810.2659999999851</c:v>
                </c:pt>
                <c:pt idx="832">
                  <c:v>8810.3529999999846</c:v>
                </c:pt>
                <c:pt idx="833">
                  <c:v>8810.3539999999848</c:v>
                </c:pt>
                <c:pt idx="834">
                  <c:v>8810.3259999999846</c:v>
                </c:pt>
                <c:pt idx="835">
                  <c:v>8810.3340000000007</c:v>
                </c:pt>
                <c:pt idx="836">
                  <c:v>8810.3629999999848</c:v>
                </c:pt>
                <c:pt idx="837">
                  <c:v>8810.3619999999846</c:v>
                </c:pt>
                <c:pt idx="838">
                  <c:v>8810.372999999985</c:v>
                </c:pt>
                <c:pt idx="839">
                  <c:v>8810.3749999999873</c:v>
                </c:pt>
                <c:pt idx="840">
                  <c:v>8810.3490000000002</c:v>
                </c:pt>
                <c:pt idx="841">
                  <c:v>8810.31</c:v>
                </c:pt>
                <c:pt idx="842">
                  <c:v>8810.3539999999848</c:v>
                </c:pt>
                <c:pt idx="843">
                  <c:v>8810.3629999999848</c:v>
                </c:pt>
                <c:pt idx="844">
                  <c:v>8810.4629999999852</c:v>
                </c:pt>
                <c:pt idx="845">
                  <c:v>8810.31</c:v>
                </c:pt>
                <c:pt idx="846">
                  <c:v>8810.3439999999919</c:v>
                </c:pt>
                <c:pt idx="847">
                  <c:v>8810.3389999999872</c:v>
                </c:pt>
                <c:pt idx="848">
                  <c:v>8810.2330000000075</c:v>
                </c:pt>
                <c:pt idx="849">
                  <c:v>8810.3140000000003</c:v>
                </c:pt>
                <c:pt idx="850">
                  <c:v>8810.3009999999849</c:v>
                </c:pt>
                <c:pt idx="851">
                  <c:v>8810.2559999999849</c:v>
                </c:pt>
                <c:pt idx="852">
                  <c:v>8810.2489999999925</c:v>
                </c:pt>
                <c:pt idx="853">
                  <c:v>8810.2900000000009</c:v>
                </c:pt>
                <c:pt idx="854">
                  <c:v>8810.2790000000005</c:v>
                </c:pt>
                <c:pt idx="855">
                  <c:v>8810.2810000000009</c:v>
                </c:pt>
                <c:pt idx="856">
                  <c:v>8810.277</c:v>
                </c:pt>
                <c:pt idx="857">
                  <c:v>8810.2759999999853</c:v>
                </c:pt>
                <c:pt idx="858">
                  <c:v>8810.3119999999872</c:v>
                </c:pt>
                <c:pt idx="859">
                  <c:v>8810.2929999999924</c:v>
                </c:pt>
                <c:pt idx="860">
                  <c:v>8810.336999999985</c:v>
                </c:pt>
                <c:pt idx="861">
                  <c:v>8810.350999999986</c:v>
                </c:pt>
                <c:pt idx="862">
                  <c:v>8810.3289999999852</c:v>
                </c:pt>
                <c:pt idx="863">
                  <c:v>8810.3069999999861</c:v>
                </c:pt>
                <c:pt idx="864">
                  <c:v>8810.3069999999861</c:v>
                </c:pt>
                <c:pt idx="865">
                  <c:v>8810.3059999999859</c:v>
                </c:pt>
                <c:pt idx="866">
                  <c:v>8810.2880000000005</c:v>
                </c:pt>
                <c:pt idx="867">
                  <c:v>8810.3179999999847</c:v>
                </c:pt>
                <c:pt idx="868">
                  <c:v>8810.3009999999849</c:v>
                </c:pt>
                <c:pt idx="869">
                  <c:v>8810.31</c:v>
                </c:pt>
                <c:pt idx="870">
                  <c:v>8810.3410000000003</c:v>
                </c:pt>
                <c:pt idx="871">
                  <c:v>8810.2860000000001</c:v>
                </c:pt>
                <c:pt idx="872">
                  <c:v>8810.3269999999848</c:v>
                </c:pt>
                <c:pt idx="873">
                  <c:v>8810.2690000000002</c:v>
                </c:pt>
                <c:pt idx="874">
                  <c:v>8810.3320000000003</c:v>
                </c:pt>
                <c:pt idx="875">
                  <c:v>8810.27</c:v>
                </c:pt>
                <c:pt idx="876">
                  <c:v>8810.3209999999872</c:v>
                </c:pt>
                <c:pt idx="877">
                  <c:v>8810.3389999999872</c:v>
                </c:pt>
                <c:pt idx="878">
                  <c:v>8810.3119999999872</c:v>
                </c:pt>
                <c:pt idx="879">
                  <c:v>8810.3249999999916</c:v>
                </c:pt>
                <c:pt idx="880">
                  <c:v>8810.3499999999894</c:v>
                </c:pt>
                <c:pt idx="881">
                  <c:v>8810.3609999999881</c:v>
                </c:pt>
                <c:pt idx="882">
                  <c:v>8810.3179999999847</c:v>
                </c:pt>
                <c:pt idx="883">
                  <c:v>8810.442999999992</c:v>
                </c:pt>
                <c:pt idx="884">
                  <c:v>8810.345999999985</c:v>
                </c:pt>
                <c:pt idx="885">
                  <c:v>8810.3009999999849</c:v>
                </c:pt>
                <c:pt idx="886">
                  <c:v>8810.3330000000005</c:v>
                </c:pt>
                <c:pt idx="887">
                  <c:v>8810.3529999999846</c:v>
                </c:pt>
                <c:pt idx="888">
                  <c:v>8810.3159999999862</c:v>
                </c:pt>
                <c:pt idx="889">
                  <c:v>8810.2870000000003</c:v>
                </c:pt>
                <c:pt idx="890">
                  <c:v>8810.3879999999881</c:v>
                </c:pt>
                <c:pt idx="891">
                  <c:v>8810.3259999999846</c:v>
                </c:pt>
                <c:pt idx="892">
                  <c:v>8810.31</c:v>
                </c:pt>
                <c:pt idx="893">
                  <c:v>8810.2870000000003</c:v>
                </c:pt>
                <c:pt idx="894">
                  <c:v>8810.2289999999921</c:v>
                </c:pt>
                <c:pt idx="895">
                  <c:v>8810.2690000000002</c:v>
                </c:pt>
                <c:pt idx="896">
                  <c:v>8810.3040000000001</c:v>
                </c:pt>
                <c:pt idx="897">
                  <c:v>8810.3490000000002</c:v>
                </c:pt>
                <c:pt idx="898">
                  <c:v>8810.2749999999924</c:v>
                </c:pt>
                <c:pt idx="899">
                  <c:v>8810.25</c:v>
                </c:pt>
                <c:pt idx="900">
                  <c:v>8810.3009999999849</c:v>
                </c:pt>
                <c:pt idx="901">
                  <c:v>8810.31</c:v>
                </c:pt>
                <c:pt idx="902">
                  <c:v>8810.2649999999921</c:v>
                </c:pt>
                <c:pt idx="903">
                  <c:v>8810.3759999999838</c:v>
                </c:pt>
                <c:pt idx="904">
                  <c:v>8810.3349999999919</c:v>
                </c:pt>
                <c:pt idx="905">
                  <c:v>8810.3389999999872</c:v>
                </c:pt>
                <c:pt idx="906">
                  <c:v>8810.3320000000003</c:v>
                </c:pt>
                <c:pt idx="907">
                  <c:v>8810.3240000000005</c:v>
                </c:pt>
                <c:pt idx="908">
                  <c:v>8810.2800000000007</c:v>
                </c:pt>
                <c:pt idx="909">
                  <c:v>8810.3439999999919</c:v>
                </c:pt>
                <c:pt idx="910">
                  <c:v>8810.2669999999853</c:v>
                </c:pt>
                <c:pt idx="911">
                  <c:v>8810.2970000000005</c:v>
                </c:pt>
                <c:pt idx="912">
                  <c:v>8810.3079999999882</c:v>
                </c:pt>
                <c:pt idx="913">
                  <c:v>8810.3779999999861</c:v>
                </c:pt>
                <c:pt idx="914">
                  <c:v>8810.393</c:v>
                </c:pt>
                <c:pt idx="915">
                  <c:v>8810.3140000000003</c:v>
                </c:pt>
                <c:pt idx="916">
                  <c:v>8810.3579999999838</c:v>
                </c:pt>
                <c:pt idx="917">
                  <c:v>8810.3490000000002</c:v>
                </c:pt>
                <c:pt idx="918">
                  <c:v>8810.3220000000001</c:v>
                </c:pt>
                <c:pt idx="919">
                  <c:v>8810.3289999999852</c:v>
                </c:pt>
                <c:pt idx="920">
                  <c:v>8810.3619999999846</c:v>
                </c:pt>
                <c:pt idx="921">
                  <c:v>8810.2479999999923</c:v>
                </c:pt>
                <c:pt idx="922">
                  <c:v>8810.3379999999852</c:v>
                </c:pt>
                <c:pt idx="923">
                  <c:v>8810.4179999999851</c:v>
                </c:pt>
                <c:pt idx="924">
                  <c:v>8810.3379999999852</c:v>
                </c:pt>
                <c:pt idx="925">
                  <c:v>8810.3389999999872</c:v>
                </c:pt>
                <c:pt idx="926">
                  <c:v>8810.34</c:v>
                </c:pt>
                <c:pt idx="927">
                  <c:v>8810.3119999999872</c:v>
                </c:pt>
                <c:pt idx="928">
                  <c:v>8810.348</c:v>
                </c:pt>
                <c:pt idx="929">
                  <c:v>8810.354999999985</c:v>
                </c:pt>
                <c:pt idx="930">
                  <c:v>8810.3469999999852</c:v>
                </c:pt>
                <c:pt idx="931">
                  <c:v>8810.3749999999873</c:v>
                </c:pt>
                <c:pt idx="932">
                  <c:v>8810.3220000000001</c:v>
                </c:pt>
                <c:pt idx="933">
                  <c:v>8810.3240000000005</c:v>
                </c:pt>
                <c:pt idx="934">
                  <c:v>8810.3469999999852</c:v>
                </c:pt>
                <c:pt idx="935">
                  <c:v>8810.3079999999882</c:v>
                </c:pt>
                <c:pt idx="936">
                  <c:v>8810.348</c:v>
                </c:pt>
                <c:pt idx="937">
                  <c:v>8810.4009999999853</c:v>
                </c:pt>
                <c:pt idx="938">
                  <c:v>8810.3719999999848</c:v>
                </c:pt>
                <c:pt idx="939">
                  <c:v>8810.4159999999847</c:v>
                </c:pt>
                <c:pt idx="940">
                  <c:v>8810.3589999999858</c:v>
                </c:pt>
                <c:pt idx="941">
                  <c:v>8810.3709999999846</c:v>
                </c:pt>
                <c:pt idx="942">
                  <c:v>8810.3659999999836</c:v>
                </c:pt>
                <c:pt idx="943">
                  <c:v>8810.359999999986</c:v>
                </c:pt>
                <c:pt idx="944">
                  <c:v>8810.368999999986</c:v>
                </c:pt>
                <c:pt idx="945">
                  <c:v>8810.3739999999852</c:v>
                </c:pt>
                <c:pt idx="946">
                  <c:v>8810.3389999999872</c:v>
                </c:pt>
                <c:pt idx="947">
                  <c:v>8810.3969999999881</c:v>
                </c:pt>
                <c:pt idx="948">
                  <c:v>8810.3059999999859</c:v>
                </c:pt>
                <c:pt idx="949">
                  <c:v>8810.3919999999853</c:v>
                </c:pt>
                <c:pt idx="950">
                  <c:v>8810.4269999999851</c:v>
                </c:pt>
                <c:pt idx="951">
                  <c:v>8810.3869999999861</c:v>
                </c:pt>
                <c:pt idx="952">
                  <c:v>8810.4230000000007</c:v>
                </c:pt>
                <c:pt idx="953">
                  <c:v>8810.42</c:v>
                </c:pt>
                <c:pt idx="954">
                  <c:v>8810.372999999985</c:v>
                </c:pt>
                <c:pt idx="955">
                  <c:v>8810.4390000000003</c:v>
                </c:pt>
                <c:pt idx="956">
                  <c:v>8810.4079999999849</c:v>
                </c:pt>
                <c:pt idx="957">
                  <c:v>8810.39</c:v>
                </c:pt>
                <c:pt idx="958">
                  <c:v>8810.4359999999851</c:v>
                </c:pt>
                <c:pt idx="959">
                  <c:v>8810.4259999999849</c:v>
                </c:pt>
                <c:pt idx="960">
                  <c:v>8810.3769999999859</c:v>
                </c:pt>
                <c:pt idx="961">
                  <c:v>8810.4040000000005</c:v>
                </c:pt>
                <c:pt idx="962">
                  <c:v>8810.4</c:v>
                </c:pt>
                <c:pt idx="963">
                  <c:v>8810.4149999999936</c:v>
                </c:pt>
                <c:pt idx="964">
                  <c:v>8810.4169999999849</c:v>
                </c:pt>
                <c:pt idx="965">
                  <c:v>8810.4120000000003</c:v>
                </c:pt>
                <c:pt idx="966">
                  <c:v>8810.4499999999916</c:v>
                </c:pt>
                <c:pt idx="967">
                  <c:v>8810.4179999999851</c:v>
                </c:pt>
                <c:pt idx="968">
                  <c:v>8810.4169999999849</c:v>
                </c:pt>
                <c:pt idx="969">
                  <c:v>8810.4030000000002</c:v>
                </c:pt>
                <c:pt idx="970">
                  <c:v>8810.442999999992</c:v>
                </c:pt>
                <c:pt idx="971">
                  <c:v>8810.4240000000009</c:v>
                </c:pt>
                <c:pt idx="972">
                  <c:v>8810.4110000000001</c:v>
                </c:pt>
                <c:pt idx="973">
                  <c:v>8810.470999999985</c:v>
                </c:pt>
                <c:pt idx="974">
                  <c:v>8810.4380000000001</c:v>
                </c:pt>
                <c:pt idx="975">
                  <c:v>8810.4349999999922</c:v>
                </c:pt>
                <c:pt idx="976">
                  <c:v>8810.4849999999915</c:v>
                </c:pt>
                <c:pt idx="977">
                  <c:v>8810.4569999999858</c:v>
                </c:pt>
                <c:pt idx="978">
                  <c:v>8810.4040000000005</c:v>
                </c:pt>
                <c:pt idx="979">
                  <c:v>8810.5490000000009</c:v>
                </c:pt>
                <c:pt idx="980">
                  <c:v>8810.4539999999852</c:v>
                </c:pt>
                <c:pt idx="981">
                  <c:v>8810.4110000000001</c:v>
                </c:pt>
                <c:pt idx="982">
                  <c:v>8810.4390000000003</c:v>
                </c:pt>
                <c:pt idx="983">
                  <c:v>8810.473</c:v>
                </c:pt>
                <c:pt idx="984">
                  <c:v>8810.4849999999915</c:v>
                </c:pt>
                <c:pt idx="985">
                  <c:v>8810.4549999999872</c:v>
                </c:pt>
                <c:pt idx="986">
                  <c:v>8810.4089999999851</c:v>
                </c:pt>
                <c:pt idx="987">
                  <c:v>8810.5059999999849</c:v>
                </c:pt>
                <c:pt idx="988">
                  <c:v>8810.4179999999851</c:v>
                </c:pt>
                <c:pt idx="989">
                  <c:v>8810.497999999985</c:v>
                </c:pt>
                <c:pt idx="990">
                  <c:v>8810.4629999999852</c:v>
                </c:pt>
                <c:pt idx="991">
                  <c:v>8810.4439999999922</c:v>
                </c:pt>
                <c:pt idx="992">
                  <c:v>8810.4320000000007</c:v>
                </c:pt>
                <c:pt idx="993">
                  <c:v>8810.5380000000005</c:v>
                </c:pt>
                <c:pt idx="994">
                  <c:v>8810.4569999999858</c:v>
                </c:pt>
                <c:pt idx="995">
                  <c:v>8810.4629999999852</c:v>
                </c:pt>
                <c:pt idx="996">
                  <c:v>8810.4179999999851</c:v>
                </c:pt>
                <c:pt idx="997">
                  <c:v>8810.461999999985</c:v>
                </c:pt>
                <c:pt idx="998">
                  <c:v>8810.4230000000007</c:v>
                </c:pt>
                <c:pt idx="999">
                  <c:v>8810.5049999999919</c:v>
                </c:pt>
                <c:pt idx="1000">
                  <c:v>8810.442999999992</c:v>
                </c:pt>
                <c:pt idx="1001">
                  <c:v>8810.4849999999915</c:v>
                </c:pt>
                <c:pt idx="1002">
                  <c:v>8810.4369999999872</c:v>
                </c:pt>
                <c:pt idx="1003">
                  <c:v>8810.4959999999846</c:v>
                </c:pt>
                <c:pt idx="1004">
                  <c:v>8810.4539999999852</c:v>
                </c:pt>
                <c:pt idx="1005">
                  <c:v>8810.4269999999851</c:v>
                </c:pt>
                <c:pt idx="1006">
                  <c:v>8810.4629999999852</c:v>
                </c:pt>
                <c:pt idx="1007">
                  <c:v>8810.5030000000006</c:v>
                </c:pt>
                <c:pt idx="1008">
                  <c:v>8810.4359999999851</c:v>
                </c:pt>
                <c:pt idx="1009">
                  <c:v>8810.4499999999916</c:v>
                </c:pt>
                <c:pt idx="1010">
                  <c:v>8810.4740000000002</c:v>
                </c:pt>
                <c:pt idx="1011">
                  <c:v>8810.4439999999922</c:v>
                </c:pt>
                <c:pt idx="1012">
                  <c:v>8810.4509999999846</c:v>
                </c:pt>
                <c:pt idx="1013">
                  <c:v>8810.5450000000001</c:v>
                </c:pt>
                <c:pt idx="1014">
                  <c:v>8810.4649999999892</c:v>
                </c:pt>
                <c:pt idx="1015">
                  <c:v>8810.452999999985</c:v>
                </c:pt>
                <c:pt idx="1016">
                  <c:v>8810.4470000000001</c:v>
                </c:pt>
                <c:pt idx="1017">
                  <c:v>8810.5040000000008</c:v>
                </c:pt>
                <c:pt idx="1018">
                  <c:v>8810.4879999999848</c:v>
                </c:pt>
                <c:pt idx="1019">
                  <c:v>8810.4940000000006</c:v>
                </c:pt>
                <c:pt idx="1020">
                  <c:v>8810.4549999999872</c:v>
                </c:pt>
                <c:pt idx="1021">
                  <c:v>8810.4470000000001</c:v>
                </c:pt>
                <c:pt idx="1022">
                  <c:v>8810.4509999999846</c:v>
                </c:pt>
                <c:pt idx="1023">
                  <c:v>8810.5059999999849</c:v>
                </c:pt>
                <c:pt idx="1024">
                  <c:v>8810.470999999985</c:v>
                </c:pt>
                <c:pt idx="1025">
                  <c:v>8810.4310000000005</c:v>
                </c:pt>
                <c:pt idx="1026">
                  <c:v>8810.4859999999881</c:v>
                </c:pt>
                <c:pt idx="1027">
                  <c:v>8810.4410000000007</c:v>
                </c:pt>
                <c:pt idx="1028">
                  <c:v>8810.4659999999858</c:v>
                </c:pt>
                <c:pt idx="1029">
                  <c:v>8810.4439999999922</c:v>
                </c:pt>
                <c:pt idx="1030">
                  <c:v>8810.58</c:v>
                </c:pt>
                <c:pt idx="1031">
                  <c:v>8810.4470000000001</c:v>
                </c:pt>
                <c:pt idx="1032">
                  <c:v>8810.4459999999872</c:v>
                </c:pt>
                <c:pt idx="1033">
                  <c:v>8810.4159999999847</c:v>
                </c:pt>
                <c:pt idx="1034">
                  <c:v>8810.424999999992</c:v>
                </c:pt>
                <c:pt idx="1035">
                  <c:v>8810.4220000000005</c:v>
                </c:pt>
                <c:pt idx="1036">
                  <c:v>8810.461999999985</c:v>
                </c:pt>
                <c:pt idx="1037">
                  <c:v>8810.4519999999848</c:v>
                </c:pt>
                <c:pt idx="1038">
                  <c:v>8810.4659999999858</c:v>
                </c:pt>
                <c:pt idx="1039">
                  <c:v>8810.402</c:v>
                </c:pt>
                <c:pt idx="1040">
                  <c:v>8810.4649999999892</c:v>
                </c:pt>
                <c:pt idx="1041">
                  <c:v>8810.4589999999862</c:v>
                </c:pt>
                <c:pt idx="1042">
                  <c:v>8810.466999999986</c:v>
                </c:pt>
                <c:pt idx="1043">
                  <c:v>8810.4189999999871</c:v>
                </c:pt>
                <c:pt idx="1044">
                  <c:v>8810.4220000000005</c:v>
                </c:pt>
                <c:pt idx="1045">
                  <c:v>8810.4699999999848</c:v>
                </c:pt>
                <c:pt idx="1046">
                  <c:v>8810.466999999986</c:v>
                </c:pt>
                <c:pt idx="1047">
                  <c:v>8810.44</c:v>
                </c:pt>
                <c:pt idx="1048">
                  <c:v>8810.4390000000003</c:v>
                </c:pt>
                <c:pt idx="1049">
                  <c:v>8810.3809999999849</c:v>
                </c:pt>
                <c:pt idx="1050">
                  <c:v>8810.452999999985</c:v>
                </c:pt>
                <c:pt idx="1051">
                  <c:v>8810.4410000000007</c:v>
                </c:pt>
                <c:pt idx="1052">
                  <c:v>8810.518</c:v>
                </c:pt>
                <c:pt idx="1053">
                  <c:v>8810.48</c:v>
                </c:pt>
                <c:pt idx="1054">
                  <c:v>8810.4320000000007</c:v>
                </c:pt>
                <c:pt idx="1055">
                  <c:v>8810.5249999999924</c:v>
                </c:pt>
                <c:pt idx="1056">
                  <c:v>8810.5439999999926</c:v>
                </c:pt>
                <c:pt idx="1057">
                  <c:v>8810.52</c:v>
                </c:pt>
                <c:pt idx="1058">
                  <c:v>8810.4719999999852</c:v>
                </c:pt>
                <c:pt idx="1059">
                  <c:v>8810.518</c:v>
                </c:pt>
                <c:pt idx="1060">
                  <c:v>8810.4789999999848</c:v>
                </c:pt>
                <c:pt idx="1061">
                  <c:v>8810.49</c:v>
                </c:pt>
                <c:pt idx="1062">
                  <c:v>8810.4959999999846</c:v>
                </c:pt>
                <c:pt idx="1063">
                  <c:v>8810.5470000000005</c:v>
                </c:pt>
                <c:pt idx="1064">
                  <c:v>8810.509</c:v>
                </c:pt>
                <c:pt idx="1065">
                  <c:v>8810.509</c:v>
                </c:pt>
                <c:pt idx="1066">
                  <c:v>8810.5759999999846</c:v>
                </c:pt>
                <c:pt idx="1067">
                  <c:v>8810.5059999999849</c:v>
                </c:pt>
                <c:pt idx="1068">
                  <c:v>8810.4699999999848</c:v>
                </c:pt>
                <c:pt idx="1069">
                  <c:v>8810.5470000000005</c:v>
                </c:pt>
                <c:pt idx="1070">
                  <c:v>8810.5429999999924</c:v>
                </c:pt>
                <c:pt idx="1071">
                  <c:v>8810.475999999986</c:v>
                </c:pt>
                <c:pt idx="1072">
                  <c:v>8810.518</c:v>
                </c:pt>
                <c:pt idx="1073">
                  <c:v>8810.5329999999922</c:v>
                </c:pt>
                <c:pt idx="1074">
                  <c:v>8810.5210000000006</c:v>
                </c:pt>
                <c:pt idx="1075">
                  <c:v>8810.4989999999852</c:v>
                </c:pt>
                <c:pt idx="1076">
                  <c:v>8810.5310000000009</c:v>
                </c:pt>
                <c:pt idx="1077">
                  <c:v>8810.5400000000009</c:v>
                </c:pt>
                <c:pt idx="1078">
                  <c:v>8810.4719999999852</c:v>
                </c:pt>
                <c:pt idx="1079">
                  <c:v>8810.540999999992</c:v>
                </c:pt>
                <c:pt idx="1080">
                  <c:v>8810.568999999985</c:v>
                </c:pt>
                <c:pt idx="1081">
                  <c:v>8810.4549999999872</c:v>
                </c:pt>
                <c:pt idx="1082">
                  <c:v>8810.5529999999872</c:v>
                </c:pt>
                <c:pt idx="1083">
                  <c:v>8810.5619999999872</c:v>
                </c:pt>
                <c:pt idx="1084">
                  <c:v>8810.509</c:v>
                </c:pt>
                <c:pt idx="1085">
                  <c:v>8810.5239999999922</c:v>
                </c:pt>
                <c:pt idx="1086">
                  <c:v>8810.5370000000003</c:v>
                </c:pt>
                <c:pt idx="1087">
                  <c:v>8810.5370000000003</c:v>
                </c:pt>
                <c:pt idx="1088">
                  <c:v>8810.5040000000008</c:v>
                </c:pt>
                <c:pt idx="1089">
                  <c:v>8810.5040000000008</c:v>
                </c:pt>
                <c:pt idx="1090">
                  <c:v>8810.5120000000006</c:v>
                </c:pt>
                <c:pt idx="1091">
                  <c:v>8810.48</c:v>
                </c:pt>
                <c:pt idx="1092">
                  <c:v>8810.5450000000001</c:v>
                </c:pt>
                <c:pt idx="1093">
                  <c:v>8810.5789999999852</c:v>
                </c:pt>
                <c:pt idx="1094">
                  <c:v>8810.5010000000002</c:v>
                </c:pt>
                <c:pt idx="1095">
                  <c:v>8810.5419999999922</c:v>
                </c:pt>
                <c:pt idx="1096">
                  <c:v>8810.5679999999847</c:v>
                </c:pt>
                <c:pt idx="1097">
                  <c:v>8810.5110000000004</c:v>
                </c:pt>
                <c:pt idx="1098">
                  <c:v>8810.5480000000007</c:v>
                </c:pt>
                <c:pt idx="1099">
                  <c:v>8810.5400000000009</c:v>
                </c:pt>
                <c:pt idx="1100">
                  <c:v>8810.61</c:v>
                </c:pt>
                <c:pt idx="1101">
                  <c:v>8810.5259999999853</c:v>
                </c:pt>
                <c:pt idx="1102">
                  <c:v>8810.5460000000003</c:v>
                </c:pt>
                <c:pt idx="1103">
                  <c:v>8810.5509999999849</c:v>
                </c:pt>
                <c:pt idx="1104">
                  <c:v>8810.568999999985</c:v>
                </c:pt>
                <c:pt idx="1105">
                  <c:v>8810.540999999992</c:v>
                </c:pt>
                <c:pt idx="1106">
                  <c:v>8810.5210000000006</c:v>
                </c:pt>
                <c:pt idx="1107">
                  <c:v>8810.5759999999846</c:v>
                </c:pt>
                <c:pt idx="1108">
                  <c:v>8810.51</c:v>
                </c:pt>
                <c:pt idx="1109">
                  <c:v>8810.5480000000007</c:v>
                </c:pt>
                <c:pt idx="1110">
                  <c:v>8810.5730000000003</c:v>
                </c:pt>
                <c:pt idx="1111">
                  <c:v>8810.5169999999853</c:v>
                </c:pt>
                <c:pt idx="1112">
                  <c:v>8810.5339999999924</c:v>
                </c:pt>
                <c:pt idx="1113">
                  <c:v>8810.5920000000006</c:v>
                </c:pt>
                <c:pt idx="1114">
                  <c:v>8810.5879999999852</c:v>
                </c:pt>
                <c:pt idx="1115">
                  <c:v>8810.5280000000002</c:v>
                </c:pt>
                <c:pt idx="1116">
                  <c:v>8810.5619999999872</c:v>
                </c:pt>
                <c:pt idx="1117">
                  <c:v>8810.497999999985</c:v>
                </c:pt>
                <c:pt idx="1118">
                  <c:v>8810.5569999999861</c:v>
                </c:pt>
                <c:pt idx="1119">
                  <c:v>8810.5879999999852</c:v>
                </c:pt>
                <c:pt idx="1120">
                  <c:v>8810.5300000000007</c:v>
                </c:pt>
                <c:pt idx="1121">
                  <c:v>8810.5540000000001</c:v>
                </c:pt>
                <c:pt idx="1122">
                  <c:v>8810.5210000000006</c:v>
                </c:pt>
                <c:pt idx="1123">
                  <c:v>8810.5460000000003</c:v>
                </c:pt>
                <c:pt idx="1124">
                  <c:v>8810.5709999999872</c:v>
                </c:pt>
                <c:pt idx="1125">
                  <c:v>8810.5470000000005</c:v>
                </c:pt>
                <c:pt idx="1126">
                  <c:v>8810.5889999999872</c:v>
                </c:pt>
                <c:pt idx="1127">
                  <c:v>8810.540999999992</c:v>
                </c:pt>
                <c:pt idx="1128">
                  <c:v>8810.5210000000006</c:v>
                </c:pt>
                <c:pt idx="1129">
                  <c:v>8810.5769999999848</c:v>
                </c:pt>
                <c:pt idx="1130">
                  <c:v>8810.5130000000008</c:v>
                </c:pt>
                <c:pt idx="1131">
                  <c:v>8810.59</c:v>
                </c:pt>
                <c:pt idx="1132">
                  <c:v>8810.5609999999851</c:v>
                </c:pt>
                <c:pt idx="1133">
                  <c:v>8810.5139999999919</c:v>
                </c:pt>
                <c:pt idx="1134">
                  <c:v>8810.5709999999872</c:v>
                </c:pt>
                <c:pt idx="1135">
                  <c:v>8810.5460000000003</c:v>
                </c:pt>
                <c:pt idx="1136">
                  <c:v>8810.5659999999862</c:v>
                </c:pt>
                <c:pt idx="1137">
                  <c:v>8810.5439999999926</c:v>
                </c:pt>
                <c:pt idx="1138">
                  <c:v>8810.5370000000003</c:v>
                </c:pt>
                <c:pt idx="1139">
                  <c:v>8810.586999999985</c:v>
                </c:pt>
                <c:pt idx="1140">
                  <c:v>8810.5439999999926</c:v>
                </c:pt>
                <c:pt idx="1141">
                  <c:v>8810.5640000000003</c:v>
                </c:pt>
                <c:pt idx="1142">
                  <c:v>8810.5910000000003</c:v>
                </c:pt>
                <c:pt idx="1143">
                  <c:v>8810.6400000000049</c:v>
                </c:pt>
                <c:pt idx="1144">
                  <c:v>8810.586999999985</c:v>
                </c:pt>
                <c:pt idx="1145">
                  <c:v>8810.5740000000005</c:v>
                </c:pt>
                <c:pt idx="1146">
                  <c:v>8810.577999999985</c:v>
                </c:pt>
                <c:pt idx="1147">
                  <c:v>8810.5830000000005</c:v>
                </c:pt>
                <c:pt idx="1148">
                  <c:v>8810.568999999985</c:v>
                </c:pt>
                <c:pt idx="1149">
                  <c:v>8810.6219999999921</c:v>
                </c:pt>
                <c:pt idx="1150">
                  <c:v>8810.5749999999916</c:v>
                </c:pt>
                <c:pt idx="1151">
                  <c:v>8810.5579999999882</c:v>
                </c:pt>
                <c:pt idx="1152">
                  <c:v>8810.5419999999922</c:v>
                </c:pt>
                <c:pt idx="1153">
                  <c:v>8810.568999999985</c:v>
                </c:pt>
                <c:pt idx="1154">
                  <c:v>8810.5569999999861</c:v>
                </c:pt>
                <c:pt idx="1155">
                  <c:v>8810.5619999999872</c:v>
                </c:pt>
                <c:pt idx="1156">
                  <c:v>8810.5419999999922</c:v>
                </c:pt>
                <c:pt idx="1157">
                  <c:v>8810.5840000000007</c:v>
                </c:pt>
                <c:pt idx="1158">
                  <c:v>8810.5210000000006</c:v>
                </c:pt>
                <c:pt idx="1159">
                  <c:v>8810.5429999999924</c:v>
                </c:pt>
                <c:pt idx="1160">
                  <c:v>8810.5450000000001</c:v>
                </c:pt>
                <c:pt idx="1161">
                  <c:v>8810.5669999999845</c:v>
                </c:pt>
                <c:pt idx="1162">
                  <c:v>8810.6090000000004</c:v>
                </c:pt>
                <c:pt idx="1163">
                  <c:v>8810.56</c:v>
                </c:pt>
                <c:pt idx="1164">
                  <c:v>8810.5810000000001</c:v>
                </c:pt>
                <c:pt idx="1165">
                  <c:v>8810.5810000000001</c:v>
                </c:pt>
                <c:pt idx="1166">
                  <c:v>8810.5769999999848</c:v>
                </c:pt>
                <c:pt idx="1167">
                  <c:v>8810.625</c:v>
                </c:pt>
                <c:pt idx="1168">
                  <c:v>8810.6039999999921</c:v>
                </c:pt>
                <c:pt idx="1169">
                  <c:v>8810.5740000000005</c:v>
                </c:pt>
                <c:pt idx="1170">
                  <c:v>8810.607</c:v>
                </c:pt>
                <c:pt idx="1171">
                  <c:v>8810.5400000000009</c:v>
                </c:pt>
                <c:pt idx="1172">
                  <c:v>8810.6190000000006</c:v>
                </c:pt>
                <c:pt idx="1173">
                  <c:v>8810.595999999985</c:v>
                </c:pt>
                <c:pt idx="1174">
                  <c:v>8810.586999999985</c:v>
                </c:pt>
                <c:pt idx="1175">
                  <c:v>8810.5380000000005</c:v>
                </c:pt>
                <c:pt idx="1176">
                  <c:v>8810.6340000000073</c:v>
                </c:pt>
                <c:pt idx="1177">
                  <c:v>8810.6219999999921</c:v>
                </c:pt>
                <c:pt idx="1178">
                  <c:v>8810.5749999999916</c:v>
                </c:pt>
                <c:pt idx="1179">
                  <c:v>8810.6119999999919</c:v>
                </c:pt>
                <c:pt idx="1180">
                  <c:v>8810.5889999999872</c:v>
                </c:pt>
                <c:pt idx="1181">
                  <c:v>8810.5619999999872</c:v>
                </c:pt>
                <c:pt idx="1182">
                  <c:v>8810.59</c:v>
                </c:pt>
                <c:pt idx="1183">
                  <c:v>8810.6350000000002</c:v>
                </c:pt>
                <c:pt idx="1184">
                  <c:v>8810.6180000000004</c:v>
                </c:pt>
                <c:pt idx="1185">
                  <c:v>8810.5759999999846</c:v>
                </c:pt>
                <c:pt idx="1186">
                  <c:v>8810.6180000000004</c:v>
                </c:pt>
                <c:pt idx="1187">
                  <c:v>8810.5840000000007</c:v>
                </c:pt>
                <c:pt idx="1188">
                  <c:v>8810.527</c:v>
                </c:pt>
                <c:pt idx="1189">
                  <c:v>8810.65</c:v>
                </c:pt>
                <c:pt idx="1190">
                  <c:v>8810.6409999999923</c:v>
                </c:pt>
                <c:pt idx="1191">
                  <c:v>8810.5920000000006</c:v>
                </c:pt>
                <c:pt idx="1192">
                  <c:v>8810.6450000000004</c:v>
                </c:pt>
                <c:pt idx="1193">
                  <c:v>8810.595999999985</c:v>
                </c:pt>
                <c:pt idx="1194">
                  <c:v>8810.5920000000006</c:v>
                </c:pt>
                <c:pt idx="1195">
                  <c:v>8810.5370000000003</c:v>
                </c:pt>
                <c:pt idx="1196">
                  <c:v>8810.6039999999921</c:v>
                </c:pt>
                <c:pt idx="1197">
                  <c:v>8810.5749999999916</c:v>
                </c:pt>
                <c:pt idx="1198">
                  <c:v>8810.5439999999926</c:v>
                </c:pt>
                <c:pt idx="1199">
                  <c:v>8810.6</c:v>
                </c:pt>
                <c:pt idx="1200">
                  <c:v>8810.6460000000006</c:v>
                </c:pt>
                <c:pt idx="1201">
                  <c:v>8810.5730000000003</c:v>
                </c:pt>
                <c:pt idx="1202">
                  <c:v>8810.6090000000004</c:v>
                </c:pt>
                <c:pt idx="1203">
                  <c:v>8810.6190000000006</c:v>
                </c:pt>
                <c:pt idx="1204">
                  <c:v>8810.5669999999845</c:v>
                </c:pt>
                <c:pt idx="1205">
                  <c:v>8810.5450000000001</c:v>
                </c:pt>
                <c:pt idx="1206">
                  <c:v>8810.6090000000004</c:v>
                </c:pt>
                <c:pt idx="1207">
                  <c:v>8810.6059999999852</c:v>
                </c:pt>
                <c:pt idx="1208">
                  <c:v>8810.5370000000003</c:v>
                </c:pt>
                <c:pt idx="1209">
                  <c:v>8810.5910000000003</c:v>
                </c:pt>
                <c:pt idx="1210">
                  <c:v>8810.6190000000006</c:v>
                </c:pt>
                <c:pt idx="1211">
                  <c:v>8810.6299999999919</c:v>
                </c:pt>
                <c:pt idx="1212">
                  <c:v>8810.5920000000006</c:v>
                </c:pt>
                <c:pt idx="1213">
                  <c:v>8810.6180000000004</c:v>
                </c:pt>
                <c:pt idx="1214">
                  <c:v>8810.6530000000002</c:v>
                </c:pt>
                <c:pt idx="1215">
                  <c:v>8810.5830000000005</c:v>
                </c:pt>
                <c:pt idx="1216">
                  <c:v>8810.58</c:v>
                </c:pt>
                <c:pt idx="1217">
                  <c:v>8810.6370000000006</c:v>
                </c:pt>
                <c:pt idx="1218">
                  <c:v>8810.6239999999925</c:v>
                </c:pt>
                <c:pt idx="1219">
                  <c:v>8810.6430000000073</c:v>
                </c:pt>
                <c:pt idx="1220">
                  <c:v>8810.6180000000004</c:v>
                </c:pt>
                <c:pt idx="1221">
                  <c:v>8810.5849999999919</c:v>
                </c:pt>
                <c:pt idx="1222">
                  <c:v>8810.66</c:v>
                </c:pt>
                <c:pt idx="1223">
                  <c:v>8810.6380000000008</c:v>
                </c:pt>
                <c:pt idx="1224">
                  <c:v>8810.5720000000001</c:v>
                </c:pt>
                <c:pt idx="1225">
                  <c:v>8810.6460000000006</c:v>
                </c:pt>
                <c:pt idx="1226">
                  <c:v>8810.5400000000009</c:v>
                </c:pt>
                <c:pt idx="1227">
                  <c:v>8810.652</c:v>
                </c:pt>
                <c:pt idx="1228">
                  <c:v>8810.595999999985</c:v>
                </c:pt>
                <c:pt idx="1229">
                  <c:v>8810.6579999999849</c:v>
                </c:pt>
                <c:pt idx="1230">
                  <c:v>8810.6039999999921</c:v>
                </c:pt>
                <c:pt idx="1231">
                  <c:v>8810.5640000000003</c:v>
                </c:pt>
                <c:pt idx="1232">
                  <c:v>8810.6219999999921</c:v>
                </c:pt>
                <c:pt idx="1233">
                  <c:v>8810.6409999999923</c:v>
                </c:pt>
                <c:pt idx="1234">
                  <c:v>8810.6610000000001</c:v>
                </c:pt>
                <c:pt idx="1235">
                  <c:v>8810.5740000000005</c:v>
                </c:pt>
                <c:pt idx="1236">
                  <c:v>8810.6419999999925</c:v>
                </c:pt>
                <c:pt idx="1237">
                  <c:v>8810.6400000000049</c:v>
                </c:pt>
                <c:pt idx="1238">
                  <c:v>8810.6440000000075</c:v>
                </c:pt>
                <c:pt idx="1239">
                  <c:v>8810.5939999999919</c:v>
                </c:pt>
                <c:pt idx="1240">
                  <c:v>8810.6190000000006</c:v>
                </c:pt>
                <c:pt idx="1241">
                  <c:v>8810.5910000000003</c:v>
                </c:pt>
                <c:pt idx="1242">
                  <c:v>8810.6360000000004</c:v>
                </c:pt>
                <c:pt idx="1243">
                  <c:v>8810.6959999999872</c:v>
                </c:pt>
                <c:pt idx="1244">
                  <c:v>8810.577999999985</c:v>
                </c:pt>
                <c:pt idx="1245">
                  <c:v>8810.5830000000005</c:v>
                </c:pt>
                <c:pt idx="1246">
                  <c:v>8810.6759999999849</c:v>
                </c:pt>
                <c:pt idx="1247">
                  <c:v>8810.6959999999872</c:v>
                </c:pt>
                <c:pt idx="1248">
                  <c:v>8810.6790000000001</c:v>
                </c:pt>
                <c:pt idx="1249">
                  <c:v>8810.5920000000006</c:v>
                </c:pt>
                <c:pt idx="1250">
                  <c:v>8810.6200000000008</c:v>
                </c:pt>
                <c:pt idx="1251">
                  <c:v>8810.5990000000002</c:v>
                </c:pt>
                <c:pt idx="1252">
                  <c:v>8810.6299999999919</c:v>
                </c:pt>
                <c:pt idx="1253">
                  <c:v>8810.6200000000008</c:v>
                </c:pt>
                <c:pt idx="1254">
                  <c:v>8810.595999999985</c:v>
                </c:pt>
                <c:pt idx="1255">
                  <c:v>8810.5849999999919</c:v>
                </c:pt>
                <c:pt idx="1256">
                  <c:v>8810.6710000000003</c:v>
                </c:pt>
                <c:pt idx="1257">
                  <c:v>8810.6190000000006</c:v>
                </c:pt>
                <c:pt idx="1258">
                  <c:v>8810.607</c:v>
                </c:pt>
                <c:pt idx="1259">
                  <c:v>8810.5820000000003</c:v>
                </c:pt>
                <c:pt idx="1260">
                  <c:v>8810.66</c:v>
                </c:pt>
                <c:pt idx="1261">
                  <c:v>8810.5949999999921</c:v>
                </c:pt>
                <c:pt idx="1262">
                  <c:v>8810.6059999999852</c:v>
                </c:pt>
                <c:pt idx="1263">
                  <c:v>8810.6540000000005</c:v>
                </c:pt>
                <c:pt idx="1264">
                  <c:v>8810.6340000000073</c:v>
                </c:pt>
                <c:pt idx="1265">
                  <c:v>8810.595999999985</c:v>
                </c:pt>
                <c:pt idx="1266">
                  <c:v>8810.6620000000003</c:v>
                </c:pt>
                <c:pt idx="1267">
                  <c:v>8810.6470000000008</c:v>
                </c:pt>
                <c:pt idx="1268">
                  <c:v>8810.6649999999936</c:v>
                </c:pt>
                <c:pt idx="1269">
                  <c:v>8810.6720000000005</c:v>
                </c:pt>
                <c:pt idx="1270">
                  <c:v>8810.6450000000004</c:v>
                </c:pt>
                <c:pt idx="1271">
                  <c:v>8810.6559999999881</c:v>
                </c:pt>
                <c:pt idx="1272">
                  <c:v>8810.5949999999921</c:v>
                </c:pt>
                <c:pt idx="1273">
                  <c:v>8810.6260000000002</c:v>
                </c:pt>
                <c:pt idx="1274">
                  <c:v>8810.6290000000008</c:v>
                </c:pt>
                <c:pt idx="1275">
                  <c:v>8810.6430000000073</c:v>
                </c:pt>
                <c:pt idx="1276">
                  <c:v>8810.6820000000007</c:v>
                </c:pt>
                <c:pt idx="1277">
                  <c:v>8810.5969999999852</c:v>
                </c:pt>
                <c:pt idx="1278">
                  <c:v>8810.6610000000001</c:v>
                </c:pt>
                <c:pt idx="1279">
                  <c:v>8810.6180000000004</c:v>
                </c:pt>
                <c:pt idx="1280">
                  <c:v>8810.6090000000004</c:v>
                </c:pt>
                <c:pt idx="1281">
                  <c:v>8810.5990000000002</c:v>
                </c:pt>
                <c:pt idx="1282">
                  <c:v>8810.6260000000002</c:v>
                </c:pt>
                <c:pt idx="1283">
                  <c:v>8810.6710000000003</c:v>
                </c:pt>
                <c:pt idx="1284">
                  <c:v>8810.6509999999853</c:v>
                </c:pt>
                <c:pt idx="1285">
                  <c:v>8810.59</c:v>
                </c:pt>
                <c:pt idx="1286">
                  <c:v>8810.6549999999916</c:v>
                </c:pt>
                <c:pt idx="1287">
                  <c:v>8810.6340000000073</c:v>
                </c:pt>
                <c:pt idx="1288">
                  <c:v>8810.5759999999846</c:v>
                </c:pt>
                <c:pt idx="1289">
                  <c:v>8810.6309999999921</c:v>
                </c:pt>
                <c:pt idx="1290">
                  <c:v>8810.6319999999923</c:v>
                </c:pt>
                <c:pt idx="1291">
                  <c:v>8810.6370000000006</c:v>
                </c:pt>
                <c:pt idx="1292">
                  <c:v>8810.6309999999921</c:v>
                </c:pt>
                <c:pt idx="1293">
                  <c:v>8810.6440000000075</c:v>
                </c:pt>
                <c:pt idx="1294">
                  <c:v>8810.6370000000006</c:v>
                </c:pt>
                <c:pt idx="1295">
                  <c:v>8810.6039999999921</c:v>
                </c:pt>
                <c:pt idx="1296">
                  <c:v>8810.6319999999923</c:v>
                </c:pt>
                <c:pt idx="1297">
                  <c:v>8810.6460000000006</c:v>
                </c:pt>
                <c:pt idx="1298">
                  <c:v>8810.59</c:v>
                </c:pt>
                <c:pt idx="1299">
                  <c:v>8810.6649999999936</c:v>
                </c:pt>
                <c:pt idx="1300">
                  <c:v>8810.6959999999872</c:v>
                </c:pt>
                <c:pt idx="1301">
                  <c:v>8810.5569999999861</c:v>
                </c:pt>
                <c:pt idx="1302">
                  <c:v>8810.6679999999851</c:v>
                </c:pt>
                <c:pt idx="1303">
                  <c:v>8810.6419999999925</c:v>
                </c:pt>
                <c:pt idx="1304">
                  <c:v>8810.6219999999921</c:v>
                </c:pt>
                <c:pt idx="1305">
                  <c:v>8810.6380000000008</c:v>
                </c:pt>
                <c:pt idx="1306">
                  <c:v>8810.6409999999923</c:v>
                </c:pt>
                <c:pt idx="1307">
                  <c:v>8810.6540000000005</c:v>
                </c:pt>
                <c:pt idx="1308">
                  <c:v>8810.61</c:v>
                </c:pt>
                <c:pt idx="1309">
                  <c:v>8810.6400000000049</c:v>
                </c:pt>
                <c:pt idx="1310">
                  <c:v>8810.6370000000006</c:v>
                </c:pt>
                <c:pt idx="1311">
                  <c:v>8810.6400000000049</c:v>
                </c:pt>
                <c:pt idx="1312">
                  <c:v>8810.6649999999936</c:v>
                </c:pt>
                <c:pt idx="1313">
                  <c:v>8810.6769999999851</c:v>
                </c:pt>
                <c:pt idx="1314">
                  <c:v>8810.65</c:v>
                </c:pt>
                <c:pt idx="1315">
                  <c:v>8810.6270000000004</c:v>
                </c:pt>
                <c:pt idx="1316">
                  <c:v>8810.598</c:v>
                </c:pt>
                <c:pt idx="1317">
                  <c:v>8810.6460000000006</c:v>
                </c:pt>
                <c:pt idx="1318">
                  <c:v>8810.6559999999881</c:v>
                </c:pt>
                <c:pt idx="1319">
                  <c:v>8810.6710000000003</c:v>
                </c:pt>
                <c:pt idx="1320">
                  <c:v>8810.6400000000049</c:v>
                </c:pt>
                <c:pt idx="1321">
                  <c:v>8810.6530000000002</c:v>
                </c:pt>
                <c:pt idx="1322">
                  <c:v>8810.6620000000003</c:v>
                </c:pt>
                <c:pt idx="1323">
                  <c:v>8810.6579999999849</c:v>
                </c:pt>
                <c:pt idx="1324">
                  <c:v>8810.6260000000002</c:v>
                </c:pt>
                <c:pt idx="1325">
                  <c:v>8810.6419999999925</c:v>
                </c:pt>
                <c:pt idx="1326">
                  <c:v>8810.7070000000003</c:v>
                </c:pt>
                <c:pt idx="1327">
                  <c:v>8810.6679999999851</c:v>
                </c:pt>
                <c:pt idx="1328">
                  <c:v>8810.61</c:v>
                </c:pt>
                <c:pt idx="1329">
                  <c:v>8810.6470000000008</c:v>
                </c:pt>
                <c:pt idx="1330">
                  <c:v>8810.6630000000005</c:v>
                </c:pt>
                <c:pt idx="1331">
                  <c:v>8810.6239999999925</c:v>
                </c:pt>
                <c:pt idx="1332">
                  <c:v>8810.6039999999921</c:v>
                </c:pt>
                <c:pt idx="1333">
                  <c:v>8810.6370000000006</c:v>
                </c:pt>
                <c:pt idx="1334">
                  <c:v>8810.616</c:v>
                </c:pt>
                <c:pt idx="1335">
                  <c:v>8810.7039999999924</c:v>
                </c:pt>
                <c:pt idx="1336">
                  <c:v>8810.6209999999919</c:v>
                </c:pt>
                <c:pt idx="1337">
                  <c:v>8810.6620000000003</c:v>
                </c:pt>
                <c:pt idx="1338">
                  <c:v>8810.6350000000002</c:v>
                </c:pt>
                <c:pt idx="1339">
                  <c:v>8810.692999999992</c:v>
                </c:pt>
                <c:pt idx="1340">
                  <c:v>8810.6530000000002</c:v>
                </c:pt>
                <c:pt idx="1341">
                  <c:v>8810.6200000000008</c:v>
                </c:pt>
                <c:pt idx="1342">
                  <c:v>8810.598</c:v>
                </c:pt>
                <c:pt idx="1343">
                  <c:v>8810.6129999999921</c:v>
                </c:pt>
                <c:pt idx="1344">
                  <c:v>8810.61</c:v>
                </c:pt>
                <c:pt idx="1345">
                  <c:v>8810.5920000000006</c:v>
                </c:pt>
                <c:pt idx="1346">
                  <c:v>8810.6229999999923</c:v>
                </c:pt>
                <c:pt idx="1347">
                  <c:v>8810.5749999999916</c:v>
                </c:pt>
                <c:pt idx="1348">
                  <c:v>8810.6039999999921</c:v>
                </c:pt>
                <c:pt idx="1349">
                  <c:v>8810.6470000000008</c:v>
                </c:pt>
                <c:pt idx="1350">
                  <c:v>8810.6409999999923</c:v>
                </c:pt>
                <c:pt idx="1351">
                  <c:v>8810.6400000000049</c:v>
                </c:pt>
                <c:pt idx="1352">
                  <c:v>8810.6229999999923</c:v>
                </c:pt>
                <c:pt idx="1353">
                  <c:v>8810.6620000000003</c:v>
                </c:pt>
                <c:pt idx="1354">
                  <c:v>8810.6730000000007</c:v>
                </c:pt>
                <c:pt idx="1355">
                  <c:v>8810.6710000000003</c:v>
                </c:pt>
                <c:pt idx="1356">
                  <c:v>8810.6489999999922</c:v>
                </c:pt>
                <c:pt idx="1357">
                  <c:v>8810.674999999992</c:v>
                </c:pt>
                <c:pt idx="1358">
                  <c:v>8810.6200000000008</c:v>
                </c:pt>
                <c:pt idx="1359">
                  <c:v>8810.652</c:v>
                </c:pt>
                <c:pt idx="1360">
                  <c:v>8810.6190000000006</c:v>
                </c:pt>
                <c:pt idx="1361">
                  <c:v>8810.6430000000073</c:v>
                </c:pt>
                <c:pt idx="1362">
                  <c:v>8810.6579999999849</c:v>
                </c:pt>
                <c:pt idx="1363">
                  <c:v>8810.6460000000006</c:v>
                </c:pt>
                <c:pt idx="1364">
                  <c:v>8810.6869999999872</c:v>
                </c:pt>
                <c:pt idx="1365">
                  <c:v>8810.5740000000005</c:v>
                </c:pt>
                <c:pt idx="1366">
                  <c:v>8810.6509999999853</c:v>
                </c:pt>
                <c:pt idx="1367">
                  <c:v>8810.7049999999927</c:v>
                </c:pt>
                <c:pt idx="1368">
                  <c:v>8810.5949999999921</c:v>
                </c:pt>
                <c:pt idx="1369">
                  <c:v>8810.6849999999922</c:v>
                </c:pt>
                <c:pt idx="1370">
                  <c:v>8810.6319999999923</c:v>
                </c:pt>
                <c:pt idx="1371">
                  <c:v>8810.5730000000003</c:v>
                </c:pt>
                <c:pt idx="1372">
                  <c:v>8810.6370000000006</c:v>
                </c:pt>
                <c:pt idx="1373">
                  <c:v>8810.6820000000007</c:v>
                </c:pt>
                <c:pt idx="1374">
                  <c:v>8810.5669999999845</c:v>
                </c:pt>
                <c:pt idx="1375">
                  <c:v>8810.6360000000004</c:v>
                </c:pt>
                <c:pt idx="1376">
                  <c:v>8810.6569999999847</c:v>
                </c:pt>
                <c:pt idx="1377">
                  <c:v>8810.6190000000006</c:v>
                </c:pt>
                <c:pt idx="1378">
                  <c:v>8810.6440000000075</c:v>
                </c:pt>
                <c:pt idx="1379">
                  <c:v>8810.625</c:v>
                </c:pt>
                <c:pt idx="1380">
                  <c:v>8810.6380000000008</c:v>
                </c:pt>
                <c:pt idx="1381">
                  <c:v>8810.598</c:v>
                </c:pt>
                <c:pt idx="1382">
                  <c:v>8810.568999999985</c:v>
                </c:pt>
                <c:pt idx="1383">
                  <c:v>8810.6380000000008</c:v>
                </c:pt>
                <c:pt idx="1384">
                  <c:v>8810.6509999999853</c:v>
                </c:pt>
                <c:pt idx="1385">
                  <c:v>8810.5910000000003</c:v>
                </c:pt>
                <c:pt idx="1386">
                  <c:v>8810.5920000000006</c:v>
                </c:pt>
                <c:pt idx="1387">
                  <c:v>8810.6489999999922</c:v>
                </c:pt>
                <c:pt idx="1388">
                  <c:v>8810.616</c:v>
                </c:pt>
                <c:pt idx="1389">
                  <c:v>8810.6409999999923</c:v>
                </c:pt>
                <c:pt idx="1390">
                  <c:v>8810.6569999999847</c:v>
                </c:pt>
                <c:pt idx="1391">
                  <c:v>8810.6370000000006</c:v>
                </c:pt>
                <c:pt idx="1392">
                  <c:v>8810.607</c:v>
                </c:pt>
                <c:pt idx="1393">
                  <c:v>8810.586999999985</c:v>
                </c:pt>
                <c:pt idx="1394">
                  <c:v>8810.6149999999925</c:v>
                </c:pt>
                <c:pt idx="1395">
                  <c:v>8810.5380000000005</c:v>
                </c:pt>
                <c:pt idx="1396">
                  <c:v>8810.6559999999881</c:v>
                </c:pt>
                <c:pt idx="1397">
                  <c:v>8810.5990000000002</c:v>
                </c:pt>
                <c:pt idx="1398">
                  <c:v>8810.6180000000004</c:v>
                </c:pt>
                <c:pt idx="1399">
                  <c:v>8810.6190000000006</c:v>
                </c:pt>
                <c:pt idx="1400">
                  <c:v>8810.616</c:v>
                </c:pt>
                <c:pt idx="1401">
                  <c:v>8810.6219999999921</c:v>
                </c:pt>
                <c:pt idx="1402">
                  <c:v>8810.5709999999872</c:v>
                </c:pt>
                <c:pt idx="1403">
                  <c:v>8810.6360000000004</c:v>
                </c:pt>
                <c:pt idx="1404">
                  <c:v>8810.6180000000004</c:v>
                </c:pt>
                <c:pt idx="1405">
                  <c:v>8810.6610000000001</c:v>
                </c:pt>
                <c:pt idx="1406">
                  <c:v>8810.6460000000006</c:v>
                </c:pt>
                <c:pt idx="1407">
                  <c:v>8810.6360000000004</c:v>
                </c:pt>
                <c:pt idx="1408">
                  <c:v>8810.6389999999919</c:v>
                </c:pt>
                <c:pt idx="1409">
                  <c:v>8810.616</c:v>
                </c:pt>
                <c:pt idx="1410">
                  <c:v>8810.61</c:v>
                </c:pt>
                <c:pt idx="1411">
                  <c:v>8810.625</c:v>
                </c:pt>
                <c:pt idx="1412">
                  <c:v>8810.6190000000006</c:v>
                </c:pt>
                <c:pt idx="1413">
                  <c:v>8810.6039999999921</c:v>
                </c:pt>
                <c:pt idx="1414">
                  <c:v>8810.5380000000005</c:v>
                </c:pt>
                <c:pt idx="1415">
                  <c:v>8810.5789999999852</c:v>
                </c:pt>
                <c:pt idx="1416">
                  <c:v>8810.5889999999872</c:v>
                </c:pt>
                <c:pt idx="1417">
                  <c:v>8810.6389999999919</c:v>
                </c:pt>
                <c:pt idx="1418">
                  <c:v>8810.568999999985</c:v>
                </c:pt>
                <c:pt idx="1419">
                  <c:v>8810.6509999999853</c:v>
                </c:pt>
                <c:pt idx="1420">
                  <c:v>8810.6450000000004</c:v>
                </c:pt>
                <c:pt idx="1421">
                  <c:v>8810.595999999985</c:v>
                </c:pt>
                <c:pt idx="1422">
                  <c:v>8810.5480000000007</c:v>
                </c:pt>
                <c:pt idx="1423">
                  <c:v>8810.6430000000073</c:v>
                </c:pt>
                <c:pt idx="1424">
                  <c:v>8810.6209999999919</c:v>
                </c:pt>
                <c:pt idx="1425">
                  <c:v>8810.5939999999919</c:v>
                </c:pt>
                <c:pt idx="1426">
                  <c:v>8810.6270000000004</c:v>
                </c:pt>
                <c:pt idx="1427">
                  <c:v>8810.6309999999921</c:v>
                </c:pt>
                <c:pt idx="1428">
                  <c:v>8810.6380000000008</c:v>
                </c:pt>
                <c:pt idx="1429">
                  <c:v>8810.5759999999846</c:v>
                </c:pt>
                <c:pt idx="1430">
                  <c:v>8810.6400000000049</c:v>
                </c:pt>
                <c:pt idx="1431">
                  <c:v>8810.5810000000001</c:v>
                </c:pt>
                <c:pt idx="1432">
                  <c:v>8810.5040000000008</c:v>
                </c:pt>
                <c:pt idx="1433">
                  <c:v>8810.5709999999872</c:v>
                </c:pt>
                <c:pt idx="1434">
                  <c:v>8810.5310000000009</c:v>
                </c:pt>
                <c:pt idx="1435">
                  <c:v>8810.5609999999851</c:v>
                </c:pt>
                <c:pt idx="1436">
                  <c:v>8810.625</c:v>
                </c:pt>
                <c:pt idx="1437">
                  <c:v>8810.5810000000001</c:v>
                </c:pt>
                <c:pt idx="1438">
                  <c:v>8810.6229999999923</c:v>
                </c:pt>
                <c:pt idx="1439">
                  <c:v>8810.5640000000003</c:v>
                </c:pt>
                <c:pt idx="1440">
                  <c:v>8810.6380000000008</c:v>
                </c:pt>
                <c:pt idx="1441">
                  <c:v>8810.6139999999923</c:v>
                </c:pt>
                <c:pt idx="1442">
                  <c:v>8810.5609999999851</c:v>
                </c:pt>
                <c:pt idx="1443">
                  <c:v>8810.51</c:v>
                </c:pt>
                <c:pt idx="1444">
                  <c:v>8810.6059999999852</c:v>
                </c:pt>
                <c:pt idx="1445">
                  <c:v>8810.5349999999926</c:v>
                </c:pt>
                <c:pt idx="1446">
                  <c:v>8810.6350000000002</c:v>
                </c:pt>
                <c:pt idx="1447">
                  <c:v>8810.5609999999851</c:v>
                </c:pt>
                <c:pt idx="1448">
                  <c:v>8810.5669999999845</c:v>
                </c:pt>
                <c:pt idx="1449">
                  <c:v>8810.5640000000003</c:v>
                </c:pt>
                <c:pt idx="1450">
                  <c:v>8810.5840000000007</c:v>
                </c:pt>
                <c:pt idx="1451">
                  <c:v>8810.56</c:v>
                </c:pt>
                <c:pt idx="1452">
                  <c:v>8810.598</c:v>
                </c:pt>
                <c:pt idx="1453">
                  <c:v>8810.5849999999919</c:v>
                </c:pt>
                <c:pt idx="1454">
                  <c:v>8810.5249999999924</c:v>
                </c:pt>
                <c:pt idx="1455">
                  <c:v>8810.5419999999922</c:v>
                </c:pt>
                <c:pt idx="1456">
                  <c:v>8810.5370000000003</c:v>
                </c:pt>
                <c:pt idx="1457">
                  <c:v>8810.607</c:v>
                </c:pt>
                <c:pt idx="1458">
                  <c:v>8810.5640000000003</c:v>
                </c:pt>
                <c:pt idx="1459">
                  <c:v>8810.491</c:v>
                </c:pt>
                <c:pt idx="1460">
                  <c:v>8810.5300000000007</c:v>
                </c:pt>
                <c:pt idx="1461">
                  <c:v>8810.509</c:v>
                </c:pt>
                <c:pt idx="1462">
                  <c:v>8810.59</c:v>
                </c:pt>
                <c:pt idx="1463">
                  <c:v>8810.5370000000003</c:v>
                </c:pt>
                <c:pt idx="1464">
                  <c:v>8810.4940000000006</c:v>
                </c:pt>
                <c:pt idx="1465">
                  <c:v>8810.5569999999861</c:v>
                </c:pt>
                <c:pt idx="1466">
                  <c:v>8810.5450000000001</c:v>
                </c:pt>
                <c:pt idx="1467">
                  <c:v>8810.6</c:v>
                </c:pt>
                <c:pt idx="1468">
                  <c:v>8810.5030000000006</c:v>
                </c:pt>
                <c:pt idx="1469">
                  <c:v>8810.616</c:v>
                </c:pt>
                <c:pt idx="1470">
                  <c:v>8810.5720000000001</c:v>
                </c:pt>
                <c:pt idx="1471">
                  <c:v>8810.5210000000006</c:v>
                </c:pt>
                <c:pt idx="1472">
                  <c:v>8810.5349999999926</c:v>
                </c:pt>
                <c:pt idx="1473">
                  <c:v>8810.5470000000005</c:v>
                </c:pt>
                <c:pt idx="1474">
                  <c:v>8810.4989999999852</c:v>
                </c:pt>
                <c:pt idx="1475">
                  <c:v>8810.5249999999924</c:v>
                </c:pt>
                <c:pt idx="1476">
                  <c:v>8810.5559999999859</c:v>
                </c:pt>
                <c:pt idx="1477">
                  <c:v>8810.5450000000001</c:v>
                </c:pt>
                <c:pt idx="1478">
                  <c:v>8810.4989999999852</c:v>
                </c:pt>
                <c:pt idx="1479">
                  <c:v>8810.5559999999859</c:v>
                </c:pt>
                <c:pt idx="1480">
                  <c:v>8810.577999999985</c:v>
                </c:pt>
                <c:pt idx="1481">
                  <c:v>8810.5619999999872</c:v>
                </c:pt>
                <c:pt idx="1482">
                  <c:v>8810.4930000000004</c:v>
                </c:pt>
                <c:pt idx="1483">
                  <c:v>8810.5540000000001</c:v>
                </c:pt>
                <c:pt idx="1484">
                  <c:v>8810.5239999999922</c:v>
                </c:pt>
                <c:pt idx="1485">
                  <c:v>8810.5040000000008</c:v>
                </c:pt>
                <c:pt idx="1486">
                  <c:v>8810.5730000000003</c:v>
                </c:pt>
                <c:pt idx="1487">
                  <c:v>8810.586999999985</c:v>
                </c:pt>
                <c:pt idx="1488">
                  <c:v>8810.4210000000003</c:v>
                </c:pt>
                <c:pt idx="1489">
                  <c:v>8810.6299999999919</c:v>
                </c:pt>
                <c:pt idx="1490">
                  <c:v>8810.5059999999849</c:v>
                </c:pt>
                <c:pt idx="1491">
                  <c:v>8610.4259999999849</c:v>
                </c:pt>
                <c:pt idx="1492">
                  <c:v>8550.5569999999861</c:v>
                </c:pt>
                <c:pt idx="1493">
                  <c:v>8570.2870000000003</c:v>
                </c:pt>
                <c:pt idx="1494">
                  <c:v>8569.859999999986</c:v>
                </c:pt>
                <c:pt idx="1495">
                  <c:v>8570.2219999999925</c:v>
                </c:pt>
                <c:pt idx="1496">
                  <c:v>8570.2780000000002</c:v>
                </c:pt>
                <c:pt idx="1497">
                  <c:v>8570.2459999999919</c:v>
                </c:pt>
                <c:pt idx="1498">
                  <c:v>8570.2230000000072</c:v>
                </c:pt>
                <c:pt idx="1499">
                  <c:v>8570.2300000000068</c:v>
                </c:pt>
                <c:pt idx="1500">
                  <c:v>8570.2119999999923</c:v>
                </c:pt>
                <c:pt idx="1501">
                  <c:v>8570.2630000000008</c:v>
                </c:pt>
                <c:pt idx="1502">
                  <c:v>8570.26</c:v>
                </c:pt>
                <c:pt idx="1503">
                  <c:v>8570.2340000000077</c:v>
                </c:pt>
                <c:pt idx="1504">
                  <c:v>8570.2080000000005</c:v>
                </c:pt>
                <c:pt idx="1505">
                  <c:v>8570.2160000000003</c:v>
                </c:pt>
                <c:pt idx="1506">
                  <c:v>8570.2400000000071</c:v>
                </c:pt>
                <c:pt idx="1507">
                  <c:v>8570.2990000000009</c:v>
                </c:pt>
                <c:pt idx="1508">
                  <c:v>8570.19</c:v>
                </c:pt>
                <c:pt idx="1509">
                  <c:v>8570.3079999999882</c:v>
                </c:pt>
                <c:pt idx="1510">
                  <c:v>8570.3019999999851</c:v>
                </c:pt>
                <c:pt idx="1511">
                  <c:v>8570.2180000000008</c:v>
                </c:pt>
                <c:pt idx="1512">
                  <c:v>8570.3069999999861</c:v>
                </c:pt>
                <c:pt idx="1513">
                  <c:v>8570.3499999999894</c:v>
                </c:pt>
                <c:pt idx="1514">
                  <c:v>8570.3220000000001</c:v>
                </c:pt>
                <c:pt idx="1515">
                  <c:v>8570.3979999999847</c:v>
                </c:pt>
                <c:pt idx="1516">
                  <c:v>8570.4320000000007</c:v>
                </c:pt>
                <c:pt idx="1517">
                  <c:v>8570.350999999986</c:v>
                </c:pt>
                <c:pt idx="1518">
                  <c:v>8570.4009999999853</c:v>
                </c:pt>
                <c:pt idx="1519">
                  <c:v>8570.4240000000009</c:v>
                </c:pt>
                <c:pt idx="1520">
                  <c:v>8570.4</c:v>
                </c:pt>
                <c:pt idx="1521">
                  <c:v>8570.3679999999858</c:v>
                </c:pt>
                <c:pt idx="1522">
                  <c:v>8570.433999999992</c:v>
                </c:pt>
                <c:pt idx="1523">
                  <c:v>8570.4599999999846</c:v>
                </c:pt>
                <c:pt idx="1524">
                  <c:v>8570.5010000000002</c:v>
                </c:pt>
                <c:pt idx="1525">
                  <c:v>8570.4049999999916</c:v>
                </c:pt>
                <c:pt idx="1526">
                  <c:v>8570.42</c:v>
                </c:pt>
                <c:pt idx="1527">
                  <c:v>8570.5149999999921</c:v>
                </c:pt>
                <c:pt idx="1528">
                  <c:v>8570.4410000000007</c:v>
                </c:pt>
                <c:pt idx="1529">
                  <c:v>8570.4740000000002</c:v>
                </c:pt>
                <c:pt idx="1530">
                  <c:v>8570.4459999999872</c:v>
                </c:pt>
                <c:pt idx="1531">
                  <c:v>8570.4499999999916</c:v>
                </c:pt>
                <c:pt idx="1532">
                  <c:v>8570.4989999999852</c:v>
                </c:pt>
                <c:pt idx="1533">
                  <c:v>8570.5030000000006</c:v>
                </c:pt>
                <c:pt idx="1534">
                  <c:v>8570.4699999999848</c:v>
                </c:pt>
                <c:pt idx="1535">
                  <c:v>8570.473</c:v>
                </c:pt>
                <c:pt idx="1536">
                  <c:v>8570.4859999999881</c:v>
                </c:pt>
                <c:pt idx="1537">
                  <c:v>8570.549999999992</c:v>
                </c:pt>
                <c:pt idx="1538">
                  <c:v>8570.5040000000008</c:v>
                </c:pt>
                <c:pt idx="1539">
                  <c:v>8570.5649999999914</c:v>
                </c:pt>
                <c:pt idx="1540">
                  <c:v>8570.577999999985</c:v>
                </c:pt>
                <c:pt idx="1541">
                  <c:v>8570.5630000000001</c:v>
                </c:pt>
                <c:pt idx="1542">
                  <c:v>8570.5730000000003</c:v>
                </c:pt>
                <c:pt idx="1543">
                  <c:v>8570.568999999985</c:v>
                </c:pt>
                <c:pt idx="1544">
                  <c:v>8570.5669999999845</c:v>
                </c:pt>
                <c:pt idx="1545">
                  <c:v>8570.5460000000003</c:v>
                </c:pt>
                <c:pt idx="1546">
                  <c:v>8570.5589999999847</c:v>
                </c:pt>
                <c:pt idx="1547">
                  <c:v>8570.540999999992</c:v>
                </c:pt>
                <c:pt idx="1548">
                  <c:v>8570.5450000000001</c:v>
                </c:pt>
                <c:pt idx="1549">
                  <c:v>8570.6129999999921</c:v>
                </c:pt>
                <c:pt idx="1550">
                  <c:v>8570.6010000000006</c:v>
                </c:pt>
                <c:pt idx="1551">
                  <c:v>8570.6530000000002</c:v>
                </c:pt>
                <c:pt idx="1552">
                  <c:v>8570.652</c:v>
                </c:pt>
                <c:pt idx="1553">
                  <c:v>8570.6579999999849</c:v>
                </c:pt>
                <c:pt idx="1554">
                  <c:v>8570.6710000000003</c:v>
                </c:pt>
                <c:pt idx="1555">
                  <c:v>8570.5939999999919</c:v>
                </c:pt>
                <c:pt idx="1556">
                  <c:v>8570.7309999999925</c:v>
                </c:pt>
                <c:pt idx="1557">
                  <c:v>8570.6990000000005</c:v>
                </c:pt>
                <c:pt idx="1558">
                  <c:v>8570.6830000000009</c:v>
                </c:pt>
                <c:pt idx="1559">
                  <c:v>8570.6129999999921</c:v>
                </c:pt>
                <c:pt idx="1560">
                  <c:v>8570.6559999999881</c:v>
                </c:pt>
                <c:pt idx="1561">
                  <c:v>8570.6430000000073</c:v>
                </c:pt>
                <c:pt idx="1562">
                  <c:v>8570.6190000000006</c:v>
                </c:pt>
                <c:pt idx="1563">
                  <c:v>8570.6790000000001</c:v>
                </c:pt>
                <c:pt idx="1564">
                  <c:v>8570.6329999999925</c:v>
                </c:pt>
                <c:pt idx="1565">
                  <c:v>8570.6669999999849</c:v>
                </c:pt>
                <c:pt idx="1566">
                  <c:v>8570.6720000000005</c:v>
                </c:pt>
                <c:pt idx="1567">
                  <c:v>8570.7250000000004</c:v>
                </c:pt>
                <c:pt idx="1568">
                  <c:v>8570.67</c:v>
                </c:pt>
                <c:pt idx="1569">
                  <c:v>8570.76</c:v>
                </c:pt>
                <c:pt idx="1570">
                  <c:v>8570.7049999999927</c:v>
                </c:pt>
                <c:pt idx="1571">
                  <c:v>8570.6959999999872</c:v>
                </c:pt>
                <c:pt idx="1572">
                  <c:v>8570.7209999999923</c:v>
                </c:pt>
                <c:pt idx="1573">
                  <c:v>8570.8490000000002</c:v>
                </c:pt>
                <c:pt idx="1574">
                  <c:v>8570.7669999999853</c:v>
                </c:pt>
                <c:pt idx="1575">
                  <c:v>8570.7189999999919</c:v>
                </c:pt>
                <c:pt idx="1576">
                  <c:v>8570.8040000000001</c:v>
                </c:pt>
                <c:pt idx="1577">
                  <c:v>8570.7170000000006</c:v>
                </c:pt>
                <c:pt idx="1578">
                  <c:v>8570.7250000000004</c:v>
                </c:pt>
                <c:pt idx="1579">
                  <c:v>8570.7669999999853</c:v>
                </c:pt>
                <c:pt idx="1580">
                  <c:v>8570.7649999999921</c:v>
                </c:pt>
                <c:pt idx="1581">
                  <c:v>8570.7320000000072</c:v>
                </c:pt>
                <c:pt idx="1582">
                  <c:v>8570.7459999999919</c:v>
                </c:pt>
                <c:pt idx="1583">
                  <c:v>8570.8040000000001</c:v>
                </c:pt>
                <c:pt idx="1584">
                  <c:v>8570.7749999999924</c:v>
                </c:pt>
                <c:pt idx="1585">
                  <c:v>8570.8069999999861</c:v>
                </c:pt>
                <c:pt idx="1586">
                  <c:v>8570.8040000000001</c:v>
                </c:pt>
                <c:pt idx="1587">
                  <c:v>8570.7970000000005</c:v>
                </c:pt>
                <c:pt idx="1588">
                  <c:v>8570.7829999999922</c:v>
                </c:pt>
                <c:pt idx="1589">
                  <c:v>8570.8089999999847</c:v>
                </c:pt>
                <c:pt idx="1590">
                  <c:v>8570.8140000000003</c:v>
                </c:pt>
                <c:pt idx="1591">
                  <c:v>8570.7880000000005</c:v>
                </c:pt>
                <c:pt idx="1592">
                  <c:v>8570.7980000000007</c:v>
                </c:pt>
                <c:pt idx="1593">
                  <c:v>8570.7800000000007</c:v>
                </c:pt>
                <c:pt idx="1594">
                  <c:v>8570.7530000000006</c:v>
                </c:pt>
                <c:pt idx="1595">
                  <c:v>8570.8389999999872</c:v>
                </c:pt>
                <c:pt idx="1596">
                  <c:v>8570.8249999999916</c:v>
                </c:pt>
                <c:pt idx="1597">
                  <c:v>8570.8119999999872</c:v>
                </c:pt>
                <c:pt idx="1598">
                  <c:v>8570.8289999999852</c:v>
                </c:pt>
                <c:pt idx="1599">
                  <c:v>8570.8609999999881</c:v>
                </c:pt>
                <c:pt idx="1600">
                  <c:v>8570.8699999999881</c:v>
                </c:pt>
                <c:pt idx="1601">
                  <c:v>8570.7610000000004</c:v>
                </c:pt>
                <c:pt idx="1602">
                  <c:v>8570.868999999986</c:v>
                </c:pt>
                <c:pt idx="1603">
                  <c:v>8570.8659999999836</c:v>
                </c:pt>
                <c:pt idx="1604">
                  <c:v>8570.8159999999862</c:v>
                </c:pt>
                <c:pt idx="1605">
                  <c:v>8570.8579999999838</c:v>
                </c:pt>
                <c:pt idx="1606">
                  <c:v>8570.8209999999872</c:v>
                </c:pt>
                <c:pt idx="1607">
                  <c:v>8570.9269999999851</c:v>
                </c:pt>
                <c:pt idx="1608">
                  <c:v>8570.8059999999859</c:v>
                </c:pt>
                <c:pt idx="1609">
                  <c:v>8570.8289999999852</c:v>
                </c:pt>
                <c:pt idx="1610">
                  <c:v>8570.8869999999861</c:v>
                </c:pt>
                <c:pt idx="1611">
                  <c:v>8570.8649999999852</c:v>
                </c:pt>
                <c:pt idx="1612">
                  <c:v>8570.7720000000008</c:v>
                </c:pt>
                <c:pt idx="1613">
                  <c:v>8570.859999999986</c:v>
                </c:pt>
                <c:pt idx="1614">
                  <c:v>8570.8739999999852</c:v>
                </c:pt>
                <c:pt idx="1615">
                  <c:v>8570.7749999999924</c:v>
                </c:pt>
                <c:pt idx="1616">
                  <c:v>8570.850999999986</c:v>
                </c:pt>
                <c:pt idx="1617">
                  <c:v>8570.8989999999849</c:v>
                </c:pt>
                <c:pt idx="1618">
                  <c:v>8570.8379999999852</c:v>
                </c:pt>
                <c:pt idx="1619">
                  <c:v>8570.8769999999859</c:v>
                </c:pt>
                <c:pt idx="1620">
                  <c:v>8570.8989999999849</c:v>
                </c:pt>
                <c:pt idx="1621">
                  <c:v>8570.863999999985</c:v>
                </c:pt>
                <c:pt idx="1622">
                  <c:v>8570.8340000000007</c:v>
                </c:pt>
                <c:pt idx="1623">
                  <c:v>8570.8889999999847</c:v>
                </c:pt>
                <c:pt idx="1624">
                  <c:v>8570.8809999999849</c:v>
                </c:pt>
                <c:pt idx="1625">
                  <c:v>8570.8659999999836</c:v>
                </c:pt>
                <c:pt idx="1626">
                  <c:v>8570.8609999999881</c:v>
                </c:pt>
                <c:pt idx="1627">
                  <c:v>8570.8949999999913</c:v>
                </c:pt>
                <c:pt idx="1628">
                  <c:v>8570.8659999999836</c:v>
                </c:pt>
                <c:pt idx="1629">
                  <c:v>8570.8649999999852</c:v>
                </c:pt>
                <c:pt idx="1630">
                  <c:v>8570.9410000000007</c:v>
                </c:pt>
                <c:pt idx="1631">
                  <c:v>8570.8869999999861</c:v>
                </c:pt>
                <c:pt idx="1632">
                  <c:v>8570.9040000000005</c:v>
                </c:pt>
                <c:pt idx="1633">
                  <c:v>8570.9599999999846</c:v>
                </c:pt>
                <c:pt idx="1634">
                  <c:v>8570.8889999999847</c:v>
                </c:pt>
                <c:pt idx="1635">
                  <c:v>8570.8330000000005</c:v>
                </c:pt>
                <c:pt idx="1636">
                  <c:v>8570.9159999999847</c:v>
                </c:pt>
                <c:pt idx="1637">
                  <c:v>8570.8699999999881</c:v>
                </c:pt>
                <c:pt idx="1638">
                  <c:v>8570.9159999999847</c:v>
                </c:pt>
                <c:pt idx="1639">
                  <c:v>8570.9169999999849</c:v>
                </c:pt>
                <c:pt idx="1640">
                  <c:v>8570.9410000000007</c:v>
                </c:pt>
                <c:pt idx="1641">
                  <c:v>8570.8849999999893</c:v>
                </c:pt>
                <c:pt idx="1642">
                  <c:v>8570.91</c:v>
                </c:pt>
                <c:pt idx="1643">
                  <c:v>8570.9410000000007</c:v>
                </c:pt>
                <c:pt idx="1644">
                  <c:v>8570.9049999999916</c:v>
                </c:pt>
                <c:pt idx="1645">
                  <c:v>8570.9359999999851</c:v>
                </c:pt>
                <c:pt idx="1646">
                  <c:v>8570.9679999999862</c:v>
                </c:pt>
                <c:pt idx="1647">
                  <c:v>8570.8959999999861</c:v>
                </c:pt>
                <c:pt idx="1648">
                  <c:v>8570.902</c:v>
                </c:pt>
                <c:pt idx="1649">
                  <c:v>8570.9989999999852</c:v>
                </c:pt>
                <c:pt idx="1650">
                  <c:v>8570.924999999992</c:v>
                </c:pt>
                <c:pt idx="1651">
                  <c:v>8570.8879999999881</c:v>
                </c:pt>
                <c:pt idx="1652">
                  <c:v>8570.9320000000007</c:v>
                </c:pt>
                <c:pt idx="1653">
                  <c:v>8570.9279999999872</c:v>
                </c:pt>
                <c:pt idx="1654">
                  <c:v>8570.9049999999916</c:v>
                </c:pt>
                <c:pt idx="1655">
                  <c:v>8570.9719999999852</c:v>
                </c:pt>
                <c:pt idx="1656">
                  <c:v>8570.9449999999924</c:v>
                </c:pt>
                <c:pt idx="1657">
                  <c:v>8570.961999999985</c:v>
                </c:pt>
                <c:pt idx="1658">
                  <c:v>8570.9269999999851</c:v>
                </c:pt>
                <c:pt idx="1659">
                  <c:v>8571.0030000000006</c:v>
                </c:pt>
                <c:pt idx="1660">
                  <c:v>8570.9840000000004</c:v>
                </c:pt>
                <c:pt idx="1661">
                  <c:v>8570.9659999999858</c:v>
                </c:pt>
                <c:pt idx="1662">
                  <c:v>8570.973</c:v>
                </c:pt>
                <c:pt idx="1663">
                  <c:v>8570.970999999985</c:v>
                </c:pt>
                <c:pt idx="1664">
                  <c:v>8570.8940000000002</c:v>
                </c:pt>
                <c:pt idx="1665">
                  <c:v>8570.9509999999846</c:v>
                </c:pt>
                <c:pt idx="1666">
                  <c:v>8570.9320000000007</c:v>
                </c:pt>
                <c:pt idx="1667">
                  <c:v>8570.9240000000009</c:v>
                </c:pt>
                <c:pt idx="1668">
                  <c:v>8570.9110000000001</c:v>
                </c:pt>
                <c:pt idx="1669">
                  <c:v>8570.957999999986</c:v>
                </c:pt>
                <c:pt idx="1670">
                  <c:v>8570.9849999999915</c:v>
                </c:pt>
                <c:pt idx="1671">
                  <c:v>8571.0730000000003</c:v>
                </c:pt>
                <c:pt idx="1672">
                  <c:v>8571.095999999985</c:v>
                </c:pt>
                <c:pt idx="1673">
                  <c:v>8435.095999999985</c:v>
                </c:pt>
                <c:pt idx="1674">
                  <c:v>8325.0470000000005</c:v>
                </c:pt>
                <c:pt idx="1675">
                  <c:v>8323.8119999999872</c:v>
                </c:pt>
                <c:pt idx="1676">
                  <c:v>8327.49</c:v>
                </c:pt>
                <c:pt idx="1677">
                  <c:v>8327.5549999999894</c:v>
                </c:pt>
                <c:pt idx="1678">
                  <c:v>8327.6049999999923</c:v>
                </c:pt>
                <c:pt idx="1679">
                  <c:v>8327.7090000000007</c:v>
                </c:pt>
                <c:pt idx="1680">
                  <c:v>8327.77</c:v>
                </c:pt>
                <c:pt idx="1681">
                  <c:v>8327.7530000000006</c:v>
                </c:pt>
                <c:pt idx="1682">
                  <c:v>8327.8649999999852</c:v>
                </c:pt>
                <c:pt idx="1683">
                  <c:v>8327.884</c:v>
                </c:pt>
                <c:pt idx="1684">
                  <c:v>8327.8699999999881</c:v>
                </c:pt>
                <c:pt idx="1685">
                  <c:v>8327.9410000000007</c:v>
                </c:pt>
                <c:pt idx="1686">
                  <c:v>8327.91</c:v>
                </c:pt>
                <c:pt idx="1687">
                  <c:v>8327.9949999999935</c:v>
                </c:pt>
                <c:pt idx="1688">
                  <c:v>8328</c:v>
                </c:pt>
                <c:pt idx="1689">
                  <c:v>8327.9989999999852</c:v>
                </c:pt>
                <c:pt idx="1690">
                  <c:v>8328.0820000000003</c:v>
                </c:pt>
                <c:pt idx="1691">
                  <c:v>8328.1280000000006</c:v>
                </c:pt>
                <c:pt idx="1692">
                  <c:v>8328.0849999999919</c:v>
                </c:pt>
                <c:pt idx="1693">
                  <c:v>8328.1319999999923</c:v>
                </c:pt>
                <c:pt idx="1694">
                  <c:v>8328.1290000000008</c:v>
                </c:pt>
                <c:pt idx="1695">
                  <c:v>8328.15</c:v>
                </c:pt>
                <c:pt idx="1696">
                  <c:v>8328.2139999999927</c:v>
                </c:pt>
                <c:pt idx="1697">
                  <c:v>8328.2099999999919</c:v>
                </c:pt>
                <c:pt idx="1698">
                  <c:v>8328.2289999999921</c:v>
                </c:pt>
                <c:pt idx="1699">
                  <c:v>8328.318999999985</c:v>
                </c:pt>
                <c:pt idx="1700">
                  <c:v>8328.3119999999872</c:v>
                </c:pt>
                <c:pt idx="1701">
                  <c:v>8328.2919999999922</c:v>
                </c:pt>
                <c:pt idx="1702">
                  <c:v>8328.3430000000008</c:v>
                </c:pt>
                <c:pt idx="1703">
                  <c:v>8328.372999999985</c:v>
                </c:pt>
                <c:pt idx="1704">
                  <c:v>8328.3989999999849</c:v>
                </c:pt>
                <c:pt idx="1705">
                  <c:v>8328.4159999999847</c:v>
                </c:pt>
                <c:pt idx="1706">
                  <c:v>8328.4849999999915</c:v>
                </c:pt>
                <c:pt idx="1707">
                  <c:v>8328.4369999999872</c:v>
                </c:pt>
                <c:pt idx="1708">
                  <c:v>8328.4349999999922</c:v>
                </c:pt>
                <c:pt idx="1709">
                  <c:v>8328.4789999999848</c:v>
                </c:pt>
                <c:pt idx="1710">
                  <c:v>8328.56</c:v>
                </c:pt>
                <c:pt idx="1711">
                  <c:v>8328.5049999999919</c:v>
                </c:pt>
                <c:pt idx="1712">
                  <c:v>8328.5280000000002</c:v>
                </c:pt>
                <c:pt idx="1713">
                  <c:v>8328.5949999999921</c:v>
                </c:pt>
                <c:pt idx="1714">
                  <c:v>8328.5759999999846</c:v>
                </c:pt>
                <c:pt idx="1715">
                  <c:v>8328.652</c:v>
                </c:pt>
                <c:pt idx="1716">
                  <c:v>8328.6319999999923</c:v>
                </c:pt>
                <c:pt idx="1717">
                  <c:v>8328.6559999999881</c:v>
                </c:pt>
                <c:pt idx="1718">
                  <c:v>8328.5830000000005</c:v>
                </c:pt>
                <c:pt idx="1719">
                  <c:v>8328.76</c:v>
                </c:pt>
                <c:pt idx="1720">
                  <c:v>8328.7080000000005</c:v>
                </c:pt>
                <c:pt idx="1721">
                  <c:v>8328.7049999999927</c:v>
                </c:pt>
                <c:pt idx="1722">
                  <c:v>8328.7900000000009</c:v>
                </c:pt>
                <c:pt idx="1723">
                  <c:v>8328.7950000000001</c:v>
                </c:pt>
                <c:pt idx="1724">
                  <c:v>8328.777</c:v>
                </c:pt>
                <c:pt idx="1725">
                  <c:v>8328.7620000000006</c:v>
                </c:pt>
                <c:pt idx="1726">
                  <c:v>8328.8330000000005</c:v>
                </c:pt>
                <c:pt idx="1727">
                  <c:v>8328.8569999999836</c:v>
                </c:pt>
                <c:pt idx="1728">
                  <c:v>8328.8559999999798</c:v>
                </c:pt>
                <c:pt idx="1729">
                  <c:v>8328.8859999999859</c:v>
                </c:pt>
                <c:pt idx="1730">
                  <c:v>8328.902</c:v>
                </c:pt>
                <c:pt idx="1731">
                  <c:v>8328.8759999999838</c:v>
                </c:pt>
                <c:pt idx="1732">
                  <c:v>8328.902</c:v>
                </c:pt>
                <c:pt idx="1733">
                  <c:v>8328.9549999999872</c:v>
                </c:pt>
                <c:pt idx="1734">
                  <c:v>8328.9639999999872</c:v>
                </c:pt>
                <c:pt idx="1735">
                  <c:v>8328.9169999999849</c:v>
                </c:pt>
                <c:pt idx="1736">
                  <c:v>8328.9969999999848</c:v>
                </c:pt>
                <c:pt idx="1737">
                  <c:v>8328.9989999999852</c:v>
                </c:pt>
                <c:pt idx="1738">
                  <c:v>8329.018</c:v>
                </c:pt>
                <c:pt idx="1739">
                  <c:v>8329.0349999999926</c:v>
                </c:pt>
                <c:pt idx="1740">
                  <c:v>8329.0720000000001</c:v>
                </c:pt>
                <c:pt idx="1741">
                  <c:v>8329.01</c:v>
                </c:pt>
                <c:pt idx="1742">
                  <c:v>8329.0939999999919</c:v>
                </c:pt>
                <c:pt idx="1743">
                  <c:v>8329.09</c:v>
                </c:pt>
                <c:pt idx="1744">
                  <c:v>8329.0949999999921</c:v>
                </c:pt>
                <c:pt idx="1745">
                  <c:v>8329.0939999999919</c:v>
                </c:pt>
                <c:pt idx="1746">
                  <c:v>8329.1090000000004</c:v>
                </c:pt>
                <c:pt idx="1747">
                  <c:v>8329.1380000000008</c:v>
                </c:pt>
                <c:pt idx="1748">
                  <c:v>8329.1400000000049</c:v>
                </c:pt>
                <c:pt idx="1749">
                  <c:v>8329.1540000000005</c:v>
                </c:pt>
                <c:pt idx="1750">
                  <c:v>8329.2090000000007</c:v>
                </c:pt>
                <c:pt idx="1751">
                  <c:v>8329.1450000000004</c:v>
                </c:pt>
                <c:pt idx="1752">
                  <c:v>8329.1820000000007</c:v>
                </c:pt>
                <c:pt idx="1753">
                  <c:v>8329.1949999999924</c:v>
                </c:pt>
                <c:pt idx="1754">
                  <c:v>8329.1949999999924</c:v>
                </c:pt>
                <c:pt idx="1755">
                  <c:v>8329.2260000000006</c:v>
                </c:pt>
                <c:pt idx="1756">
                  <c:v>8329.1919999999918</c:v>
                </c:pt>
                <c:pt idx="1757">
                  <c:v>8329.2139999999927</c:v>
                </c:pt>
                <c:pt idx="1758">
                  <c:v>8329.2080000000005</c:v>
                </c:pt>
                <c:pt idx="1759">
                  <c:v>8329.2350000000006</c:v>
                </c:pt>
                <c:pt idx="1760">
                  <c:v>8329.2569999999851</c:v>
                </c:pt>
                <c:pt idx="1761">
                  <c:v>8329.2790000000005</c:v>
                </c:pt>
                <c:pt idx="1762">
                  <c:v>8329.2430000000077</c:v>
                </c:pt>
                <c:pt idx="1763">
                  <c:v>8329.3320000000003</c:v>
                </c:pt>
                <c:pt idx="1764">
                  <c:v>8329.2350000000006</c:v>
                </c:pt>
                <c:pt idx="1765">
                  <c:v>8329.3109999999851</c:v>
                </c:pt>
                <c:pt idx="1766">
                  <c:v>8329.2939999999926</c:v>
                </c:pt>
                <c:pt idx="1767">
                  <c:v>8329.2759999999853</c:v>
                </c:pt>
                <c:pt idx="1768">
                  <c:v>8329.3069999999861</c:v>
                </c:pt>
                <c:pt idx="1769">
                  <c:v>8329.372999999985</c:v>
                </c:pt>
                <c:pt idx="1770">
                  <c:v>8329.3169999999845</c:v>
                </c:pt>
                <c:pt idx="1771">
                  <c:v>8329.39</c:v>
                </c:pt>
                <c:pt idx="1772">
                  <c:v>8329.3799999999846</c:v>
                </c:pt>
                <c:pt idx="1773">
                  <c:v>8329.4069999999847</c:v>
                </c:pt>
                <c:pt idx="1774">
                  <c:v>8329.3969999999881</c:v>
                </c:pt>
                <c:pt idx="1775">
                  <c:v>8329.4330000000009</c:v>
                </c:pt>
                <c:pt idx="1776">
                  <c:v>8329.4290000000001</c:v>
                </c:pt>
                <c:pt idx="1777">
                  <c:v>8329.402</c:v>
                </c:pt>
                <c:pt idx="1778">
                  <c:v>8329.4390000000003</c:v>
                </c:pt>
                <c:pt idx="1779">
                  <c:v>8329.44</c:v>
                </c:pt>
                <c:pt idx="1780">
                  <c:v>8329.4499999999916</c:v>
                </c:pt>
                <c:pt idx="1781">
                  <c:v>8329.466999999986</c:v>
                </c:pt>
                <c:pt idx="1782">
                  <c:v>8329.4649999999892</c:v>
                </c:pt>
                <c:pt idx="1783">
                  <c:v>8329.4749999999894</c:v>
                </c:pt>
                <c:pt idx="1784">
                  <c:v>8329.4649999999892</c:v>
                </c:pt>
                <c:pt idx="1785">
                  <c:v>8329.4559999999838</c:v>
                </c:pt>
                <c:pt idx="1786">
                  <c:v>8329.4859999999881</c:v>
                </c:pt>
                <c:pt idx="1787">
                  <c:v>8329.5</c:v>
                </c:pt>
                <c:pt idx="1788">
                  <c:v>8329.4840000000004</c:v>
                </c:pt>
                <c:pt idx="1789">
                  <c:v>8329.4789999999848</c:v>
                </c:pt>
                <c:pt idx="1790">
                  <c:v>8329.586999999985</c:v>
                </c:pt>
                <c:pt idx="1791">
                  <c:v>8329.5210000000006</c:v>
                </c:pt>
                <c:pt idx="1792">
                  <c:v>8329.4949999999935</c:v>
                </c:pt>
                <c:pt idx="1793">
                  <c:v>8329.5259999999853</c:v>
                </c:pt>
                <c:pt idx="1794">
                  <c:v>8329.5429999999924</c:v>
                </c:pt>
                <c:pt idx="1795">
                  <c:v>8329.5769999999848</c:v>
                </c:pt>
                <c:pt idx="1796">
                  <c:v>8329.5529999999872</c:v>
                </c:pt>
                <c:pt idx="1797">
                  <c:v>8329.5840000000007</c:v>
                </c:pt>
                <c:pt idx="1798">
                  <c:v>8329.6010000000006</c:v>
                </c:pt>
                <c:pt idx="1799">
                  <c:v>8329.5720000000001</c:v>
                </c:pt>
                <c:pt idx="1800">
                  <c:v>8329.5879999999852</c:v>
                </c:pt>
                <c:pt idx="1801">
                  <c:v>8329.5740000000005</c:v>
                </c:pt>
                <c:pt idx="1802">
                  <c:v>8329.5740000000005</c:v>
                </c:pt>
                <c:pt idx="1803">
                  <c:v>8329.5609999999851</c:v>
                </c:pt>
                <c:pt idx="1804">
                  <c:v>8329.6080000000002</c:v>
                </c:pt>
                <c:pt idx="1805">
                  <c:v>8329.5879999999852</c:v>
                </c:pt>
                <c:pt idx="1806">
                  <c:v>8329.6049999999923</c:v>
                </c:pt>
                <c:pt idx="1807">
                  <c:v>8329.6810000000005</c:v>
                </c:pt>
                <c:pt idx="1808">
                  <c:v>8329.6710000000003</c:v>
                </c:pt>
                <c:pt idx="1809">
                  <c:v>8329.6769999999851</c:v>
                </c:pt>
                <c:pt idx="1810">
                  <c:v>8329.6119999999919</c:v>
                </c:pt>
                <c:pt idx="1811">
                  <c:v>8329.6630000000005</c:v>
                </c:pt>
                <c:pt idx="1812">
                  <c:v>8329.6649999999936</c:v>
                </c:pt>
                <c:pt idx="1813">
                  <c:v>8329.6859999999851</c:v>
                </c:pt>
                <c:pt idx="1814">
                  <c:v>8329.6630000000005</c:v>
                </c:pt>
                <c:pt idx="1815">
                  <c:v>8329.7160000000003</c:v>
                </c:pt>
                <c:pt idx="1816">
                  <c:v>8329.7260000000006</c:v>
                </c:pt>
                <c:pt idx="1817">
                  <c:v>8329.7400000000071</c:v>
                </c:pt>
                <c:pt idx="1818">
                  <c:v>8329.6880000000001</c:v>
                </c:pt>
                <c:pt idx="1819">
                  <c:v>8329.7340000000077</c:v>
                </c:pt>
                <c:pt idx="1820">
                  <c:v>8329.6549999999916</c:v>
                </c:pt>
                <c:pt idx="1821">
                  <c:v>8329.7440000000079</c:v>
                </c:pt>
                <c:pt idx="1822">
                  <c:v>8329.7099999999919</c:v>
                </c:pt>
                <c:pt idx="1823">
                  <c:v>8329.799999999992</c:v>
                </c:pt>
                <c:pt idx="1824">
                  <c:v>8329.7839999999924</c:v>
                </c:pt>
                <c:pt idx="1825">
                  <c:v>8329.701999999992</c:v>
                </c:pt>
                <c:pt idx="1826">
                  <c:v>8329.7990000000009</c:v>
                </c:pt>
                <c:pt idx="1827">
                  <c:v>8329.7360000000008</c:v>
                </c:pt>
                <c:pt idx="1828">
                  <c:v>8329.7320000000072</c:v>
                </c:pt>
                <c:pt idx="1829">
                  <c:v>8329.7800000000007</c:v>
                </c:pt>
                <c:pt idx="1830">
                  <c:v>8329.7649999999921</c:v>
                </c:pt>
                <c:pt idx="1831">
                  <c:v>8329.7980000000007</c:v>
                </c:pt>
                <c:pt idx="1832">
                  <c:v>8329.83</c:v>
                </c:pt>
                <c:pt idx="1833">
                  <c:v>8329.8140000000003</c:v>
                </c:pt>
                <c:pt idx="1834">
                  <c:v>8329.7860000000001</c:v>
                </c:pt>
                <c:pt idx="1835">
                  <c:v>8329.83</c:v>
                </c:pt>
                <c:pt idx="1836">
                  <c:v>8329.8079999999882</c:v>
                </c:pt>
                <c:pt idx="1837">
                  <c:v>8329.818999999985</c:v>
                </c:pt>
                <c:pt idx="1838">
                  <c:v>8329.8209999999872</c:v>
                </c:pt>
                <c:pt idx="1839">
                  <c:v>8329.8410000000003</c:v>
                </c:pt>
                <c:pt idx="1840">
                  <c:v>8329.8749999999873</c:v>
                </c:pt>
                <c:pt idx="1841">
                  <c:v>8329.8079999999882</c:v>
                </c:pt>
                <c:pt idx="1842">
                  <c:v>8329.83</c:v>
                </c:pt>
                <c:pt idx="1843">
                  <c:v>8329.8769999999859</c:v>
                </c:pt>
                <c:pt idx="1844">
                  <c:v>8329.8379999999852</c:v>
                </c:pt>
                <c:pt idx="1845">
                  <c:v>8329.845999999985</c:v>
                </c:pt>
                <c:pt idx="1846">
                  <c:v>8329.8330000000005</c:v>
                </c:pt>
                <c:pt idx="1847">
                  <c:v>8329.8889999999847</c:v>
                </c:pt>
                <c:pt idx="1848">
                  <c:v>8329.8310000000001</c:v>
                </c:pt>
                <c:pt idx="1849">
                  <c:v>8329.8499999999894</c:v>
                </c:pt>
                <c:pt idx="1850">
                  <c:v>8329.8909999999851</c:v>
                </c:pt>
                <c:pt idx="1851">
                  <c:v>8329.8330000000005</c:v>
                </c:pt>
                <c:pt idx="1852">
                  <c:v>8329.863999999985</c:v>
                </c:pt>
                <c:pt idx="1853">
                  <c:v>8329.8940000000002</c:v>
                </c:pt>
                <c:pt idx="1854">
                  <c:v>8329.9419999999918</c:v>
                </c:pt>
                <c:pt idx="1855">
                  <c:v>8329.8869999999861</c:v>
                </c:pt>
                <c:pt idx="1856">
                  <c:v>8329.92</c:v>
                </c:pt>
                <c:pt idx="1857">
                  <c:v>8329.9439999999922</c:v>
                </c:pt>
                <c:pt idx="1858">
                  <c:v>8329.902</c:v>
                </c:pt>
                <c:pt idx="1859">
                  <c:v>8329.9359999999851</c:v>
                </c:pt>
                <c:pt idx="1860">
                  <c:v>8329.9149999999936</c:v>
                </c:pt>
                <c:pt idx="1861">
                  <c:v>8329.9009999999853</c:v>
                </c:pt>
                <c:pt idx="1862">
                  <c:v>8329.9110000000001</c:v>
                </c:pt>
                <c:pt idx="1863">
                  <c:v>8329.973</c:v>
                </c:pt>
                <c:pt idx="1864">
                  <c:v>8329.9269999999851</c:v>
                </c:pt>
                <c:pt idx="1865">
                  <c:v>8329.8979999999847</c:v>
                </c:pt>
                <c:pt idx="1866">
                  <c:v>8329.9390000000003</c:v>
                </c:pt>
                <c:pt idx="1867">
                  <c:v>8329.9859999999881</c:v>
                </c:pt>
                <c:pt idx="1868">
                  <c:v>8329.957999999986</c:v>
                </c:pt>
                <c:pt idx="1869">
                  <c:v>8330.0220000000008</c:v>
                </c:pt>
                <c:pt idx="1870">
                  <c:v>8329.9959999999846</c:v>
                </c:pt>
                <c:pt idx="1871">
                  <c:v>8194.6</c:v>
                </c:pt>
                <c:pt idx="1872">
                  <c:v>8103.5080000000007</c:v>
                </c:pt>
                <c:pt idx="1873">
                  <c:v>8091.1220000000039</c:v>
                </c:pt>
                <c:pt idx="1874">
                  <c:v>8095.3990000000003</c:v>
                </c:pt>
                <c:pt idx="1875">
                  <c:v>8095.3460000000014</c:v>
                </c:pt>
                <c:pt idx="1876">
                  <c:v>8095.4049999999997</c:v>
                </c:pt>
                <c:pt idx="1877">
                  <c:v>8095.42</c:v>
                </c:pt>
                <c:pt idx="1878">
                  <c:v>8095.4360000000006</c:v>
                </c:pt>
                <c:pt idx="1879">
                  <c:v>8095.45</c:v>
                </c:pt>
                <c:pt idx="1880">
                  <c:v>8095.4319999999998</c:v>
                </c:pt>
                <c:pt idx="1881">
                  <c:v>8095.4049999999997</c:v>
                </c:pt>
                <c:pt idx="1882">
                  <c:v>8095.4450000000006</c:v>
                </c:pt>
                <c:pt idx="1883">
                  <c:v>8095.4319999999998</c:v>
                </c:pt>
                <c:pt idx="1884">
                  <c:v>8095.424</c:v>
                </c:pt>
                <c:pt idx="1885">
                  <c:v>8095.4160000000002</c:v>
                </c:pt>
                <c:pt idx="1886">
                  <c:v>8095.4810000000007</c:v>
                </c:pt>
                <c:pt idx="1887">
                  <c:v>8095.4379999999965</c:v>
                </c:pt>
                <c:pt idx="1888">
                  <c:v>8095.5</c:v>
                </c:pt>
                <c:pt idx="1889">
                  <c:v>8095.4830000000002</c:v>
                </c:pt>
                <c:pt idx="1890">
                  <c:v>8095.5060000000003</c:v>
                </c:pt>
                <c:pt idx="1891">
                  <c:v>8095.4560000000001</c:v>
                </c:pt>
                <c:pt idx="1892">
                  <c:v>8095.4789999999994</c:v>
                </c:pt>
                <c:pt idx="1893">
                  <c:v>8095.5780000000004</c:v>
                </c:pt>
                <c:pt idx="1894">
                  <c:v>8095.57</c:v>
                </c:pt>
                <c:pt idx="1895">
                  <c:v>8095.5680000000002</c:v>
                </c:pt>
                <c:pt idx="1896">
                  <c:v>8095.6020000000044</c:v>
                </c:pt>
                <c:pt idx="1897">
                  <c:v>8095.6230000000023</c:v>
                </c:pt>
                <c:pt idx="1898">
                  <c:v>8095.6570000000002</c:v>
                </c:pt>
                <c:pt idx="1899">
                  <c:v>8095.67</c:v>
                </c:pt>
                <c:pt idx="1900">
                  <c:v>8095.6770000000006</c:v>
                </c:pt>
                <c:pt idx="1901">
                  <c:v>8095.6630000000014</c:v>
                </c:pt>
                <c:pt idx="1902">
                  <c:v>8095.7650000000003</c:v>
                </c:pt>
                <c:pt idx="1903">
                  <c:v>8095.7240000000002</c:v>
                </c:pt>
                <c:pt idx="1904">
                  <c:v>8095.7719999999999</c:v>
                </c:pt>
                <c:pt idx="1905">
                  <c:v>8095.7079999999996</c:v>
                </c:pt>
                <c:pt idx="1906">
                  <c:v>8095.8240000000014</c:v>
                </c:pt>
                <c:pt idx="1907">
                  <c:v>8095.8550000000014</c:v>
                </c:pt>
                <c:pt idx="1908">
                  <c:v>8095.8010000000004</c:v>
                </c:pt>
                <c:pt idx="1909">
                  <c:v>8095.85</c:v>
                </c:pt>
                <c:pt idx="1910">
                  <c:v>8095.8779999999997</c:v>
                </c:pt>
                <c:pt idx="1911">
                  <c:v>8095.9220000000014</c:v>
                </c:pt>
                <c:pt idx="1912">
                  <c:v>8095.8680000000004</c:v>
                </c:pt>
                <c:pt idx="1913">
                  <c:v>8095.875</c:v>
                </c:pt>
                <c:pt idx="1914">
                  <c:v>8095.8870000000015</c:v>
                </c:pt>
                <c:pt idx="1915">
                  <c:v>8095.9329999999991</c:v>
                </c:pt>
                <c:pt idx="1916">
                  <c:v>8095.9429999999993</c:v>
                </c:pt>
                <c:pt idx="1917">
                  <c:v>8095.9369999999999</c:v>
                </c:pt>
                <c:pt idx="1918">
                  <c:v>8095.9</c:v>
                </c:pt>
                <c:pt idx="1919">
                  <c:v>8095.9679999999998</c:v>
                </c:pt>
                <c:pt idx="1920">
                  <c:v>8095.9360000000006</c:v>
                </c:pt>
                <c:pt idx="1921">
                  <c:v>8095.9190000000008</c:v>
                </c:pt>
                <c:pt idx="1922">
                  <c:v>8096.0020000000004</c:v>
                </c:pt>
                <c:pt idx="1923">
                  <c:v>8095.9810000000007</c:v>
                </c:pt>
                <c:pt idx="1924">
                  <c:v>8096.0220000000045</c:v>
                </c:pt>
                <c:pt idx="1925">
                  <c:v>8095.9810000000007</c:v>
                </c:pt>
                <c:pt idx="1926">
                  <c:v>8095.9759999999997</c:v>
                </c:pt>
                <c:pt idx="1927">
                  <c:v>8096.0250000000024</c:v>
                </c:pt>
                <c:pt idx="1928">
                  <c:v>8096.0379999999996</c:v>
                </c:pt>
                <c:pt idx="1929">
                  <c:v>8096.1</c:v>
                </c:pt>
                <c:pt idx="1930">
                  <c:v>8096.067</c:v>
                </c:pt>
                <c:pt idx="1931">
                  <c:v>8096.0910000000003</c:v>
                </c:pt>
                <c:pt idx="1932">
                  <c:v>8096.067</c:v>
                </c:pt>
                <c:pt idx="1933">
                  <c:v>8096.1140000000014</c:v>
                </c:pt>
                <c:pt idx="1934">
                  <c:v>8096.1330000000007</c:v>
                </c:pt>
                <c:pt idx="1935">
                  <c:v>8096.085</c:v>
                </c:pt>
                <c:pt idx="1936">
                  <c:v>8096.1510000000035</c:v>
                </c:pt>
                <c:pt idx="1937">
                  <c:v>8096.1090000000004</c:v>
                </c:pt>
                <c:pt idx="1938">
                  <c:v>8096.0769999999993</c:v>
                </c:pt>
                <c:pt idx="1939">
                  <c:v>8096.1650000000036</c:v>
                </c:pt>
                <c:pt idx="1940">
                  <c:v>8096.1360000000004</c:v>
                </c:pt>
                <c:pt idx="1941">
                  <c:v>8096.1620000000039</c:v>
                </c:pt>
                <c:pt idx="1942">
                  <c:v>8096.2030000000004</c:v>
                </c:pt>
                <c:pt idx="1943">
                  <c:v>8096.2390000000005</c:v>
                </c:pt>
                <c:pt idx="1944">
                  <c:v>8096.1350000000002</c:v>
                </c:pt>
                <c:pt idx="1945">
                  <c:v>8096.2290000000003</c:v>
                </c:pt>
                <c:pt idx="1946">
                  <c:v>8096.2250000000004</c:v>
                </c:pt>
                <c:pt idx="1947">
                  <c:v>8096.2520000000004</c:v>
                </c:pt>
                <c:pt idx="1948">
                  <c:v>8096.1850000000004</c:v>
                </c:pt>
                <c:pt idx="1949">
                  <c:v>8096.2510000000002</c:v>
                </c:pt>
                <c:pt idx="1950">
                  <c:v>8096.24</c:v>
                </c:pt>
                <c:pt idx="1951">
                  <c:v>8096.2369999999992</c:v>
                </c:pt>
                <c:pt idx="1952">
                  <c:v>8096.2079999999996</c:v>
                </c:pt>
                <c:pt idx="1953">
                  <c:v>8096.2620000000024</c:v>
                </c:pt>
                <c:pt idx="1954">
                  <c:v>8096.308</c:v>
                </c:pt>
                <c:pt idx="1955">
                  <c:v>8096.3250000000044</c:v>
                </c:pt>
                <c:pt idx="1956">
                  <c:v>8096.2480000000005</c:v>
                </c:pt>
                <c:pt idx="1957">
                  <c:v>8096.29</c:v>
                </c:pt>
                <c:pt idx="1958">
                  <c:v>8096.2650000000003</c:v>
                </c:pt>
                <c:pt idx="1959">
                  <c:v>8096.308</c:v>
                </c:pt>
                <c:pt idx="1960">
                  <c:v>8096.3330000000005</c:v>
                </c:pt>
                <c:pt idx="1961">
                  <c:v>8096.26</c:v>
                </c:pt>
                <c:pt idx="1962">
                  <c:v>8096.2920000000004</c:v>
                </c:pt>
                <c:pt idx="1963">
                  <c:v>8096.3870000000015</c:v>
                </c:pt>
                <c:pt idx="1964">
                  <c:v>8096.3060000000014</c:v>
                </c:pt>
                <c:pt idx="1965">
                  <c:v>8096.317</c:v>
                </c:pt>
                <c:pt idx="1966">
                  <c:v>8096.3360000000002</c:v>
                </c:pt>
                <c:pt idx="1967">
                  <c:v>8096.37</c:v>
                </c:pt>
                <c:pt idx="1968">
                  <c:v>8096.3410000000003</c:v>
                </c:pt>
                <c:pt idx="1969">
                  <c:v>8096.3460000000014</c:v>
                </c:pt>
                <c:pt idx="1970">
                  <c:v>8096.3730000000005</c:v>
                </c:pt>
                <c:pt idx="1971">
                  <c:v>8096.3490000000002</c:v>
                </c:pt>
                <c:pt idx="1972">
                  <c:v>8096.37</c:v>
                </c:pt>
                <c:pt idx="1973">
                  <c:v>8096.3820000000014</c:v>
                </c:pt>
                <c:pt idx="1974">
                  <c:v>8096.3560000000034</c:v>
                </c:pt>
                <c:pt idx="1975">
                  <c:v>8096.3820000000014</c:v>
                </c:pt>
                <c:pt idx="1976">
                  <c:v>8096.4230000000016</c:v>
                </c:pt>
                <c:pt idx="1977">
                  <c:v>8096.3990000000003</c:v>
                </c:pt>
                <c:pt idx="1978">
                  <c:v>8096.3830000000007</c:v>
                </c:pt>
                <c:pt idx="1979">
                  <c:v>8096.4250000000002</c:v>
                </c:pt>
                <c:pt idx="1980">
                  <c:v>8096.4319999999998</c:v>
                </c:pt>
                <c:pt idx="1981">
                  <c:v>8096.4040000000005</c:v>
                </c:pt>
                <c:pt idx="1982">
                  <c:v>8096.4630000000006</c:v>
                </c:pt>
                <c:pt idx="1983">
                  <c:v>8096.4329999999991</c:v>
                </c:pt>
                <c:pt idx="1984">
                  <c:v>8096.43</c:v>
                </c:pt>
                <c:pt idx="1985">
                  <c:v>8096.4290000000001</c:v>
                </c:pt>
                <c:pt idx="1986">
                  <c:v>8096.4389999999985</c:v>
                </c:pt>
                <c:pt idx="1987">
                  <c:v>8096.4560000000001</c:v>
                </c:pt>
                <c:pt idx="1988">
                  <c:v>8096.4810000000007</c:v>
                </c:pt>
                <c:pt idx="1989">
                  <c:v>8096.4920000000002</c:v>
                </c:pt>
                <c:pt idx="1990">
                  <c:v>8096.482</c:v>
                </c:pt>
                <c:pt idx="1991">
                  <c:v>8096.42</c:v>
                </c:pt>
                <c:pt idx="1992">
                  <c:v>8096.4379999999965</c:v>
                </c:pt>
                <c:pt idx="1993">
                  <c:v>8096.4720000000007</c:v>
                </c:pt>
                <c:pt idx="1994">
                  <c:v>8096.4540000000006</c:v>
                </c:pt>
                <c:pt idx="1995">
                  <c:v>8096.442</c:v>
                </c:pt>
                <c:pt idx="1996">
                  <c:v>8096.4830000000002</c:v>
                </c:pt>
                <c:pt idx="1997">
                  <c:v>8096.4929999999995</c:v>
                </c:pt>
                <c:pt idx="1998">
                  <c:v>8096.4960000000001</c:v>
                </c:pt>
                <c:pt idx="1999">
                  <c:v>8096.5329999999994</c:v>
                </c:pt>
                <c:pt idx="2000">
                  <c:v>7839.1860000000024</c:v>
                </c:pt>
                <c:pt idx="2001">
                  <c:v>7853.1730000000016</c:v>
                </c:pt>
                <c:pt idx="2002">
                  <c:v>7850.7220000000034</c:v>
                </c:pt>
                <c:pt idx="2003">
                  <c:v>7850.9830000000002</c:v>
                </c:pt>
                <c:pt idx="2004">
                  <c:v>7851.1710000000003</c:v>
                </c:pt>
                <c:pt idx="2005">
                  <c:v>7851.241</c:v>
                </c:pt>
                <c:pt idx="2006">
                  <c:v>7851.2510000000002</c:v>
                </c:pt>
                <c:pt idx="2007">
                  <c:v>7851.2809999999999</c:v>
                </c:pt>
                <c:pt idx="2008">
                  <c:v>7851.2750000000005</c:v>
                </c:pt>
                <c:pt idx="2009">
                  <c:v>7851.308</c:v>
                </c:pt>
                <c:pt idx="2010">
                  <c:v>7851.3390000000009</c:v>
                </c:pt>
                <c:pt idx="2011">
                  <c:v>7851.2870000000003</c:v>
                </c:pt>
                <c:pt idx="2012">
                  <c:v>7851.3450000000003</c:v>
                </c:pt>
                <c:pt idx="2013">
                  <c:v>7851.3510000000024</c:v>
                </c:pt>
                <c:pt idx="2014">
                  <c:v>7851.4379999999965</c:v>
                </c:pt>
                <c:pt idx="2015">
                  <c:v>7851.4059999999999</c:v>
                </c:pt>
                <c:pt idx="2016">
                  <c:v>7851.5130000000017</c:v>
                </c:pt>
                <c:pt idx="2017">
                  <c:v>7851.482</c:v>
                </c:pt>
                <c:pt idx="2018">
                  <c:v>7851.4739999999965</c:v>
                </c:pt>
                <c:pt idx="2019">
                  <c:v>7851.5610000000024</c:v>
                </c:pt>
                <c:pt idx="2020">
                  <c:v>7851.5739999999996</c:v>
                </c:pt>
                <c:pt idx="2021">
                  <c:v>7851.5570000000016</c:v>
                </c:pt>
                <c:pt idx="2022">
                  <c:v>7851.6020000000044</c:v>
                </c:pt>
                <c:pt idx="2023">
                  <c:v>7851.6290000000045</c:v>
                </c:pt>
                <c:pt idx="2024">
                  <c:v>7851.6580000000004</c:v>
                </c:pt>
                <c:pt idx="2025">
                  <c:v>7851.6580000000004</c:v>
                </c:pt>
                <c:pt idx="2026">
                  <c:v>7851.6960000000036</c:v>
                </c:pt>
                <c:pt idx="2027">
                  <c:v>7851.6610000000037</c:v>
                </c:pt>
                <c:pt idx="2028">
                  <c:v>7851.7079999999996</c:v>
                </c:pt>
                <c:pt idx="2029">
                  <c:v>7851.6980000000003</c:v>
                </c:pt>
                <c:pt idx="2030">
                  <c:v>7851.8110000000024</c:v>
                </c:pt>
                <c:pt idx="2031">
                  <c:v>7851.7530000000015</c:v>
                </c:pt>
                <c:pt idx="2032">
                  <c:v>7851.8600000000024</c:v>
                </c:pt>
                <c:pt idx="2033">
                  <c:v>7851.8370000000004</c:v>
                </c:pt>
                <c:pt idx="2034">
                  <c:v>7851.8520000000044</c:v>
                </c:pt>
                <c:pt idx="2035">
                  <c:v>7851.9170000000004</c:v>
                </c:pt>
                <c:pt idx="2036">
                  <c:v>7851.9379999999965</c:v>
                </c:pt>
                <c:pt idx="2037">
                  <c:v>7851.9520000000002</c:v>
                </c:pt>
                <c:pt idx="2038">
                  <c:v>7851.9859999999999</c:v>
                </c:pt>
                <c:pt idx="2039">
                  <c:v>7851.9270000000006</c:v>
                </c:pt>
                <c:pt idx="2040">
                  <c:v>7851.9789999999994</c:v>
                </c:pt>
                <c:pt idx="2041">
                  <c:v>7851.9720000000007</c:v>
                </c:pt>
                <c:pt idx="2042">
                  <c:v>7851.9920000000002</c:v>
                </c:pt>
                <c:pt idx="2043">
                  <c:v>7851.98</c:v>
                </c:pt>
                <c:pt idx="2044">
                  <c:v>7852.0140000000001</c:v>
                </c:pt>
                <c:pt idx="2045">
                  <c:v>7851.9830000000002</c:v>
                </c:pt>
                <c:pt idx="2046">
                  <c:v>7852.0560000000014</c:v>
                </c:pt>
                <c:pt idx="2047">
                  <c:v>7852.0280000000002</c:v>
                </c:pt>
                <c:pt idx="2048">
                  <c:v>7852.0240000000003</c:v>
                </c:pt>
                <c:pt idx="2049">
                  <c:v>7852.0790000000006</c:v>
                </c:pt>
                <c:pt idx="2050">
                  <c:v>7852.1220000000039</c:v>
                </c:pt>
                <c:pt idx="2051">
                  <c:v>7852.0720000000001</c:v>
                </c:pt>
                <c:pt idx="2052">
                  <c:v>7852.1140000000014</c:v>
                </c:pt>
                <c:pt idx="2053">
                  <c:v>7852.1050000000014</c:v>
                </c:pt>
                <c:pt idx="2054">
                  <c:v>7852.0790000000006</c:v>
                </c:pt>
                <c:pt idx="2055">
                  <c:v>7852.0890000000009</c:v>
                </c:pt>
                <c:pt idx="2056">
                  <c:v>7852.1150000000034</c:v>
                </c:pt>
                <c:pt idx="2057">
                  <c:v>7852.08</c:v>
                </c:pt>
                <c:pt idx="2058">
                  <c:v>7852.1250000000036</c:v>
                </c:pt>
                <c:pt idx="2059">
                  <c:v>7852.1610000000037</c:v>
                </c:pt>
                <c:pt idx="2060">
                  <c:v>7852.1590000000024</c:v>
                </c:pt>
                <c:pt idx="2061">
                  <c:v>7852.1270000000004</c:v>
                </c:pt>
                <c:pt idx="2062">
                  <c:v>7852.13</c:v>
                </c:pt>
                <c:pt idx="2063">
                  <c:v>7852.1490000000003</c:v>
                </c:pt>
                <c:pt idx="2064">
                  <c:v>7852.1640000000034</c:v>
                </c:pt>
                <c:pt idx="2065">
                  <c:v>7852.1690000000035</c:v>
                </c:pt>
                <c:pt idx="2066">
                  <c:v>7852.22</c:v>
                </c:pt>
                <c:pt idx="2067">
                  <c:v>7852.1870000000008</c:v>
                </c:pt>
                <c:pt idx="2068">
                  <c:v>7852.1480000000001</c:v>
                </c:pt>
                <c:pt idx="2069">
                  <c:v>7852.2429999999995</c:v>
                </c:pt>
                <c:pt idx="2070">
                  <c:v>7852.2020000000002</c:v>
                </c:pt>
                <c:pt idx="2071">
                  <c:v>7852.2190000000001</c:v>
                </c:pt>
                <c:pt idx="2072">
                  <c:v>7852.2349999999997</c:v>
                </c:pt>
                <c:pt idx="2073">
                  <c:v>7852.2790000000005</c:v>
                </c:pt>
                <c:pt idx="2074">
                  <c:v>7852.25</c:v>
                </c:pt>
                <c:pt idx="2075">
                  <c:v>7852.25</c:v>
                </c:pt>
                <c:pt idx="2076">
                  <c:v>7852.2960000000003</c:v>
                </c:pt>
                <c:pt idx="2077">
                  <c:v>7852.3250000000044</c:v>
                </c:pt>
                <c:pt idx="2078">
                  <c:v>7852.2570000000005</c:v>
                </c:pt>
                <c:pt idx="2079">
                  <c:v>7852.2829999999994</c:v>
                </c:pt>
                <c:pt idx="2080">
                  <c:v>7852.3150000000014</c:v>
                </c:pt>
                <c:pt idx="2081">
                  <c:v>7852.308</c:v>
                </c:pt>
                <c:pt idx="2082">
                  <c:v>7852.3590000000004</c:v>
                </c:pt>
                <c:pt idx="2083">
                  <c:v>7852.3390000000009</c:v>
                </c:pt>
                <c:pt idx="2084">
                  <c:v>7852.3310000000001</c:v>
                </c:pt>
                <c:pt idx="2085">
                  <c:v>7852.4160000000002</c:v>
                </c:pt>
                <c:pt idx="2086">
                  <c:v>7852.4049999999997</c:v>
                </c:pt>
                <c:pt idx="2087">
                  <c:v>7852.4040000000005</c:v>
                </c:pt>
                <c:pt idx="2088">
                  <c:v>7852.4210000000003</c:v>
                </c:pt>
                <c:pt idx="2089">
                  <c:v>7852.4170000000004</c:v>
                </c:pt>
                <c:pt idx="2090">
                  <c:v>7852.4560000000001</c:v>
                </c:pt>
                <c:pt idx="2091">
                  <c:v>7852.4969999999994</c:v>
                </c:pt>
                <c:pt idx="2092">
                  <c:v>7852.4479999999985</c:v>
                </c:pt>
                <c:pt idx="2093">
                  <c:v>7852.5290000000014</c:v>
                </c:pt>
                <c:pt idx="2094">
                  <c:v>7852.473</c:v>
                </c:pt>
                <c:pt idx="2095">
                  <c:v>7852.5250000000024</c:v>
                </c:pt>
                <c:pt idx="2096">
                  <c:v>7852.4830000000002</c:v>
                </c:pt>
                <c:pt idx="2097">
                  <c:v>7852.5290000000014</c:v>
                </c:pt>
                <c:pt idx="2098">
                  <c:v>7852.5280000000002</c:v>
                </c:pt>
                <c:pt idx="2099">
                  <c:v>7852.5810000000001</c:v>
                </c:pt>
                <c:pt idx="2100">
                  <c:v>7852.558</c:v>
                </c:pt>
                <c:pt idx="2101">
                  <c:v>7852.5060000000003</c:v>
                </c:pt>
                <c:pt idx="2102">
                  <c:v>7852.5640000000003</c:v>
                </c:pt>
                <c:pt idx="2103">
                  <c:v>7852.6140000000014</c:v>
                </c:pt>
                <c:pt idx="2104">
                  <c:v>7852.6270000000004</c:v>
                </c:pt>
                <c:pt idx="2105">
                  <c:v>7852.6120000000037</c:v>
                </c:pt>
                <c:pt idx="2106">
                  <c:v>7852.6610000000037</c:v>
                </c:pt>
                <c:pt idx="2107">
                  <c:v>7852.6010000000024</c:v>
                </c:pt>
                <c:pt idx="2108">
                  <c:v>7852.6500000000024</c:v>
                </c:pt>
                <c:pt idx="2109">
                  <c:v>7852.6160000000036</c:v>
                </c:pt>
                <c:pt idx="2110">
                  <c:v>7852.6660000000038</c:v>
                </c:pt>
                <c:pt idx="2111">
                  <c:v>7852.6540000000014</c:v>
                </c:pt>
                <c:pt idx="2112">
                  <c:v>7852.6320000000014</c:v>
                </c:pt>
                <c:pt idx="2113">
                  <c:v>7852.6720000000014</c:v>
                </c:pt>
                <c:pt idx="2114">
                  <c:v>7852.6850000000004</c:v>
                </c:pt>
                <c:pt idx="2115">
                  <c:v>7852.6560000000045</c:v>
                </c:pt>
                <c:pt idx="2116">
                  <c:v>7852.7140000000009</c:v>
                </c:pt>
                <c:pt idx="2117">
                  <c:v>7852.7060000000001</c:v>
                </c:pt>
                <c:pt idx="2118">
                  <c:v>7852.7079999999996</c:v>
                </c:pt>
                <c:pt idx="2119">
                  <c:v>7852.759</c:v>
                </c:pt>
                <c:pt idx="2120">
                  <c:v>7852.6880000000001</c:v>
                </c:pt>
                <c:pt idx="2121">
                  <c:v>7852.7120000000004</c:v>
                </c:pt>
                <c:pt idx="2122">
                  <c:v>7852.674</c:v>
                </c:pt>
                <c:pt idx="2123">
                  <c:v>7852.7570000000005</c:v>
                </c:pt>
                <c:pt idx="2124">
                  <c:v>7852.7280000000001</c:v>
                </c:pt>
                <c:pt idx="2125">
                  <c:v>7852.6950000000024</c:v>
                </c:pt>
                <c:pt idx="2126">
                  <c:v>7852.6620000000039</c:v>
                </c:pt>
                <c:pt idx="2127">
                  <c:v>7852.7469999999994</c:v>
                </c:pt>
                <c:pt idx="2128">
                  <c:v>7852.6960000000036</c:v>
                </c:pt>
                <c:pt idx="2129">
                  <c:v>7852.7260000000024</c:v>
                </c:pt>
                <c:pt idx="2130">
                  <c:v>7852.7130000000006</c:v>
                </c:pt>
                <c:pt idx="2131">
                  <c:v>7852.6630000000014</c:v>
                </c:pt>
                <c:pt idx="2132">
                  <c:v>7852.6690000000035</c:v>
                </c:pt>
                <c:pt idx="2133">
                  <c:v>7852.7660000000014</c:v>
                </c:pt>
                <c:pt idx="2134">
                  <c:v>7852.6970000000001</c:v>
                </c:pt>
                <c:pt idx="2135">
                  <c:v>7852.723</c:v>
                </c:pt>
                <c:pt idx="2136">
                  <c:v>7852.7050000000008</c:v>
                </c:pt>
                <c:pt idx="2137">
                  <c:v>7852.7699999999995</c:v>
                </c:pt>
                <c:pt idx="2138">
                  <c:v>7852.7050000000008</c:v>
                </c:pt>
                <c:pt idx="2139">
                  <c:v>7852.7079999999996</c:v>
                </c:pt>
                <c:pt idx="2140">
                  <c:v>7852.7160000000003</c:v>
                </c:pt>
                <c:pt idx="2141">
                  <c:v>7852.6990000000014</c:v>
                </c:pt>
                <c:pt idx="2142">
                  <c:v>7852.7020000000002</c:v>
                </c:pt>
                <c:pt idx="2143">
                  <c:v>7852.7560000000003</c:v>
                </c:pt>
                <c:pt idx="2144">
                  <c:v>7852.6980000000003</c:v>
                </c:pt>
                <c:pt idx="2145">
                  <c:v>7852.76</c:v>
                </c:pt>
                <c:pt idx="2146">
                  <c:v>7852.7170000000015</c:v>
                </c:pt>
                <c:pt idx="2147">
                  <c:v>7852.7670000000007</c:v>
                </c:pt>
                <c:pt idx="2148">
                  <c:v>7852.7660000000014</c:v>
                </c:pt>
                <c:pt idx="2149">
                  <c:v>7852.8110000000024</c:v>
                </c:pt>
                <c:pt idx="2150">
                  <c:v>7852.7779999999975</c:v>
                </c:pt>
                <c:pt idx="2151">
                  <c:v>7852.741</c:v>
                </c:pt>
                <c:pt idx="2152">
                  <c:v>7852.7290000000003</c:v>
                </c:pt>
                <c:pt idx="2153">
                  <c:v>7852.7650000000003</c:v>
                </c:pt>
                <c:pt idx="2154">
                  <c:v>7852.8160000000034</c:v>
                </c:pt>
                <c:pt idx="2155">
                  <c:v>7852.7439999999997</c:v>
                </c:pt>
                <c:pt idx="2156">
                  <c:v>7852.7829999999994</c:v>
                </c:pt>
                <c:pt idx="2157">
                  <c:v>7852.7920000000004</c:v>
                </c:pt>
                <c:pt idx="2158">
                  <c:v>7852.8</c:v>
                </c:pt>
                <c:pt idx="2159">
                  <c:v>7852.7970000000005</c:v>
                </c:pt>
                <c:pt idx="2160">
                  <c:v>7852.7760000000007</c:v>
                </c:pt>
                <c:pt idx="2161">
                  <c:v>7852.8</c:v>
                </c:pt>
                <c:pt idx="2162">
                  <c:v>7852.7250000000004</c:v>
                </c:pt>
                <c:pt idx="2163">
                  <c:v>7852.808</c:v>
                </c:pt>
                <c:pt idx="2164">
                  <c:v>7852.78</c:v>
                </c:pt>
                <c:pt idx="2165">
                  <c:v>7852.7920000000004</c:v>
                </c:pt>
                <c:pt idx="2166">
                  <c:v>7852.7920000000004</c:v>
                </c:pt>
                <c:pt idx="2167">
                  <c:v>7852.76</c:v>
                </c:pt>
                <c:pt idx="2168">
                  <c:v>7852.777</c:v>
                </c:pt>
                <c:pt idx="2169">
                  <c:v>7852.732</c:v>
                </c:pt>
                <c:pt idx="2170">
                  <c:v>7852.7960000000003</c:v>
                </c:pt>
                <c:pt idx="2171">
                  <c:v>7852.7510000000002</c:v>
                </c:pt>
                <c:pt idx="2172">
                  <c:v>7852.7660000000014</c:v>
                </c:pt>
                <c:pt idx="2173">
                  <c:v>7852.7690000000002</c:v>
                </c:pt>
                <c:pt idx="2174">
                  <c:v>7852.7040000000006</c:v>
                </c:pt>
                <c:pt idx="2175">
                  <c:v>7852.7650000000003</c:v>
                </c:pt>
                <c:pt idx="2176">
                  <c:v>7852.7690000000002</c:v>
                </c:pt>
                <c:pt idx="2177">
                  <c:v>7852.759</c:v>
                </c:pt>
                <c:pt idx="2178">
                  <c:v>7852.7650000000003</c:v>
                </c:pt>
                <c:pt idx="2179">
                  <c:v>7852.7280000000001</c:v>
                </c:pt>
                <c:pt idx="2180">
                  <c:v>7852.7130000000006</c:v>
                </c:pt>
                <c:pt idx="2181">
                  <c:v>7852.7339999999995</c:v>
                </c:pt>
                <c:pt idx="2182">
                  <c:v>7852.7550000000001</c:v>
                </c:pt>
                <c:pt idx="2183">
                  <c:v>7852.7550000000001</c:v>
                </c:pt>
                <c:pt idx="2184">
                  <c:v>7852.75</c:v>
                </c:pt>
                <c:pt idx="2185">
                  <c:v>7852.7420000000002</c:v>
                </c:pt>
                <c:pt idx="2186">
                  <c:v>7852.7480000000005</c:v>
                </c:pt>
                <c:pt idx="2187">
                  <c:v>7852.7290000000003</c:v>
                </c:pt>
                <c:pt idx="2188">
                  <c:v>7852.7030000000004</c:v>
                </c:pt>
                <c:pt idx="2189">
                  <c:v>7852.7870000000003</c:v>
                </c:pt>
                <c:pt idx="2190">
                  <c:v>7852.8140000000003</c:v>
                </c:pt>
                <c:pt idx="2191">
                  <c:v>7852.74</c:v>
                </c:pt>
                <c:pt idx="2192">
                  <c:v>7852.7260000000024</c:v>
                </c:pt>
                <c:pt idx="2193">
                  <c:v>7852.7420000000002</c:v>
                </c:pt>
                <c:pt idx="2194">
                  <c:v>7852.777</c:v>
                </c:pt>
                <c:pt idx="2195">
                  <c:v>7852.7640000000001</c:v>
                </c:pt>
                <c:pt idx="2196">
                  <c:v>7852.7140000000009</c:v>
                </c:pt>
                <c:pt idx="2197">
                  <c:v>7852.76</c:v>
                </c:pt>
                <c:pt idx="2198">
                  <c:v>7852.759</c:v>
                </c:pt>
                <c:pt idx="2199">
                  <c:v>7852.7550000000001</c:v>
                </c:pt>
                <c:pt idx="2200">
                  <c:v>7852.7760000000007</c:v>
                </c:pt>
                <c:pt idx="2201">
                  <c:v>7852.7630000000017</c:v>
                </c:pt>
                <c:pt idx="2202">
                  <c:v>7852.7610000000004</c:v>
                </c:pt>
                <c:pt idx="2203">
                  <c:v>7852.7510000000002</c:v>
                </c:pt>
                <c:pt idx="2204">
                  <c:v>7852.7809999999999</c:v>
                </c:pt>
                <c:pt idx="2205">
                  <c:v>7852.75</c:v>
                </c:pt>
                <c:pt idx="2206">
                  <c:v>7852.7359999999999</c:v>
                </c:pt>
                <c:pt idx="2207">
                  <c:v>7852.7349999999997</c:v>
                </c:pt>
                <c:pt idx="2208">
                  <c:v>7852.7</c:v>
                </c:pt>
                <c:pt idx="2209">
                  <c:v>7852.7250000000004</c:v>
                </c:pt>
                <c:pt idx="2210">
                  <c:v>7852.74</c:v>
                </c:pt>
                <c:pt idx="2211">
                  <c:v>7852.74</c:v>
                </c:pt>
                <c:pt idx="2212">
                  <c:v>7852.768</c:v>
                </c:pt>
                <c:pt idx="2213">
                  <c:v>7852.7850000000008</c:v>
                </c:pt>
                <c:pt idx="2214">
                  <c:v>7852.7610000000004</c:v>
                </c:pt>
                <c:pt idx="2215">
                  <c:v>7852.701</c:v>
                </c:pt>
                <c:pt idx="2216">
                  <c:v>7852.7369999999992</c:v>
                </c:pt>
                <c:pt idx="2217">
                  <c:v>7852.7240000000002</c:v>
                </c:pt>
                <c:pt idx="2218">
                  <c:v>7852.732</c:v>
                </c:pt>
                <c:pt idx="2219">
                  <c:v>7852.7640000000001</c:v>
                </c:pt>
                <c:pt idx="2220">
                  <c:v>7852.7439999999997</c:v>
                </c:pt>
                <c:pt idx="2221">
                  <c:v>7852.7480000000005</c:v>
                </c:pt>
                <c:pt idx="2222">
                  <c:v>7852.7220000000034</c:v>
                </c:pt>
                <c:pt idx="2223">
                  <c:v>7852.6990000000014</c:v>
                </c:pt>
                <c:pt idx="2224">
                  <c:v>7852.7190000000001</c:v>
                </c:pt>
                <c:pt idx="2225">
                  <c:v>7852.7079999999996</c:v>
                </c:pt>
                <c:pt idx="2226">
                  <c:v>7852.7379999999994</c:v>
                </c:pt>
                <c:pt idx="2227">
                  <c:v>7852.7260000000024</c:v>
                </c:pt>
                <c:pt idx="2228">
                  <c:v>7852.7240000000002</c:v>
                </c:pt>
                <c:pt idx="2229">
                  <c:v>7852.7140000000009</c:v>
                </c:pt>
                <c:pt idx="2230">
                  <c:v>7852.7439999999997</c:v>
                </c:pt>
                <c:pt idx="2231">
                  <c:v>7852.7110000000002</c:v>
                </c:pt>
                <c:pt idx="2232">
                  <c:v>7852.7429999999995</c:v>
                </c:pt>
                <c:pt idx="2233">
                  <c:v>7852.6670000000004</c:v>
                </c:pt>
                <c:pt idx="2234">
                  <c:v>7852.6900000000014</c:v>
                </c:pt>
                <c:pt idx="2235">
                  <c:v>7852.6620000000039</c:v>
                </c:pt>
                <c:pt idx="2236">
                  <c:v>7852.6710000000003</c:v>
                </c:pt>
                <c:pt idx="2237">
                  <c:v>7852.6690000000035</c:v>
                </c:pt>
                <c:pt idx="2238">
                  <c:v>7852.6240000000034</c:v>
                </c:pt>
                <c:pt idx="2239">
                  <c:v>7852.6320000000014</c:v>
                </c:pt>
                <c:pt idx="2240">
                  <c:v>7852.7250000000004</c:v>
                </c:pt>
                <c:pt idx="2241">
                  <c:v>7852.6930000000002</c:v>
                </c:pt>
                <c:pt idx="2242">
                  <c:v>7852.6720000000014</c:v>
                </c:pt>
                <c:pt idx="2243">
                  <c:v>7852.68</c:v>
                </c:pt>
                <c:pt idx="2244">
                  <c:v>7852.6260000000038</c:v>
                </c:pt>
                <c:pt idx="2245">
                  <c:v>7852.6930000000002</c:v>
                </c:pt>
                <c:pt idx="2246">
                  <c:v>7852.6750000000002</c:v>
                </c:pt>
                <c:pt idx="2247">
                  <c:v>7852.6880000000001</c:v>
                </c:pt>
                <c:pt idx="2248">
                  <c:v>7852.6600000000035</c:v>
                </c:pt>
                <c:pt idx="2249">
                  <c:v>7852.6900000000014</c:v>
                </c:pt>
                <c:pt idx="2250">
                  <c:v>7852.6310000000003</c:v>
                </c:pt>
                <c:pt idx="2251">
                  <c:v>7852.683</c:v>
                </c:pt>
                <c:pt idx="2252">
                  <c:v>7852.6510000000035</c:v>
                </c:pt>
                <c:pt idx="2253">
                  <c:v>7852.6900000000014</c:v>
                </c:pt>
                <c:pt idx="2254">
                  <c:v>7852.6920000000036</c:v>
                </c:pt>
                <c:pt idx="2255">
                  <c:v>7852.6610000000037</c:v>
                </c:pt>
                <c:pt idx="2256">
                  <c:v>7852.6720000000014</c:v>
                </c:pt>
                <c:pt idx="2257">
                  <c:v>7852.6270000000004</c:v>
                </c:pt>
                <c:pt idx="2258">
                  <c:v>7852.6540000000014</c:v>
                </c:pt>
                <c:pt idx="2259">
                  <c:v>7852.6710000000003</c:v>
                </c:pt>
                <c:pt idx="2260">
                  <c:v>7852.6770000000006</c:v>
                </c:pt>
                <c:pt idx="2261">
                  <c:v>7852.6120000000037</c:v>
                </c:pt>
                <c:pt idx="2262">
                  <c:v>7852.6470000000018</c:v>
                </c:pt>
                <c:pt idx="2263">
                  <c:v>7852.6560000000045</c:v>
                </c:pt>
                <c:pt idx="2264">
                  <c:v>7852.6670000000004</c:v>
                </c:pt>
                <c:pt idx="2265">
                  <c:v>7852.57</c:v>
                </c:pt>
                <c:pt idx="2266">
                  <c:v>7852.5470000000005</c:v>
                </c:pt>
                <c:pt idx="2267">
                  <c:v>7852.5860000000002</c:v>
                </c:pt>
                <c:pt idx="2268">
                  <c:v>7852.5749999999998</c:v>
                </c:pt>
                <c:pt idx="2269">
                  <c:v>7852.6180000000004</c:v>
                </c:pt>
                <c:pt idx="2270">
                  <c:v>7852.5920000000024</c:v>
                </c:pt>
                <c:pt idx="2271">
                  <c:v>7852.6140000000014</c:v>
                </c:pt>
                <c:pt idx="2272">
                  <c:v>7852.5730000000003</c:v>
                </c:pt>
                <c:pt idx="2273">
                  <c:v>7852.6110000000044</c:v>
                </c:pt>
                <c:pt idx="2274">
                  <c:v>7852.6080000000002</c:v>
                </c:pt>
                <c:pt idx="2275">
                  <c:v>7852.6260000000038</c:v>
                </c:pt>
                <c:pt idx="2276">
                  <c:v>7852.5860000000002</c:v>
                </c:pt>
                <c:pt idx="2277">
                  <c:v>7852.6110000000044</c:v>
                </c:pt>
                <c:pt idx="2278">
                  <c:v>7852.549</c:v>
                </c:pt>
                <c:pt idx="2279">
                  <c:v>7852.5810000000001</c:v>
                </c:pt>
                <c:pt idx="2280">
                  <c:v>7852.549</c:v>
                </c:pt>
                <c:pt idx="2281">
                  <c:v>7852.6330000000007</c:v>
                </c:pt>
                <c:pt idx="2282">
                  <c:v>7852.5749999999998</c:v>
                </c:pt>
                <c:pt idx="2283">
                  <c:v>7852.6220000000039</c:v>
                </c:pt>
                <c:pt idx="2284">
                  <c:v>7852.6030000000001</c:v>
                </c:pt>
                <c:pt idx="2285">
                  <c:v>7852.5630000000001</c:v>
                </c:pt>
                <c:pt idx="2286">
                  <c:v>7852.6040000000003</c:v>
                </c:pt>
                <c:pt idx="2287">
                  <c:v>7852.6090000000004</c:v>
                </c:pt>
                <c:pt idx="2288">
                  <c:v>7852.5820000000003</c:v>
                </c:pt>
                <c:pt idx="2289">
                  <c:v>7852.5630000000001</c:v>
                </c:pt>
                <c:pt idx="2290">
                  <c:v>7852.6140000000014</c:v>
                </c:pt>
                <c:pt idx="2291">
                  <c:v>7852.5610000000024</c:v>
                </c:pt>
                <c:pt idx="2292">
                  <c:v>7852.5329999999994</c:v>
                </c:pt>
                <c:pt idx="2293">
                  <c:v>7852.5860000000002</c:v>
                </c:pt>
                <c:pt idx="2294">
                  <c:v>7852.5790000000006</c:v>
                </c:pt>
                <c:pt idx="2295">
                  <c:v>7852.5780000000004</c:v>
                </c:pt>
                <c:pt idx="2296">
                  <c:v>7852.5950000000003</c:v>
                </c:pt>
                <c:pt idx="2297">
                  <c:v>7852.5540000000001</c:v>
                </c:pt>
                <c:pt idx="2298">
                  <c:v>7852.549</c:v>
                </c:pt>
                <c:pt idx="2299">
                  <c:v>7852.5410000000002</c:v>
                </c:pt>
                <c:pt idx="2300">
                  <c:v>7852.5540000000001</c:v>
                </c:pt>
                <c:pt idx="2301">
                  <c:v>7852.5890000000009</c:v>
                </c:pt>
                <c:pt idx="2302">
                  <c:v>7852.5450000000001</c:v>
                </c:pt>
                <c:pt idx="2303">
                  <c:v>7852.5920000000024</c:v>
                </c:pt>
                <c:pt idx="2304">
                  <c:v>7852.5690000000004</c:v>
                </c:pt>
                <c:pt idx="2305">
                  <c:v>7852.5460000000003</c:v>
                </c:pt>
                <c:pt idx="2306">
                  <c:v>7852.5690000000004</c:v>
                </c:pt>
                <c:pt idx="2307">
                  <c:v>7852.5690000000004</c:v>
                </c:pt>
                <c:pt idx="2308">
                  <c:v>7852.5240000000003</c:v>
                </c:pt>
                <c:pt idx="2309">
                  <c:v>7852.5910000000003</c:v>
                </c:pt>
                <c:pt idx="2310">
                  <c:v>7852.5970000000007</c:v>
                </c:pt>
                <c:pt idx="2311">
                  <c:v>7852.59</c:v>
                </c:pt>
                <c:pt idx="2312">
                  <c:v>7852.5990000000002</c:v>
                </c:pt>
                <c:pt idx="2313">
                  <c:v>7852.6030000000001</c:v>
                </c:pt>
                <c:pt idx="2314">
                  <c:v>7852.5550000000003</c:v>
                </c:pt>
                <c:pt idx="2315">
                  <c:v>7852.5910000000003</c:v>
                </c:pt>
                <c:pt idx="2316">
                  <c:v>7852.5820000000003</c:v>
                </c:pt>
                <c:pt idx="2317">
                  <c:v>7852.585</c:v>
                </c:pt>
                <c:pt idx="2318">
                  <c:v>7852.5870000000004</c:v>
                </c:pt>
                <c:pt idx="2319">
                  <c:v>7852.6250000000036</c:v>
                </c:pt>
                <c:pt idx="2320">
                  <c:v>7852.5510000000004</c:v>
                </c:pt>
                <c:pt idx="2321">
                  <c:v>7852.5730000000003</c:v>
                </c:pt>
                <c:pt idx="2322">
                  <c:v>7852.5620000000035</c:v>
                </c:pt>
                <c:pt idx="2323">
                  <c:v>7852.598</c:v>
                </c:pt>
                <c:pt idx="2324">
                  <c:v>7852.5930000000017</c:v>
                </c:pt>
                <c:pt idx="2325">
                  <c:v>7852.5920000000024</c:v>
                </c:pt>
                <c:pt idx="2326">
                  <c:v>7852.5790000000006</c:v>
                </c:pt>
                <c:pt idx="2327">
                  <c:v>7852.585</c:v>
                </c:pt>
                <c:pt idx="2328">
                  <c:v>7852.5790000000006</c:v>
                </c:pt>
                <c:pt idx="2329">
                  <c:v>7852.558</c:v>
                </c:pt>
                <c:pt idx="2330">
                  <c:v>7852.5690000000004</c:v>
                </c:pt>
                <c:pt idx="2331">
                  <c:v>7852.576</c:v>
                </c:pt>
                <c:pt idx="2332">
                  <c:v>7852.5730000000003</c:v>
                </c:pt>
                <c:pt idx="2333">
                  <c:v>7852.5530000000008</c:v>
                </c:pt>
                <c:pt idx="2334">
                  <c:v>7852.58</c:v>
                </c:pt>
                <c:pt idx="2335">
                  <c:v>7852.55</c:v>
                </c:pt>
                <c:pt idx="2336">
                  <c:v>7852.5420000000004</c:v>
                </c:pt>
                <c:pt idx="2337">
                  <c:v>7852.5560000000014</c:v>
                </c:pt>
                <c:pt idx="2338">
                  <c:v>7852.5450000000001</c:v>
                </c:pt>
                <c:pt idx="2339">
                  <c:v>7852.607</c:v>
                </c:pt>
                <c:pt idx="2340">
                  <c:v>7852.6060000000034</c:v>
                </c:pt>
                <c:pt idx="2341">
                  <c:v>7852.5550000000003</c:v>
                </c:pt>
                <c:pt idx="2342">
                  <c:v>7852.6170000000002</c:v>
                </c:pt>
                <c:pt idx="2343">
                  <c:v>7852.5810000000001</c:v>
                </c:pt>
                <c:pt idx="2344">
                  <c:v>7852.5440000000008</c:v>
                </c:pt>
                <c:pt idx="2345">
                  <c:v>7852.59</c:v>
                </c:pt>
                <c:pt idx="2346">
                  <c:v>7852.5769999999993</c:v>
                </c:pt>
                <c:pt idx="2347">
                  <c:v>7852.6020000000044</c:v>
                </c:pt>
                <c:pt idx="2348">
                  <c:v>7852.5970000000007</c:v>
                </c:pt>
                <c:pt idx="2349">
                  <c:v>7852.6</c:v>
                </c:pt>
                <c:pt idx="2350">
                  <c:v>7852.5749999999998</c:v>
                </c:pt>
                <c:pt idx="2351">
                  <c:v>7852.5730000000003</c:v>
                </c:pt>
                <c:pt idx="2352">
                  <c:v>7852.6140000000014</c:v>
                </c:pt>
                <c:pt idx="2353">
                  <c:v>7852.5880000000006</c:v>
                </c:pt>
                <c:pt idx="2354">
                  <c:v>7852.6550000000034</c:v>
                </c:pt>
                <c:pt idx="2355">
                  <c:v>7852.57</c:v>
                </c:pt>
                <c:pt idx="2356">
                  <c:v>7852.585</c:v>
                </c:pt>
                <c:pt idx="2357">
                  <c:v>7852.6120000000037</c:v>
                </c:pt>
                <c:pt idx="2358">
                  <c:v>7852.5820000000003</c:v>
                </c:pt>
                <c:pt idx="2359">
                  <c:v>7852.6460000000034</c:v>
                </c:pt>
                <c:pt idx="2360">
                  <c:v>7852.6</c:v>
                </c:pt>
                <c:pt idx="2361">
                  <c:v>7852.5570000000016</c:v>
                </c:pt>
                <c:pt idx="2362">
                  <c:v>7852.5739999999996</c:v>
                </c:pt>
                <c:pt idx="2363">
                  <c:v>7852.6220000000039</c:v>
                </c:pt>
                <c:pt idx="2364">
                  <c:v>7852.6190000000024</c:v>
                </c:pt>
                <c:pt idx="2365">
                  <c:v>7852.607</c:v>
                </c:pt>
                <c:pt idx="2366">
                  <c:v>7852.5810000000001</c:v>
                </c:pt>
                <c:pt idx="2367">
                  <c:v>7852.6060000000034</c:v>
                </c:pt>
                <c:pt idx="2368">
                  <c:v>7852.5970000000007</c:v>
                </c:pt>
                <c:pt idx="2369">
                  <c:v>7852.5839999999998</c:v>
                </c:pt>
                <c:pt idx="2370">
                  <c:v>7852.6290000000045</c:v>
                </c:pt>
                <c:pt idx="2371">
                  <c:v>7852.6090000000004</c:v>
                </c:pt>
                <c:pt idx="2372">
                  <c:v>7852.58</c:v>
                </c:pt>
                <c:pt idx="2373">
                  <c:v>7852.6110000000044</c:v>
                </c:pt>
                <c:pt idx="2374">
                  <c:v>7852.5650000000014</c:v>
                </c:pt>
                <c:pt idx="2375">
                  <c:v>7852.5410000000002</c:v>
                </c:pt>
                <c:pt idx="2376">
                  <c:v>7852.5910000000003</c:v>
                </c:pt>
                <c:pt idx="2377">
                  <c:v>7852.5690000000004</c:v>
                </c:pt>
                <c:pt idx="2378">
                  <c:v>7852.5830000000005</c:v>
                </c:pt>
                <c:pt idx="2379">
                  <c:v>7852.5830000000005</c:v>
                </c:pt>
                <c:pt idx="2380">
                  <c:v>7852.5880000000006</c:v>
                </c:pt>
                <c:pt idx="2381">
                  <c:v>7852.67</c:v>
                </c:pt>
                <c:pt idx="2382">
                  <c:v>7852.5780000000004</c:v>
                </c:pt>
                <c:pt idx="2383">
                  <c:v>7852.607</c:v>
                </c:pt>
                <c:pt idx="2384">
                  <c:v>7852.6230000000023</c:v>
                </c:pt>
                <c:pt idx="2385">
                  <c:v>7852.6030000000001</c:v>
                </c:pt>
                <c:pt idx="2386">
                  <c:v>7852.6160000000036</c:v>
                </c:pt>
                <c:pt idx="2387">
                  <c:v>7852.6250000000036</c:v>
                </c:pt>
                <c:pt idx="2388">
                  <c:v>7852.5830000000005</c:v>
                </c:pt>
                <c:pt idx="2389">
                  <c:v>7852.5940000000001</c:v>
                </c:pt>
                <c:pt idx="2390">
                  <c:v>7852.6350000000002</c:v>
                </c:pt>
                <c:pt idx="2391">
                  <c:v>7852.6140000000014</c:v>
                </c:pt>
                <c:pt idx="2392">
                  <c:v>7852.56</c:v>
                </c:pt>
                <c:pt idx="2393">
                  <c:v>7852.6160000000036</c:v>
                </c:pt>
                <c:pt idx="2394">
                  <c:v>7852.6180000000004</c:v>
                </c:pt>
                <c:pt idx="2395">
                  <c:v>7852.607</c:v>
                </c:pt>
                <c:pt idx="2396">
                  <c:v>7852.6730000000016</c:v>
                </c:pt>
                <c:pt idx="2397">
                  <c:v>7852.6550000000034</c:v>
                </c:pt>
                <c:pt idx="2398">
                  <c:v>7852.6420000000035</c:v>
                </c:pt>
                <c:pt idx="2399">
                  <c:v>7852.6220000000039</c:v>
                </c:pt>
                <c:pt idx="2400">
                  <c:v>7852.6320000000014</c:v>
                </c:pt>
                <c:pt idx="2401">
                  <c:v>7852.5839999999998</c:v>
                </c:pt>
                <c:pt idx="2402">
                  <c:v>7852.6260000000038</c:v>
                </c:pt>
                <c:pt idx="2403">
                  <c:v>7852.6250000000036</c:v>
                </c:pt>
                <c:pt idx="2404">
                  <c:v>7852.6670000000004</c:v>
                </c:pt>
                <c:pt idx="2405">
                  <c:v>7852.6170000000002</c:v>
                </c:pt>
                <c:pt idx="2406">
                  <c:v>7852.6379999999999</c:v>
                </c:pt>
                <c:pt idx="2407">
                  <c:v>7852.6020000000044</c:v>
                </c:pt>
                <c:pt idx="2408">
                  <c:v>7852.5820000000003</c:v>
                </c:pt>
                <c:pt idx="2409">
                  <c:v>7852.6410000000014</c:v>
                </c:pt>
                <c:pt idx="2410">
                  <c:v>7852.6460000000034</c:v>
                </c:pt>
                <c:pt idx="2411">
                  <c:v>7852.6040000000003</c:v>
                </c:pt>
                <c:pt idx="2412">
                  <c:v>7852.5370000000003</c:v>
                </c:pt>
                <c:pt idx="2413">
                  <c:v>7852.5560000000014</c:v>
                </c:pt>
                <c:pt idx="2414">
                  <c:v>7852.55</c:v>
                </c:pt>
                <c:pt idx="2415">
                  <c:v>7852.5220000000045</c:v>
                </c:pt>
                <c:pt idx="2416">
                  <c:v>7852.56</c:v>
                </c:pt>
                <c:pt idx="2417">
                  <c:v>7852.598</c:v>
                </c:pt>
                <c:pt idx="2418">
                  <c:v>7852.5739999999996</c:v>
                </c:pt>
                <c:pt idx="2419">
                  <c:v>7852.576</c:v>
                </c:pt>
                <c:pt idx="2420">
                  <c:v>7852.6180000000004</c:v>
                </c:pt>
                <c:pt idx="2421">
                  <c:v>7852.5590000000002</c:v>
                </c:pt>
                <c:pt idx="2422">
                  <c:v>7852.5830000000005</c:v>
                </c:pt>
                <c:pt idx="2423">
                  <c:v>7852.6060000000034</c:v>
                </c:pt>
                <c:pt idx="2424">
                  <c:v>7852.5730000000003</c:v>
                </c:pt>
                <c:pt idx="2425">
                  <c:v>7852.57</c:v>
                </c:pt>
                <c:pt idx="2426">
                  <c:v>7852.5470000000005</c:v>
                </c:pt>
                <c:pt idx="2427">
                  <c:v>7852.5930000000017</c:v>
                </c:pt>
                <c:pt idx="2428">
                  <c:v>7852.5570000000016</c:v>
                </c:pt>
                <c:pt idx="2429">
                  <c:v>7852.6230000000023</c:v>
                </c:pt>
                <c:pt idx="2430">
                  <c:v>7852.6210000000037</c:v>
                </c:pt>
                <c:pt idx="2431">
                  <c:v>7852.6170000000002</c:v>
                </c:pt>
                <c:pt idx="2432">
                  <c:v>7852.6110000000044</c:v>
                </c:pt>
                <c:pt idx="2433">
                  <c:v>7852.5590000000002</c:v>
                </c:pt>
                <c:pt idx="2434">
                  <c:v>7852.5810000000001</c:v>
                </c:pt>
                <c:pt idx="2435">
                  <c:v>7852.5990000000002</c:v>
                </c:pt>
                <c:pt idx="2436">
                  <c:v>7852.5940000000001</c:v>
                </c:pt>
                <c:pt idx="2437">
                  <c:v>7852.5510000000004</c:v>
                </c:pt>
                <c:pt idx="2438">
                  <c:v>7852.5070000000005</c:v>
                </c:pt>
                <c:pt idx="2439">
                  <c:v>7852.5550000000003</c:v>
                </c:pt>
                <c:pt idx="2440">
                  <c:v>7852.5350000000008</c:v>
                </c:pt>
                <c:pt idx="2441">
                  <c:v>7852.5060000000003</c:v>
                </c:pt>
                <c:pt idx="2442">
                  <c:v>7852.4939999999997</c:v>
                </c:pt>
                <c:pt idx="2443">
                  <c:v>7852.5410000000002</c:v>
                </c:pt>
                <c:pt idx="2444">
                  <c:v>7852.4980000000005</c:v>
                </c:pt>
                <c:pt idx="2445">
                  <c:v>7852.5710000000008</c:v>
                </c:pt>
                <c:pt idx="2446">
                  <c:v>7852.5440000000008</c:v>
                </c:pt>
                <c:pt idx="2447">
                  <c:v>7852.5530000000008</c:v>
                </c:pt>
                <c:pt idx="2448">
                  <c:v>7852.4969999999994</c:v>
                </c:pt>
                <c:pt idx="2449">
                  <c:v>7852.5510000000004</c:v>
                </c:pt>
                <c:pt idx="2450">
                  <c:v>7852.5340000000006</c:v>
                </c:pt>
                <c:pt idx="2451">
                  <c:v>7852.5280000000002</c:v>
                </c:pt>
                <c:pt idx="2452">
                  <c:v>7852.5140000000001</c:v>
                </c:pt>
                <c:pt idx="2453">
                  <c:v>7852.51</c:v>
                </c:pt>
                <c:pt idx="2454">
                  <c:v>7852.5110000000004</c:v>
                </c:pt>
                <c:pt idx="2455">
                  <c:v>7852.5140000000001</c:v>
                </c:pt>
                <c:pt idx="2456">
                  <c:v>7852.5570000000016</c:v>
                </c:pt>
                <c:pt idx="2457">
                  <c:v>7852.5520000000024</c:v>
                </c:pt>
                <c:pt idx="2458">
                  <c:v>7852.5320000000002</c:v>
                </c:pt>
                <c:pt idx="2459">
                  <c:v>7852.5280000000002</c:v>
                </c:pt>
                <c:pt idx="2460">
                  <c:v>7852.5379999999996</c:v>
                </c:pt>
                <c:pt idx="2461">
                  <c:v>7852.5590000000002</c:v>
                </c:pt>
                <c:pt idx="2462">
                  <c:v>7852.5370000000003</c:v>
                </c:pt>
                <c:pt idx="2463">
                  <c:v>7852.5650000000014</c:v>
                </c:pt>
                <c:pt idx="2464">
                  <c:v>7852.5870000000004</c:v>
                </c:pt>
                <c:pt idx="2465">
                  <c:v>7852.4990000000007</c:v>
                </c:pt>
                <c:pt idx="2466">
                  <c:v>7852.5360000000001</c:v>
                </c:pt>
                <c:pt idx="2467">
                  <c:v>7852.5360000000001</c:v>
                </c:pt>
                <c:pt idx="2468">
                  <c:v>7852.5920000000024</c:v>
                </c:pt>
                <c:pt idx="2469">
                  <c:v>7852.567</c:v>
                </c:pt>
                <c:pt idx="2470">
                  <c:v>7852.5830000000005</c:v>
                </c:pt>
                <c:pt idx="2471">
                  <c:v>7852.5870000000004</c:v>
                </c:pt>
                <c:pt idx="2472">
                  <c:v>7852.5420000000004</c:v>
                </c:pt>
                <c:pt idx="2473">
                  <c:v>7852.54</c:v>
                </c:pt>
                <c:pt idx="2474">
                  <c:v>7852.5610000000024</c:v>
                </c:pt>
                <c:pt idx="2475">
                  <c:v>7852.5360000000001</c:v>
                </c:pt>
                <c:pt idx="2476">
                  <c:v>7852.5810000000001</c:v>
                </c:pt>
                <c:pt idx="2477">
                  <c:v>7852.6130000000003</c:v>
                </c:pt>
                <c:pt idx="2478">
                  <c:v>7852.5710000000008</c:v>
                </c:pt>
                <c:pt idx="2479">
                  <c:v>7852.607</c:v>
                </c:pt>
                <c:pt idx="2480">
                  <c:v>7852.5930000000017</c:v>
                </c:pt>
                <c:pt idx="2481">
                  <c:v>7852.5660000000034</c:v>
                </c:pt>
                <c:pt idx="2482">
                  <c:v>7852.5640000000003</c:v>
                </c:pt>
                <c:pt idx="2483">
                  <c:v>7852.607</c:v>
                </c:pt>
                <c:pt idx="2484">
                  <c:v>7852.5710000000008</c:v>
                </c:pt>
                <c:pt idx="2485">
                  <c:v>7852.6040000000003</c:v>
                </c:pt>
                <c:pt idx="2486">
                  <c:v>7852.5640000000003</c:v>
                </c:pt>
                <c:pt idx="2487">
                  <c:v>7852.5630000000001</c:v>
                </c:pt>
                <c:pt idx="2488">
                  <c:v>7852.6600000000035</c:v>
                </c:pt>
                <c:pt idx="2489">
                  <c:v>7852.5630000000001</c:v>
                </c:pt>
                <c:pt idx="2490">
                  <c:v>7852.5960000000014</c:v>
                </c:pt>
                <c:pt idx="2491">
                  <c:v>7852.5520000000024</c:v>
                </c:pt>
                <c:pt idx="2492">
                  <c:v>7852.63</c:v>
                </c:pt>
                <c:pt idx="2493">
                  <c:v>7852.5950000000003</c:v>
                </c:pt>
                <c:pt idx="2494">
                  <c:v>7852.5690000000004</c:v>
                </c:pt>
                <c:pt idx="2495">
                  <c:v>7852.6010000000024</c:v>
                </c:pt>
                <c:pt idx="2496">
                  <c:v>7852.6330000000007</c:v>
                </c:pt>
                <c:pt idx="2497">
                  <c:v>7852.643</c:v>
                </c:pt>
                <c:pt idx="2498">
                  <c:v>7852.5839999999998</c:v>
                </c:pt>
                <c:pt idx="2499">
                  <c:v>7852.5920000000024</c:v>
                </c:pt>
                <c:pt idx="2500">
                  <c:v>7852.6620000000039</c:v>
                </c:pt>
                <c:pt idx="2501">
                  <c:v>7852.5749999999998</c:v>
                </c:pt>
                <c:pt idx="2502">
                  <c:v>7852.5749999999998</c:v>
                </c:pt>
                <c:pt idx="2503">
                  <c:v>7852.6020000000044</c:v>
                </c:pt>
                <c:pt idx="2504">
                  <c:v>7852.5769999999993</c:v>
                </c:pt>
                <c:pt idx="2505">
                  <c:v>7852.5890000000009</c:v>
                </c:pt>
                <c:pt idx="2506">
                  <c:v>7852.5329999999994</c:v>
                </c:pt>
                <c:pt idx="2507">
                  <c:v>7852.58</c:v>
                </c:pt>
                <c:pt idx="2508">
                  <c:v>7852.6180000000004</c:v>
                </c:pt>
                <c:pt idx="2509">
                  <c:v>7852.5920000000024</c:v>
                </c:pt>
                <c:pt idx="2510">
                  <c:v>7852.6090000000004</c:v>
                </c:pt>
                <c:pt idx="2511">
                  <c:v>7852.6030000000001</c:v>
                </c:pt>
                <c:pt idx="2512">
                  <c:v>7852.5290000000014</c:v>
                </c:pt>
                <c:pt idx="2513">
                  <c:v>7852.6140000000014</c:v>
                </c:pt>
                <c:pt idx="2514">
                  <c:v>7852.576</c:v>
                </c:pt>
                <c:pt idx="2515">
                  <c:v>7852.5960000000014</c:v>
                </c:pt>
                <c:pt idx="2516">
                  <c:v>7852.6120000000037</c:v>
                </c:pt>
                <c:pt idx="2517">
                  <c:v>7852.6390000000001</c:v>
                </c:pt>
                <c:pt idx="2518">
                  <c:v>7852.5860000000002</c:v>
                </c:pt>
                <c:pt idx="2519">
                  <c:v>7852.5970000000007</c:v>
                </c:pt>
                <c:pt idx="2520">
                  <c:v>7852.6160000000036</c:v>
                </c:pt>
                <c:pt idx="2521">
                  <c:v>7852.5870000000004</c:v>
                </c:pt>
                <c:pt idx="2522">
                  <c:v>7852.6350000000002</c:v>
                </c:pt>
                <c:pt idx="2523">
                  <c:v>7852.6790000000001</c:v>
                </c:pt>
                <c:pt idx="2524">
                  <c:v>7852.6140000000014</c:v>
                </c:pt>
                <c:pt idx="2525">
                  <c:v>7852.6080000000002</c:v>
                </c:pt>
                <c:pt idx="2526">
                  <c:v>7852.6500000000024</c:v>
                </c:pt>
                <c:pt idx="2527">
                  <c:v>7852.6230000000023</c:v>
                </c:pt>
                <c:pt idx="2528">
                  <c:v>7852.6030000000001</c:v>
                </c:pt>
                <c:pt idx="2529">
                  <c:v>7852.5470000000005</c:v>
                </c:pt>
                <c:pt idx="2530">
                  <c:v>7852.6080000000002</c:v>
                </c:pt>
                <c:pt idx="2531">
                  <c:v>7852.5370000000003</c:v>
                </c:pt>
                <c:pt idx="2532">
                  <c:v>7852.5830000000005</c:v>
                </c:pt>
                <c:pt idx="2533">
                  <c:v>7852.5640000000003</c:v>
                </c:pt>
                <c:pt idx="2534">
                  <c:v>7852.56</c:v>
                </c:pt>
                <c:pt idx="2535">
                  <c:v>7852.5860000000002</c:v>
                </c:pt>
                <c:pt idx="2536">
                  <c:v>7852.5720000000001</c:v>
                </c:pt>
                <c:pt idx="2537">
                  <c:v>7852.5960000000014</c:v>
                </c:pt>
                <c:pt idx="2538">
                  <c:v>7852.5360000000001</c:v>
                </c:pt>
                <c:pt idx="2539">
                  <c:v>7852.5910000000003</c:v>
                </c:pt>
                <c:pt idx="2540">
                  <c:v>7852.683</c:v>
                </c:pt>
                <c:pt idx="2541">
                  <c:v>7852.5749999999998</c:v>
                </c:pt>
                <c:pt idx="2542">
                  <c:v>7852.6030000000001</c:v>
                </c:pt>
                <c:pt idx="2543">
                  <c:v>7852.5880000000006</c:v>
                </c:pt>
                <c:pt idx="2544">
                  <c:v>7852.5470000000005</c:v>
                </c:pt>
                <c:pt idx="2545">
                  <c:v>7852.6270000000004</c:v>
                </c:pt>
                <c:pt idx="2546">
                  <c:v>7852.5830000000005</c:v>
                </c:pt>
                <c:pt idx="2547">
                  <c:v>7852.6050000000014</c:v>
                </c:pt>
                <c:pt idx="2548">
                  <c:v>7852.6150000000034</c:v>
                </c:pt>
                <c:pt idx="2549">
                  <c:v>7852.6200000000035</c:v>
                </c:pt>
                <c:pt idx="2550">
                  <c:v>7852.6350000000002</c:v>
                </c:pt>
                <c:pt idx="2551">
                  <c:v>7852.5890000000009</c:v>
                </c:pt>
                <c:pt idx="2552">
                  <c:v>7852.5910000000003</c:v>
                </c:pt>
                <c:pt idx="2553">
                  <c:v>7852.6630000000014</c:v>
                </c:pt>
                <c:pt idx="2554">
                  <c:v>7852.6440000000002</c:v>
                </c:pt>
                <c:pt idx="2555">
                  <c:v>7852.607</c:v>
                </c:pt>
                <c:pt idx="2556">
                  <c:v>7852.6379999999999</c:v>
                </c:pt>
                <c:pt idx="2557">
                  <c:v>7852.6200000000035</c:v>
                </c:pt>
                <c:pt idx="2558">
                  <c:v>7852.5910000000003</c:v>
                </c:pt>
                <c:pt idx="2559">
                  <c:v>7852.6</c:v>
                </c:pt>
                <c:pt idx="2560">
                  <c:v>7852.6420000000035</c:v>
                </c:pt>
                <c:pt idx="2561">
                  <c:v>7852.6110000000044</c:v>
                </c:pt>
                <c:pt idx="2562">
                  <c:v>7852.6280000000024</c:v>
                </c:pt>
                <c:pt idx="2563">
                  <c:v>7852.6240000000034</c:v>
                </c:pt>
                <c:pt idx="2564">
                  <c:v>7852.6460000000034</c:v>
                </c:pt>
                <c:pt idx="2565">
                  <c:v>7852.6250000000036</c:v>
                </c:pt>
                <c:pt idx="2566">
                  <c:v>7852.6180000000004</c:v>
                </c:pt>
                <c:pt idx="2567">
                  <c:v>7852.6180000000004</c:v>
                </c:pt>
                <c:pt idx="2568">
                  <c:v>7852.6500000000024</c:v>
                </c:pt>
                <c:pt idx="2569">
                  <c:v>7852.6260000000038</c:v>
                </c:pt>
                <c:pt idx="2570">
                  <c:v>7852.6440000000002</c:v>
                </c:pt>
                <c:pt idx="2571">
                  <c:v>7852.6230000000023</c:v>
                </c:pt>
                <c:pt idx="2572">
                  <c:v>7852.6230000000023</c:v>
                </c:pt>
                <c:pt idx="2573">
                  <c:v>7852.6410000000014</c:v>
                </c:pt>
                <c:pt idx="2574">
                  <c:v>7852.59</c:v>
                </c:pt>
                <c:pt idx="2575">
                  <c:v>7852.6330000000007</c:v>
                </c:pt>
                <c:pt idx="2576">
                  <c:v>7852.6220000000039</c:v>
                </c:pt>
                <c:pt idx="2577">
                  <c:v>7852.6470000000018</c:v>
                </c:pt>
                <c:pt idx="2578">
                  <c:v>7852.6210000000037</c:v>
                </c:pt>
                <c:pt idx="2579">
                  <c:v>7852.6360000000004</c:v>
                </c:pt>
                <c:pt idx="2580">
                  <c:v>7852.6570000000002</c:v>
                </c:pt>
                <c:pt idx="2581">
                  <c:v>7852.6360000000004</c:v>
                </c:pt>
                <c:pt idx="2582">
                  <c:v>7852.6460000000034</c:v>
                </c:pt>
                <c:pt idx="2583">
                  <c:v>7852.6710000000003</c:v>
                </c:pt>
                <c:pt idx="2584">
                  <c:v>7852.6040000000003</c:v>
                </c:pt>
                <c:pt idx="2585">
                  <c:v>7852.6620000000039</c:v>
                </c:pt>
                <c:pt idx="2586">
                  <c:v>7852.6630000000014</c:v>
                </c:pt>
                <c:pt idx="2587">
                  <c:v>7852.6900000000014</c:v>
                </c:pt>
                <c:pt idx="2588">
                  <c:v>7852.68</c:v>
                </c:pt>
                <c:pt idx="2589">
                  <c:v>7852.643</c:v>
                </c:pt>
                <c:pt idx="2590">
                  <c:v>7852.6540000000014</c:v>
                </c:pt>
                <c:pt idx="2591">
                  <c:v>7852.6390000000001</c:v>
                </c:pt>
                <c:pt idx="2592">
                  <c:v>7852.6280000000024</c:v>
                </c:pt>
                <c:pt idx="2593">
                  <c:v>7852.6580000000004</c:v>
                </c:pt>
                <c:pt idx="2594">
                  <c:v>7852.6870000000008</c:v>
                </c:pt>
                <c:pt idx="2595">
                  <c:v>7852.6460000000034</c:v>
                </c:pt>
                <c:pt idx="2596">
                  <c:v>7852.6750000000002</c:v>
                </c:pt>
                <c:pt idx="2597">
                  <c:v>7852.6930000000002</c:v>
                </c:pt>
                <c:pt idx="2598">
                  <c:v>7852.6580000000004</c:v>
                </c:pt>
                <c:pt idx="2599">
                  <c:v>7852.6880000000001</c:v>
                </c:pt>
                <c:pt idx="2600">
                  <c:v>7852.72</c:v>
                </c:pt>
                <c:pt idx="2601">
                  <c:v>7852.6470000000018</c:v>
                </c:pt>
                <c:pt idx="2602">
                  <c:v>7852.6360000000004</c:v>
                </c:pt>
                <c:pt idx="2603">
                  <c:v>7852.6810000000014</c:v>
                </c:pt>
                <c:pt idx="2604">
                  <c:v>7852.6160000000036</c:v>
                </c:pt>
                <c:pt idx="2605">
                  <c:v>7852.6720000000014</c:v>
                </c:pt>
                <c:pt idx="2606">
                  <c:v>7852.6950000000024</c:v>
                </c:pt>
                <c:pt idx="2607">
                  <c:v>7852.6670000000004</c:v>
                </c:pt>
                <c:pt idx="2608">
                  <c:v>7852.6670000000004</c:v>
                </c:pt>
                <c:pt idx="2609">
                  <c:v>7852.6720000000014</c:v>
                </c:pt>
                <c:pt idx="2610">
                  <c:v>7852.7040000000006</c:v>
                </c:pt>
                <c:pt idx="2611">
                  <c:v>7852.6790000000001</c:v>
                </c:pt>
                <c:pt idx="2612">
                  <c:v>7852.7030000000004</c:v>
                </c:pt>
                <c:pt idx="2613">
                  <c:v>7852.6650000000036</c:v>
                </c:pt>
                <c:pt idx="2614">
                  <c:v>7852.6420000000035</c:v>
                </c:pt>
                <c:pt idx="2615">
                  <c:v>7852.6940000000004</c:v>
                </c:pt>
                <c:pt idx="2616">
                  <c:v>7852.7120000000004</c:v>
                </c:pt>
                <c:pt idx="2617">
                  <c:v>7852.6780000000008</c:v>
                </c:pt>
                <c:pt idx="2618">
                  <c:v>7852.7160000000003</c:v>
                </c:pt>
                <c:pt idx="2619">
                  <c:v>7852.6620000000039</c:v>
                </c:pt>
                <c:pt idx="2620">
                  <c:v>7852.6880000000001</c:v>
                </c:pt>
                <c:pt idx="2621">
                  <c:v>7852.674</c:v>
                </c:pt>
                <c:pt idx="2622">
                  <c:v>7852.6820000000034</c:v>
                </c:pt>
                <c:pt idx="2623">
                  <c:v>7852.701</c:v>
                </c:pt>
                <c:pt idx="2624">
                  <c:v>7852.6500000000024</c:v>
                </c:pt>
                <c:pt idx="2625">
                  <c:v>7852.6980000000003</c:v>
                </c:pt>
                <c:pt idx="2626">
                  <c:v>7852.6530000000002</c:v>
                </c:pt>
                <c:pt idx="2627">
                  <c:v>7852.6890000000003</c:v>
                </c:pt>
                <c:pt idx="2628">
                  <c:v>7852.6720000000014</c:v>
                </c:pt>
                <c:pt idx="2629">
                  <c:v>7852.6790000000001</c:v>
                </c:pt>
                <c:pt idx="2630">
                  <c:v>7852.7079999999996</c:v>
                </c:pt>
                <c:pt idx="2631">
                  <c:v>7852.6720000000014</c:v>
                </c:pt>
                <c:pt idx="2632">
                  <c:v>7852.6670000000004</c:v>
                </c:pt>
                <c:pt idx="2633">
                  <c:v>7852.6870000000008</c:v>
                </c:pt>
                <c:pt idx="2634">
                  <c:v>7852.6770000000006</c:v>
                </c:pt>
                <c:pt idx="2635">
                  <c:v>7852.6530000000002</c:v>
                </c:pt>
                <c:pt idx="2636">
                  <c:v>7852.7120000000004</c:v>
                </c:pt>
                <c:pt idx="2637">
                  <c:v>7852.7160000000003</c:v>
                </c:pt>
                <c:pt idx="2638">
                  <c:v>7852.6770000000006</c:v>
                </c:pt>
                <c:pt idx="2639">
                  <c:v>7852.6880000000001</c:v>
                </c:pt>
                <c:pt idx="2640">
                  <c:v>7852.7050000000008</c:v>
                </c:pt>
                <c:pt idx="2641">
                  <c:v>7852.6730000000016</c:v>
                </c:pt>
                <c:pt idx="2642">
                  <c:v>7852.6580000000004</c:v>
                </c:pt>
                <c:pt idx="2643">
                  <c:v>7852.7210000000014</c:v>
                </c:pt>
                <c:pt idx="2644">
                  <c:v>7852.6630000000014</c:v>
                </c:pt>
                <c:pt idx="2645">
                  <c:v>7852.67</c:v>
                </c:pt>
                <c:pt idx="2646">
                  <c:v>7852.6730000000016</c:v>
                </c:pt>
                <c:pt idx="2647">
                  <c:v>7852.7079999999996</c:v>
                </c:pt>
                <c:pt idx="2648">
                  <c:v>7852.6860000000024</c:v>
                </c:pt>
                <c:pt idx="2649">
                  <c:v>7852.6990000000014</c:v>
                </c:pt>
                <c:pt idx="2650">
                  <c:v>7852.7539999999999</c:v>
                </c:pt>
                <c:pt idx="2651">
                  <c:v>7852.6870000000008</c:v>
                </c:pt>
                <c:pt idx="2652">
                  <c:v>7852.6620000000039</c:v>
                </c:pt>
                <c:pt idx="2653">
                  <c:v>7852.6750000000002</c:v>
                </c:pt>
                <c:pt idx="2654">
                  <c:v>7852.6670000000004</c:v>
                </c:pt>
                <c:pt idx="2655">
                  <c:v>7852.6730000000016</c:v>
                </c:pt>
                <c:pt idx="2656">
                  <c:v>7852.7270000000017</c:v>
                </c:pt>
                <c:pt idx="2657">
                  <c:v>7852.7330000000002</c:v>
                </c:pt>
                <c:pt idx="2658">
                  <c:v>7852.6750000000002</c:v>
                </c:pt>
                <c:pt idx="2659">
                  <c:v>7852.6980000000003</c:v>
                </c:pt>
                <c:pt idx="2660">
                  <c:v>7852.73</c:v>
                </c:pt>
                <c:pt idx="2661">
                  <c:v>7852.6870000000008</c:v>
                </c:pt>
                <c:pt idx="2662">
                  <c:v>7852.6720000000014</c:v>
                </c:pt>
                <c:pt idx="2663">
                  <c:v>7852.7359999999999</c:v>
                </c:pt>
                <c:pt idx="2664">
                  <c:v>7852.7439999999997</c:v>
                </c:pt>
                <c:pt idx="2665">
                  <c:v>7852.7140000000009</c:v>
                </c:pt>
                <c:pt idx="2666">
                  <c:v>7852.701</c:v>
                </c:pt>
                <c:pt idx="2667">
                  <c:v>7852.6640000000034</c:v>
                </c:pt>
                <c:pt idx="2668">
                  <c:v>7852.71</c:v>
                </c:pt>
                <c:pt idx="2669">
                  <c:v>7852.7060000000001</c:v>
                </c:pt>
                <c:pt idx="2670">
                  <c:v>7852.6970000000001</c:v>
                </c:pt>
                <c:pt idx="2671">
                  <c:v>7852.6970000000001</c:v>
                </c:pt>
                <c:pt idx="2672">
                  <c:v>7852.6880000000001</c:v>
                </c:pt>
                <c:pt idx="2673">
                  <c:v>7852.7020000000002</c:v>
                </c:pt>
                <c:pt idx="2674">
                  <c:v>7852.6750000000002</c:v>
                </c:pt>
                <c:pt idx="2675">
                  <c:v>7852.7190000000001</c:v>
                </c:pt>
                <c:pt idx="2676">
                  <c:v>7852.7260000000024</c:v>
                </c:pt>
                <c:pt idx="2677">
                  <c:v>7852.7369999999992</c:v>
                </c:pt>
                <c:pt idx="2678">
                  <c:v>7852.6760000000004</c:v>
                </c:pt>
                <c:pt idx="2679">
                  <c:v>7852.7290000000003</c:v>
                </c:pt>
                <c:pt idx="2680">
                  <c:v>7852.7630000000017</c:v>
                </c:pt>
                <c:pt idx="2681">
                  <c:v>7852.6990000000014</c:v>
                </c:pt>
                <c:pt idx="2682">
                  <c:v>7852.6920000000036</c:v>
                </c:pt>
                <c:pt idx="2683">
                  <c:v>7852.7359999999999</c:v>
                </c:pt>
                <c:pt idx="2684">
                  <c:v>7852.7530000000015</c:v>
                </c:pt>
                <c:pt idx="2685">
                  <c:v>7852.6980000000003</c:v>
                </c:pt>
                <c:pt idx="2686">
                  <c:v>7852.7120000000004</c:v>
                </c:pt>
                <c:pt idx="2687">
                  <c:v>7852.7449999999999</c:v>
                </c:pt>
                <c:pt idx="2688">
                  <c:v>7852.7490000000007</c:v>
                </c:pt>
                <c:pt idx="2689">
                  <c:v>7852.6770000000006</c:v>
                </c:pt>
                <c:pt idx="2690">
                  <c:v>7852.7460000000001</c:v>
                </c:pt>
                <c:pt idx="2691">
                  <c:v>7852.7310000000007</c:v>
                </c:pt>
                <c:pt idx="2692">
                  <c:v>7852.683</c:v>
                </c:pt>
                <c:pt idx="2693">
                  <c:v>7852.7130000000006</c:v>
                </c:pt>
                <c:pt idx="2694">
                  <c:v>7852.7060000000001</c:v>
                </c:pt>
                <c:pt idx="2695">
                  <c:v>7852.7170000000015</c:v>
                </c:pt>
                <c:pt idx="2696">
                  <c:v>7852.7339999999995</c:v>
                </c:pt>
                <c:pt idx="2697">
                  <c:v>7852.7089999999998</c:v>
                </c:pt>
                <c:pt idx="2698">
                  <c:v>7852.7420000000002</c:v>
                </c:pt>
                <c:pt idx="2699">
                  <c:v>7852.7390000000005</c:v>
                </c:pt>
                <c:pt idx="2700">
                  <c:v>7852.7920000000004</c:v>
                </c:pt>
                <c:pt idx="2701">
                  <c:v>7852.7469999999994</c:v>
                </c:pt>
                <c:pt idx="2702">
                  <c:v>7852.7650000000003</c:v>
                </c:pt>
                <c:pt idx="2703">
                  <c:v>7852.7650000000003</c:v>
                </c:pt>
                <c:pt idx="2704">
                  <c:v>7852.7330000000002</c:v>
                </c:pt>
                <c:pt idx="2705">
                  <c:v>7852.7349999999997</c:v>
                </c:pt>
                <c:pt idx="2706">
                  <c:v>7852.7290000000003</c:v>
                </c:pt>
                <c:pt idx="2707">
                  <c:v>7852.7390000000005</c:v>
                </c:pt>
                <c:pt idx="2708">
                  <c:v>7852.7390000000005</c:v>
                </c:pt>
                <c:pt idx="2709">
                  <c:v>7852.7620000000024</c:v>
                </c:pt>
                <c:pt idx="2710">
                  <c:v>7852.7709999999997</c:v>
                </c:pt>
                <c:pt idx="2711">
                  <c:v>7852.7110000000002</c:v>
                </c:pt>
                <c:pt idx="2712">
                  <c:v>7852.6950000000024</c:v>
                </c:pt>
                <c:pt idx="2713">
                  <c:v>7852.7840000000006</c:v>
                </c:pt>
                <c:pt idx="2714">
                  <c:v>7852.6940000000004</c:v>
                </c:pt>
                <c:pt idx="2715">
                  <c:v>7852.7520000000004</c:v>
                </c:pt>
                <c:pt idx="2716">
                  <c:v>7852.7709999999997</c:v>
                </c:pt>
                <c:pt idx="2717">
                  <c:v>7852.7870000000003</c:v>
                </c:pt>
                <c:pt idx="2718">
                  <c:v>7852.75</c:v>
                </c:pt>
                <c:pt idx="2719">
                  <c:v>7852.7469999999994</c:v>
                </c:pt>
                <c:pt idx="2720">
                  <c:v>7852.7369999999992</c:v>
                </c:pt>
                <c:pt idx="2721">
                  <c:v>7852.7210000000014</c:v>
                </c:pt>
                <c:pt idx="2722">
                  <c:v>7852.7280000000001</c:v>
                </c:pt>
                <c:pt idx="2723">
                  <c:v>7852.7620000000024</c:v>
                </c:pt>
                <c:pt idx="2724">
                  <c:v>7852.7790000000005</c:v>
                </c:pt>
                <c:pt idx="2725">
                  <c:v>7852.7290000000003</c:v>
                </c:pt>
                <c:pt idx="2726">
                  <c:v>7852.7520000000004</c:v>
                </c:pt>
                <c:pt idx="2727">
                  <c:v>7852.7709999999997</c:v>
                </c:pt>
                <c:pt idx="2728">
                  <c:v>7852.8190000000004</c:v>
                </c:pt>
                <c:pt idx="2729">
                  <c:v>7852.7660000000014</c:v>
                </c:pt>
                <c:pt idx="2730">
                  <c:v>7852.7560000000003</c:v>
                </c:pt>
                <c:pt idx="2731">
                  <c:v>7852.768</c:v>
                </c:pt>
                <c:pt idx="2732">
                  <c:v>7852.7879999999996</c:v>
                </c:pt>
                <c:pt idx="2733">
                  <c:v>7852.7460000000001</c:v>
                </c:pt>
                <c:pt idx="2734">
                  <c:v>7852.768</c:v>
                </c:pt>
                <c:pt idx="2735">
                  <c:v>7852.759</c:v>
                </c:pt>
                <c:pt idx="2736">
                  <c:v>7852.799</c:v>
                </c:pt>
                <c:pt idx="2737">
                  <c:v>7852.7950000000001</c:v>
                </c:pt>
                <c:pt idx="2738">
                  <c:v>7852.7560000000003</c:v>
                </c:pt>
                <c:pt idx="2739">
                  <c:v>7852.7840000000006</c:v>
                </c:pt>
                <c:pt idx="2740">
                  <c:v>7852.799</c:v>
                </c:pt>
                <c:pt idx="2741">
                  <c:v>7852.7850000000008</c:v>
                </c:pt>
                <c:pt idx="2742">
                  <c:v>7852.7840000000006</c:v>
                </c:pt>
                <c:pt idx="2743">
                  <c:v>7852.8390000000009</c:v>
                </c:pt>
                <c:pt idx="2744">
                  <c:v>7852.7699999999995</c:v>
                </c:pt>
                <c:pt idx="2745">
                  <c:v>7852.7560000000003</c:v>
                </c:pt>
                <c:pt idx="2746">
                  <c:v>7852.8140000000003</c:v>
                </c:pt>
                <c:pt idx="2747">
                  <c:v>7852.808</c:v>
                </c:pt>
                <c:pt idx="2748">
                  <c:v>7852.7840000000006</c:v>
                </c:pt>
                <c:pt idx="2749">
                  <c:v>7852.8210000000036</c:v>
                </c:pt>
                <c:pt idx="2750">
                  <c:v>7852.7930000000006</c:v>
                </c:pt>
                <c:pt idx="2751">
                  <c:v>7852.7530000000015</c:v>
                </c:pt>
                <c:pt idx="2752">
                  <c:v>7852.7719999999999</c:v>
                </c:pt>
                <c:pt idx="2753">
                  <c:v>7852.7870000000003</c:v>
                </c:pt>
                <c:pt idx="2754">
                  <c:v>7852.848</c:v>
                </c:pt>
                <c:pt idx="2755">
                  <c:v>7852.8140000000003</c:v>
                </c:pt>
                <c:pt idx="2756">
                  <c:v>7852.7699999999995</c:v>
                </c:pt>
                <c:pt idx="2757">
                  <c:v>7852.75</c:v>
                </c:pt>
                <c:pt idx="2758">
                  <c:v>7852.759</c:v>
                </c:pt>
                <c:pt idx="2759">
                  <c:v>7852.7860000000001</c:v>
                </c:pt>
                <c:pt idx="2760">
                  <c:v>7852.7889999999998</c:v>
                </c:pt>
                <c:pt idx="2761">
                  <c:v>7852.8160000000034</c:v>
                </c:pt>
                <c:pt idx="2762">
                  <c:v>7852.8070000000016</c:v>
                </c:pt>
                <c:pt idx="2763">
                  <c:v>7852.79</c:v>
                </c:pt>
                <c:pt idx="2764">
                  <c:v>7852.7729999999992</c:v>
                </c:pt>
                <c:pt idx="2765">
                  <c:v>7852.808</c:v>
                </c:pt>
                <c:pt idx="2766">
                  <c:v>7852.8050000000003</c:v>
                </c:pt>
                <c:pt idx="2767">
                  <c:v>7852.759</c:v>
                </c:pt>
                <c:pt idx="2768">
                  <c:v>7852.7820000000002</c:v>
                </c:pt>
                <c:pt idx="2769">
                  <c:v>7852.7729999999992</c:v>
                </c:pt>
                <c:pt idx="2770">
                  <c:v>7852.83</c:v>
                </c:pt>
                <c:pt idx="2771">
                  <c:v>7852.7910000000002</c:v>
                </c:pt>
                <c:pt idx="2772">
                  <c:v>7852.8</c:v>
                </c:pt>
                <c:pt idx="2773">
                  <c:v>7852.7640000000001</c:v>
                </c:pt>
                <c:pt idx="2774">
                  <c:v>7852.7870000000003</c:v>
                </c:pt>
                <c:pt idx="2775">
                  <c:v>7852.7940000000008</c:v>
                </c:pt>
                <c:pt idx="2776">
                  <c:v>7852.7870000000003</c:v>
                </c:pt>
                <c:pt idx="2777">
                  <c:v>7852.8040000000001</c:v>
                </c:pt>
                <c:pt idx="2778">
                  <c:v>7852.8280000000004</c:v>
                </c:pt>
                <c:pt idx="2779">
                  <c:v>7852.8140000000003</c:v>
                </c:pt>
                <c:pt idx="2780">
                  <c:v>7852.8380000000006</c:v>
                </c:pt>
                <c:pt idx="2781">
                  <c:v>7852.7719999999999</c:v>
                </c:pt>
                <c:pt idx="2782">
                  <c:v>7852.8030000000008</c:v>
                </c:pt>
                <c:pt idx="2783">
                  <c:v>7852.7820000000002</c:v>
                </c:pt>
                <c:pt idx="2784">
                  <c:v>7852.8310000000001</c:v>
                </c:pt>
                <c:pt idx="2785">
                  <c:v>7852.7729999999992</c:v>
                </c:pt>
                <c:pt idx="2786">
                  <c:v>7852.8280000000004</c:v>
                </c:pt>
                <c:pt idx="2787">
                  <c:v>7852.8330000000005</c:v>
                </c:pt>
                <c:pt idx="2788">
                  <c:v>7852.7709999999997</c:v>
                </c:pt>
                <c:pt idx="2789">
                  <c:v>7852.7690000000002</c:v>
                </c:pt>
                <c:pt idx="2790">
                  <c:v>7852.8210000000036</c:v>
                </c:pt>
                <c:pt idx="2791">
                  <c:v>7852.7950000000001</c:v>
                </c:pt>
                <c:pt idx="2792">
                  <c:v>7852.7779999999975</c:v>
                </c:pt>
                <c:pt idx="2793">
                  <c:v>7852.7970000000005</c:v>
                </c:pt>
                <c:pt idx="2794">
                  <c:v>7852.8020000000024</c:v>
                </c:pt>
                <c:pt idx="2795">
                  <c:v>7852.7930000000006</c:v>
                </c:pt>
                <c:pt idx="2796">
                  <c:v>7852.7879999999996</c:v>
                </c:pt>
                <c:pt idx="2797">
                  <c:v>7852.7840000000006</c:v>
                </c:pt>
                <c:pt idx="2798">
                  <c:v>7852.7709999999997</c:v>
                </c:pt>
                <c:pt idx="2799">
                  <c:v>7852.8510000000024</c:v>
                </c:pt>
                <c:pt idx="2800">
                  <c:v>7852.7979999999998</c:v>
                </c:pt>
                <c:pt idx="2801">
                  <c:v>7852.7879999999996</c:v>
                </c:pt>
                <c:pt idx="2802">
                  <c:v>7852.85</c:v>
                </c:pt>
                <c:pt idx="2803">
                  <c:v>7852.8330000000005</c:v>
                </c:pt>
                <c:pt idx="2804">
                  <c:v>7852.8250000000044</c:v>
                </c:pt>
                <c:pt idx="2805">
                  <c:v>7852.7349999999997</c:v>
                </c:pt>
                <c:pt idx="2806">
                  <c:v>7852.7840000000006</c:v>
                </c:pt>
                <c:pt idx="2807">
                  <c:v>7852.78</c:v>
                </c:pt>
                <c:pt idx="2808">
                  <c:v>7852.7860000000001</c:v>
                </c:pt>
                <c:pt idx="2809">
                  <c:v>7852.7979999999998</c:v>
                </c:pt>
                <c:pt idx="2810">
                  <c:v>7852.8690000000024</c:v>
                </c:pt>
                <c:pt idx="2811">
                  <c:v>7852.7910000000002</c:v>
                </c:pt>
                <c:pt idx="2812">
                  <c:v>7852.799</c:v>
                </c:pt>
                <c:pt idx="2813">
                  <c:v>7852.8530000000001</c:v>
                </c:pt>
                <c:pt idx="2814">
                  <c:v>7852.8200000000024</c:v>
                </c:pt>
                <c:pt idx="2815">
                  <c:v>7852.8050000000003</c:v>
                </c:pt>
                <c:pt idx="2816">
                  <c:v>7852.8410000000003</c:v>
                </c:pt>
                <c:pt idx="2817">
                  <c:v>7852.79</c:v>
                </c:pt>
                <c:pt idx="2818">
                  <c:v>7852.7920000000004</c:v>
                </c:pt>
                <c:pt idx="2819">
                  <c:v>7852.817</c:v>
                </c:pt>
                <c:pt idx="2820">
                  <c:v>7852.8260000000037</c:v>
                </c:pt>
                <c:pt idx="2821">
                  <c:v>7852.8130000000001</c:v>
                </c:pt>
                <c:pt idx="2822">
                  <c:v>7852.808</c:v>
                </c:pt>
                <c:pt idx="2823">
                  <c:v>7852.8600000000024</c:v>
                </c:pt>
                <c:pt idx="2824">
                  <c:v>7852.8050000000003</c:v>
                </c:pt>
                <c:pt idx="2825">
                  <c:v>7852.7719999999999</c:v>
                </c:pt>
                <c:pt idx="2826">
                  <c:v>7852.7950000000001</c:v>
                </c:pt>
                <c:pt idx="2827">
                  <c:v>7852.8600000000024</c:v>
                </c:pt>
                <c:pt idx="2828">
                  <c:v>7852.74</c:v>
                </c:pt>
                <c:pt idx="2829">
                  <c:v>7852.8460000000014</c:v>
                </c:pt>
                <c:pt idx="2830">
                  <c:v>7852.7910000000002</c:v>
                </c:pt>
                <c:pt idx="2831">
                  <c:v>7852.8020000000024</c:v>
                </c:pt>
                <c:pt idx="2832">
                  <c:v>7852.8360000000002</c:v>
                </c:pt>
                <c:pt idx="2833">
                  <c:v>7852.835</c:v>
                </c:pt>
                <c:pt idx="2834">
                  <c:v>7852.7690000000002</c:v>
                </c:pt>
                <c:pt idx="2835">
                  <c:v>7852.808</c:v>
                </c:pt>
                <c:pt idx="2836">
                  <c:v>7852.835</c:v>
                </c:pt>
                <c:pt idx="2837">
                  <c:v>7852.8030000000008</c:v>
                </c:pt>
                <c:pt idx="2838">
                  <c:v>7852.8460000000014</c:v>
                </c:pt>
                <c:pt idx="2839">
                  <c:v>7852.8120000000035</c:v>
                </c:pt>
                <c:pt idx="2840">
                  <c:v>7852.8050000000003</c:v>
                </c:pt>
                <c:pt idx="2841">
                  <c:v>7852.7940000000008</c:v>
                </c:pt>
                <c:pt idx="2842">
                  <c:v>7852.7739999999994</c:v>
                </c:pt>
                <c:pt idx="2843">
                  <c:v>7852.8280000000004</c:v>
                </c:pt>
                <c:pt idx="2844">
                  <c:v>7852.8280000000004</c:v>
                </c:pt>
                <c:pt idx="2845">
                  <c:v>7852.7560000000003</c:v>
                </c:pt>
                <c:pt idx="2846">
                  <c:v>7852.8290000000034</c:v>
                </c:pt>
                <c:pt idx="2847">
                  <c:v>7852.8050000000003</c:v>
                </c:pt>
                <c:pt idx="2848">
                  <c:v>7852.81</c:v>
                </c:pt>
                <c:pt idx="2849">
                  <c:v>7852.8470000000007</c:v>
                </c:pt>
                <c:pt idx="2850">
                  <c:v>7852.8190000000004</c:v>
                </c:pt>
                <c:pt idx="2851">
                  <c:v>7852.8220000000038</c:v>
                </c:pt>
                <c:pt idx="2852">
                  <c:v>7852.835</c:v>
                </c:pt>
                <c:pt idx="2853">
                  <c:v>7852.8740000000007</c:v>
                </c:pt>
                <c:pt idx="2854">
                  <c:v>7852.8260000000037</c:v>
                </c:pt>
                <c:pt idx="2855">
                  <c:v>7852.8200000000024</c:v>
                </c:pt>
                <c:pt idx="2856">
                  <c:v>7852.8230000000003</c:v>
                </c:pt>
                <c:pt idx="2857">
                  <c:v>7852.7820000000002</c:v>
                </c:pt>
                <c:pt idx="2858">
                  <c:v>7852.848</c:v>
                </c:pt>
                <c:pt idx="2859">
                  <c:v>7852.7960000000003</c:v>
                </c:pt>
                <c:pt idx="2860">
                  <c:v>7852.8220000000038</c:v>
                </c:pt>
                <c:pt idx="2861">
                  <c:v>7852.8180000000002</c:v>
                </c:pt>
                <c:pt idx="2862">
                  <c:v>7852.7960000000003</c:v>
                </c:pt>
                <c:pt idx="2863">
                  <c:v>7852.8020000000024</c:v>
                </c:pt>
                <c:pt idx="2864">
                  <c:v>7852.8360000000002</c:v>
                </c:pt>
                <c:pt idx="2865">
                  <c:v>7852.8070000000016</c:v>
                </c:pt>
                <c:pt idx="2866">
                  <c:v>7852.8190000000004</c:v>
                </c:pt>
                <c:pt idx="2867">
                  <c:v>7852.8050000000003</c:v>
                </c:pt>
                <c:pt idx="2868">
                  <c:v>7852.88</c:v>
                </c:pt>
                <c:pt idx="2869">
                  <c:v>7852.7970000000005</c:v>
                </c:pt>
                <c:pt idx="2870">
                  <c:v>7852.8670000000002</c:v>
                </c:pt>
                <c:pt idx="2871">
                  <c:v>7852.7930000000006</c:v>
                </c:pt>
                <c:pt idx="2872">
                  <c:v>7852.817</c:v>
                </c:pt>
                <c:pt idx="2873">
                  <c:v>7852.8510000000024</c:v>
                </c:pt>
                <c:pt idx="2874">
                  <c:v>7852.8120000000035</c:v>
                </c:pt>
                <c:pt idx="2875">
                  <c:v>7852.8040000000001</c:v>
                </c:pt>
                <c:pt idx="2876">
                  <c:v>7852.7920000000004</c:v>
                </c:pt>
                <c:pt idx="2877">
                  <c:v>7852.8020000000024</c:v>
                </c:pt>
                <c:pt idx="2878">
                  <c:v>7852.8010000000004</c:v>
                </c:pt>
                <c:pt idx="2879">
                  <c:v>7852.7870000000003</c:v>
                </c:pt>
                <c:pt idx="2880">
                  <c:v>7852.8280000000004</c:v>
                </c:pt>
                <c:pt idx="2881">
                  <c:v>7852.7790000000005</c:v>
                </c:pt>
                <c:pt idx="2882">
                  <c:v>7852.8020000000024</c:v>
                </c:pt>
                <c:pt idx="2883">
                  <c:v>7852.8370000000004</c:v>
                </c:pt>
                <c:pt idx="2884">
                  <c:v>7852.7820000000002</c:v>
                </c:pt>
                <c:pt idx="2885">
                  <c:v>7852.7760000000007</c:v>
                </c:pt>
                <c:pt idx="2886">
                  <c:v>7852.8260000000037</c:v>
                </c:pt>
                <c:pt idx="2887">
                  <c:v>7852.7940000000008</c:v>
                </c:pt>
                <c:pt idx="2888">
                  <c:v>7852.7809999999999</c:v>
                </c:pt>
                <c:pt idx="2889">
                  <c:v>7852.8050000000003</c:v>
                </c:pt>
                <c:pt idx="2890">
                  <c:v>7852.7940000000008</c:v>
                </c:pt>
                <c:pt idx="2891">
                  <c:v>7852.7699999999995</c:v>
                </c:pt>
                <c:pt idx="2892">
                  <c:v>7852.799</c:v>
                </c:pt>
                <c:pt idx="2893">
                  <c:v>7852.8250000000044</c:v>
                </c:pt>
                <c:pt idx="2894">
                  <c:v>7852.7970000000005</c:v>
                </c:pt>
                <c:pt idx="2895">
                  <c:v>7852.8090000000002</c:v>
                </c:pt>
                <c:pt idx="2896">
                  <c:v>7852.8280000000004</c:v>
                </c:pt>
                <c:pt idx="2897">
                  <c:v>7852.7930000000006</c:v>
                </c:pt>
                <c:pt idx="2898">
                  <c:v>7852.7870000000003</c:v>
                </c:pt>
                <c:pt idx="2899">
                  <c:v>7852.8250000000044</c:v>
                </c:pt>
                <c:pt idx="2900">
                  <c:v>7852.8380000000006</c:v>
                </c:pt>
                <c:pt idx="2901">
                  <c:v>7852.7809999999999</c:v>
                </c:pt>
                <c:pt idx="2902">
                  <c:v>7852.8330000000005</c:v>
                </c:pt>
                <c:pt idx="2903">
                  <c:v>7852.8540000000003</c:v>
                </c:pt>
                <c:pt idx="2904">
                  <c:v>7852.8240000000014</c:v>
                </c:pt>
                <c:pt idx="2905">
                  <c:v>7852.78</c:v>
                </c:pt>
                <c:pt idx="2906">
                  <c:v>7852.8050000000003</c:v>
                </c:pt>
                <c:pt idx="2907">
                  <c:v>7852.8210000000036</c:v>
                </c:pt>
                <c:pt idx="2908">
                  <c:v>7852.7920000000004</c:v>
                </c:pt>
                <c:pt idx="2909">
                  <c:v>7852.8410000000003</c:v>
                </c:pt>
                <c:pt idx="2910">
                  <c:v>7852.808</c:v>
                </c:pt>
                <c:pt idx="2911">
                  <c:v>7852.7550000000001</c:v>
                </c:pt>
                <c:pt idx="2912">
                  <c:v>7852.7960000000003</c:v>
                </c:pt>
                <c:pt idx="2913">
                  <c:v>7852.8220000000038</c:v>
                </c:pt>
                <c:pt idx="2914">
                  <c:v>7852.8410000000003</c:v>
                </c:pt>
                <c:pt idx="2915">
                  <c:v>7852.8330000000005</c:v>
                </c:pt>
                <c:pt idx="2916">
                  <c:v>7852.8440000000001</c:v>
                </c:pt>
                <c:pt idx="2917">
                  <c:v>7852.8530000000001</c:v>
                </c:pt>
                <c:pt idx="2918">
                  <c:v>7852.8690000000024</c:v>
                </c:pt>
                <c:pt idx="2919">
                  <c:v>7852.7820000000002</c:v>
                </c:pt>
                <c:pt idx="2920">
                  <c:v>7852.848</c:v>
                </c:pt>
                <c:pt idx="2921">
                  <c:v>7852.8070000000016</c:v>
                </c:pt>
                <c:pt idx="2922">
                  <c:v>7852.8280000000004</c:v>
                </c:pt>
                <c:pt idx="2923">
                  <c:v>7852.8320000000003</c:v>
                </c:pt>
                <c:pt idx="2924">
                  <c:v>7852.8310000000001</c:v>
                </c:pt>
                <c:pt idx="2925">
                  <c:v>7852.8260000000037</c:v>
                </c:pt>
                <c:pt idx="2926">
                  <c:v>7852.808</c:v>
                </c:pt>
                <c:pt idx="2927">
                  <c:v>7852.8220000000038</c:v>
                </c:pt>
                <c:pt idx="2928">
                  <c:v>7852.8120000000035</c:v>
                </c:pt>
                <c:pt idx="2929">
                  <c:v>7852.8410000000003</c:v>
                </c:pt>
                <c:pt idx="2930">
                  <c:v>7852.8560000000034</c:v>
                </c:pt>
                <c:pt idx="2931">
                  <c:v>7852.8339999999998</c:v>
                </c:pt>
                <c:pt idx="2932">
                  <c:v>7852.8250000000044</c:v>
                </c:pt>
                <c:pt idx="2933">
                  <c:v>7852.8670000000002</c:v>
                </c:pt>
                <c:pt idx="2934">
                  <c:v>7852.8810000000003</c:v>
                </c:pt>
                <c:pt idx="2935">
                  <c:v>7852.8070000000016</c:v>
                </c:pt>
                <c:pt idx="2936">
                  <c:v>7852.8380000000006</c:v>
                </c:pt>
                <c:pt idx="2937">
                  <c:v>7852.7960000000003</c:v>
                </c:pt>
                <c:pt idx="2938">
                  <c:v>7852.8180000000002</c:v>
                </c:pt>
                <c:pt idx="2939">
                  <c:v>7852.8560000000034</c:v>
                </c:pt>
                <c:pt idx="2940">
                  <c:v>7852.8410000000003</c:v>
                </c:pt>
                <c:pt idx="2941">
                  <c:v>7852.817</c:v>
                </c:pt>
                <c:pt idx="2942">
                  <c:v>7662.607</c:v>
                </c:pt>
                <c:pt idx="2943">
                  <c:v>7591.1040000000003</c:v>
                </c:pt>
                <c:pt idx="2944">
                  <c:v>7607.0720000000001</c:v>
                </c:pt>
                <c:pt idx="2945">
                  <c:v>7606.3810000000003</c:v>
                </c:pt>
                <c:pt idx="2946">
                  <c:v>7606.5250000000024</c:v>
                </c:pt>
                <c:pt idx="2947">
                  <c:v>7606.5680000000002</c:v>
                </c:pt>
                <c:pt idx="2948">
                  <c:v>7606.51</c:v>
                </c:pt>
                <c:pt idx="2949">
                  <c:v>7606.4849999999997</c:v>
                </c:pt>
                <c:pt idx="2950">
                  <c:v>7606.42</c:v>
                </c:pt>
                <c:pt idx="2951">
                  <c:v>7606.4120000000003</c:v>
                </c:pt>
                <c:pt idx="2952">
                  <c:v>7606.3760000000002</c:v>
                </c:pt>
                <c:pt idx="2953">
                  <c:v>7606.3890000000001</c:v>
                </c:pt>
                <c:pt idx="2954">
                  <c:v>7606.335</c:v>
                </c:pt>
                <c:pt idx="2955">
                  <c:v>7606.3390000000009</c:v>
                </c:pt>
                <c:pt idx="2956">
                  <c:v>7606.3560000000034</c:v>
                </c:pt>
                <c:pt idx="2957">
                  <c:v>7606.3430000000017</c:v>
                </c:pt>
                <c:pt idx="2958">
                  <c:v>7606.2879999999996</c:v>
                </c:pt>
                <c:pt idx="2959">
                  <c:v>7606.3450000000003</c:v>
                </c:pt>
                <c:pt idx="2960">
                  <c:v>7606.31</c:v>
                </c:pt>
                <c:pt idx="2961">
                  <c:v>7606.3360000000002</c:v>
                </c:pt>
                <c:pt idx="2962">
                  <c:v>7606.3420000000024</c:v>
                </c:pt>
                <c:pt idx="2963">
                  <c:v>7606.375</c:v>
                </c:pt>
                <c:pt idx="2964">
                  <c:v>7606.3430000000017</c:v>
                </c:pt>
                <c:pt idx="2965">
                  <c:v>7606.3140000000003</c:v>
                </c:pt>
                <c:pt idx="2966">
                  <c:v>7606.3680000000004</c:v>
                </c:pt>
                <c:pt idx="2967">
                  <c:v>7606.3280000000004</c:v>
                </c:pt>
                <c:pt idx="2968">
                  <c:v>7606.3660000000036</c:v>
                </c:pt>
                <c:pt idx="2969">
                  <c:v>7606.3690000000024</c:v>
                </c:pt>
                <c:pt idx="2970">
                  <c:v>7606.3860000000004</c:v>
                </c:pt>
                <c:pt idx="2971">
                  <c:v>7606.3530000000001</c:v>
                </c:pt>
                <c:pt idx="2972">
                  <c:v>7606.3339999999998</c:v>
                </c:pt>
                <c:pt idx="2973">
                  <c:v>7606.3560000000034</c:v>
                </c:pt>
                <c:pt idx="2974">
                  <c:v>7606.35</c:v>
                </c:pt>
                <c:pt idx="2975">
                  <c:v>7606.4040000000005</c:v>
                </c:pt>
                <c:pt idx="2976">
                  <c:v>7606.3730000000005</c:v>
                </c:pt>
                <c:pt idx="2977">
                  <c:v>7606.4</c:v>
                </c:pt>
                <c:pt idx="2978">
                  <c:v>7606.3650000000034</c:v>
                </c:pt>
                <c:pt idx="2979">
                  <c:v>7606.4040000000005</c:v>
                </c:pt>
                <c:pt idx="2980">
                  <c:v>7606.375</c:v>
                </c:pt>
                <c:pt idx="2981">
                  <c:v>7606.3879999999999</c:v>
                </c:pt>
                <c:pt idx="2982">
                  <c:v>7606.3620000000037</c:v>
                </c:pt>
                <c:pt idx="2983">
                  <c:v>7606.4040000000005</c:v>
                </c:pt>
                <c:pt idx="2984">
                  <c:v>7606.3630000000003</c:v>
                </c:pt>
                <c:pt idx="2985">
                  <c:v>7606.393</c:v>
                </c:pt>
                <c:pt idx="2986">
                  <c:v>7606.384</c:v>
                </c:pt>
                <c:pt idx="2987">
                  <c:v>7606.3590000000004</c:v>
                </c:pt>
                <c:pt idx="2988">
                  <c:v>7606.3540000000003</c:v>
                </c:pt>
                <c:pt idx="2989">
                  <c:v>7606.3830000000007</c:v>
                </c:pt>
                <c:pt idx="2990">
                  <c:v>7606.3530000000001</c:v>
                </c:pt>
                <c:pt idx="2991">
                  <c:v>7606.3769999999995</c:v>
                </c:pt>
                <c:pt idx="2992">
                  <c:v>7606.3600000000024</c:v>
                </c:pt>
                <c:pt idx="2993">
                  <c:v>7606.38</c:v>
                </c:pt>
                <c:pt idx="2994">
                  <c:v>7606.3220000000038</c:v>
                </c:pt>
                <c:pt idx="2995">
                  <c:v>7606.3660000000036</c:v>
                </c:pt>
                <c:pt idx="2996">
                  <c:v>7606.4379999999965</c:v>
                </c:pt>
                <c:pt idx="2997">
                  <c:v>7606.3820000000014</c:v>
                </c:pt>
                <c:pt idx="2998">
                  <c:v>7606.424</c:v>
                </c:pt>
                <c:pt idx="2999">
                  <c:v>7606.42</c:v>
                </c:pt>
                <c:pt idx="3000">
                  <c:v>7606.3850000000002</c:v>
                </c:pt>
                <c:pt idx="3001">
                  <c:v>7606.4389999999985</c:v>
                </c:pt>
                <c:pt idx="3002">
                  <c:v>7606.3860000000004</c:v>
                </c:pt>
                <c:pt idx="3003">
                  <c:v>7606.3879999999999</c:v>
                </c:pt>
                <c:pt idx="3004">
                  <c:v>7606.38</c:v>
                </c:pt>
                <c:pt idx="3005">
                  <c:v>7606.41</c:v>
                </c:pt>
                <c:pt idx="3006">
                  <c:v>7606.3870000000015</c:v>
                </c:pt>
                <c:pt idx="3007">
                  <c:v>7606.4190000000008</c:v>
                </c:pt>
                <c:pt idx="3008">
                  <c:v>7606.3690000000024</c:v>
                </c:pt>
                <c:pt idx="3009">
                  <c:v>7606.393</c:v>
                </c:pt>
                <c:pt idx="3010">
                  <c:v>7606.3670000000002</c:v>
                </c:pt>
                <c:pt idx="3011">
                  <c:v>7606.424</c:v>
                </c:pt>
                <c:pt idx="3012">
                  <c:v>7606.3440000000001</c:v>
                </c:pt>
                <c:pt idx="3013">
                  <c:v>7606.45</c:v>
                </c:pt>
                <c:pt idx="3014">
                  <c:v>7606.3550000000014</c:v>
                </c:pt>
                <c:pt idx="3015">
                  <c:v>7606.39</c:v>
                </c:pt>
                <c:pt idx="3016">
                  <c:v>7606.3830000000007</c:v>
                </c:pt>
                <c:pt idx="3017">
                  <c:v>7606.3879999999999</c:v>
                </c:pt>
                <c:pt idx="3018">
                  <c:v>7606.3920000000035</c:v>
                </c:pt>
                <c:pt idx="3019">
                  <c:v>7606.3730000000005</c:v>
                </c:pt>
                <c:pt idx="3020">
                  <c:v>7606.4170000000004</c:v>
                </c:pt>
                <c:pt idx="3021">
                  <c:v>7606.3830000000007</c:v>
                </c:pt>
                <c:pt idx="3022">
                  <c:v>7606.4170000000004</c:v>
                </c:pt>
                <c:pt idx="3023">
                  <c:v>7606.42</c:v>
                </c:pt>
                <c:pt idx="3024">
                  <c:v>7606.3890000000001</c:v>
                </c:pt>
                <c:pt idx="3025">
                  <c:v>7606.3540000000003</c:v>
                </c:pt>
                <c:pt idx="3026">
                  <c:v>7606.4059999999999</c:v>
                </c:pt>
                <c:pt idx="3027">
                  <c:v>7606.393</c:v>
                </c:pt>
                <c:pt idx="3028">
                  <c:v>7606.3620000000037</c:v>
                </c:pt>
                <c:pt idx="3029">
                  <c:v>7606.3980000000001</c:v>
                </c:pt>
                <c:pt idx="3030">
                  <c:v>7606.4049999999997</c:v>
                </c:pt>
                <c:pt idx="3031">
                  <c:v>7606.3620000000037</c:v>
                </c:pt>
                <c:pt idx="3032">
                  <c:v>7606.3860000000004</c:v>
                </c:pt>
                <c:pt idx="3033">
                  <c:v>7606.3990000000003</c:v>
                </c:pt>
                <c:pt idx="3034">
                  <c:v>7606.3610000000044</c:v>
                </c:pt>
                <c:pt idx="3035">
                  <c:v>7606.3779999999997</c:v>
                </c:pt>
                <c:pt idx="3036">
                  <c:v>7606.3879999999999</c:v>
                </c:pt>
                <c:pt idx="3037">
                  <c:v>7606.3960000000034</c:v>
                </c:pt>
                <c:pt idx="3038">
                  <c:v>7606.3420000000024</c:v>
                </c:pt>
                <c:pt idx="3039">
                  <c:v>7606.35</c:v>
                </c:pt>
                <c:pt idx="3040">
                  <c:v>7606.3830000000007</c:v>
                </c:pt>
                <c:pt idx="3041">
                  <c:v>7606.3769999999995</c:v>
                </c:pt>
                <c:pt idx="3042">
                  <c:v>7606.4</c:v>
                </c:pt>
                <c:pt idx="3043">
                  <c:v>7606.3540000000003</c:v>
                </c:pt>
                <c:pt idx="3044">
                  <c:v>7606.3450000000003</c:v>
                </c:pt>
                <c:pt idx="3045">
                  <c:v>7606.3180000000002</c:v>
                </c:pt>
                <c:pt idx="3046">
                  <c:v>7606.3640000000014</c:v>
                </c:pt>
                <c:pt idx="3047">
                  <c:v>7606.3330000000005</c:v>
                </c:pt>
                <c:pt idx="3048">
                  <c:v>7606.317</c:v>
                </c:pt>
                <c:pt idx="3049">
                  <c:v>7606.3410000000003</c:v>
                </c:pt>
                <c:pt idx="3050">
                  <c:v>7606.3050000000003</c:v>
                </c:pt>
                <c:pt idx="3051">
                  <c:v>7606.308</c:v>
                </c:pt>
                <c:pt idx="3052">
                  <c:v>7606.3230000000003</c:v>
                </c:pt>
                <c:pt idx="3053">
                  <c:v>7606.3330000000005</c:v>
                </c:pt>
                <c:pt idx="3054">
                  <c:v>7606.2739999999994</c:v>
                </c:pt>
                <c:pt idx="3055">
                  <c:v>7606.2979999999998</c:v>
                </c:pt>
                <c:pt idx="3056">
                  <c:v>7606.31</c:v>
                </c:pt>
                <c:pt idx="3057">
                  <c:v>7606.3550000000014</c:v>
                </c:pt>
                <c:pt idx="3058">
                  <c:v>7606.308</c:v>
                </c:pt>
                <c:pt idx="3059">
                  <c:v>7606.335</c:v>
                </c:pt>
                <c:pt idx="3060">
                  <c:v>7606.3660000000036</c:v>
                </c:pt>
                <c:pt idx="3061">
                  <c:v>7606.3250000000044</c:v>
                </c:pt>
                <c:pt idx="3062">
                  <c:v>7606.3270000000002</c:v>
                </c:pt>
                <c:pt idx="3063">
                  <c:v>7606.33</c:v>
                </c:pt>
                <c:pt idx="3064">
                  <c:v>7606.3150000000014</c:v>
                </c:pt>
                <c:pt idx="3065">
                  <c:v>7606.3140000000003</c:v>
                </c:pt>
                <c:pt idx="3066">
                  <c:v>7606.3180000000002</c:v>
                </c:pt>
                <c:pt idx="3067">
                  <c:v>7606.3040000000001</c:v>
                </c:pt>
                <c:pt idx="3068">
                  <c:v>7606.2729999999992</c:v>
                </c:pt>
                <c:pt idx="3069">
                  <c:v>7606.3060000000014</c:v>
                </c:pt>
                <c:pt idx="3070">
                  <c:v>7606.3240000000014</c:v>
                </c:pt>
                <c:pt idx="3071">
                  <c:v>7606.3270000000002</c:v>
                </c:pt>
                <c:pt idx="3072">
                  <c:v>7606.2879999999996</c:v>
                </c:pt>
                <c:pt idx="3073">
                  <c:v>7606.3410000000003</c:v>
                </c:pt>
                <c:pt idx="3074">
                  <c:v>7606.299</c:v>
                </c:pt>
                <c:pt idx="3075">
                  <c:v>7606.3190000000004</c:v>
                </c:pt>
                <c:pt idx="3076">
                  <c:v>7606.2979999999998</c:v>
                </c:pt>
                <c:pt idx="3077">
                  <c:v>7606.3030000000008</c:v>
                </c:pt>
                <c:pt idx="3078">
                  <c:v>7606.2670000000007</c:v>
                </c:pt>
                <c:pt idx="3079">
                  <c:v>7606.2820000000002</c:v>
                </c:pt>
                <c:pt idx="3080">
                  <c:v>7606.2750000000005</c:v>
                </c:pt>
                <c:pt idx="3081">
                  <c:v>7606.23</c:v>
                </c:pt>
                <c:pt idx="3082">
                  <c:v>7606.29</c:v>
                </c:pt>
                <c:pt idx="3083">
                  <c:v>7606.3140000000003</c:v>
                </c:pt>
                <c:pt idx="3084">
                  <c:v>7606.2469999999994</c:v>
                </c:pt>
                <c:pt idx="3085">
                  <c:v>7606.25</c:v>
                </c:pt>
                <c:pt idx="3086">
                  <c:v>7606.2210000000014</c:v>
                </c:pt>
                <c:pt idx="3087">
                  <c:v>7606.3050000000003</c:v>
                </c:pt>
                <c:pt idx="3088">
                  <c:v>7606.2879999999996</c:v>
                </c:pt>
                <c:pt idx="3089">
                  <c:v>7606.2779999999975</c:v>
                </c:pt>
                <c:pt idx="3090">
                  <c:v>7606.2660000000014</c:v>
                </c:pt>
                <c:pt idx="3091">
                  <c:v>7606.2460000000001</c:v>
                </c:pt>
                <c:pt idx="3092">
                  <c:v>7606.2729999999992</c:v>
                </c:pt>
                <c:pt idx="3093">
                  <c:v>7606.3070000000016</c:v>
                </c:pt>
                <c:pt idx="3094">
                  <c:v>7606.2439999999997</c:v>
                </c:pt>
                <c:pt idx="3095">
                  <c:v>7606.2790000000005</c:v>
                </c:pt>
                <c:pt idx="3096">
                  <c:v>7606.2439999999997</c:v>
                </c:pt>
                <c:pt idx="3097">
                  <c:v>7606.2709999999997</c:v>
                </c:pt>
                <c:pt idx="3098">
                  <c:v>7606.2280000000001</c:v>
                </c:pt>
                <c:pt idx="3099">
                  <c:v>7606.2709999999997</c:v>
                </c:pt>
                <c:pt idx="3100">
                  <c:v>7606.2879999999996</c:v>
                </c:pt>
                <c:pt idx="3101">
                  <c:v>7606.2660000000014</c:v>
                </c:pt>
                <c:pt idx="3102">
                  <c:v>7606.2729999999992</c:v>
                </c:pt>
                <c:pt idx="3103">
                  <c:v>7606.2349999999997</c:v>
                </c:pt>
                <c:pt idx="3104">
                  <c:v>7606.2490000000007</c:v>
                </c:pt>
                <c:pt idx="3105">
                  <c:v>7606.2120000000004</c:v>
                </c:pt>
                <c:pt idx="3106">
                  <c:v>7606.2690000000002</c:v>
                </c:pt>
                <c:pt idx="3107">
                  <c:v>7606.26</c:v>
                </c:pt>
                <c:pt idx="3108">
                  <c:v>7606.2240000000002</c:v>
                </c:pt>
                <c:pt idx="3109">
                  <c:v>7606.2079999999996</c:v>
                </c:pt>
                <c:pt idx="3110">
                  <c:v>7606.2250000000004</c:v>
                </c:pt>
                <c:pt idx="3111">
                  <c:v>7606.232</c:v>
                </c:pt>
                <c:pt idx="3112">
                  <c:v>7606.2120000000004</c:v>
                </c:pt>
                <c:pt idx="3113">
                  <c:v>7606.2610000000004</c:v>
                </c:pt>
                <c:pt idx="3114">
                  <c:v>7606.2369999999992</c:v>
                </c:pt>
                <c:pt idx="3115">
                  <c:v>7606.21</c:v>
                </c:pt>
                <c:pt idx="3116">
                  <c:v>7606.2330000000002</c:v>
                </c:pt>
                <c:pt idx="3117">
                  <c:v>7606.2640000000001</c:v>
                </c:pt>
                <c:pt idx="3118">
                  <c:v>7606.2079999999996</c:v>
                </c:pt>
                <c:pt idx="3119">
                  <c:v>7606.21</c:v>
                </c:pt>
                <c:pt idx="3120">
                  <c:v>7606.2760000000007</c:v>
                </c:pt>
                <c:pt idx="3121">
                  <c:v>7606.2630000000017</c:v>
                </c:pt>
                <c:pt idx="3122">
                  <c:v>7606.2339999999995</c:v>
                </c:pt>
                <c:pt idx="3123">
                  <c:v>7606.2640000000001</c:v>
                </c:pt>
                <c:pt idx="3124">
                  <c:v>7606.2140000000009</c:v>
                </c:pt>
                <c:pt idx="3125">
                  <c:v>7606.2570000000005</c:v>
                </c:pt>
                <c:pt idx="3126">
                  <c:v>7606.2210000000014</c:v>
                </c:pt>
                <c:pt idx="3127">
                  <c:v>7606.1630000000014</c:v>
                </c:pt>
                <c:pt idx="3128">
                  <c:v>7606.2330000000002</c:v>
                </c:pt>
                <c:pt idx="3129">
                  <c:v>7606.223</c:v>
                </c:pt>
                <c:pt idx="3130">
                  <c:v>7606.223</c:v>
                </c:pt>
                <c:pt idx="3131">
                  <c:v>7606.2030000000004</c:v>
                </c:pt>
                <c:pt idx="3132">
                  <c:v>7606.2040000000006</c:v>
                </c:pt>
                <c:pt idx="3133">
                  <c:v>7606.2379999999994</c:v>
                </c:pt>
                <c:pt idx="3134">
                  <c:v>7606.1930000000002</c:v>
                </c:pt>
                <c:pt idx="3135">
                  <c:v>7606.2480000000005</c:v>
                </c:pt>
                <c:pt idx="3136">
                  <c:v>7606.2550000000001</c:v>
                </c:pt>
                <c:pt idx="3137">
                  <c:v>7606.2530000000015</c:v>
                </c:pt>
                <c:pt idx="3138">
                  <c:v>7606.2079999999996</c:v>
                </c:pt>
                <c:pt idx="3139">
                  <c:v>7606.2910000000002</c:v>
                </c:pt>
                <c:pt idx="3140">
                  <c:v>7606.1870000000008</c:v>
                </c:pt>
                <c:pt idx="3141">
                  <c:v>7606.2040000000006</c:v>
                </c:pt>
                <c:pt idx="3142">
                  <c:v>7606.2339999999995</c:v>
                </c:pt>
                <c:pt idx="3143">
                  <c:v>7606.2349999999997</c:v>
                </c:pt>
                <c:pt idx="3144">
                  <c:v>7606.2390000000005</c:v>
                </c:pt>
                <c:pt idx="3145">
                  <c:v>7606.2040000000006</c:v>
                </c:pt>
                <c:pt idx="3146">
                  <c:v>7606.26</c:v>
                </c:pt>
                <c:pt idx="3147">
                  <c:v>7606.2379999999994</c:v>
                </c:pt>
                <c:pt idx="3148">
                  <c:v>7478.8820000000014</c:v>
                </c:pt>
                <c:pt idx="3149">
                  <c:v>7361.1490000000003</c:v>
                </c:pt>
                <c:pt idx="3150">
                  <c:v>7368.8060000000014</c:v>
                </c:pt>
                <c:pt idx="3151">
                  <c:v>7369.0230000000001</c:v>
                </c:pt>
                <c:pt idx="3152">
                  <c:v>7368.9360000000006</c:v>
                </c:pt>
                <c:pt idx="3153">
                  <c:v>7368.9350000000004</c:v>
                </c:pt>
                <c:pt idx="3154">
                  <c:v>7368.9369999999999</c:v>
                </c:pt>
                <c:pt idx="3155">
                  <c:v>7368.8960000000034</c:v>
                </c:pt>
                <c:pt idx="3156">
                  <c:v>7368.8070000000016</c:v>
                </c:pt>
                <c:pt idx="3157">
                  <c:v>7368.8330000000005</c:v>
                </c:pt>
                <c:pt idx="3158">
                  <c:v>7368.7760000000007</c:v>
                </c:pt>
                <c:pt idx="3159">
                  <c:v>7368.7420000000002</c:v>
                </c:pt>
                <c:pt idx="3160">
                  <c:v>7368.7390000000005</c:v>
                </c:pt>
                <c:pt idx="3161">
                  <c:v>7368.6500000000024</c:v>
                </c:pt>
                <c:pt idx="3162">
                  <c:v>7368.6820000000034</c:v>
                </c:pt>
                <c:pt idx="3163">
                  <c:v>7368.6910000000034</c:v>
                </c:pt>
                <c:pt idx="3164">
                  <c:v>7368.683</c:v>
                </c:pt>
                <c:pt idx="3165">
                  <c:v>7368.6750000000002</c:v>
                </c:pt>
                <c:pt idx="3166">
                  <c:v>7368.6320000000014</c:v>
                </c:pt>
                <c:pt idx="3167">
                  <c:v>7368.6620000000039</c:v>
                </c:pt>
                <c:pt idx="3168">
                  <c:v>7368.6250000000036</c:v>
                </c:pt>
                <c:pt idx="3169">
                  <c:v>7368.6360000000004</c:v>
                </c:pt>
                <c:pt idx="3170">
                  <c:v>7368.6060000000034</c:v>
                </c:pt>
                <c:pt idx="3171">
                  <c:v>7368.6500000000024</c:v>
                </c:pt>
                <c:pt idx="3172">
                  <c:v>7368.5950000000003</c:v>
                </c:pt>
                <c:pt idx="3173">
                  <c:v>7368.5860000000002</c:v>
                </c:pt>
                <c:pt idx="3174">
                  <c:v>7368.5749999999998</c:v>
                </c:pt>
                <c:pt idx="3175">
                  <c:v>7368.558</c:v>
                </c:pt>
                <c:pt idx="3176">
                  <c:v>7368.5940000000001</c:v>
                </c:pt>
                <c:pt idx="3177">
                  <c:v>7368.5479999999998</c:v>
                </c:pt>
                <c:pt idx="3178">
                  <c:v>7368.5080000000007</c:v>
                </c:pt>
                <c:pt idx="3179">
                  <c:v>7368.5520000000024</c:v>
                </c:pt>
                <c:pt idx="3180">
                  <c:v>7368.58</c:v>
                </c:pt>
                <c:pt idx="3181">
                  <c:v>7368.54</c:v>
                </c:pt>
                <c:pt idx="3182">
                  <c:v>7368.5530000000008</c:v>
                </c:pt>
                <c:pt idx="3183">
                  <c:v>7368.5749999999998</c:v>
                </c:pt>
                <c:pt idx="3184">
                  <c:v>7368.5389999999998</c:v>
                </c:pt>
                <c:pt idx="3185">
                  <c:v>7368.4990000000007</c:v>
                </c:pt>
                <c:pt idx="3186">
                  <c:v>7368.5340000000006</c:v>
                </c:pt>
                <c:pt idx="3187">
                  <c:v>7368.5309999999999</c:v>
                </c:pt>
                <c:pt idx="3188">
                  <c:v>7368.5140000000001</c:v>
                </c:pt>
                <c:pt idx="3189">
                  <c:v>7368.518</c:v>
                </c:pt>
                <c:pt idx="3190">
                  <c:v>7368.4769999999999</c:v>
                </c:pt>
                <c:pt idx="3191">
                  <c:v>7368.518</c:v>
                </c:pt>
                <c:pt idx="3192">
                  <c:v>7368.4980000000005</c:v>
                </c:pt>
                <c:pt idx="3193">
                  <c:v>7368.4890000000005</c:v>
                </c:pt>
                <c:pt idx="3194">
                  <c:v>7368.5190000000002</c:v>
                </c:pt>
                <c:pt idx="3195">
                  <c:v>7368.4520000000002</c:v>
                </c:pt>
                <c:pt idx="3196">
                  <c:v>7368.4560000000001</c:v>
                </c:pt>
                <c:pt idx="3197">
                  <c:v>7368.4579999999996</c:v>
                </c:pt>
                <c:pt idx="3198">
                  <c:v>7368.4869999999992</c:v>
                </c:pt>
                <c:pt idx="3199">
                  <c:v>7368.4839999999995</c:v>
                </c:pt>
                <c:pt idx="3200">
                  <c:v>7368.4810000000007</c:v>
                </c:pt>
                <c:pt idx="3201">
                  <c:v>7368.4890000000005</c:v>
                </c:pt>
                <c:pt idx="3202">
                  <c:v>7368.5130000000017</c:v>
                </c:pt>
                <c:pt idx="3203">
                  <c:v>7368.4640000000009</c:v>
                </c:pt>
                <c:pt idx="3204">
                  <c:v>7368.4329999999991</c:v>
                </c:pt>
                <c:pt idx="3205">
                  <c:v>7368.4479999999985</c:v>
                </c:pt>
                <c:pt idx="3206">
                  <c:v>7368.4429999999993</c:v>
                </c:pt>
                <c:pt idx="3207">
                  <c:v>7368.4130000000005</c:v>
                </c:pt>
                <c:pt idx="3208">
                  <c:v>7368.4789999999994</c:v>
                </c:pt>
                <c:pt idx="3209">
                  <c:v>7368.4710000000005</c:v>
                </c:pt>
                <c:pt idx="3210">
                  <c:v>7368.4579999999996</c:v>
                </c:pt>
                <c:pt idx="3211">
                  <c:v>7368.4309999999996</c:v>
                </c:pt>
                <c:pt idx="3212">
                  <c:v>7368.4610000000002</c:v>
                </c:pt>
                <c:pt idx="3213">
                  <c:v>7368.44</c:v>
                </c:pt>
                <c:pt idx="3214">
                  <c:v>7368.4350000000004</c:v>
                </c:pt>
                <c:pt idx="3215">
                  <c:v>7368.3940000000002</c:v>
                </c:pt>
                <c:pt idx="3216">
                  <c:v>7368.4290000000001</c:v>
                </c:pt>
                <c:pt idx="3217">
                  <c:v>7368.4139999999998</c:v>
                </c:pt>
                <c:pt idx="3218">
                  <c:v>7368.41</c:v>
                </c:pt>
                <c:pt idx="3219">
                  <c:v>7368.424</c:v>
                </c:pt>
                <c:pt idx="3220">
                  <c:v>7368.4379999999965</c:v>
                </c:pt>
                <c:pt idx="3221">
                  <c:v>7368.4479999999985</c:v>
                </c:pt>
                <c:pt idx="3222">
                  <c:v>7368.3950000000004</c:v>
                </c:pt>
                <c:pt idx="3223">
                  <c:v>7368.4389999999985</c:v>
                </c:pt>
                <c:pt idx="3224">
                  <c:v>7368.4079999999994</c:v>
                </c:pt>
                <c:pt idx="3225">
                  <c:v>7368.3970000000018</c:v>
                </c:pt>
                <c:pt idx="3226">
                  <c:v>7368.4440000000004</c:v>
                </c:pt>
                <c:pt idx="3227">
                  <c:v>7368.4369999999999</c:v>
                </c:pt>
                <c:pt idx="3228">
                  <c:v>7368.3879999999999</c:v>
                </c:pt>
                <c:pt idx="3229">
                  <c:v>7368.4309999999996</c:v>
                </c:pt>
                <c:pt idx="3230">
                  <c:v>7368.402</c:v>
                </c:pt>
                <c:pt idx="3231">
                  <c:v>7368.3980000000001</c:v>
                </c:pt>
                <c:pt idx="3232">
                  <c:v>7368.3950000000004</c:v>
                </c:pt>
                <c:pt idx="3233">
                  <c:v>7368.4110000000001</c:v>
                </c:pt>
                <c:pt idx="3234">
                  <c:v>7368.4010000000007</c:v>
                </c:pt>
                <c:pt idx="3235">
                  <c:v>7368.4030000000002</c:v>
                </c:pt>
                <c:pt idx="3236">
                  <c:v>7368.4479999999985</c:v>
                </c:pt>
                <c:pt idx="3237">
                  <c:v>7368.3560000000034</c:v>
                </c:pt>
                <c:pt idx="3238">
                  <c:v>7368.3970000000018</c:v>
                </c:pt>
                <c:pt idx="3239">
                  <c:v>7368.4180000000006</c:v>
                </c:pt>
                <c:pt idx="3240">
                  <c:v>7368.3980000000001</c:v>
                </c:pt>
                <c:pt idx="3241">
                  <c:v>7368.3310000000001</c:v>
                </c:pt>
                <c:pt idx="3242">
                  <c:v>7368.37</c:v>
                </c:pt>
                <c:pt idx="3243">
                  <c:v>7368.415</c:v>
                </c:pt>
                <c:pt idx="3244">
                  <c:v>7368.3540000000003</c:v>
                </c:pt>
                <c:pt idx="3245">
                  <c:v>7056.8920000000035</c:v>
                </c:pt>
                <c:pt idx="3246">
                  <c:v>7125.5370000000003</c:v>
                </c:pt>
                <c:pt idx="3247">
                  <c:v>7119.53</c:v>
                </c:pt>
                <c:pt idx="3248">
                  <c:v>7120.7429999999995</c:v>
                </c:pt>
                <c:pt idx="3249">
                  <c:v>7120.6870000000008</c:v>
                </c:pt>
                <c:pt idx="3250">
                  <c:v>7120.7539999999999</c:v>
                </c:pt>
                <c:pt idx="3251">
                  <c:v>7120.64</c:v>
                </c:pt>
                <c:pt idx="3252">
                  <c:v>7120.6750000000002</c:v>
                </c:pt>
                <c:pt idx="3253">
                  <c:v>7120.6970000000001</c:v>
                </c:pt>
                <c:pt idx="3254">
                  <c:v>7120.7250000000004</c:v>
                </c:pt>
                <c:pt idx="3255">
                  <c:v>7120.6280000000024</c:v>
                </c:pt>
                <c:pt idx="3256">
                  <c:v>7120.7570000000005</c:v>
                </c:pt>
                <c:pt idx="3257">
                  <c:v>7120.7690000000002</c:v>
                </c:pt>
                <c:pt idx="3258">
                  <c:v>7120.7580000000007</c:v>
                </c:pt>
                <c:pt idx="3259">
                  <c:v>7120.7820000000002</c:v>
                </c:pt>
                <c:pt idx="3260">
                  <c:v>7120.8420000000024</c:v>
                </c:pt>
                <c:pt idx="3261">
                  <c:v>7120.7670000000007</c:v>
                </c:pt>
                <c:pt idx="3262">
                  <c:v>7120.8330000000005</c:v>
                </c:pt>
                <c:pt idx="3263">
                  <c:v>7120.8640000000014</c:v>
                </c:pt>
                <c:pt idx="3264">
                  <c:v>7120.9</c:v>
                </c:pt>
                <c:pt idx="3265">
                  <c:v>7120.88</c:v>
                </c:pt>
                <c:pt idx="3266">
                  <c:v>7120.9030000000002</c:v>
                </c:pt>
                <c:pt idx="3267">
                  <c:v>7120.8990000000003</c:v>
                </c:pt>
                <c:pt idx="3268">
                  <c:v>7120.8810000000003</c:v>
                </c:pt>
                <c:pt idx="3269">
                  <c:v>7120.8590000000004</c:v>
                </c:pt>
                <c:pt idx="3270">
                  <c:v>7120.9290000000001</c:v>
                </c:pt>
                <c:pt idx="3271">
                  <c:v>7120.93</c:v>
                </c:pt>
                <c:pt idx="3272">
                  <c:v>7120.9479999999985</c:v>
                </c:pt>
                <c:pt idx="3273">
                  <c:v>7120.9470000000001</c:v>
                </c:pt>
                <c:pt idx="3274">
                  <c:v>7120.9369999999999</c:v>
                </c:pt>
                <c:pt idx="3275">
                  <c:v>7120.9339999999993</c:v>
                </c:pt>
                <c:pt idx="3276">
                  <c:v>7120.9759999999997</c:v>
                </c:pt>
                <c:pt idx="3277">
                  <c:v>7120.9270000000006</c:v>
                </c:pt>
                <c:pt idx="3278">
                  <c:v>7120.9090000000006</c:v>
                </c:pt>
                <c:pt idx="3279">
                  <c:v>7121.0060000000003</c:v>
                </c:pt>
                <c:pt idx="3280">
                  <c:v>7120.9749999999995</c:v>
                </c:pt>
                <c:pt idx="3281">
                  <c:v>7120.95</c:v>
                </c:pt>
                <c:pt idx="3282">
                  <c:v>7120.9650000000001</c:v>
                </c:pt>
                <c:pt idx="3283">
                  <c:v>7120.9810000000007</c:v>
                </c:pt>
                <c:pt idx="3284">
                  <c:v>7121.05</c:v>
                </c:pt>
                <c:pt idx="3285">
                  <c:v>7120.96</c:v>
                </c:pt>
                <c:pt idx="3286">
                  <c:v>7121.0010000000002</c:v>
                </c:pt>
                <c:pt idx="3287">
                  <c:v>7120.9830000000002</c:v>
                </c:pt>
                <c:pt idx="3288">
                  <c:v>7120.9360000000006</c:v>
                </c:pt>
                <c:pt idx="3289">
                  <c:v>7121.0370000000003</c:v>
                </c:pt>
                <c:pt idx="3290">
                  <c:v>7121.0470000000005</c:v>
                </c:pt>
                <c:pt idx="3291">
                  <c:v>7121.0309999999999</c:v>
                </c:pt>
                <c:pt idx="3292">
                  <c:v>7121.0329999999994</c:v>
                </c:pt>
                <c:pt idx="3293">
                  <c:v>7121.07</c:v>
                </c:pt>
                <c:pt idx="3294">
                  <c:v>7121.049</c:v>
                </c:pt>
                <c:pt idx="3295">
                  <c:v>7121.0730000000003</c:v>
                </c:pt>
                <c:pt idx="3296">
                  <c:v>7121.07</c:v>
                </c:pt>
                <c:pt idx="3297">
                  <c:v>7121.1180000000004</c:v>
                </c:pt>
                <c:pt idx="3298">
                  <c:v>7121.0379999999996</c:v>
                </c:pt>
                <c:pt idx="3299">
                  <c:v>7121.0790000000006</c:v>
                </c:pt>
                <c:pt idx="3300">
                  <c:v>7121.1060000000034</c:v>
                </c:pt>
                <c:pt idx="3301">
                  <c:v>7121.1120000000037</c:v>
                </c:pt>
                <c:pt idx="3302">
                  <c:v>7121.1060000000034</c:v>
                </c:pt>
                <c:pt idx="3303">
                  <c:v>7121.1060000000034</c:v>
                </c:pt>
                <c:pt idx="3304">
                  <c:v>7121.1030000000001</c:v>
                </c:pt>
                <c:pt idx="3305">
                  <c:v>7121.1350000000002</c:v>
                </c:pt>
                <c:pt idx="3306">
                  <c:v>7121.1910000000034</c:v>
                </c:pt>
                <c:pt idx="3307">
                  <c:v>7121.1910000000034</c:v>
                </c:pt>
                <c:pt idx="3308">
                  <c:v>7121.1570000000002</c:v>
                </c:pt>
                <c:pt idx="3309">
                  <c:v>7121.1480000000001</c:v>
                </c:pt>
                <c:pt idx="3310">
                  <c:v>7121.21</c:v>
                </c:pt>
                <c:pt idx="3311">
                  <c:v>7121.1820000000034</c:v>
                </c:pt>
                <c:pt idx="3312">
                  <c:v>7121.1880000000001</c:v>
                </c:pt>
                <c:pt idx="3313">
                  <c:v>7121.2079999999996</c:v>
                </c:pt>
                <c:pt idx="3314">
                  <c:v>7121.1990000000014</c:v>
                </c:pt>
                <c:pt idx="3315">
                  <c:v>7121.2120000000004</c:v>
                </c:pt>
                <c:pt idx="3316">
                  <c:v>7121.2469999999994</c:v>
                </c:pt>
                <c:pt idx="3317">
                  <c:v>7121.25</c:v>
                </c:pt>
                <c:pt idx="3318">
                  <c:v>7121.2449999999999</c:v>
                </c:pt>
                <c:pt idx="3319">
                  <c:v>7121.2920000000004</c:v>
                </c:pt>
                <c:pt idx="3320">
                  <c:v>7121.2539999999999</c:v>
                </c:pt>
                <c:pt idx="3321">
                  <c:v>7121.2760000000007</c:v>
                </c:pt>
                <c:pt idx="3322">
                  <c:v>7121.2790000000005</c:v>
                </c:pt>
                <c:pt idx="3323">
                  <c:v>7121.2879999999996</c:v>
                </c:pt>
                <c:pt idx="3324">
                  <c:v>7121.2719999999999</c:v>
                </c:pt>
                <c:pt idx="3325">
                  <c:v>7121.2950000000001</c:v>
                </c:pt>
                <c:pt idx="3326">
                  <c:v>7121.2950000000001</c:v>
                </c:pt>
                <c:pt idx="3327">
                  <c:v>7121.3270000000002</c:v>
                </c:pt>
                <c:pt idx="3328">
                  <c:v>7121.31</c:v>
                </c:pt>
                <c:pt idx="3329">
                  <c:v>7121.3530000000001</c:v>
                </c:pt>
                <c:pt idx="3330">
                  <c:v>7121.3160000000034</c:v>
                </c:pt>
                <c:pt idx="3331">
                  <c:v>7121.2930000000006</c:v>
                </c:pt>
                <c:pt idx="3332">
                  <c:v>7121.2940000000008</c:v>
                </c:pt>
                <c:pt idx="3333">
                  <c:v>7121.3120000000035</c:v>
                </c:pt>
                <c:pt idx="3334">
                  <c:v>7121.34</c:v>
                </c:pt>
                <c:pt idx="3335">
                  <c:v>7121.3580000000002</c:v>
                </c:pt>
                <c:pt idx="3336">
                  <c:v>7121.37</c:v>
                </c:pt>
                <c:pt idx="3337">
                  <c:v>7121.3720000000003</c:v>
                </c:pt>
                <c:pt idx="3338">
                  <c:v>7121.3160000000034</c:v>
                </c:pt>
                <c:pt idx="3339">
                  <c:v>7121.3510000000024</c:v>
                </c:pt>
                <c:pt idx="3340">
                  <c:v>7121.375</c:v>
                </c:pt>
                <c:pt idx="3341">
                  <c:v>7121.3360000000002</c:v>
                </c:pt>
                <c:pt idx="3342">
                  <c:v>6965.5220000000045</c:v>
                </c:pt>
                <c:pt idx="3343">
                  <c:v>6869.8620000000037</c:v>
                </c:pt>
                <c:pt idx="3344">
                  <c:v>6875.9849999999997</c:v>
                </c:pt>
                <c:pt idx="3345">
                  <c:v>6875.808</c:v>
                </c:pt>
                <c:pt idx="3346">
                  <c:v>6876.0739999999996</c:v>
                </c:pt>
                <c:pt idx="3347">
                  <c:v>6876.1470000000018</c:v>
                </c:pt>
                <c:pt idx="3348">
                  <c:v>6876.2330000000002</c:v>
                </c:pt>
                <c:pt idx="3349">
                  <c:v>6876.2530000000015</c:v>
                </c:pt>
                <c:pt idx="3350">
                  <c:v>6876.2779999999975</c:v>
                </c:pt>
                <c:pt idx="3351">
                  <c:v>6876.3330000000005</c:v>
                </c:pt>
                <c:pt idx="3352">
                  <c:v>6876.3240000000014</c:v>
                </c:pt>
                <c:pt idx="3353">
                  <c:v>6876.3600000000024</c:v>
                </c:pt>
                <c:pt idx="3354">
                  <c:v>6876.4210000000003</c:v>
                </c:pt>
                <c:pt idx="3355">
                  <c:v>6876.4579999999996</c:v>
                </c:pt>
                <c:pt idx="3356">
                  <c:v>6876.4890000000005</c:v>
                </c:pt>
                <c:pt idx="3357">
                  <c:v>6876.4990000000007</c:v>
                </c:pt>
                <c:pt idx="3358">
                  <c:v>6876.4839999999995</c:v>
                </c:pt>
                <c:pt idx="3359">
                  <c:v>6876.5450000000001</c:v>
                </c:pt>
                <c:pt idx="3360">
                  <c:v>6876.57</c:v>
                </c:pt>
                <c:pt idx="3361">
                  <c:v>6876.6050000000014</c:v>
                </c:pt>
                <c:pt idx="3362">
                  <c:v>6876.6140000000014</c:v>
                </c:pt>
                <c:pt idx="3363">
                  <c:v>6876.6330000000007</c:v>
                </c:pt>
                <c:pt idx="3364">
                  <c:v>6876.674</c:v>
                </c:pt>
                <c:pt idx="3365">
                  <c:v>6876.6890000000003</c:v>
                </c:pt>
                <c:pt idx="3366">
                  <c:v>6876.7270000000017</c:v>
                </c:pt>
                <c:pt idx="3367">
                  <c:v>6876.7610000000004</c:v>
                </c:pt>
                <c:pt idx="3368">
                  <c:v>6876.7050000000008</c:v>
                </c:pt>
                <c:pt idx="3369">
                  <c:v>6876.7879999999996</c:v>
                </c:pt>
                <c:pt idx="3370">
                  <c:v>6876.7820000000002</c:v>
                </c:pt>
                <c:pt idx="3371">
                  <c:v>6876.8610000000044</c:v>
                </c:pt>
                <c:pt idx="3372">
                  <c:v>6876.8610000000044</c:v>
                </c:pt>
                <c:pt idx="3373">
                  <c:v>6876.8950000000004</c:v>
                </c:pt>
                <c:pt idx="3374">
                  <c:v>6876.8520000000044</c:v>
                </c:pt>
                <c:pt idx="3375">
                  <c:v>6876.9130000000005</c:v>
                </c:pt>
                <c:pt idx="3376">
                  <c:v>6876.9010000000007</c:v>
                </c:pt>
                <c:pt idx="3377">
                  <c:v>6876.9180000000006</c:v>
                </c:pt>
                <c:pt idx="3378">
                  <c:v>6876.9250000000002</c:v>
                </c:pt>
                <c:pt idx="3379">
                  <c:v>6876.9579999999996</c:v>
                </c:pt>
                <c:pt idx="3380">
                  <c:v>6876.9210000000003</c:v>
                </c:pt>
                <c:pt idx="3381">
                  <c:v>6876.924</c:v>
                </c:pt>
                <c:pt idx="3382">
                  <c:v>6876.9650000000001</c:v>
                </c:pt>
                <c:pt idx="3383">
                  <c:v>6876.9990000000007</c:v>
                </c:pt>
                <c:pt idx="3384">
                  <c:v>6877.0050000000001</c:v>
                </c:pt>
                <c:pt idx="3385">
                  <c:v>6876.9920000000002</c:v>
                </c:pt>
                <c:pt idx="3386">
                  <c:v>6876.9869999999992</c:v>
                </c:pt>
                <c:pt idx="3387">
                  <c:v>6877.04</c:v>
                </c:pt>
                <c:pt idx="3388">
                  <c:v>6877.067</c:v>
                </c:pt>
                <c:pt idx="3389">
                  <c:v>6877.0560000000014</c:v>
                </c:pt>
                <c:pt idx="3390">
                  <c:v>6877.0769999999993</c:v>
                </c:pt>
                <c:pt idx="3391">
                  <c:v>6877.1</c:v>
                </c:pt>
                <c:pt idx="3392">
                  <c:v>6877.03</c:v>
                </c:pt>
                <c:pt idx="3393">
                  <c:v>6877.134</c:v>
                </c:pt>
                <c:pt idx="3394">
                  <c:v>6877.0540000000001</c:v>
                </c:pt>
                <c:pt idx="3395">
                  <c:v>6877.1040000000003</c:v>
                </c:pt>
                <c:pt idx="3396">
                  <c:v>6877.1060000000034</c:v>
                </c:pt>
                <c:pt idx="3397">
                  <c:v>6877.1170000000002</c:v>
                </c:pt>
                <c:pt idx="3398">
                  <c:v>6877.1040000000003</c:v>
                </c:pt>
                <c:pt idx="3399">
                  <c:v>6877.13</c:v>
                </c:pt>
                <c:pt idx="3400">
                  <c:v>6877.1260000000038</c:v>
                </c:pt>
                <c:pt idx="3401">
                  <c:v>6877.1630000000014</c:v>
                </c:pt>
                <c:pt idx="3402">
                  <c:v>6877.1500000000024</c:v>
                </c:pt>
                <c:pt idx="3403">
                  <c:v>6877.1970000000001</c:v>
                </c:pt>
                <c:pt idx="3404">
                  <c:v>6877.1670000000004</c:v>
                </c:pt>
                <c:pt idx="3405">
                  <c:v>6877.1660000000038</c:v>
                </c:pt>
                <c:pt idx="3406">
                  <c:v>6877.2</c:v>
                </c:pt>
                <c:pt idx="3407">
                  <c:v>6877.1880000000001</c:v>
                </c:pt>
                <c:pt idx="3408">
                  <c:v>6877.2339999999995</c:v>
                </c:pt>
                <c:pt idx="3409">
                  <c:v>6877.2709999999997</c:v>
                </c:pt>
                <c:pt idx="3410">
                  <c:v>6877.2030000000004</c:v>
                </c:pt>
                <c:pt idx="3411">
                  <c:v>6877.259</c:v>
                </c:pt>
                <c:pt idx="3412">
                  <c:v>6877.2640000000001</c:v>
                </c:pt>
                <c:pt idx="3413">
                  <c:v>6877.2439999999997</c:v>
                </c:pt>
                <c:pt idx="3414">
                  <c:v>6877.24</c:v>
                </c:pt>
                <c:pt idx="3415">
                  <c:v>6877.299</c:v>
                </c:pt>
                <c:pt idx="3416">
                  <c:v>6877.2889999999998</c:v>
                </c:pt>
                <c:pt idx="3417">
                  <c:v>6877.3120000000035</c:v>
                </c:pt>
                <c:pt idx="3418">
                  <c:v>6877.2630000000017</c:v>
                </c:pt>
                <c:pt idx="3419">
                  <c:v>6877.3040000000001</c:v>
                </c:pt>
                <c:pt idx="3420">
                  <c:v>6877.29</c:v>
                </c:pt>
                <c:pt idx="3421">
                  <c:v>6877.2630000000017</c:v>
                </c:pt>
                <c:pt idx="3422">
                  <c:v>6877.3490000000002</c:v>
                </c:pt>
                <c:pt idx="3423">
                  <c:v>6877.3420000000024</c:v>
                </c:pt>
                <c:pt idx="3424">
                  <c:v>6877.3660000000036</c:v>
                </c:pt>
                <c:pt idx="3425">
                  <c:v>6877.2979999999998</c:v>
                </c:pt>
                <c:pt idx="3426">
                  <c:v>6877.3220000000038</c:v>
                </c:pt>
                <c:pt idx="3427">
                  <c:v>6877.3210000000036</c:v>
                </c:pt>
                <c:pt idx="3428">
                  <c:v>6877.3490000000002</c:v>
                </c:pt>
                <c:pt idx="3429">
                  <c:v>6877.3060000000014</c:v>
                </c:pt>
                <c:pt idx="3430">
                  <c:v>6877.3620000000037</c:v>
                </c:pt>
                <c:pt idx="3431">
                  <c:v>6877.3890000000001</c:v>
                </c:pt>
                <c:pt idx="3432">
                  <c:v>6877.3650000000034</c:v>
                </c:pt>
                <c:pt idx="3433">
                  <c:v>6877.3890000000001</c:v>
                </c:pt>
                <c:pt idx="3434">
                  <c:v>6877.4069999999992</c:v>
                </c:pt>
                <c:pt idx="3435">
                  <c:v>6877.3660000000036</c:v>
                </c:pt>
                <c:pt idx="3436">
                  <c:v>6877.4</c:v>
                </c:pt>
                <c:pt idx="3437">
                  <c:v>6877.3450000000003</c:v>
                </c:pt>
                <c:pt idx="3438">
                  <c:v>6877.4010000000007</c:v>
                </c:pt>
                <c:pt idx="3439">
                  <c:v>6877.393</c:v>
                </c:pt>
                <c:pt idx="3440">
                  <c:v>6877.3830000000007</c:v>
                </c:pt>
                <c:pt idx="3441">
                  <c:v>6877.3789999999999</c:v>
                </c:pt>
                <c:pt idx="3442">
                  <c:v>6877.3640000000014</c:v>
                </c:pt>
                <c:pt idx="3443">
                  <c:v>6877.384</c:v>
                </c:pt>
                <c:pt idx="3444">
                  <c:v>6877.3650000000034</c:v>
                </c:pt>
                <c:pt idx="3445">
                  <c:v>6877.3460000000014</c:v>
                </c:pt>
                <c:pt idx="3446">
                  <c:v>6877.3580000000002</c:v>
                </c:pt>
                <c:pt idx="3447">
                  <c:v>6877.4059999999999</c:v>
                </c:pt>
                <c:pt idx="3448">
                  <c:v>6877.3990000000003</c:v>
                </c:pt>
                <c:pt idx="3449">
                  <c:v>6877.415</c:v>
                </c:pt>
                <c:pt idx="3450">
                  <c:v>6877.4170000000004</c:v>
                </c:pt>
                <c:pt idx="3451">
                  <c:v>6877.4620000000004</c:v>
                </c:pt>
                <c:pt idx="3452">
                  <c:v>6877.4339999999993</c:v>
                </c:pt>
                <c:pt idx="3453">
                  <c:v>6877.4230000000016</c:v>
                </c:pt>
                <c:pt idx="3454">
                  <c:v>6877.4350000000004</c:v>
                </c:pt>
                <c:pt idx="3455">
                  <c:v>6877.4379999999965</c:v>
                </c:pt>
                <c:pt idx="3456">
                  <c:v>6877.4379999999965</c:v>
                </c:pt>
                <c:pt idx="3457">
                  <c:v>6877.4720000000007</c:v>
                </c:pt>
                <c:pt idx="3458">
                  <c:v>6877.4030000000002</c:v>
                </c:pt>
                <c:pt idx="3459">
                  <c:v>6877.4520000000002</c:v>
                </c:pt>
                <c:pt idx="3460">
                  <c:v>6877.4859999999999</c:v>
                </c:pt>
                <c:pt idx="3461">
                  <c:v>6877.4939999999997</c:v>
                </c:pt>
                <c:pt idx="3462">
                  <c:v>6877.4859999999999</c:v>
                </c:pt>
                <c:pt idx="3463">
                  <c:v>6877.5030000000015</c:v>
                </c:pt>
                <c:pt idx="3464">
                  <c:v>6877.5130000000017</c:v>
                </c:pt>
                <c:pt idx="3465">
                  <c:v>6877.5280000000002</c:v>
                </c:pt>
                <c:pt idx="3466">
                  <c:v>6877.5150000000003</c:v>
                </c:pt>
                <c:pt idx="3467">
                  <c:v>6877.5060000000003</c:v>
                </c:pt>
                <c:pt idx="3468">
                  <c:v>6877.5070000000005</c:v>
                </c:pt>
                <c:pt idx="3469">
                  <c:v>6877.5130000000017</c:v>
                </c:pt>
                <c:pt idx="3470">
                  <c:v>6877.491</c:v>
                </c:pt>
                <c:pt idx="3471">
                  <c:v>6877.5329999999994</c:v>
                </c:pt>
                <c:pt idx="3472">
                  <c:v>6877.5610000000024</c:v>
                </c:pt>
                <c:pt idx="3473">
                  <c:v>6877.6100000000024</c:v>
                </c:pt>
                <c:pt idx="3474">
                  <c:v>6877.5930000000017</c:v>
                </c:pt>
                <c:pt idx="3475">
                  <c:v>6877.5749999999998</c:v>
                </c:pt>
                <c:pt idx="3476">
                  <c:v>6877.6350000000002</c:v>
                </c:pt>
                <c:pt idx="3477">
                  <c:v>6877.56</c:v>
                </c:pt>
                <c:pt idx="3478">
                  <c:v>6877.6040000000003</c:v>
                </c:pt>
                <c:pt idx="3479">
                  <c:v>6877.6170000000002</c:v>
                </c:pt>
                <c:pt idx="3480">
                  <c:v>6877.6120000000037</c:v>
                </c:pt>
                <c:pt idx="3481">
                  <c:v>6877.576</c:v>
                </c:pt>
                <c:pt idx="3482">
                  <c:v>6877.6150000000034</c:v>
                </c:pt>
                <c:pt idx="3483">
                  <c:v>6877.6330000000007</c:v>
                </c:pt>
                <c:pt idx="3484">
                  <c:v>6877.6060000000034</c:v>
                </c:pt>
                <c:pt idx="3485">
                  <c:v>6877.5990000000002</c:v>
                </c:pt>
                <c:pt idx="3486">
                  <c:v>6877.6150000000034</c:v>
                </c:pt>
                <c:pt idx="3487">
                  <c:v>6877.6660000000038</c:v>
                </c:pt>
                <c:pt idx="3488">
                  <c:v>6877.6490000000003</c:v>
                </c:pt>
                <c:pt idx="3489">
                  <c:v>6877.6390000000001</c:v>
                </c:pt>
                <c:pt idx="3490">
                  <c:v>6877.6240000000034</c:v>
                </c:pt>
                <c:pt idx="3491">
                  <c:v>6877.6530000000002</c:v>
                </c:pt>
                <c:pt idx="3492">
                  <c:v>6877.6630000000014</c:v>
                </c:pt>
                <c:pt idx="3493">
                  <c:v>6877.6480000000001</c:v>
                </c:pt>
                <c:pt idx="3494">
                  <c:v>6877.6580000000004</c:v>
                </c:pt>
                <c:pt idx="3495">
                  <c:v>6877.6420000000035</c:v>
                </c:pt>
                <c:pt idx="3496">
                  <c:v>6877.6770000000006</c:v>
                </c:pt>
                <c:pt idx="3497">
                  <c:v>6877.6950000000024</c:v>
                </c:pt>
                <c:pt idx="3498">
                  <c:v>6877.6720000000014</c:v>
                </c:pt>
                <c:pt idx="3499">
                  <c:v>6877.6880000000001</c:v>
                </c:pt>
                <c:pt idx="3500">
                  <c:v>6877.7140000000009</c:v>
                </c:pt>
                <c:pt idx="3501">
                  <c:v>6877.6550000000034</c:v>
                </c:pt>
                <c:pt idx="3502">
                  <c:v>6877.6470000000018</c:v>
                </c:pt>
                <c:pt idx="3503">
                  <c:v>6877.68</c:v>
                </c:pt>
                <c:pt idx="3504">
                  <c:v>6877.6650000000036</c:v>
                </c:pt>
                <c:pt idx="3505">
                  <c:v>6877.6490000000003</c:v>
                </c:pt>
                <c:pt idx="3506">
                  <c:v>6877.6950000000024</c:v>
                </c:pt>
                <c:pt idx="3507">
                  <c:v>6877.6470000000018</c:v>
                </c:pt>
                <c:pt idx="3508">
                  <c:v>6877.6690000000035</c:v>
                </c:pt>
                <c:pt idx="3509">
                  <c:v>6877.6440000000002</c:v>
                </c:pt>
                <c:pt idx="3510">
                  <c:v>6877.7140000000009</c:v>
                </c:pt>
                <c:pt idx="3511">
                  <c:v>6877.6630000000014</c:v>
                </c:pt>
                <c:pt idx="3512">
                  <c:v>6877.6670000000004</c:v>
                </c:pt>
                <c:pt idx="3513">
                  <c:v>6877.67</c:v>
                </c:pt>
                <c:pt idx="3514">
                  <c:v>6877.674</c:v>
                </c:pt>
                <c:pt idx="3515">
                  <c:v>6877.6840000000002</c:v>
                </c:pt>
                <c:pt idx="3516">
                  <c:v>6877.7040000000006</c:v>
                </c:pt>
                <c:pt idx="3517">
                  <c:v>6877.6710000000003</c:v>
                </c:pt>
                <c:pt idx="3518">
                  <c:v>6877.6650000000036</c:v>
                </c:pt>
                <c:pt idx="3519">
                  <c:v>6877.7020000000002</c:v>
                </c:pt>
                <c:pt idx="3520">
                  <c:v>6877.6550000000034</c:v>
                </c:pt>
                <c:pt idx="3521">
                  <c:v>6877.7429999999995</c:v>
                </c:pt>
                <c:pt idx="3522">
                  <c:v>6877.7030000000004</c:v>
                </c:pt>
                <c:pt idx="3523">
                  <c:v>6877.6379999999999</c:v>
                </c:pt>
                <c:pt idx="3524">
                  <c:v>6877.7020000000002</c:v>
                </c:pt>
                <c:pt idx="3525">
                  <c:v>6877.7480000000005</c:v>
                </c:pt>
                <c:pt idx="3526">
                  <c:v>6877.6150000000034</c:v>
                </c:pt>
                <c:pt idx="3527">
                  <c:v>6877.7020000000002</c:v>
                </c:pt>
                <c:pt idx="3528">
                  <c:v>6877.6270000000004</c:v>
                </c:pt>
                <c:pt idx="3529">
                  <c:v>6877.71</c:v>
                </c:pt>
                <c:pt idx="3530">
                  <c:v>6877.6880000000001</c:v>
                </c:pt>
                <c:pt idx="3531">
                  <c:v>6877.72</c:v>
                </c:pt>
                <c:pt idx="3532">
                  <c:v>6877.6570000000002</c:v>
                </c:pt>
                <c:pt idx="3533">
                  <c:v>6877.6810000000014</c:v>
                </c:pt>
                <c:pt idx="3534">
                  <c:v>6877.6780000000008</c:v>
                </c:pt>
                <c:pt idx="3535">
                  <c:v>6877.6460000000034</c:v>
                </c:pt>
                <c:pt idx="3536">
                  <c:v>6877.6980000000003</c:v>
                </c:pt>
                <c:pt idx="3537">
                  <c:v>6877.6440000000002</c:v>
                </c:pt>
                <c:pt idx="3538">
                  <c:v>6877.6350000000002</c:v>
                </c:pt>
                <c:pt idx="3539">
                  <c:v>6877.6760000000004</c:v>
                </c:pt>
                <c:pt idx="3540">
                  <c:v>6877.6470000000018</c:v>
                </c:pt>
                <c:pt idx="3541">
                  <c:v>6877.6490000000003</c:v>
                </c:pt>
                <c:pt idx="3542">
                  <c:v>6877.6330000000007</c:v>
                </c:pt>
                <c:pt idx="3543">
                  <c:v>6877.6379999999999</c:v>
                </c:pt>
                <c:pt idx="3544">
                  <c:v>6877.5940000000001</c:v>
                </c:pt>
                <c:pt idx="3545">
                  <c:v>6877.5730000000003</c:v>
                </c:pt>
                <c:pt idx="3546">
                  <c:v>6877.6330000000007</c:v>
                </c:pt>
                <c:pt idx="3547">
                  <c:v>6877.6330000000007</c:v>
                </c:pt>
                <c:pt idx="3548">
                  <c:v>6877.6160000000036</c:v>
                </c:pt>
                <c:pt idx="3549">
                  <c:v>6877.6180000000004</c:v>
                </c:pt>
                <c:pt idx="3550">
                  <c:v>6877.6450000000004</c:v>
                </c:pt>
                <c:pt idx="3551">
                  <c:v>6877.6290000000045</c:v>
                </c:pt>
                <c:pt idx="3552">
                  <c:v>6877.6180000000004</c:v>
                </c:pt>
                <c:pt idx="3553">
                  <c:v>6877.6230000000023</c:v>
                </c:pt>
                <c:pt idx="3554">
                  <c:v>6877.6390000000001</c:v>
                </c:pt>
                <c:pt idx="3555">
                  <c:v>6877.5930000000017</c:v>
                </c:pt>
                <c:pt idx="3556">
                  <c:v>6877.6240000000034</c:v>
                </c:pt>
                <c:pt idx="3557">
                  <c:v>6877.6530000000002</c:v>
                </c:pt>
                <c:pt idx="3558">
                  <c:v>6877.6330000000007</c:v>
                </c:pt>
                <c:pt idx="3559">
                  <c:v>6877.6280000000024</c:v>
                </c:pt>
                <c:pt idx="3560">
                  <c:v>6877.6520000000037</c:v>
                </c:pt>
                <c:pt idx="3561">
                  <c:v>6877.64</c:v>
                </c:pt>
                <c:pt idx="3562">
                  <c:v>6877.6250000000036</c:v>
                </c:pt>
                <c:pt idx="3563">
                  <c:v>6877.643</c:v>
                </c:pt>
                <c:pt idx="3564">
                  <c:v>6877.6260000000038</c:v>
                </c:pt>
                <c:pt idx="3565">
                  <c:v>6877.6120000000037</c:v>
                </c:pt>
                <c:pt idx="3566">
                  <c:v>6877.6350000000002</c:v>
                </c:pt>
                <c:pt idx="3567">
                  <c:v>6877.6110000000044</c:v>
                </c:pt>
                <c:pt idx="3568">
                  <c:v>6877.6360000000004</c:v>
                </c:pt>
                <c:pt idx="3569">
                  <c:v>6877.6560000000045</c:v>
                </c:pt>
                <c:pt idx="3570">
                  <c:v>6877.6030000000001</c:v>
                </c:pt>
                <c:pt idx="3571">
                  <c:v>6877.6020000000044</c:v>
                </c:pt>
                <c:pt idx="3572">
                  <c:v>6877.6170000000002</c:v>
                </c:pt>
                <c:pt idx="3573">
                  <c:v>6877.6330000000007</c:v>
                </c:pt>
                <c:pt idx="3574">
                  <c:v>6877.6100000000024</c:v>
                </c:pt>
                <c:pt idx="3575">
                  <c:v>6877.6160000000036</c:v>
                </c:pt>
                <c:pt idx="3576">
                  <c:v>6877.6040000000003</c:v>
                </c:pt>
                <c:pt idx="3577">
                  <c:v>6877.6140000000014</c:v>
                </c:pt>
                <c:pt idx="3578">
                  <c:v>6877.6250000000036</c:v>
                </c:pt>
                <c:pt idx="3579">
                  <c:v>6877.6270000000004</c:v>
                </c:pt>
                <c:pt idx="3580">
                  <c:v>6877.6420000000035</c:v>
                </c:pt>
                <c:pt idx="3581">
                  <c:v>6877.5930000000017</c:v>
                </c:pt>
                <c:pt idx="3582">
                  <c:v>6877.63</c:v>
                </c:pt>
                <c:pt idx="3583">
                  <c:v>6877.6900000000014</c:v>
                </c:pt>
                <c:pt idx="3584">
                  <c:v>6877.6260000000038</c:v>
                </c:pt>
                <c:pt idx="3585">
                  <c:v>6877.634</c:v>
                </c:pt>
                <c:pt idx="3586">
                  <c:v>6877.6260000000038</c:v>
                </c:pt>
                <c:pt idx="3587">
                  <c:v>6877.6670000000004</c:v>
                </c:pt>
                <c:pt idx="3588">
                  <c:v>6877.6550000000034</c:v>
                </c:pt>
                <c:pt idx="3589">
                  <c:v>6877.6570000000002</c:v>
                </c:pt>
                <c:pt idx="3590">
                  <c:v>6877.6710000000003</c:v>
                </c:pt>
                <c:pt idx="3591">
                  <c:v>6877.6360000000004</c:v>
                </c:pt>
                <c:pt idx="3592">
                  <c:v>6877.6220000000039</c:v>
                </c:pt>
                <c:pt idx="3593">
                  <c:v>6877.6310000000003</c:v>
                </c:pt>
                <c:pt idx="3594">
                  <c:v>6877.5660000000034</c:v>
                </c:pt>
                <c:pt idx="3595">
                  <c:v>6877.6</c:v>
                </c:pt>
                <c:pt idx="3596">
                  <c:v>6877.567</c:v>
                </c:pt>
                <c:pt idx="3597">
                  <c:v>6877.6190000000024</c:v>
                </c:pt>
                <c:pt idx="3598">
                  <c:v>6877.5520000000024</c:v>
                </c:pt>
                <c:pt idx="3599">
                  <c:v>6877.5650000000014</c:v>
                </c:pt>
                <c:pt idx="3600">
                  <c:v>6877.5450000000001</c:v>
                </c:pt>
                <c:pt idx="3601">
                  <c:v>6877.5550000000003</c:v>
                </c:pt>
                <c:pt idx="3602">
                  <c:v>6877.6110000000044</c:v>
                </c:pt>
                <c:pt idx="3603">
                  <c:v>6877.5920000000024</c:v>
                </c:pt>
                <c:pt idx="3604">
                  <c:v>6877.5769999999993</c:v>
                </c:pt>
                <c:pt idx="3605">
                  <c:v>6877.5830000000005</c:v>
                </c:pt>
                <c:pt idx="3606">
                  <c:v>6877.6020000000044</c:v>
                </c:pt>
                <c:pt idx="3607">
                  <c:v>6877.5810000000001</c:v>
                </c:pt>
                <c:pt idx="3608">
                  <c:v>6877.5430000000006</c:v>
                </c:pt>
                <c:pt idx="3609">
                  <c:v>6877.5590000000002</c:v>
                </c:pt>
                <c:pt idx="3610">
                  <c:v>6877.6330000000007</c:v>
                </c:pt>
                <c:pt idx="3611">
                  <c:v>6877.5810000000001</c:v>
                </c:pt>
                <c:pt idx="3612">
                  <c:v>6877.5479999999998</c:v>
                </c:pt>
                <c:pt idx="3613">
                  <c:v>6877.5950000000003</c:v>
                </c:pt>
                <c:pt idx="3614">
                  <c:v>6877.5769999999993</c:v>
                </c:pt>
                <c:pt idx="3615">
                  <c:v>6877.5830000000005</c:v>
                </c:pt>
                <c:pt idx="3616">
                  <c:v>6877.5460000000003</c:v>
                </c:pt>
                <c:pt idx="3617">
                  <c:v>6877.5950000000003</c:v>
                </c:pt>
                <c:pt idx="3618">
                  <c:v>6877.5890000000009</c:v>
                </c:pt>
                <c:pt idx="3619">
                  <c:v>6877.5640000000003</c:v>
                </c:pt>
                <c:pt idx="3620">
                  <c:v>6877.5910000000003</c:v>
                </c:pt>
                <c:pt idx="3621">
                  <c:v>6877.5790000000006</c:v>
                </c:pt>
                <c:pt idx="3622">
                  <c:v>6877.5550000000003</c:v>
                </c:pt>
                <c:pt idx="3623">
                  <c:v>6877.5690000000004</c:v>
                </c:pt>
                <c:pt idx="3624">
                  <c:v>6877.5640000000003</c:v>
                </c:pt>
                <c:pt idx="3625">
                  <c:v>6877.5590000000002</c:v>
                </c:pt>
                <c:pt idx="3626">
                  <c:v>6877.5930000000017</c:v>
                </c:pt>
                <c:pt idx="3627">
                  <c:v>6877.6090000000004</c:v>
                </c:pt>
                <c:pt idx="3628">
                  <c:v>6877.5780000000004</c:v>
                </c:pt>
                <c:pt idx="3629">
                  <c:v>6877.5590000000002</c:v>
                </c:pt>
                <c:pt idx="3630">
                  <c:v>6877.58</c:v>
                </c:pt>
                <c:pt idx="3631">
                  <c:v>6877.5940000000001</c:v>
                </c:pt>
                <c:pt idx="3632">
                  <c:v>6877.6180000000004</c:v>
                </c:pt>
                <c:pt idx="3633">
                  <c:v>6877.585</c:v>
                </c:pt>
                <c:pt idx="3634">
                  <c:v>6877.5920000000024</c:v>
                </c:pt>
                <c:pt idx="3635">
                  <c:v>6877.5940000000001</c:v>
                </c:pt>
                <c:pt idx="3636">
                  <c:v>6877.6190000000024</c:v>
                </c:pt>
                <c:pt idx="3637">
                  <c:v>6877.5940000000001</c:v>
                </c:pt>
                <c:pt idx="3638">
                  <c:v>6877.5710000000008</c:v>
                </c:pt>
                <c:pt idx="3639">
                  <c:v>6877.6330000000007</c:v>
                </c:pt>
                <c:pt idx="3640">
                  <c:v>6877.6050000000014</c:v>
                </c:pt>
                <c:pt idx="3641">
                  <c:v>6877.5960000000014</c:v>
                </c:pt>
                <c:pt idx="3642">
                  <c:v>6877.6060000000034</c:v>
                </c:pt>
                <c:pt idx="3643">
                  <c:v>6877.5870000000004</c:v>
                </c:pt>
                <c:pt idx="3644">
                  <c:v>6877.5690000000004</c:v>
                </c:pt>
                <c:pt idx="3645">
                  <c:v>6877.5710000000008</c:v>
                </c:pt>
                <c:pt idx="3646">
                  <c:v>6877.6050000000014</c:v>
                </c:pt>
                <c:pt idx="3647">
                  <c:v>6877.5810000000001</c:v>
                </c:pt>
                <c:pt idx="3648">
                  <c:v>6877.5839999999998</c:v>
                </c:pt>
                <c:pt idx="3649">
                  <c:v>6877.5960000000014</c:v>
                </c:pt>
                <c:pt idx="3650">
                  <c:v>6877.5830000000005</c:v>
                </c:pt>
                <c:pt idx="3651">
                  <c:v>6877.5780000000004</c:v>
                </c:pt>
                <c:pt idx="3652">
                  <c:v>6877.5630000000001</c:v>
                </c:pt>
                <c:pt idx="3653">
                  <c:v>6877.5739999999996</c:v>
                </c:pt>
                <c:pt idx="3654">
                  <c:v>6877.56</c:v>
                </c:pt>
                <c:pt idx="3655">
                  <c:v>6877.6170000000002</c:v>
                </c:pt>
                <c:pt idx="3656">
                  <c:v>6877.6610000000037</c:v>
                </c:pt>
                <c:pt idx="3657">
                  <c:v>6877.5970000000007</c:v>
                </c:pt>
                <c:pt idx="3658">
                  <c:v>6877.5890000000009</c:v>
                </c:pt>
                <c:pt idx="3659">
                  <c:v>6877.5920000000024</c:v>
                </c:pt>
                <c:pt idx="3660">
                  <c:v>6877.6280000000024</c:v>
                </c:pt>
                <c:pt idx="3661">
                  <c:v>6877.5790000000006</c:v>
                </c:pt>
                <c:pt idx="3662">
                  <c:v>6877.5650000000014</c:v>
                </c:pt>
                <c:pt idx="3663">
                  <c:v>6877.5110000000004</c:v>
                </c:pt>
                <c:pt idx="3664">
                  <c:v>6877.567</c:v>
                </c:pt>
                <c:pt idx="3665">
                  <c:v>6877.5210000000034</c:v>
                </c:pt>
                <c:pt idx="3666">
                  <c:v>6877.5140000000001</c:v>
                </c:pt>
                <c:pt idx="3667">
                  <c:v>6877.5010000000002</c:v>
                </c:pt>
                <c:pt idx="3668">
                  <c:v>6877.4739999999965</c:v>
                </c:pt>
                <c:pt idx="3669">
                  <c:v>6877.4830000000002</c:v>
                </c:pt>
                <c:pt idx="3670">
                  <c:v>6877.4589999999998</c:v>
                </c:pt>
                <c:pt idx="3671">
                  <c:v>6877.4640000000009</c:v>
                </c:pt>
                <c:pt idx="3672">
                  <c:v>6877.5020000000004</c:v>
                </c:pt>
                <c:pt idx="3673">
                  <c:v>6877.49</c:v>
                </c:pt>
                <c:pt idx="3674">
                  <c:v>6877.4429999999993</c:v>
                </c:pt>
                <c:pt idx="3675">
                  <c:v>6877.5110000000004</c:v>
                </c:pt>
                <c:pt idx="3676">
                  <c:v>6877.5110000000004</c:v>
                </c:pt>
                <c:pt idx="3677">
                  <c:v>6877.4720000000007</c:v>
                </c:pt>
                <c:pt idx="3678">
                  <c:v>6877.4660000000003</c:v>
                </c:pt>
                <c:pt idx="3679">
                  <c:v>6877.4739999999965</c:v>
                </c:pt>
                <c:pt idx="3680">
                  <c:v>6877.4779999999992</c:v>
                </c:pt>
                <c:pt idx="3681">
                  <c:v>6877.4319999999998</c:v>
                </c:pt>
                <c:pt idx="3682">
                  <c:v>6877.4360000000006</c:v>
                </c:pt>
                <c:pt idx="3683">
                  <c:v>6877.4810000000007</c:v>
                </c:pt>
                <c:pt idx="3684">
                  <c:v>6877.4170000000004</c:v>
                </c:pt>
                <c:pt idx="3685">
                  <c:v>6877.4130000000005</c:v>
                </c:pt>
                <c:pt idx="3686">
                  <c:v>6877.4079999999994</c:v>
                </c:pt>
                <c:pt idx="3687">
                  <c:v>6877.4</c:v>
                </c:pt>
                <c:pt idx="3688">
                  <c:v>6877.3680000000004</c:v>
                </c:pt>
                <c:pt idx="3689">
                  <c:v>6877.3720000000003</c:v>
                </c:pt>
                <c:pt idx="3690">
                  <c:v>6877.3740000000007</c:v>
                </c:pt>
                <c:pt idx="3691">
                  <c:v>6877.3980000000001</c:v>
                </c:pt>
                <c:pt idx="3692">
                  <c:v>6877.3510000000024</c:v>
                </c:pt>
                <c:pt idx="3693">
                  <c:v>6877.3590000000004</c:v>
                </c:pt>
                <c:pt idx="3694">
                  <c:v>6877.3370000000004</c:v>
                </c:pt>
                <c:pt idx="3695">
                  <c:v>6877.3390000000009</c:v>
                </c:pt>
                <c:pt idx="3696">
                  <c:v>6877.3210000000036</c:v>
                </c:pt>
                <c:pt idx="3697">
                  <c:v>6877.31</c:v>
                </c:pt>
                <c:pt idx="3698">
                  <c:v>6877.3050000000003</c:v>
                </c:pt>
                <c:pt idx="3699">
                  <c:v>6877.3050000000003</c:v>
                </c:pt>
                <c:pt idx="3700">
                  <c:v>6877.29</c:v>
                </c:pt>
                <c:pt idx="3701">
                  <c:v>6877.2709999999997</c:v>
                </c:pt>
                <c:pt idx="3702">
                  <c:v>6877.308</c:v>
                </c:pt>
                <c:pt idx="3703">
                  <c:v>6877.3020000000024</c:v>
                </c:pt>
                <c:pt idx="3704">
                  <c:v>6877.2829999999994</c:v>
                </c:pt>
                <c:pt idx="3705">
                  <c:v>6877.2359999999999</c:v>
                </c:pt>
                <c:pt idx="3706">
                  <c:v>6877.3180000000002</c:v>
                </c:pt>
                <c:pt idx="3707">
                  <c:v>6877.2979999999998</c:v>
                </c:pt>
                <c:pt idx="3708">
                  <c:v>6877.2879999999996</c:v>
                </c:pt>
                <c:pt idx="3709">
                  <c:v>6877.3310000000001</c:v>
                </c:pt>
                <c:pt idx="3710">
                  <c:v>6877.3430000000017</c:v>
                </c:pt>
                <c:pt idx="3711">
                  <c:v>6877.31</c:v>
                </c:pt>
                <c:pt idx="3712">
                  <c:v>6877.2879999999996</c:v>
                </c:pt>
                <c:pt idx="3713">
                  <c:v>6877.3190000000004</c:v>
                </c:pt>
                <c:pt idx="3714">
                  <c:v>6877.31</c:v>
                </c:pt>
                <c:pt idx="3715">
                  <c:v>6877.2970000000005</c:v>
                </c:pt>
                <c:pt idx="3716">
                  <c:v>6877.3130000000001</c:v>
                </c:pt>
                <c:pt idx="3717">
                  <c:v>6877.3200000000024</c:v>
                </c:pt>
                <c:pt idx="3718">
                  <c:v>6877.2779999999975</c:v>
                </c:pt>
                <c:pt idx="3719">
                  <c:v>6877.3190000000004</c:v>
                </c:pt>
                <c:pt idx="3720">
                  <c:v>6877.3330000000005</c:v>
                </c:pt>
                <c:pt idx="3721">
                  <c:v>6877.3210000000036</c:v>
                </c:pt>
                <c:pt idx="3722">
                  <c:v>6877.2879999999996</c:v>
                </c:pt>
                <c:pt idx="3723">
                  <c:v>6877.3270000000002</c:v>
                </c:pt>
                <c:pt idx="3724">
                  <c:v>6877.3250000000044</c:v>
                </c:pt>
                <c:pt idx="3725">
                  <c:v>6877.33</c:v>
                </c:pt>
                <c:pt idx="3726">
                  <c:v>6877.3600000000024</c:v>
                </c:pt>
                <c:pt idx="3727">
                  <c:v>6877.3030000000008</c:v>
                </c:pt>
                <c:pt idx="3728">
                  <c:v>6877.3120000000035</c:v>
                </c:pt>
                <c:pt idx="3729">
                  <c:v>6877.3060000000014</c:v>
                </c:pt>
                <c:pt idx="3730">
                  <c:v>6877.3200000000024</c:v>
                </c:pt>
                <c:pt idx="3731">
                  <c:v>6877.2889999999998</c:v>
                </c:pt>
                <c:pt idx="3732">
                  <c:v>6877.3210000000036</c:v>
                </c:pt>
                <c:pt idx="3733">
                  <c:v>6877.3230000000003</c:v>
                </c:pt>
                <c:pt idx="3734">
                  <c:v>6877.3020000000024</c:v>
                </c:pt>
                <c:pt idx="3735">
                  <c:v>6877.3490000000002</c:v>
                </c:pt>
                <c:pt idx="3736">
                  <c:v>6877.3230000000003</c:v>
                </c:pt>
                <c:pt idx="3737">
                  <c:v>6877.3640000000014</c:v>
                </c:pt>
                <c:pt idx="3738">
                  <c:v>6877.3660000000036</c:v>
                </c:pt>
                <c:pt idx="3739">
                  <c:v>6877.3730000000005</c:v>
                </c:pt>
                <c:pt idx="3740">
                  <c:v>6877.3660000000036</c:v>
                </c:pt>
                <c:pt idx="3741">
                  <c:v>6877.3200000000024</c:v>
                </c:pt>
                <c:pt idx="3742">
                  <c:v>6877.3540000000003</c:v>
                </c:pt>
                <c:pt idx="3743">
                  <c:v>6877.3789999999999</c:v>
                </c:pt>
                <c:pt idx="3744">
                  <c:v>6877.3440000000001</c:v>
                </c:pt>
                <c:pt idx="3745">
                  <c:v>6877.3690000000024</c:v>
                </c:pt>
                <c:pt idx="3746">
                  <c:v>6877.3860000000004</c:v>
                </c:pt>
                <c:pt idx="3747">
                  <c:v>6877.3940000000002</c:v>
                </c:pt>
                <c:pt idx="3748">
                  <c:v>6877.3470000000007</c:v>
                </c:pt>
                <c:pt idx="3749">
                  <c:v>6877.3690000000024</c:v>
                </c:pt>
                <c:pt idx="3750">
                  <c:v>6877.4010000000007</c:v>
                </c:pt>
                <c:pt idx="3751">
                  <c:v>6877.4030000000002</c:v>
                </c:pt>
                <c:pt idx="3752">
                  <c:v>6877.402</c:v>
                </c:pt>
                <c:pt idx="3753">
                  <c:v>6877.4280000000008</c:v>
                </c:pt>
                <c:pt idx="3754">
                  <c:v>6877.3910000000014</c:v>
                </c:pt>
                <c:pt idx="3755">
                  <c:v>6877.3760000000002</c:v>
                </c:pt>
                <c:pt idx="3756">
                  <c:v>6877.42</c:v>
                </c:pt>
                <c:pt idx="3757">
                  <c:v>6877.4220000000014</c:v>
                </c:pt>
                <c:pt idx="3758">
                  <c:v>6877.4059999999999</c:v>
                </c:pt>
                <c:pt idx="3759">
                  <c:v>6877.4040000000005</c:v>
                </c:pt>
                <c:pt idx="3760">
                  <c:v>6877.4010000000007</c:v>
                </c:pt>
                <c:pt idx="3761">
                  <c:v>6877.4079999999994</c:v>
                </c:pt>
                <c:pt idx="3762">
                  <c:v>6877.4040000000005</c:v>
                </c:pt>
                <c:pt idx="3763">
                  <c:v>6877.4049999999997</c:v>
                </c:pt>
                <c:pt idx="3764">
                  <c:v>6877.3660000000036</c:v>
                </c:pt>
                <c:pt idx="3765">
                  <c:v>6877.3610000000044</c:v>
                </c:pt>
                <c:pt idx="3766">
                  <c:v>6877.4170000000004</c:v>
                </c:pt>
                <c:pt idx="3767">
                  <c:v>6877.38</c:v>
                </c:pt>
                <c:pt idx="3768">
                  <c:v>6877.3720000000003</c:v>
                </c:pt>
                <c:pt idx="3769">
                  <c:v>6877.4049999999997</c:v>
                </c:pt>
                <c:pt idx="3770">
                  <c:v>6877.4079999999994</c:v>
                </c:pt>
                <c:pt idx="3771">
                  <c:v>6877.4040000000005</c:v>
                </c:pt>
                <c:pt idx="3772">
                  <c:v>6877.4040000000005</c:v>
                </c:pt>
                <c:pt idx="3773">
                  <c:v>6877.4450000000006</c:v>
                </c:pt>
                <c:pt idx="3774">
                  <c:v>6877.415</c:v>
                </c:pt>
                <c:pt idx="3775">
                  <c:v>6877.4280000000008</c:v>
                </c:pt>
                <c:pt idx="3776">
                  <c:v>6877.424</c:v>
                </c:pt>
                <c:pt idx="3777">
                  <c:v>6877.451</c:v>
                </c:pt>
                <c:pt idx="3778">
                  <c:v>6877.4160000000002</c:v>
                </c:pt>
                <c:pt idx="3779">
                  <c:v>6877.4450000000006</c:v>
                </c:pt>
                <c:pt idx="3780">
                  <c:v>6877.4450000000006</c:v>
                </c:pt>
                <c:pt idx="3781">
                  <c:v>6877.4309999999996</c:v>
                </c:pt>
                <c:pt idx="3782">
                  <c:v>6877.3980000000001</c:v>
                </c:pt>
                <c:pt idx="3783">
                  <c:v>6877.4550000000008</c:v>
                </c:pt>
                <c:pt idx="3784">
                  <c:v>6877.42</c:v>
                </c:pt>
                <c:pt idx="3785">
                  <c:v>6877.4379999999965</c:v>
                </c:pt>
                <c:pt idx="3786">
                  <c:v>6877.4220000000014</c:v>
                </c:pt>
                <c:pt idx="3787">
                  <c:v>6877.4270000000006</c:v>
                </c:pt>
                <c:pt idx="3788">
                  <c:v>6877.3860000000004</c:v>
                </c:pt>
                <c:pt idx="3789">
                  <c:v>6877.3890000000001</c:v>
                </c:pt>
                <c:pt idx="3790">
                  <c:v>6877.4440000000004</c:v>
                </c:pt>
                <c:pt idx="3791">
                  <c:v>6877.4460000000008</c:v>
                </c:pt>
                <c:pt idx="3792">
                  <c:v>6877.4170000000004</c:v>
                </c:pt>
                <c:pt idx="3793">
                  <c:v>6877.4560000000001</c:v>
                </c:pt>
                <c:pt idx="3794">
                  <c:v>6877.3990000000003</c:v>
                </c:pt>
                <c:pt idx="3795">
                  <c:v>6877.4049999999997</c:v>
                </c:pt>
                <c:pt idx="3796">
                  <c:v>6877.4550000000008</c:v>
                </c:pt>
                <c:pt idx="3797">
                  <c:v>6877.4319999999998</c:v>
                </c:pt>
                <c:pt idx="3798">
                  <c:v>6877.44</c:v>
                </c:pt>
                <c:pt idx="3799">
                  <c:v>6877.4699999999993</c:v>
                </c:pt>
                <c:pt idx="3800">
                  <c:v>6877.4640000000009</c:v>
                </c:pt>
                <c:pt idx="3801">
                  <c:v>6877.4679999999998</c:v>
                </c:pt>
                <c:pt idx="3802">
                  <c:v>6877.4520000000002</c:v>
                </c:pt>
                <c:pt idx="3803">
                  <c:v>6877.4540000000006</c:v>
                </c:pt>
                <c:pt idx="3804">
                  <c:v>6877.4479999999985</c:v>
                </c:pt>
                <c:pt idx="3805">
                  <c:v>6877.4759999999997</c:v>
                </c:pt>
                <c:pt idx="3806">
                  <c:v>6877.4479999999985</c:v>
                </c:pt>
                <c:pt idx="3807">
                  <c:v>6877.4830000000002</c:v>
                </c:pt>
                <c:pt idx="3808">
                  <c:v>6877.4560000000001</c:v>
                </c:pt>
                <c:pt idx="3809">
                  <c:v>6877.4550000000008</c:v>
                </c:pt>
                <c:pt idx="3810">
                  <c:v>6877.53</c:v>
                </c:pt>
                <c:pt idx="3811">
                  <c:v>6877.5120000000024</c:v>
                </c:pt>
                <c:pt idx="3812">
                  <c:v>6877.5230000000001</c:v>
                </c:pt>
                <c:pt idx="3813">
                  <c:v>6877.5610000000024</c:v>
                </c:pt>
                <c:pt idx="3814">
                  <c:v>6877.5570000000016</c:v>
                </c:pt>
                <c:pt idx="3815">
                  <c:v>6877.5440000000008</c:v>
                </c:pt>
                <c:pt idx="3816">
                  <c:v>6877.5340000000006</c:v>
                </c:pt>
                <c:pt idx="3817">
                  <c:v>6877.5960000000014</c:v>
                </c:pt>
                <c:pt idx="3818">
                  <c:v>6877.5379999999996</c:v>
                </c:pt>
                <c:pt idx="3819">
                  <c:v>6877.5660000000034</c:v>
                </c:pt>
                <c:pt idx="3820">
                  <c:v>6877.6140000000014</c:v>
                </c:pt>
                <c:pt idx="3821">
                  <c:v>6877.5739999999996</c:v>
                </c:pt>
                <c:pt idx="3822">
                  <c:v>6877.6030000000001</c:v>
                </c:pt>
                <c:pt idx="3823">
                  <c:v>6877.6060000000034</c:v>
                </c:pt>
                <c:pt idx="3824">
                  <c:v>6877.6180000000004</c:v>
                </c:pt>
                <c:pt idx="3825">
                  <c:v>6877.6170000000002</c:v>
                </c:pt>
                <c:pt idx="3826">
                  <c:v>6877.53</c:v>
                </c:pt>
                <c:pt idx="3827">
                  <c:v>6877.6110000000044</c:v>
                </c:pt>
                <c:pt idx="3828">
                  <c:v>6877.6100000000024</c:v>
                </c:pt>
                <c:pt idx="3829">
                  <c:v>6877.5860000000002</c:v>
                </c:pt>
                <c:pt idx="3830">
                  <c:v>6877.6130000000003</c:v>
                </c:pt>
                <c:pt idx="3831">
                  <c:v>6877.6040000000003</c:v>
                </c:pt>
                <c:pt idx="3832">
                  <c:v>6877.6150000000034</c:v>
                </c:pt>
                <c:pt idx="3833">
                  <c:v>6877.6540000000014</c:v>
                </c:pt>
                <c:pt idx="3834">
                  <c:v>6877.6580000000004</c:v>
                </c:pt>
                <c:pt idx="3835">
                  <c:v>6877.6290000000045</c:v>
                </c:pt>
                <c:pt idx="3836">
                  <c:v>6877.6080000000002</c:v>
                </c:pt>
                <c:pt idx="3837">
                  <c:v>6877.6470000000018</c:v>
                </c:pt>
                <c:pt idx="3838">
                  <c:v>6877.5860000000002</c:v>
                </c:pt>
                <c:pt idx="3839">
                  <c:v>6877.6090000000004</c:v>
                </c:pt>
                <c:pt idx="3840">
                  <c:v>6877.6540000000014</c:v>
                </c:pt>
                <c:pt idx="3841">
                  <c:v>6877.6690000000035</c:v>
                </c:pt>
                <c:pt idx="3842">
                  <c:v>6877.6270000000004</c:v>
                </c:pt>
                <c:pt idx="3843">
                  <c:v>6877.6670000000004</c:v>
                </c:pt>
                <c:pt idx="3844">
                  <c:v>6877.6470000000018</c:v>
                </c:pt>
                <c:pt idx="3845">
                  <c:v>6877.6379999999999</c:v>
                </c:pt>
                <c:pt idx="3846">
                  <c:v>6877.6490000000003</c:v>
                </c:pt>
                <c:pt idx="3847">
                  <c:v>6877.67</c:v>
                </c:pt>
                <c:pt idx="3848">
                  <c:v>6877.6590000000024</c:v>
                </c:pt>
                <c:pt idx="3849">
                  <c:v>6877.6780000000008</c:v>
                </c:pt>
                <c:pt idx="3850">
                  <c:v>6877.6870000000008</c:v>
                </c:pt>
                <c:pt idx="3851">
                  <c:v>6877.7</c:v>
                </c:pt>
                <c:pt idx="3852">
                  <c:v>6877.7330000000002</c:v>
                </c:pt>
                <c:pt idx="3853">
                  <c:v>6877.7020000000002</c:v>
                </c:pt>
                <c:pt idx="3854">
                  <c:v>6877.68</c:v>
                </c:pt>
                <c:pt idx="3855">
                  <c:v>6877.6900000000014</c:v>
                </c:pt>
                <c:pt idx="3856">
                  <c:v>6877.7369999999992</c:v>
                </c:pt>
                <c:pt idx="3857">
                  <c:v>6877.7290000000003</c:v>
                </c:pt>
                <c:pt idx="3858">
                  <c:v>6877.701</c:v>
                </c:pt>
                <c:pt idx="3859">
                  <c:v>6877.7150000000001</c:v>
                </c:pt>
                <c:pt idx="3860">
                  <c:v>6877.7020000000002</c:v>
                </c:pt>
                <c:pt idx="3861">
                  <c:v>6877.68</c:v>
                </c:pt>
                <c:pt idx="3862">
                  <c:v>6877.6750000000002</c:v>
                </c:pt>
                <c:pt idx="3863">
                  <c:v>6877.6550000000034</c:v>
                </c:pt>
                <c:pt idx="3864">
                  <c:v>6877.6650000000036</c:v>
                </c:pt>
                <c:pt idx="3865">
                  <c:v>6877.7040000000006</c:v>
                </c:pt>
                <c:pt idx="3866">
                  <c:v>6877.67</c:v>
                </c:pt>
                <c:pt idx="3867">
                  <c:v>6877.7070000000003</c:v>
                </c:pt>
                <c:pt idx="3868">
                  <c:v>6877.6950000000024</c:v>
                </c:pt>
                <c:pt idx="3869">
                  <c:v>6877.7310000000007</c:v>
                </c:pt>
                <c:pt idx="3870">
                  <c:v>6877.6970000000001</c:v>
                </c:pt>
                <c:pt idx="3871">
                  <c:v>6877.674</c:v>
                </c:pt>
                <c:pt idx="3872">
                  <c:v>6877.6550000000034</c:v>
                </c:pt>
                <c:pt idx="3873">
                  <c:v>6877.6900000000014</c:v>
                </c:pt>
                <c:pt idx="3874">
                  <c:v>6877.7079999999996</c:v>
                </c:pt>
                <c:pt idx="3875">
                  <c:v>6877.6760000000004</c:v>
                </c:pt>
                <c:pt idx="3876">
                  <c:v>6877.6760000000004</c:v>
                </c:pt>
                <c:pt idx="3877">
                  <c:v>6877.7060000000001</c:v>
                </c:pt>
                <c:pt idx="3878">
                  <c:v>6877.6660000000038</c:v>
                </c:pt>
                <c:pt idx="3879">
                  <c:v>6877.701</c:v>
                </c:pt>
                <c:pt idx="3880">
                  <c:v>6877.7160000000003</c:v>
                </c:pt>
                <c:pt idx="3881">
                  <c:v>6877.7030000000004</c:v>
                </c:pt>
                <c:pt idx="3882">
                  <c:v>6877.7390000000005</c:v>
                </c:pt>
                <c:pt idx="3883">
                  <c:v>6877.7460000000001</c:v>
                </c:pt>
                <c:pt idx="3884">
                  <c:v>6877.7160000000003</c:v>
                </c:pt>
                <c:pt idx="3885">
                  <c:v>6877.7120000000004</c:v>
                </c:pt>
                <c:pt idx="3886">
                  <c:v>6877.7420000000002</c:v>
                </c:pt>
                <c:pt idx="3887">
                  <c:v>6877.6930000000002</c:v>
                </c:pt>
                <c:pt idx="3888">
                  <c:v>6877.7449999999999</c:v>
                </c:pt>
                <c:pt idx="3889">
                  <c:v>6877.7390000000005</c:v>
                </c:pt>
                <c:pt idx="3890">
                  <c:v>6877.7079999999996</c:v>
                </c:pt>
                <c:pt idx="3891">
                  <c:v>6877.7130000000006</c:v>
                </c:pt>
                <c:pt idx="3892">
                  <c:v>6877.7480000000005</c:v>
                </c:pt>
                <c:pt idx="3893">
                  <c:v>6877.7560000000003</c:v>
                </c:pt>
                <c:pt idx="3894">
                  <c:v>6877.7490000000007</c:v>
                </c:pt>
                <c:pt idx="3895">
                  <c:v>6877.7760000000007</c:v>
                </c:pt>
                <c:pt idx="3896">
                  <c:v>6877.7610000000004</c:v>
                </c:pt>
                <c:pt idx="3897">
                  <c:v>6877.81</c:v>
                </c:pt>
                <c:pt idx="3898">
                  <c:v>6877.7520000000004</c:v>
                </c:pt>
                <c:pt idx="3899">
                  <c:v>6877.7840000000006</c:v>
                </c:pt>
                <c:pt idx="3900">
                  <c:v>6877.8120000000035</c:v>
                </c:pt>
                <c:pt idx="3901">
                  <c:v>6877.7630000000017</c:v>
                </c:pt>
                <c:pt idx="3902">
                  <c:v>6877.7739999999994</c:v>
                </c:pt>
                <c:pt idx="3903">
                  <c:v>6877.7840000000006</c:v>
                </c:pt>
                <c:pt idx="3904">
                  <c:v>6877.75</c:v>
                </c:pt>
                <c:pt idx="3905">
                  <c:v>6877.7870000000003</c:v>
                </c:pt>
                <c:pt idx="3906">
                  <c:v>6877.7950000000001</c:v>
                </c:pt>
                <c:pt idx="3907">
                  <c:v>6877.7620000000024</c:v>
                </c:pt>
                <c:pt idx="3908">
                  <c:v>6877.7580000000007</c:v>
                </c:pt>
                <c:pt idx="3909">
                  <c:v>6877.8270000000002</c:v>
                </c:pt>
                <c:pt idx="3910">
                  <c:v>6877.7930000000006</c:v>
                </c:pt>
                <c:pt idx="3911">
                  <c:v>6877.8060000000014</c:v>
                </c:pt>
                <c:pt idx="3912">
                  <c:v>6877.76</c:v>
                </c:pt>
                <c:pt idx="3913">
                  <c:v>6877.7449999999999</c:v>
                </c:pt>
                <c:pt idx="3914">
                  <c:v>6877.7439999999997</c:v>
                </c:pt>
                <c:pt idx="3915">
                  <c:v>6877.7510000000002</c:v>
                </c:pt>
                <c:pt idx="3916">
                  <c:v>6877.7490000000007</c:v>
                </c:pt>
                <c:pt idx="3917">
                  <c:v>6877.7790000000005</c:v>
                </c:pt>
                <c:pt idx="3918">
                  <c:v>6877.78</c:v>
                </c:pt>
                <c:pt idx="3919">
                  <c:v>6877.7760000000007</c:v>
                </c:pt>
                <c:pt idx="3920">
                  <c:v>6877.8190000000004</c:v>
                </c:pt>
                <c:pt idx="3921">
                  <c:v>6877.7960000000003</c:v>
                </c:pt>
                <c:pt idx="3922">
                  <c:v>6877.81</c:v>
                </c:pt>
                <c:pt idx="3923">
                  <c:v>6877.7889999999998</c:v>
                </c:pt>
                <c:pt idx="3924">
                  <c:v>6877.8060000000014</c:v>
                </c:pt>
                <c:pt idx="3925">
                  <c:v>6877.7610000000004</c:v>
                </c:pt>
                <c:pt idx="3926">
                  <c:v>6877.8060000000014</c:v>
                </c:pt>
                <c:pt idx="3927">
                  <c:v>6877.8200000000024</c:v>
                </c:pt>
                <c:pt idx="3928">
                  <c:v>6877.759</c:v>
                </c:pt>
                <c:pt idx="3929">
                  <c:v>6877.8520000000044</c:v>
                </c:pt>
                <c:pt idx="3930">
                  <c:v>6877.8370000000004</c:v>
                </c:pt>
                <c:pt idx="3931">
                  <c:v>6877.7790000000005</c:v>
                </c:pt>
                <c:pt idx="3932">
                  <c:v>6877.8330000000005</c:v>
                </c:pt>
                <c:pt idx="3933">
                  <c:v>6877.8540000000003</c:v>
                </c:pt>
                <c:pt idx="3934">
                  <c:v>6877.8339999999998</c:v>
                </c:pt>
                <c:pt idx="3935">
                  <c:v>6877.8220000000038</c:v>
                </c:pt>
                <c:pt idx="3936">
                  <c:v>6877.857</c:v>
                </c:pt>
                <c:pt idx="3937">
                  <c:v>6877.84</c:v>
                </c:pt>
                <c:pt idx="3938">
                  <c:v>6877.8540000000003</c:v>
                </c:pt>
                <c:pt idx="3939">
                  <c:v>6877.8520000000044</c:v>
                </c:pt>
                <c:pt idx="3940">
                  <c:v>6877.8730000000005</c:v>
                </c:pt>
                <c:pt idx="3941">
                  <c:v>6877.8040000000001</c:v>
                </c:pt>
                <c:pt idx="3942">
                  <c:v>6877.7979999999998</c:v>
                </c:pt>
                <c:pt idx="3943">
                  <c:v>6877.8280000000004</c:v>
                </c:pt>
                <c:pt idx="3944">
                  <c:v>6877.8260000000037</c:v>
                </c:pt>
                <c:pt idx="3945">
                  <c:v>6877.8940000000002</c:v>
                </c:pt>
                <c:pt idx="3946">
                  <c:v>6877.85</c:v>
                </c:pt>
                <c:pt idx="3947">
                  <c:v>6877.8410000000003</c:v>
                </c:pt>
                <c:pt idx="3948">
                  <c:v>6877.8530000000001</c:v>
                </c:pt>
                <c:pt idx="3949">
                  <c:v>6877.8960000000034</c:v>
                </c:pt>
                <c:pt idx="3950">
                  <c:v>6877.8879999999999</c:v>
                </c:pt>
                <c:pt idx="3951">
                  <c:v>6877.8310000000001</c:v>
                </c:pt>
                <c:pt idx="3952">
                  <c:v>6877.87</c:v>
                </c:pt>
                <c:pt idx="3953">
                  <c:v>6877.8490000000002</c:v>
                </c:pt>
                <c:pt idx="3954">
                  <c:v>6877.8879999999999</c:v>
                </c:pt>
                <c:pt idx="3955">
                  <c:v>6877.8510000000024</c:v>
                </c:pt>
                <c:pt idx="3956">
                  <c:v>6877.9030000000002</c:v>
                </c:pt>
                <c:pt idx="3957">
                  <c:v>6877.857</c:v>
                </c:pt>
                <c:pt idx="3958">
                  <c:v>6877.8820000000014</c:v>
                </c:pt>
                <c:pt idx="3959">
                  <c:v>6877.8980000000001</c:v>
                </c:pt>
                <c:pt idx="3960">
                  <c:v>6877.9010000000007</c:v>
                </c:pt>
                <c:pt idx="3961">
                  <c:v>6877.8970000000018</c:v>
                </c:pt>
                <c:pt idx="3962">
                  <c:v>6877.9290000000001</c:v>
                </c:pt>
                <c:pt idx="3963">
                  <c:v>6877.89</c:v>
                </c:pt>
                <c:pt idx="3964">
                  <c:v>6877.88</c:v>
                </c:pt>
                <c:pt idx="3965">
                  <c:v>6877.89</c:v>
                </c:pt>
                <c:pt idx="3966">
                  <c:v>6877.9379999999965</c:v>
                </c:pt>
                <c:pt idx="3967">
                  <c:v>6877.9280000000008</c:v>
                </c:pt>
                <c:pt idx="3968">
                  <c:v>6877.91</c:v>
                </c:pt>
                <c:pt idx="3969">
                  <c:v>6877.95</c:v>
                </c:pt>
                <c:pt idx="3970">
                  <c:v>6877.9789999999994</c:v>
                </c:pt>
                <c:pt idx="3971">
                  <c:v>6877.9030000000002</c:v>
                </c:pt>
                <c:pt idx="3972">
                  <c:v>6877.9640000000009</c:v>
                </c:pt>
                <c:pt idx="3973">
                  <c:v>6877.9699999999993</c:v>
                </c:pt>
                <c:pt idx="3974">
                  <c:v>6877.9589999999998</c:v>
                </c:pt>
                <c:pt idx="3975">
                  <c:v>6877.9679999999998</c:v>
                </c:pt>
                <c:pt idx="3976">
                  <c:v>6877.9610000000002</c:v>
                </c:pt>
                <c:pt idx="3977">
                  <c:v>6877.973</c:v>
                </c:pt>
                <c:pt idx="3978">
                  <c:v>6877.94</c:v>
                </c:pt>
                <c:pt idx="3979">
                  <c:v>6877.9319999999998</c:v>
                </c:pt>
                <c:pt idx="3980">
                  <c:v>6878.0039999999999</c:v>
                </c:pt>
                <c:pt idx="3981">
                  <c:v>6877.9839999999995</c:v>
                </c:pt>
                <c:pt idx="3982">
                  <c:v>6878.009</c:v>
                </c:pt>
                <c:pt idx="3983">
                  <c:v>6878.0389999999998</c:v>
                </c:pt>
                <c:pt idx="3984">
                  <c:v>6878.0230000000001</c:v>
                </c:pt>
                <c:pt idx="3985">
                  <c:v>6878.0190000000002</c:v>
                </c:pt>
                <c:pt idx="3986">
                  <c:v>6878.0210000000034</c:v>
                </c:pt>
                <c:pt idx="3987">
                  <c:v>6878.01</c:v>
                </c:pt>
                <c:pt idx="3988">
                  <c:v>6878.0070000000005</c:v>
                </c:pt>
                <c:pt idx="3989">
                  <c:v>6878.0070000000005</c:v>
                </c:pt>
                <c:pt idx="3990">
                  <c:v>6878.0070000000005</c:v>
                </c:pt>
                <c:pt idx="3991">
                  <c:v>6878.0039999999999</c:v>
                </c:pt>
                <c:pt idx="3992">
                  <c:v>6878.0140000000001</c:v>
                </c:pt>
                <c:pt idx="3993">
                  <c:v>6878.0470000000005</c:v>
                </c:pt>
                <c:pt idx="3994">
                  <c:v>6878.009</c:v>
                </c:pt>
                <c:pt idx="3995">
                  <c:v>6878.0190000000002</c:v>
                </c:pt>
                <c:pt idx="3996">
                  <c:v>6878.0570000000016</c:v>
                </c:pt>
                <c:pt idx="3997">
                  <c:v>6878.0130000000017</c:v>
                </c:pt>
                <c:pt idx="3998">
                  <c:v>6878.0640000000003</c:v>
                </c:pt>
                <c:pt idx="3999">
                  <c:v>6878.0340000000006</c:v>
                </c:pt>
                <c:pt idx="4000">
                  <c:v>6878.0160000000014</c:v>
                </c:pt>
                <c:pt idx="4001">
                  <c:v>6878.0280000000002</c:v>
                </c:pt>
                <c:pt idx="4002">
                  <c:v>6878.0620000000035</c:v>
                </c:pt>
                <c:pt idx="4003">
                  <c:v>6878.0730000000003</c:v>
                </c:pt>
                <c:pt idx="4004">
                  <c:v>6878.0630000000001</c:v>
                </c:pt>
                <c:pt idx="4005">
                  <c:v>6878.0470000000005</c:v>
                </c:pt>
                <c:pt idx="4006">
                  <c:v>6878.0720000000001</c:v>
                </c:pt>
                <c:pt idx="4007">
                  <c:v>6878.058</c:v>
                </c:pt>
                <c:pt idx="4008">
                  <c:v>6878.0730000000003</c:v>
                </c:pt>
                <c:pt idx="4009">
                  <c:v>6878.0880000000006</c:v>
                </c:pt>
                <c:pt idx="4010">
                  <c:v>6878.0379999999996</c:v>
                </c:pt>
                <c:pt idx="4011">
                  <c:v>6878.1040000000003</c:v>
                </c:pt>
                <c:pt idx="4012">
                  <c:v>6878.0470000000005</c:v>
                </c:pt>
                <c:pt idx="4013">
                  <c:v>6878.0730000000003</c:v>
                </c:pt>
                <c:pt idx="4014">
                  <c:v>6878.0560000000014</c:v>
                </c:pt>
                <c:pt idx="4015">
                  <c:v>6878.0479999999998</c:v>
                </c:pt>
                <c:pt idx="4016">
                  <c:v>6878.0830000000005</c:v>
                </c:pt>
                <c:pt idx="4017">
                  <c:v>6878.0430000000006</c:v>
                </c:pt>
                <c:pt idx="4018">
                  <c:v>6878.0650000000014</c:v>
                </c:pt>
                <c:pt idx="4019">
                  <c:v>6878.1040000000003</c:v>
                </c:pt>
                <c:pt idx="4020">
                  <c:v>6878.1080000000002</c:v>
                </c:pt>
                <c:pt idx="4021">
                  <c:v>6878.0910000000003</c:v>
                </c:pt>
                <c:pt idx="4022">
                  <c:v>6878.1220000000039</c:v>
                </c:pt>
                <c:pt idx="4023">
                  <c:v>6878.1100000000024</c:v>
                </c:pt>
                <c:pt idx="4024">
                  <c:v>6878.1020000000044</c:v>
                </c:pt>
                <c:pt idx="4025">
                  <c:v>6878.0950000000003</c:v>
                </c:pt>
                <c:pt idx="4026">
                  <c:v>6878.0839999999998</c:v>
                </c:pt>
                <c:pt idx="4027">
                  <c:v>6878.0950000000003</c:v>
                </c:pt>
                <c:pt idx="4028">
                  <c:v>6878.0970000000007</c:v>
                </c:pt>
                <c:pt idx="4029">
                  <c:v>6878.1050000000014</c:v>
                </c:pt>
                <c:pt idx="4030">
                  <c:v>6878.1670000000004</c:v>
                </c:pt>
                <c:pt idx="4031">
                  <c:v>6878.1110000000044</c:v>
                </c:pt>
                <c:pt idx="4032">
                  <c:v>6878.1230000000023</c:v>
                </c:pt>
                <c:pt idx="4033">
                  <c:v>6878.1560000000045</c:v>
                </c:pt>
                <c:pt idx="4034">
                  <c:v>6878.1290000000045</c:v>
                </c:pt>
                <c:pt idx="4035">
                  <c:v>6878.1060000000034</c:v>
                </c:pt>
                <c:pt idx="4036">
                  <c:v>6878.1010000000024</c:v>
                </c:pt>
                <c:pt idx="4037">
                  <c:v>6878.1230000000023</c:v>
                </c:pt>
                <c:pt idx="4038">
                  <c:v>6878.1170000000002</c:v>
                </c:pt>
                <c:pt idx="4039">
                  <c:v>6878.1440000000002</c:v>
                </c:pt>
                <c:pt idx="4040">
                  <c:v>6878.1360000000004</c:v>
                </c:pt>
                <c:pt idx="4041">
                  <c:v>6878.1490000000003</c:v>
                </c:pt>
                <c:pt idx="4042">
                  <c:v>6878.1170000000002</c:v>
                </c:pt>
                <c:pt idx="4043">
                  <c:v>6878.1720000000014</c:v>
                </c:pt>
                <c:pt idx="4044">
                  <c:v>6878.134</c:v>
                </c:pt>
                <c:pt idx="4045">
                  <c:v>6878.1260000000038</c:v>
                </c:pt>
                <c:pt idx="4046">
                  <c:v>6878.1550000000034</c:v>
                </c:pt>
                <c:pt idx="4047">
                  <c:v>6878.1660000000038</c:v>
                </c:pt>
                <c:pt idx="4048">
                  <c:v>6878.1200000000035</c:v>
                </c:pt>
                <c:pt idx="4049">
                  <c:v>6878.1690000000035</c:v>
                </c:pt>
                <c:pt idx="4050">
                  <c:v>6878.1090000000004</c:v>
                </c:pt>
                <c:pt idx="4051">
                  <c:v>6878.1580000000004</c:v>
                </c:pt>
                <c:pt idx="4052">
                  <c:v>6878.1320000000014</c:v>
                </c:pt>
                <c:pt idx="4053">
                  <c:v>6878.1840000000002</c:v>
                </c:pt>
                <c:pt idx="4054">
                  <c:v>6878.17</c:v>
                </c:pt>
                <c:pt idx="4055">
                  <c:v>6878.1630000000014</c:v>
                </c:pt>
                <c:pt idx="4056">
                  <c:v>6878.2040000000006</c:v>
                </c:pt>
                <c:pt idx="4057">
                  <c:v>6878.2150000000001</c:v>
                </c:pt>
                <c:pt idx="4058">
                  <c:v>6878.2089999999998</c:v>
                </c:pt>
                <c:pt idx="4059">
                  <c:v>6878.2170000000015</c:v>
                </c:pt>
                <c:pt idx="4060">
                  <c:v>6878.1990000000014</c:v>
                </c:pt>
                <c:pt idx="4061">
                  <c:v>6878.1500000000024</c:v>
                </c:pt>
                <c:pt idx="4062">
                  <c:v>6878.2030000000004</c:v>
                </c:pt>
                <c:pt idx="4063">
                  <c:v>6878.2270000000017</c:v>
                </c:pt>
                <c:pt idx="4064">
                  <c:v>6878.2160000000003</c:v>
                </c:pt>
                <c:pt idx="4065">
                  <c:v>6878.2050000000008</c:v>
                </c:pt>
                <c:pt idx="4066">
                  <c:v>6878.2439999999997</c:v>
                </c:pt>
                <c:pt idx="4067">
                  <c:v>6878.2050000000008</c:v>
                </c:pt>
                <c:pt idx="4068">
                  <c:v>6878.2270000000017</c:v>
                </c:pt>
                <c:pt idx="4069">
                  <c:v>6878.2420000000002</c:v>
                </c:pt>
                <c:pt idx="4070">
                  <c:v>6878.2349999999997</c:v>
                </c:pt>
                <c:pt idx="4071">
                  <c:v>6878.1980000000003</c:v>
                </c:pt>
                <c:pt idx="4072">
                  <c:v>6878.2480000000005</c:v>
                </c:pt>
                <c:pt idx="4073">
                  <c:v>6878.2210000000014</c:v>
                </c:pt>
                <c:pt idx="4074">
                  <c:v>6878.2420000000002</c:v>
                </c:pt>
                <c:pt idx="4075">
                  <c:v>6878.2280000000001</c:v>
                </c:pt>
                <c:pt idx="4076">
                  <c:v>6878.2640000000001</c:v>
                </c:pt>
                <c:pt idx="4077">
                  <c:v>6878.25</c:v>
                </c:pt>
                <c:pt idx="4078">
                  <c:v>6878.2310000000007</c:v>
                </c:pt>
                <c:pt idx="4079">
                  <c:v>6878.2310000000007</c:v>
                </c:pt>
                <c:pt idx="4080">
                  <c:v>6878.2539999999999</c:v>
                </c:pt>
                <c:pt idx="4081">
                  <c:v>6878.25</c:v>
                </c:pt>
                <c:pt idx="4082">
                  <c:v>6878.2520000000004</c:v>
                </c:pt>
                <c:pt idx="4083">
                  <c:v>6878.2550000000001</c:v>
                </c:pt>
                <c:pt idx="4084">
                  <c:v>6878.2520000000004</c:v>
                </c:pt>
                <c:pt idx="4085">
                  <c:v>6878.2480000000005</c:v>
                </c:pt>
                <c:pt idx="4086">
                  <c:v>6878.2790000000005</c:v>
                </c:pt>
                <c:pt idx="4087">
                  <c:v>6878.2620000000024</c:v>
                </c:pt>
                <c:pt idx="4088">
                  <c:v>6878.2860000000001</c:v>
                </c:pt>
                <c:pt idx="4089">
                  <c:v>6878.2950000000001</c:v>
                </c:pt>
                <c:pt idx="4090">
                  <c:v>6878.3030000000008</c:v>
                </c:pt>
                <c:pt idx="4091">
                  <c:v>6878.2930000000006</c:v>
                </c:pt>
                <c:pt idx="4092">
                  <c:v>6878.2889999999998</c:v>
                </c:pt>
                <c:pt idx="4093">
                  <c:v>6878.2979999999998</c:v>
                </c:pt>
                <c:pt idx="4094">
                  <c:v>6878.2870000000003</c:v>
                </c:pt>
                <c:pt idx="4095">
                  <c:v>6878.3190000000004</c:v>
                </c:pt>
                <c:pt idx="4096">
                  <c:v>6878.3339999999998</c:v>
                </c:pt>
                <c:pt idx="4097">
                  <c:v>6878.3230000000003</c:v>
                </c:pt>
                <c:pt idx="4098">
                  <c:v>6878.3020000000024</c:v>
                </c:pt>
                <c:pt idx="4099">
                  <c:v>6878.3470000000007</c:v>
                </c:pt>
                <c:pt idx="4100">
                  <c:v>6878.3460000000014</c:v>
                </c:pt>
                <c:pt idx="4101">
                  <c:v>6878.3540000000003</c:v>
                </c:pt>
                <c:pt idx="4102">
                  <c:v>6878.3580000000002</c:v>
                </c:pt>
                <c:pt idx="4103">
                  <c:v>6878.3280000000004</c:v>
                </c:pt>
                <c:pt idx="4104">
                  <c:v>6878.3640000000014</c:v>
                </c:pt>
                <c:pt idx="4105">
                  <c:v>6878.3530000000001</c:v>
                </c:pt>
                <c:pt idx="4106">
                  <c:v>6878.37</c:v>
                </c:pt>
                <c:pt idx="4107">
                  <c:v>6878.3520000000044</c:v>
                </c:pt>
                <c:pt idx="4108">
                  <c:v>6878.3720000000003</c:v>
                </c:pt>
                <c:pt idx="4109">
                  <c:v>6878.3779999999997</c:v>
                </c:pt>
                <c:pt idx="4110">
                  <c:v>6878.3730000000005</c:v>
                </c:pt>
                <c:pt idx="4111">
                  <c:v>6878.3530000000001</c:v>
                </c:pt>
                <c:pt idx="4112">
                  <c:v>6878.3710000000001</c:v>
                </c:pt>
                <c:pt idx="4113">
                  <c:v>6878.3660000000036</c:v>
                </c:pt>
                <c:pt idx="4114">
                  <c:v>6878.37</c:v>
                </c:pt>
                <c:pt idx="4115">
                  <c:v>6878.3810000000003</c:v>
                </c:pt>
                <c:pt idx="4116">
                  <c:v>6878.3769999999995</c:v>
                </c:pt>
                <c:pt idx="4117">
                  <c:v>6878.4290000000001</c:v>
                </c:pt>
                <c:pt idx="4118">
                  <c:v>6878.3670000000002</c:v>
                </c:pt>
                <c:pt idx="4119">
                  <c:v>6878.4170000000004</c:v>
                </c:pt>
                <c:pt idx="4120">
                  <c:v>6878.4079999999994</c:v>
                </c:pt>
                <c:pt idx="4121">
                  <c:v>6878.43</c:v>
                </c:pt>
                <c:pt idx="4122">
                  <c:v>6878.3960000000034</c:v>
                </c:pt>
                <c:pt idx="4123">
                  <c:v>6878.4049999999997</c:v>
                </c:pt>
                <c:pt idx="4124">
                  <c:v>6878.4130000000005</c:v>
                </c:pt>
                <c:pt idx="4125">
                  <c:v>6878.3779999999997</c:v>
                </c:pt>
                <c:pt idx="4126">
                  <c:v>6878.3910000000014</c:v>
                </c:pt>
                <c:pt idx="4127">
                  <c:v>6878.38</c:v>
                </c:pt>
                <c:pt idx="4128">
                  <c:v>6878.4</c:v>
                </c:pt>
                <c:pt idx="4129">
                  <c:v>6878.4329999999991</c:v>
                </c:pt>
                <c:pt idx="4130">
                  <c:v>6878.3720000000003</c:v>
                </c:pt>
                <c:pt idx="4131">
                  <c:v>6878.4139999999998</c:v>
                </c:pt>
                <c:pt idx="4132">
                  <c:v>6878.451</c:v>
                </c:pt>
                <c:pt idx="4133">
                  <c:v>6878.4589999999998</c:v>
                </c:pt>
                <c:pt idx="4134">
                  <c:v>6878.4139999999998</c:v>
                </c:pt>
                <c:pt idx="4135">
                  <c:v>6878.4090000000006</c:v>
                </c:pt>
                <c:pt idx="4136">
                  <c:v>6878.4379999999965</c:v>
                </c:pt>
                <c:pt idx="4137">
                  <c:v>6878.4450000000006</c:v>
                </c:pt>
                <c:pt idx="4138">
                  <c:v>6878.4319999999998</c:v>
                </c:pt>
                <c:pt idx="4139">
                  <c:v>6878.4530000000004</c:v>
                </c:pt>
                <c:pt idx="4140">
                  <c:v>6878.4520000000002</c:v>
                </c:pt>
                <c:pt idx="4141">
                  <c:v>6878.4190000000008</c:v>
                </c:pt>
                <c:pt idx="4142">
                  <c:v>6878.4530000000004</c:v>
                </c:pt>
                <c:pt idx="4143">
                  <c:v>6878.4589999999998</c:v>
                </c:pt>
                <c:pt idx="4144">
                  <c:v>6878.4579999999996</c:v>
                </c:pt>
                <c:pt idx="4145">
                  <c:v>6878.4470000000001</c:v>
                </c:pt>
                <c:pt idx="4146">
                  <c:v>6878.4550000000008</c:v>
                </c:pt>
                <c:pt idx="4147">
                  <c:v>6878.4859999999999</c:v>
                </c:pt>
                <c:pt idx="4148">
                  <c:v>6878.4810000000007</c:v>
                </c:pt>
                <c:pt idx="4149">
                  <c:v>6878.4839999999995</c:v>
                </c:pt>
                <c:pt idx="4150">
                  <c:v>6878.5</c:v>
                </c:pt>
                <c:pt idx="4151">
                  <c:v>6878.518</c:v>
                </c:pt>
                <c:pt idx="4152">
                  <c:v>6878.4969999999994</c:v>
                </c:pt>
                <c:pt idx="4153">
                  <c:v>6878.5309999999999</c:v>
                </c:pt>
                <c:pt idx="4154">
                  <c:v>6878.5130000000017</c:v>
                </c:pt>
                <c:pt idx="4155">
                  <c:v>6878.5360000000001</c:v>
                </c:pt>
                <c:pt idx="4156">
                  <c:v>6878.5430000000006</c:v>
                </c:pt>
                <c:pt idx="4157">
                  <c:v>6878.5340000000006</c:v>
                </c:pt>
                <c:pt idx="4158">
                  <c:v>6878.5690000000004</c:v>
                </c:pt>
                <c:pt idx="4159">
                  <c:v>6878.5260000000035</c:v>
                </c:pt>
                <c:pt idx="4160">
                  <c:v>6878.4969999999994</c:v>
                </c:pt>
                <c:pt idx="4161">
                  <c:v>6878.5370000000003</c:v>
                </c:pt>
                <c:pt idx="4162">
                  <c:v>6878.5220000000045</c:v>
                </c:pt>
                <c:pt idx="4163">
                  <c:v>6878.5630000000001</c:v>
                </c:pt>
                <c:pt idx="4164">
                  <c:v>6878.527</c:v>
                </c:pt>
                <c:pt idx="4165">
                  <c:v>6878.549</c:v>
                </c:pt>
                <c:pt idx="4166">
                  <c:v>6878.5570000000016</c:v>
                </c:pt>
                <c:pt idx="4167">
                  <c:v>6878.5329999999994</c:v>
                </c:pt>
                <c:pt idx="4168">
                  <c:v>6878.5630000000001</c:v>
                </c:pt>
                <c:pt idx="4169">
                  <c:v>6878.5769999999993</c:v>
                </c:pt>
                <c:pt idx="4170">
                  <c:v>6878.6060000000034</c:v>
                </c:pt>
                <c:pt idx="4171">
                  <c:v>6878.5550000000003</c:v>
                </c:pt>
                <c:pt idx="4172">
                  <c:v>6878.5440000000008</c:v>
                </c:pt>
                <c:pt idx="4173">
                  <c:v>6878.5720000000001</c:v>
                </c:pt>
                <c:pt idx="4174">
                  <c:v>6878.5479999999998</c:v>
                </c:pt>
                <c:pt idx="4175">
                  <c:v>6878.5870000000004</c:v>
                </c:pt>
                <c:pt idx="4176">
                  <c:v>6878.6240000000034</c:v>
                </c:pt>
                <c:pt idx="4177">
                  <c:v>6878.5790000000006</c:v>
                </c:pt>
                <c:pt idx="4178">
                  <c:v>6878.5870000000004</c:v>
                </c:pt>
                <c:pt idx="4179">
                  <c:v>6878.598</c:v>
                </c:pt>
                <c:pt idx="4180">
                  <c:v>6878.58</c:v>
                </c:pt>
                <c:pt idx="4181">
                  <c:v>6878.6060000000034</c:v>
                </c:pt>
                <c:pt idx="4182">
                  <c:v>6878.607</c:v>
                </c:pt>
                <c:pt idx="4183">
                  <c:v>6878.5970000000007</c:v>
                </c:pt>
                <c:pt idx="4184">
                  <c:v>6878.6260000000038</c:v>
                </c:pt>
                <c:pt idx="4185">
                  <c:v>6878.6170000000002</c:v>
                </c:pt>
                <c:pt idx="4186">
                  <c:v>6878.6360000000004</c:v>
                </c:pt>
                <c:pt idx="4187">
                  <c:v>6878.6</c:v>
                </c:pt>
                <c:pt idx="4188">
                  <c:v>6878.5940000000001</c:v>
                </c:pt>
                <c:pt idx="4189">
                  <c:v>6878.6500000000024</c:v>
                </c:pt>
                <c:pt idx="4190">
                  <c:v>6878.6480000000001</c:v>
                </c:pt>
                <c:pt idx="4191">
                  <c:v>6878.5930000000017</c:v>
                </c:pt>
                <c:pt idx="4192">
                  <c:v>6878.6040000000003</c:v>
                </c:pt>
                <c:pt idx="4193">
                  <c:v>6878.6250000000036</c:v>
                </c:pt>
                <c:pt idx="4194">
                  <c:v>6878.5970000000007</c:v>
                </c:pt>
                <c:pt idx="4195">
                  <c:v>6878.6240000000034</c:v>
                </c:pt>
                <c:pt idx="4196">
                  <c:v>6878.643</c:v>
                </c:pt>
                <c:pt idx="4197">
                  <c:v>6878.6310000000003</c:v>
                </c:pt>
                <c:pt idx="4198">
                  <c:v>6878.6350000000002</c:v>
                </c:pt>
                <c:pt idx="4199">
                  <c:v>6878.6080000000002</c:v>
                </c:pt>
                <c:pt idx="4200">
                  <c:v>6878.6250000000036</c:v>
                </c:pt>
                <c:pt idx="4201">
                  <c:v>6878.6350000000002</c:v>
                </c:pt>
                <c:pt idx="4202">
                  <c:v>6878.6570000000002</c:v>
                </c:pt>
                <c:pt idx="4203">
                  <c:v>6878.6920000000036</c:v>
                </c:pt>
                <c:pt idx="4204">
                  <c:v>6878.6510000000035</c:v>
                </c:pt>
                <c:pt idx="4205">
                  <c:v>6878.6500000000024</c:v>
                </c:pt>
                <c:pt idx="4206">
                  <c:v>6878.6440000000002</c:v>
                </c:pt>
                <c:pt idx="4207">
                  <c:v>6878.6620000000039</c:v>
                </c:pt>
                <c:pt idx="4208">
                  <c:v>6878.674</c:v>
                </c:pt>
                <c:pt idx="4209">
                  <c:v>6878.634</c:v>
                </c:pt>
                <c:pt idx="4210">
                  <c:v>6878.6710000000003</c:v>
                </c:pt>
                <c:pt idx="4211">
                  <c:v>6878.6670000000004</c:v>
                </c:pt>
                <c:pt idx="4212">
                  <c:v>6878.6810000000014</c:v>
                </c:pt>
                <c:pt idx="4213">
                  <c:v>6878.6760000000004</c:v>
                </c:pt>
                <c:pt idx="4214">
                  <c:v>6878.6240000000034</c:v>
                </c:pt>
                <c:pt idx="4215">
                  <c:v>6878.6930000000002</c:v>
                </c:pt>
                <c:pt idx="4216">
                  <c:v>6878.6940000000004</c:v>
                </c:pt>
                <c:pt idx="4217">
                  <c:v>6878.7160000000003</c:v>
                </c:pt>
                <c:pt idx="4218">
                  <c:v>6878.674</c:v>
                </c:pt>
                <c:pt idx="4219">
                  <c:v>6878.6780000000008</c:v>
                </c:pt>
                <c:pt idx="4220">
                  <c:v>6878.6670000000004</c:v>
                </c:pt>
                <c:pt idx="4221">
                  <c:v>6878.6770000000006</c:v>
                </c:pt>
                <c:pt idx="4222">
                  <c:v>6878.6610000000037</c:v>
                </c:pt>
                <c:pt idx="4223">
                  <c:v>6878.7030000000004</c:v>
                </c:pt>
                <c:pt idx="4224">
                  <c:v>6878.7</c:v>
                </c:pt>
                <c:pt idx="4225">
                  <c:v>6878.6900000000014</c:v>
                </c:pt>
                <c:pt idx="4226">
                  <c:v>6878.674</c:v>
                </c:pt>
                <c:pt idx="4227">
                  <c:v>6878.7079999999996</c:v>
                </c:pt>
                <c:pt idx="4228">
                  <c:v>6878.72</c:v>
                </c:pt>
                <c:pt idx="4229">
                  <c:v>6878.7260000000024</c:v>
                </c:pt>
                <c:pt idx="4230">
                  <c:v>6878.6750000000002</c:v>
                </c:pt>
                <c:pt idx="4231">
                  <c:v>6878.6730000000016</c:v>
                </c:pt>
                <c:pt idx="4232">
                  <c:v>6878.6730000000016</c:v>
                </c:pt>
                <c:pt idx="4233">
                  <c:v>6878.78</c:v>
                </c:pt>
                <c:pt idx="4234">
                  <c:v>6878.6940000000004</c:v>
                </c:pt>
                <c:pt idx="4235">
                  <c:v>6878.6950000000024</c:v>
                </c:pt>
                <c:pt idx="4236">
                  <c:v>6878.7170000000015</c:v>
                </c:pt>
                <c:pt idx="4237">
                  <c:v>6878.7140000000009</c:v>
                </c:pt>
                <c:pt idx="4238">
                  <c:v>6878.7110000000002</c:v>
                </c:pt>
                <c:pt idx="4239">
                  <c:v>6878.7280000000001</c:v>
                </c:pt>
                <c:pt idx="4240">
                  <c:v>6878.7379999999994</c:v>
                </c:pt>
                <c:pt idx="4241">
                  <c:v>6878.7439999999997</c:v>
                </c:pt>
                <c:pt idx="4242">
                  <c:v>6878.7349999999997</c:v>
                </c:pt>
                <c:pt idx="4243">
                  <c:v>6878.7210000000014</c:v>
                </c:pt>
                <c:pt idx="4244">
                  <c:v>6878.7030000000004</c:v>
                </c:pt>
                <c:pt idx="4245">
                  <c:v>6878.7220000000034</c:v>
                </c:pt>
                <c:pt idx="4246">
                  <c:v>6878.7240000000002</c:v>
                </c:pt>
                <c:pt idx="4247">
                  <c:v>6878.7330000000002</c:v>
                </c:pt>
                <c:pt idx="4248">
                  <c:v>6878.72</c:v>
                </c:pt>
                <c:pt idx="4249">
                  <c:v>6878.7439999999997</c:v>
                </c:pt>
                <c:pt idx="4250">
                  <c:v>6878.7369999999992</c:v>
                </c:pt>
                <c:pt idx="4251">
                  <c:v>6878.7620000000024</c:v>
                </c:pt>
                <c:pt idx="4252">
                  <c:v>6878.7379999999994</c:v>
                </c:pt>
                <c:pt idx="4253">
                  <c:v>6878.7829999999994</c:v>
                </c:pt>
                <c:pt idx="4254">
                  <c:v>6878.7429999999995</c:v>
                </c:pt>
                <c:pt idx="4255">
                  <c:v>6878.7439999999997</c:v>
                </c:pt>
                <c:pt idx="4256">
                  <c:v>6878.7630000000017</c:v>
                </c:pt>
                <c:pt idx="4257">
                  <c:v>6878.741</c:v>
                </c:pt>
                <c:pt idx="4258">
                  <c:v>6878.7520000000004</c:v>
                </c:pt>
                <c:pt idx="4259">
                  <c:v>6878.7530000000015</c:v>
                </c:pt>
                <c:pt idx="4260">
                  <c:v>6878.7690000000002</c:v>
                </c:pt>
                <c:pt idx="4261">
                  <c:v>6878.7339999999995</c:v>
                </c:pt>
                <c:pt idx="4262">
                  <c:v>6878.7739999999994</c:v>
                </c:pt>
                <c:pt idx="4263">
                  <c:v>6878.7809999999999</c:v>
                </c:pt>
                <c:pt idx="4264">
                  <c:v>6878.7580000000007</c:v>
                </c:pt>
                <c:pt idx="4265">
                  <c:v>6878.7690000000002</c:v>
                </c:pt>
                <c:pt idx="4266">
                  <c:v>6878.7889999999998</c:v>
                </c:pt>
                <c:pt idx="4267">
                  <c:v>6878.7429999999995</c:v>
                </c:pt>
                <c:pt idx="4268">
                  <c:v>6878.732</c:v>
                </c:pt>
                <c:pt idx="4269">
                  <c:v>6878.7719999999999</c:v>
                </c:pt>
                <c:pt idx="4270">
                  <c:v>6878.7460000000001</c:v>
                </c:pt>
                <c:pt idx="4271">
                  <c:v>6878.7460000000001</c:v>
                </c:pt>
                <c:pt idx="4272">
                  <c:v>6878.7449999999999</c:v>
                </c:pt>
                <c:pt idx="4273">
                  <c:v>6878.7889999999998</c:v>
                </c:pt>
                <c:pt idx="4274">
                  <c:v>6878.7240000000002</c:v>
                </c:pt>
                <c:pt idx="4275">
                  <c:v>6878.7640000000001</c:v>
                </c:pt>
                <c:pt idx="4276">
                  <c:v>6878.74</c:v>
                </c:pt>
                <c:pt idx="4277">
                  <c:v>6878.7809999999999</c:v>
                </c:pt>
                <c:pt idx="4278">
                  <c:v>6878.7570000000005</c:v>
                </c:pt>
                <c:pt idx="4279">
                  <c:v>6878.7480000000005</c:v>
                </c:pt>
                <c:pt idx="4280">
                  <c:v>6878.7879999999996</c:v>
                </c:pt>
                <c:pt idx="4281">
                  <c:v>6878.7719999999999</c:v>
                </c:pt>
                <c:pt idx="4282">
                  <c:v>6878.7870000000003</c:v>
                </c:pt>
                <c:pt idx="4283">
                  <c:v>6878.7860000000001</c:v>
                </c:pt>
                <c:pt idx="4284">
                  <c:v>6878.7729999999992</c:v>
                </c:pt>
                <c:pt idx="4285">
                  <c:v>6878.8</c:v>
                </c:pt>
                <c:pt idx="4286">
                  <c:v>6878.7820000000002</c:v>
                </c:pt>
                <c:pt idx="4287">
                  <c:v>6878.8050000000003</c:v>
                </c:pt>
                <c:pt idx="4288">
                  <c:v>6878.7779999999975</c:v>
                </c:pt>
                <c:pt idx="4289">
                  <c:v>6878.7889999999998</c:v>
                </c:pt>
                <c:pt idx="4290">
                  <c:v>6878.8200000000024</c:v>
                </c:pt>
                <c:pt idx="4291">
                  <c:v>6878.7779999999975</c:v>
                </c:pt>
                <c:pt idx="4292">
                  <c:v>6878.7779999999975</c:v>
                </c:pt>
                <c:pt idx="4293">
                  <c:v>6878.817</c:v>
                </c:pt>
                <c:pt idx="4294">
                  <c:v>6878.7709999999997</c:v>
                </c:pt>
                <c:pt idx="4295">
                  <c:v>6878.7889999999998</c:v>
                </c:pt>
                <c:pt idx="4296">
                  <c:v>6878.8150000000014</c:v>
                </c:pt>
                <c:pt idx="4297">
                  <c:v>6878.8200000000024</c:v>
                </c:pt>
                <c:pt idx="4298">
                  <c:v>6878.7790000000005</c:v>
                </c:pt>
                <c:pt idx="4299">
                  <c:v>6878.83</c:v>
                </c:pt>
                <c:pt idx="4300">
                  <c:v>6878.7940000000008</c:v>
                </c:pt>
                <c:pt idx="4301">
                  <c:v>6878.7719999999999</c:v>
                </c:pt>
                <c:pt idx="4302">
                  <c:v>6878.7940000000008</c:v>
                </c:pt>
                <c:pt idx="4303">
                  <c:v>6878.7910000000002</c:v>
                </c:pt>
                <c:pt idx="4304">
                  <c:v>6878.808</c:v>
                </c:pt>
                <c:pt idx="4305">
                  <c:v>6878.8030000000008</c:v>
                </c:pt>
                <c:pt idx="4306">
                  <c:v>6878.7960000000003</c:v>
                </c:pt>
                <c:pt idx="4307">
                  <c:v>6878.8070000000016</c:v>
                </c:pt>
                <c:pt idx="4308">
                  <c:v>6878.7670000000007</c:v>
                </c:pt>
                <c:pt idx="4309">
                  <c:v>6878.7030000000004</c:v>
                </c:pt>
                <c:pt idx="4310">
                  <c:v>6878.6900000000014</c:v>
                </c:pt>
                <c:pt idx="4311">
                  <c:v>6878.68</c:v>
                </c:pt>
                <c:pt idx="4312">
                  <c:v>6878.6480000000001</c:v>
                </c:pt>
                <c:pt idx="4313">
                  <c:v>6878.6760000000004</c:v>
                </c:pt>
                <c:pt idx="4314">
                  <c:v>6878.7190000000001</c:v>
                </c:pt>
                <c:pt idx="4315">
                  <c:v>6878.6810000000014</c:v>
                </c:pt>
                <c:pt idx="4316">
                  <c:v>6878.7240000000002</c:v>
                </c:pt>
                <c:pt idx="4317">
                  <c:v>6878.7429999999995</c:v>
                </c:pt>
                <c:pt idx="4318">
                  <c:v>6878.6860000000024</c:v>
                </c:pt>
                <c:pt idx="4319">
                  <c:v>6878.7089999999998</c:v>
                </c:pt>
                <c:pt idx="4320">
                  <c:v>6878.7610000000004</c:v>
                </c:pt>
                <c:pt idx="4321">
                  <c:v>6878.7270000000017</c:v>
                </c:pt>
                <c:pt idx="4322">
                  <c:v>6878.6920000000036</c:v>
                </c:pt>
                <c:pt idx="4323">
                  <c:v>6878.759</c:v>
                </c:pt>
                <c:pt idx="4324">
                  <c:v>6878.7510000000002</c:v>
                </c:pt>
                <c:pt idx="4325">
                  <c:v>6878.7020000000002</c:v>
                </c:pt>
                <c:pt idx="4326">
                  <c:v>6878.7050000000008</c:v>
                </c:pt>
                <c:pt idx="4327">
                  <c:v>6878.6880000000001</c:v>
                </c:pt>
                <c:pt idx="4328">
                  <c:v>6878.7570000000005</c:v>
                </c:pt>
                <c:pt idx="4329">
                  <c:v>6878.7330000000002</c:v>
                </c:pt>
                <c:pt idx="4330">
                  <c:v>6878.71</c:v>
                </c:pt>
                <c:pt idx="4331">
                  <c:v>6878.7089999999998</c:v>
                </c:pt>
                <c:pt idx="4332">
                  <c:v>6878.7310000000007</c:v>
                </c:pt>
                <c:pt idx="4333">
                  <c:v>6878.7570000000005</c:v>
                </c:pt>
                <c:pt idx="4334">
                  <c:v>6878.7140000000009</c:v>
                </c:pt>
                <c:pt idx="4335">
                  <c:v>6878.7179999999998</c:v>
                </c:pt>
                <c:pt idx="4336">
                  <c:v>6878.7190000000001</c:v>
                </c:pt>
                <c:pt idx="4337">
                  <c:v>6878.7330000000002</c:v>
                </c:pt>
                <c:pt idx="4338">
                  <c:v>6878.768</c:v>
                </c:pt>
                <c:pt idx="4339">
                  <c:v>6878.7580000000007</c:v>
                </c:pt>
                <c:pt idx="4340">
                  <c:v>6878.7260000000024</c:v>
                </c:pt>
                <c:pt idx="4341">
                  <c:v>6878.75</c:v>
                </c:pt>
                <c:pt idx="4342">
                  <c:v>6878.768</c:v>
                </c:pt>
                <c:pt idx="4343">
                  <c:v>6878.7280000000001</c:v>
                </c:pt>
                <c:pt idx="4344">
                  <c:v>6878.7290000000003</c:v>
                </c:pt>
                <c:pt idx="4345">
                  <c:v>6878.7270000000017</c:v>
                </c:pt>
                <c:pt idx="4346">
                  <c:v>6878.7429999999995</c:v>
                </c:pt>
                <c:pt idx="4347">
                  <c:v>6878.7349999999997</c:v>
                </c:pt>
                <c:pt idx="4348">
                  <c:v>6878.7089999999998</c:v>
                </c:pt>
                <c:pt idx="4349">
                  <c:v>6878.7550000000001</c:v>
                </c:pt>
                <c:pt idx="4350">
                  <c:v>6878.7339999999995</c:v>
                </c:pt>
                <c:pt idx="4351">
                  <c:v>6878.7310000000007</c:v>
                </c:pt>
                <c:pt idx="4352">
                  <c:v>6878.7480000000005</c:v>
                </c:pt>
                <c:pt idx="4353">
                  <c:v>6878.75</c:v>
                </c:pt>
                <c:pt idx="4354">
                  <c:v>6878.7640000000001</c:v>
                </c:pt>
                <c:pt idx="4355">
                  <c:v>6878.7179999999998</c:v>
                </c:pt>
                <c:pt idx="4356">
                  <c:v>6878.7469999999994</c:v>
                </c:pt>
                <c:pt idx="4357">
                  <c:v>6878.7349999999997</c:v>
                </c:pt>
                <c:pt idx="4358">
                  <c:v>6878.7310000000007</c:v>
                </c:pt>
                <c:pt idx="4359">
                  <c:v>6878.7570000000005</c:v>
                </c:pt>
                <c:pt idx="4360">
                  <c:v>6878.7630000000017</c:v>
                </c:pt>
                <c:pt idx="4361">
                  <c:v>6878.7709999999997</c:v>
                </c:pt>
                <c:pt idx="4362">
                  <c:v>6878.7690000000002</c:v>
                </c:pt>
                <c:pt idx="4363">
                  <c:v>6878.7359999999999</c:v>
                </c:pt>
                <c:pt idx="4364">
                  <c:v>6878.74</c:v>
                </c:pt>
                <c:pt idx="4365">
                  <c:v>6878.7170000000015</c:v>
                </c:pt>
                <c:pt idx="4366">
                  <c:v>6878.7339999999995</c:v>
                </c:pt>
                <c:pt idx="4367">
                  <c:v>6878.6440000000002</c:v>
                </c:pt>
                <c:pt idx="4368">
                  <c:v>6878.5790000000006</c:v>
                </c:pt>
                <c:pt idx="4369">
                  <c:v>6878.6390000000001</c:v>
                </c:pt>
                <c:pt idx="4370">
                  <c:v>6878.6370000000015</c:v>
                </c:pt>
                <c:pt idx="4371">
                  <c:v>6878.5630000000001</c:v>
                </c:pt>
                <c:pt idx="4372">
                  <c:v>6878.5769999999993</c:v>
                </c:pt>
                <c:pt idx="4373">
                  <c:v>6878.5710000000008</c:v>
                </c:pt>
                <c:pt idx="4374">
                  <c:v>6878.6200000000035</c:v>
                </c:pt>
                <c:pt idx="4375">
                  <c:v>6878.6020000000044</c:v>
                </c:pt>
                <c:pt idx="4376">
                  <c:v>6878.59</c:v>
                </c:pt>
                <c:pt idx="4377">
                  <c:v>6878.57</c:v>
                </c:pt>
                <c:pt idx="4378">
                  <c:v>6878.5810000000001</c:v>
                </c:pt>
                <c:pt idx="4379">
                  <c:v>6878.5990000000002</c:v>
                </c:pt>
                <c:pt idx="4380">
                  <c:v>6878.6200000000035</c:v>
                </c:pt>
                <c:pt idx="4381">
                  <c:v>6878.5890000000009</c:v>
                </c:pt>
                <c:pt idx="4382">
                  <c:v>6878.6150000000034</c:v>
                </c:pt>
                <c:pt idx="4383">
                  <c:v>6878.6570000000002</c:v>
                </c:pt>
                <c:pt idx="4384">
                  <c:v>6878.6</c:v>
                </c:pt>
                <c:pt idx="4385">
                  <c:v>6878.6310000000003</c:v>
                </c:pt>
                <c:pt idx="4386">
                  <c:v>6878.6360000000004</c:v>
                </c:pt>
                <c:pt idx="4387">
                  <c:v>6878.6270000000004</c:v>
                </c:pt>
                <c:pt idx="4388">
                  <c:v>6878.6550000000034</c:v>
                </c:pt>
                <c:pt idx="4389">
                  <c:v>6878.6450000000004</c:v>
                </c:pt>
                <c:pt idx="4390">
                  <c:v>6878.6600000000035</c:v>
                </c:pt>
                <c:pt idx="4391">
                  <c:v>6878.6320000000014</c:v>
                </c:pt>
                <c:pt idx="4392">
                  <c:v>6878.6270000000004</c:v>
                </c:pt>
                <c:pt idx="4393">
                  <c:v>6878.6350000000002</c:v>
                </c:pt>
                <c:pt idx="4394">
                  <c:v>6878.6270000000004</c:v>
                </c:pt>
                <c:pt idx="4395">
                  <c:v>6878.6230000000023</c:v>
                </c:pt>
                <c:pt idx="4396">
                  <c:v>6878.6620000000039</c:v>
                </c:pt>
                <c:pt idx="4397">
                  <c:v>6878.6410000000014</c:v>
                </c:pt>
                <c:pt idx="4398">
                  <c:v>6878.5930000000017</c:v>
                </c:pt>
                <c:pt idx="4399">
                  <c:v>6878.6470000000018</c:v>
                </c:pt>
                <c:pt idx="4400">
                  <c:v>6878.6560000000045</c:v>
                </c:pt>
                <c:pt idx="4401">
                  <c:v>6878.6880000000001</c:v>
                </c:pt>
                <c:pt idx="4402">
                  <c:v>6878.6420000000035</c:v>
                </c:pt>
                <c:pt idx="4403">
                  <c:v>6878.6330000000007</c:v>
                </c:pt>
                <c:pt idx="4404">
                  <c:v>6878.6360000000004</c:v>
                </c:pt>
                <c:pt idx="4405">
                  <c:v>6878.6170000000002</c:v>
                </c:pt>
                <c:pt idx="4406">
                  <c:v>6878.6960000000036</c:v>
                </c:pt>
                <c:pt idx="4407">
                  <c:v>6878.6530000000002</c:v>
                </c:pt>
                <c:pt idx="4408">
                  <c:v>6878.6820000000034</c:v>
                </c:pt>
                <c:pt idx="4409">
                  <c:v>6878.6390000000001</c:v>
                </c:pt>
                <c:pt idx="4410">
                  <c:v>6878.6880000000001</c:v>
                </c:pt>
                <c:pt idx="4411">
                  <c:v>6878.6500000000024</c:v>
                </c:pt>
                <c:pt idx="4412">
                  <c:v>6878.67</c:v>
                </c:pt>
                <c:pt idx="4413">
                  <c:v>6878.6650000000036</c:v>
                </c:pt>
                <c:pt idx="4414">
                  <c:v>6878.6670000000004</c:v>
                </c:pt>
                <c:pt idx="4415">
                  <c:v>6878.64</c:v>
                </c:pt>
                <c:pt idx="4416">
                  <c:v>6878.6460000000034</c:v>
                </c:pt>
                <c:pt idx="4417">
                  <c:v>6878.6460000000034</c:v>
                </c:pt>
                <c:pt idx="4418">
                  <c:v>6878.7060000000001</c:v>
                </c:pt>
                <c:pt idx="4419">
                  <c:v>6878.701</c:v>
                </c:pt>
                <c:pt idx="4420">
                  <c:v>6878.6780000000008</c:v>
                </c:pt>
                <c:pt idx="4421">
                  <c:v>6878.7140000000009</c:v>
                </c:pt>
                <c:pt idx="4422">
                  <c:v>6878.6870000000008</c:v>
                </c:pt>
                <c:pt idx="4423">
                  <c:v>6878.7250000000004</c:v>
                </c:pt>
                <c:pt idx="4424">
                  <c:v>6878.6790000000001</c:v>
                </c:pt>
                <c:pt idx="4425">
                  <c:v>6878.6990000000014</c:v>
                </c:pt>
                <c:pt idx="4426">
                  <c:v>6878.6580000000004</c:v>
                </c:pt>
                <c:pt idx="4427">
                  <c:v>6878.6950000000024</c:v>
                </c:pt>
                <c:pt idx="4428">
                  <c:v>6878.6720000000014</c:v>
                </c:pt>
                <c:pt idx="4429">
                  <c:v>6878.7079999999996</c:v>
                </c:pt>
                <c:pt idx="4430">
                  <c:v>6878.6920000000036</c:v>
                </c:pt>
                <c:pt idx="4431">
                  <c:v>6878.6780000000008</c:v>
                </c:pt>
                <c:pt idx="4432">
                  <c:v>6878.7020000000002</c:v>
                </c:pt>
                <c:pt idx="4433">
                  <c:v>6878.7060000000001</c:v>
                </c:pt>
                <c:pt idx="4434">
                  <c:v>6878.7110000000002</c:v>
                </c:pt>
                <c:pt idx="4435">
                  <c:v>6878.6980000000003</c:v>
                </c:pt>
                <c:pt idx="4436">
                  <c:v>6878.71</c:v>
                </c:pt>
                <c:pt idx="4437">
                  <c:v>6878.7079999999996</c:v>
                </c:pt>
                <c:pt idx="4438">
                  <c:v>6878.7250000000004</c:v>
                </c:pt>
                <c:pt idx="4439">
                  <c:v>6878.7089999999998</c:v>
                </c:pt>
                <c:pt idx="4440">
                  <c:v>6878.7020000000002</c:v>
                </c:pt>
                <c:pt idx="4441">
                  <c:v>6878.7210000000014</c:v>
                </c:pt>
                <c:pt idx="4442">
                  <c:v>6878.7030000000004</c:v>
                </c:pt>
                <c:pt idx="4443">
                  <c:v>6878.7190000000001</c:v>
                </c:pt>
                <c:pt idx="4444">
                  <c:v>6878.7179999999998</c:v>
                </c:pt>
                <c:pt idx="4445">
                  <c:v>6878.732</c:v>
                </c:pt>
                <c:pt idx="4446">
                  <c:v>6878.7190000000001</c:v>
                </c:pt>
                <c:pt idx="4447">
                  <c:v>6878.71</c:v>
                </c:pt>
                <c:pt idx="4448">
                  <c:v>6878.7240000000002</c:v>
                </c:pt>
                <c:pt idx="4449">
                  <c:v>6878.741</c:v>
                </c:pt>
                <c:pt idx="4450">
                  <c:v>6878.7220000000034</c:v>
                </c:pt>
                <c:pt idx="4451">
                  <c:v>6878.7179999999998</c:v>
                </c:pt>
                <c:pt idx="4452">
                  <c:v>6878.741</c:v>
                </c:pt>
                <c:pt idx="4453">
                  <c:v>6878.7610000000004</c:v>
                </c:pt>
                <c:pt idx="4454">
                  <c:v>6878.74</c:v>
                </c:pt>
                <c:pt idx="4455">
                  <c:v>6878.7429999999995</c:v>
                </c:pt>
                <c:pt idx="4456">
                  <c:v>6878.7330000000002</c:v>
                </c:pt>
                <c:pt idx="4457">
                  <c:v>6878.7490000000007</c:v>
                </c:pt>
                <c:pt idx="4458">
                  <c:v>6878.7359999999999</c:v>
                </c:pt>
                <c:pt idx="4459">
                  <c:v>6878.7079999999996</c:v>
                </c:pt>
                <c:pt idx="4460">
                  <c:v>6878.7390000000005</c:v>
                </c:pt>
                <c:pt idx="4461">
                  <c:v>6878.7439999999997</c:v>
                </c:pt>
                <c:pt idx="4462">
                  <c:v>6878.73</c:v>
                </c:pt>
                <c:pt idx="4463">
                  <c:v>6878.7439999999997</c:v>
                </c:pt>
                <c:pt idx="4464">
                  <c:v>6878.759</c:v>
                </c:pt>
                <c:pt idx="4465">
                  <c:v>6878.7130000000006</c:v>
                </c:pt>
                <c:pt idx="4466">
                  <c:v>6878.7850000000008</c:v>
                </c:pt>
                <c:pt idx="4467">
                  <c:v>6878.7840000000006</c:v>
                </c:pt>
                <c:pt idx="4468">
                  <c:v>6878.7349999999997</c:v>
                </c:pt>
                <c:pt idx="4469">
                  <c:v>6878.732</c:v>
                </c:pt>
                <c:pt idx="4470">
                  <c:v>6878.7879999999996</c:v>
                </c:pt>
                <c:pt idx="4471">
                  <c:v>6878.7449999999999</c:v>
                </c:pt>
                <c:pt idx="4472">
                  <c:v>6878.7610000000004</c:v>
                </c:pt>
                <c:pt idx="4473">
                  <c:v>6878.7889999999998</c:v>
                </c:pt>
                <c:pt idx="4474">
                  <c:v>6878.7840000000006</c:v>
                </c:pt>
                <c:pt idx="4475">
                  <c:v>6878.7520000000004</c:v>
                </c:pt>
                <c:pt idx="4476">
                  <c:v>6878.7510000000002</c:v>
                </c:pt>
                <c:pt idx="4477">
                  <c:v>6878.7660000000014</c:v>
                </c:pt>
                <c:pt idx="4478">
                  <c:v>6878.7359999999999</c:v>
                </c:pt>
                <c:pt idx="4479">
                  <c:v>6878.7490000000007</c:v>
                </c:pt>
                <c:pt idx="4480">
                  <c:v>6878.7369999999992</c:v>
                </c:pt>
                <c:pt idx="4481">
                  <c:v>6878.7190000000001</c:v>
                </c:pt>
                <c:pt idx="4482">
                  <c:v>6878.7760000000007</c:v>
                </c:pt>
                <c:pt idx="4483">
                  <c:v>6878.7809999999999</c:v>
                </c:pt>
                <c:pt idx="4484">
                  <c:v>6878.7709999999997</c:v>
                </c:pt>
                <c:pt idx="4485">
                  <c:v>6878.7690000000002</c:v>
                </c:pt>
                <c:pt idx="4486">
                  <c:v>6878.7879999999996</c:v>
                </c:pt>
                <c:pt idx="4487">
                  <c:v>6878.732</c:v>
                </c:pt>
                <c:pt idx="4488">
                  <c:v>6878.7790000000005</c:v>
                </c:pt>
                <c:pt idx="4489">
                  <c:v>6878.7709999999997</c:v>
                </c:pt>
                <c:pt idx="4490">
                  <c:v>6878.7449999999999</c:v>
                </c:pt>
                <c:pt idx="4491">
                  <c:v>6878.7940000000008</c:v>
                </c:pt>
                <c:pt idx="4492">
                  <c:v>6878.7670000000007</c:v>
                </c:pt>
                <c:pt idx="4493">
                  <c:v>6878.8040000000001</c:v>
                </c:pt>
                <c:pt idx="4494">
                  <c:v>6878.7660000000014</c:v>
                </c:pt>
                <c:pt idx="4495">
                  <c:v>6878.7889999999998</c:v>
                </c:pt>
                <c:pt idx="4496">
                  <c:v>6878.7630000000017</c:v>
                </c:pt>
                <c:pt idx="4497">
                  <c:v>6878.7930000000006</c:v>
                </c:pt>
                <c:pt idx="4498">
                  <c:v>6878.7709999999997</c:v>
                </c:pt>
                <c:pt idx="4499">
                  <c:v>6878.7809999999999</c:v>
                </c:pt>
                <c:pt idx="4500">
                  <c:v>6878.7809999999999</c:v>
                </c:pt>
                <c:pt idx="4501">
                  <c:v>6878.7960000000003</c:v>
                </c:pt>
                <c:pt idx="4502">
                  <c:v>6878.7950000000001</c:v>
                </c:pt>
                <c:pt idx="4503">
                  <c:v>6878.7809999999999</c:v>
                </c:pt>
                <c:pt idx="4504">
                  <c:v>6878.8</c:v>
                </c:pt>
                <c:pt idx="4505">
                  <c:v>6878.8060000000014</c:v>
                </c:pt>
                <c:pt idx="4506">
                  <c:v>6878.7910000000002</c:v>
                </c:pt>
                <c:pt idx="4507">
                  <c:v>6878.8440000000001</c:v>
                </c:pt>
                <c:pt idx="4508">
                  <c:v>6878.8020000000024</c:v>
                </c:pt>
                <c:pt idx="4509">
                  <c:v>6878.8210000000036</c:v>
                </c:pt>
                <c:pt idx="4510">
                  <c:v>6878.8180000000002</c:v>
                </c:pt>
                <c:pt idx="4511">
                  <c:v>6878.7979999999998</c:v>
                </c:pt>
                <c:pt idx="4512">
                  <c:v>6878.8020000000024</c:v>
                </c:pt>
                <c:pt idx="4513">
                  <c:v>6878.8450000000003</c:v>
                </c:pt>
                <c:pt idx="4514">
                  <c:v>6878.8</c:v>
                </c:pt>
                <c:pt idx="4515">
                  <c:v>6878.7870000000003</c:v>
                </c:pt>
                <c:pt idx="4516">
                  <c:v>6878.8130000000001</c:v>
                </c:pt>
                <c:pt idx="4517">
                  <c:v>6878.8</c:v>
                </c:pt>
                <c:pt idx="4518">
                  <c:v>6878.8090000000002</c:v>
                </c:pt>
                <c:pt idx="4519">
                  <c:v>6878.8220000000038</c:v>
                </c:pt>
                <c:pt idx="4520">
                  <c:v>6878.8430000000017</c:v>
                </c:pt>
                <c:pt idx="4521">
                  <c:v>6878.8050000000003</c:v>
                </c:pt>
                <c:pt idx="4522">
                  <c:v>6878.8150000000014</c:v>
                </c:pt>
                <c:pt idx="4523">
                  <c:v>6878.7760000000007</c:v>
                </c:pt>
                <c:pt idx="4524">
                  <c:v>6878.8230000000003</c:v>
                </c:pt>
                <c:pt idx="4525">
                  <c:v>6878.8060000000014</c:v>
                </c:pt>
                <c:pt idx="4526">
                  <c:v>6878.8330000000005</c:v>
                </c:pt>
                <c:pt idx="4527">
                  <c:v>6878.8320000000003</c:v>
                </c:pt>
                <c:pt idx="4528">
                  <c:v>6878.7820000000002</c:v>
                </c:pt>
                <c:pt idx="4529">
                  <c:v>6878.8460000000014</c:v>
                </c:pt>
                <c:pt idx="4530">
                  <c:v>6878.8380000000006</c:v>
                </c:pt>
                <c:pt idx="4531">
                  <c:v>6878.8220000000038</c:v>
                </c:pt>
                <c:pt idx="4532">
                  <c:v>6878.7910000000002</c:v>
                </c:pt>
                <c:pt idx="4533">
                  <c:v>6878.8200000000024</c:v>
                </c:pt>
                <c:pt idx="4534">
                  <c:v>6878.8380000000006</c:v>
                </c:pt>
                <c:pt idx="4535">
                  <c:v>6878.8390000000009</c:v>
                </c:pt>
                <c:pt idx="4536">
                  <c:v>6878.8540000000003</c:v>
                </c:pt>
                <c:pt idx="4537">
                  <c:v>6878.81</c:v>
                </c:pt>
                <c:pt idx="4538">
                  <c:v>6878.8360000000002</c:v>
                </c:pt>
                <c:pt idx="4539">
                  <c:v>6878.799</c:v>
                </c:pt>
                <c:pt idx="4540">
                  <c:v>6878.8360000000002</c:v>
                </c:pt>
                <c:pt idx="4541">
                  <c:v>6878.8110000000024</c:v>
                </c:pt>
                <c:pt idx="4542">
                  <c:v>6878.8339999999998</c:v>
                </c:pt>
                <c:pt idx="4543">
                  <c:v>6878.8390000000009</c:v>
                </c:pt>
                <c:pt idx="4544">
                  <c:v>6878.8160000000034</c:v>
                </c:pt>
                <c:pt idx="4545">
                  <c:v>6878.8250000000044</c:v>
                </c:pt>
                <c:pt idx="4546">
                  <c:v>6878.8610000000044</c:v>
                </c:pt>
                <c:pt idx="4547">
                  <c:v>6878.8190000000004</c:v>
                </c:pt>
                <c:pt idx="4548">
                  <c:v>6878.8190000000004</c:v>
                </c:pt>
                <c:pt idx="4549">
                  <c:v>6878.8850000000002</c:v>
                </c:pt>
                <c:pt idx="4550">
                  <c:v>6878.817</c:v>
                </c:pt>
                <c:pt idx="4551">
                  <c:v>6878.8200000000024</c:v>
                </c:pt>
                <c:pt idx="4552">
                  <c:v>6878.8460000000014</c:v>
                </c:pt>
                <c:pt idx="4553">
                  <c:v>6878.85</c:v>
                </c:pt>
                <c:pt idx="4554">
                  <c:v>6878.8210000000036</c:v>
                </c:pt>
                <c:pt idx="4555">
                  <c:v>6878.8230000000003</c:v>
                </c:pt>
                <c:pt idx="4556">
                  <c:v>6878.8510000000024</c:v>
                </c:pt>
                <c:pt idx="4557">
                  <c:v>6878.848</c:v>
                </c:pt>
                <c:pt idx="4558">
                  <c:v>6878.8420000000024</c:v>
                </c:pt>
                <c:pt idx="4559">
                  <c:v>6878.8430000000017</c:v>
                </c:pt>
                <c:pt idx="4560">
                  <c:v>6878.835</c:v>
                </c:pt>
                <c:pt idx="4561">
                  <c:v>6878.8510000000024</c:v>
                </c:pt>
                <c:pt idx="4562">
                  <c:v>6878.8280000000004</c:v>
                </c:pt>
                <c:pt idx="4563">
                  <c:v>6878.8640000000014</c:v>
                </c:pt>
                <c:pt idx="4564">
                  <c:v>6878.8520000000044</c:v>
                </c:pt>
                <c:pt idx="4565">
                  <c:v>6878.7979999999998</c:v>
                </c:pt>
                <c:pt idx="4566">
                  <c:v>6878.8120000000035</c:v>
                </c:pt>
                <c:pt idx="4567">
                  <c:v>6878.81</c:v>
                </c:pt>
                <c:pt idx="4568">
                  <c:v>6878.8120000000035</c:v>
                </c:pt>
                <c:pt idx="4569">
                  <c:v>6878.8250000000044</c:v>
                </c:pt>
                <c:pt idx="4570">
                  <c:v>6878.8110000000024</c:v>
                </c:pt>
                <c:pt idx="4571">
                  <c:v>6878.8280000000004</c:v>
                </c:pt>
                <c:pt idx="4572">
                  <c:v>6878.8130000000001</c:v>
                </c:pt>
                <c:pt idx="4573">
                  <c:v>6878.7809999999999</c:v>
                </c:pt>
                <c:pt idx="4574">
                  <c:v>6878.8070000000016</c:v>
                </c:pt>
                <c:pt idx="4575">
                  <c:v>6878.8380000000006</c:v>
                </c:pt>
                <c:pt idx="4576">
                  <c:v>6878.8130000000001</c:v>
                </c:pt>
                <c:pt idx="4577">
                  <c:v>6878.8430000000017</c:v>
                </c:pt>
                <c:pt idx="4578">
                  <c:v>6878.7970000000005</c:v>
                </c:pt>
                <c:pt idx="4579">
                  <c:v>6878.7719999999999</c:v>
                </c:pt>
                <c:pt idx="4580">
                  <c:v>6878.7760000000007</c:v>
                </c:pt>
                <c:pt idx="4581">
                  <c:v>6878.7620000000024</c:v>
                </c:pt>
                <c:pt idx="4582">
                  <c:v>6878.7719999999999</c:v>
                </c:pt>
                <c:pt idx="4583">
                  <c:v>6878.7920000000004</c:v>
                </c:pt>
                <c:pt idx="4584">
                  <c:v>6878.74</c:v>
                </c:pt>
                <c:pt idx="4585">
                  <c:v>6878.7699999999995</c:v>
                </c:pt>
                <c:pt idx="4586">
                  <c:v>6878.7879999999996</c:v>
                </c:pt>
                <c:pt idx="4587">
                  <c:v>6878.7469999999994</c:v>
                </c:pt>
                <c:pt idx="4588">
                  <c:v>6878.741</c:v>
                </c:pt>
                <c:pt idx="4589">
                  <c:v>6878.7709999999997</c:v>
                </c:pt>
                <c:pt idx="4590">
                  <c:v>6878.75</c:v>
                </c:pt>
                <c:pt idx="4591">
                  <c:v>6878.7339999999995</c:v>
                </c:pt>
                <c:pt idx="4592">
                  <c:v>6878.7530000000015</c:v>
                </c:pt>
                <c:pt idx="4593">
                  <c:v>6878.7550000000001</c:v>
                </c:pt>
                <c:pt idx="4594">
                  <c:v>6878.7449999999999</c:v>
                </c:pt>
                <c:pt idx="4595">
                  <c:v>6878.7580000000007</c:v>
                </c:pt>
                <c:pt idx="4596">
                  <c:v>6878.7640000000001</c:v>
                </c:pt>
                <c:pt idx="4597">
                  <c:v>6878.7290000000003</c:v>
                </c:pt>
                <c:pt idx="4598">
                  <c:v>6878.7270000000017</c:v>
                </c:pt>
                <c:pt idx="4599">
                  <c:v>6878.7369999999992</c:v>
                </c:pt>
                <c:pt idx="4600">
                  <c:v>6878.7060000000001</c:v>
                </c:pt>
                <c:pt idx="4601">
                  <c:v>6878.7429999999995</c:v>
                </c:pt>
                <c:pt idx="4602">
                  <c:v>6878.7330000000002</c:v>
                </c:pt>
                <c:pt idx="4603">
                  <c:v>6878.7469999999994</c:v>
                </c:pt>
                <c:pt idx="4604">
                  <c:v>6878.7170000000015</c:v>
                </c:pt>
                <c:pt idx="4605">
                  <c:v>6878.7120000000004</c:v>
                </c:pt>
                <c:pt idx="4606">
                  <c:v>6878.7610000000004</c:v>
                </c:pt>
                <c:pt idx="4607">
                  <c:v>6878.7449999999999</c:v>
                </c:pt>
                <c:pt idx="4608">
                  <c:v>6878.7270000000017</c:v>
                </c:pt>
                <c:pt idx="4609">
                  <c:v>6878.7120000000004</c:v>
                </c:pt>
                <c:pt idx="4610">
                  <c:v>6878.7449999999999</c:v>
                </c:pt>
                <c:pt idx="4611">
                  <c:v>6878.73</c:v>
                </c:pt>
                <c:pt idx="4612">
                  <c:v>6878.7480000000005</c:v>
                </c:pt>
                <c:pt idx="4613">
                  <c:v>6878.7390000000005</c:v>
                </c:pt>
                <c:pt idx="4614">
                  <c:v>6878.7510000000002</c:v>
                </c:pt>
                <c:pt idx="4615">
                  <c:v>6878.74</c:v>
                </c:pt>
                <c:pt idx="4616">
                  <c:v>6878.7170000000015</c:v>
                </c:pt>
                <c:pt idx="4617">
                  <c:v>6878.6960000000036</c:v>
                </c:pt>
                <c:pt idx="4618">
                  <c:v>6878.701</c:v>
                </c:pt>
                <c:pt idx="4619">
                  <c:v>6878.73</c:v>
                </c:pt>
                <c:pt idx="4620">
                  <c:v>6878.7290000000003</c:v>
                </c:pt>
                <c:pt idx="4621">
                  <c:v>6878.6810000000014</c:v>
                </c:pt>
                <c:pt idx="4622">
                  <c:v>6878.7079999999996</c:v>
                </c:pt>
                <c:pt idx="4623">
                  <c:v>6878.7469999999994</c:v>
                </c:pt>
                <c:pt idx="4624">
                  <c:v>6878.6910000000034</c:v>
                </c:pt>
                <c:pt idx="4625">
                  <c:v>6878.701</c:v>
                </c:pt>
                <c:pt idx="4626">
                  <c:v>6878.7250000000004</c:v>
                </c:pt>
                <c:pt idx="4627">
                  <c:v>6878.71</c:v>
                </c:pt>
                <c:pt idx="4628">
                  <c:v>6878.7190000000001</c:v>
                </c:pt>
                <c:pt idx="4629">
                  <c:v>6878.6880000000001</c:v>
                </c:pt>
                <c:pt idx="4630">
                  <c:v>6878.6850000000004</c:v>
                </c:pt>
                <c:pt idx="4631">
                  <c:v>6878.6670000000004</c:v>
                </c:pt>
                <c:pt idx="4632">
                  <c:v>6878.7079999999996</c:v>
                </c:pt>
                <c:pt idx="4633">
                  <c:v>6878.7079999999996</c:v>
                </c:pt>
                <c:pt idx="4634">
                  <c:v>6878.7280000000001</c:v>
                </c:pt>
                <c:pt idx="4635">
                  <c:v>6878.6810000000014</c:v>
                </c:pt>
                <c:pt idx="4636">
                  <c:v>6878.7170000000015</c:v>
                </c:pt>
                <c:pt idx="4637">
                  <c:v>6878.6750000000002</c:v>
                </c:pt>
                <c:pt idx="4638">
                  <c:v>6878.7050000000008</c:v>
                </c:pt>
                <c:pt idx="4639">
                  <c:v>6878.7280000000001</c:v>
                </c:pt>
                <c:pt idx="4640">
                  <c:v>6878.7349999999997</c:v>
                </c:pt>
                <c:pt idx="4641">
                  <c:v>6878.7079999999996</c:v>
                </c:pt>
                <c:pt idx="4642">
                  <c:v>6878.7050000000008</c:v>
                </c:pt>
                <c:pt idx="4643">
                  <c:v>6878.7290000000003</c:v>
                </c:pt>
                <c:pt idx="4644">
                  <c:v>6878.683</c:v>
                </c:pt>
                <c:pt idx="4645">
                  <c:v>6878.7040000000006</c:v>
                </c:pt>
                <c:pt idx="4646">
                  <c:v>6878.6870000000008</c:v>
                </c:pt>
                <c:pt idx="4647">
                  <c:v>6878.732</c:v>
                </c:pt>
                <c:pt idx="4648">
                  <c:v>6878.6890000000003</c:v>
                </c:pt>
                <c:pt idx="4649">
                  <c:v>6878.7020000000002</c:v>
                </c:pt>
                <c:pt idx="4650">
                  <c:v>6878.7120000000004</c:v>
                </c:pt>
                <c:pt idx="4651">
                  <c:v>6878.7030000000004</c:v>
                </c:pt>
                <c:pt idx="4652">
                  <c:v>6878.6900000000014</c:v>
                </c:pt>
                <c:pt idx="4653">
                  <c:v>6878.6940000000004</c:v>
                </c:pt>
                <c:pt idx="4654">
                  <c:v>6878.7030000000004</c:v>
                </c:pt>
                <c:pt idx="4655">
                  <c:v>6878.683</c:v>
                </c:pt>
                <c:pt idx="4656">
                  <c:v>6878.7079999999996</c:v>
                </c:pt>
                <c:pt idx="4657">
                  <c:v>6878.7130000000006</c:v>
                </c:pt>
                <c:pt idx="4658">
                  <c:v>6878.68</c:v>
                </c:pt>
                <c:pt idx="4659">
                  <c:v>6878.7040000000006</c:v>
                </c:pt>
                <c:pt idx="4660">
                  <c:v>6878.6950000000024</c:v>
                </c:pt>
                <c:pt idx="4661">
                  <c:v>6878.7060000000001</c:v>
                </c:pt>
                <c:pt idx="4662">
                  <c:v>6878.701</c:v>
                </c:pt>
                <c:pt idx="4663">
                  <c:v>6878.7079999999996</c:v>
                </c:pt>
                <c:pt idx="4664">
                  <c:v>6878.7270000000017</c:v>
                </c:pt>
                <c:pt idx="4665">
                  <c:v>6878.7250000000004</c:v>
                </c:pt>
                <c:pt idx="4666">
                  <c:v>6878.74</c:v>
                </c:pt>
                <c:pt idx="4667">
                  <c:v>6878.72</c:v>
                </c:pt>
                <c:pt idx="4668">
                  <c:v>6878.6980000000003</c:v>
                </c:pt>
                <c:pt idx="4669">
                  <c:v>6878.7469999999994</c:v>
                </c:pt>
                <c:pt idx="4670">
                  <c:v>6878.7260000000024</c:v>
                </c:pt>
                <c:pt idx="4671">
                  <c:v>6878.7079999999996</c:v>
                </c:pt>
                <c:pt idx="4672">
                  <c:v>6878.7220000000034</c:v>
                </c:pt>
                <c:pt idx="4673">
                  <c:v>6878.7079999999996</c:v>
                </c:pt>
                <c:pt idx="4674">
                  <c:v>6878.72</c:v>
                </c:pt>
                <c:pt idx="4675">
                  <c:v>6878.7640000000001</c:v>
                </c:pt>
                <c:pt idx="4676">
                  <c:v>6878.7369999999992</c:v>
                </c:pt>
                <c:pt idx="4677">
                  <c:v>6878.74</c:v>
                </c:pt>
                <c:pt idx="4678">
                  <c:v>6878.7179999999998</c:v>
                </c:pt>
                <c:pt idx="4679">
                  <c:v>6878.7310000000007</c:v>
                </c:pt>
                <c:pt idx="4680">
                  <c:v>6878.7179999999998</c:v>
                </c:pt>
                <c:pt idx="4681">
                  <c:v>6878.73</c:v>
                </c:pt>
                <c:pt idx="4682">
                  <c:v>6878.7330000000002</c:v>
                </c:pt>
                <c:pt idx="4683">
                  <c:v>6878.7490000000007</c:v>
                </c:pt>
                <c:pt idx="4684">
                  <c:v>6878.7170000000015</c:v>
                </c:pt>
                <c:pt idx="4685">
                  <c:v>6878.7020000000002</c:v>
                </c:pt>
                <c:pt idx="4686">
                  <c:v>6878.7379999999994</c:v>
                </c:pt>
                <c:pt idx="4687">
                  <c:v>6878.6910000000034</c:v>
                </c:pt>
                <c:pt idx="4688">
                  <c:v>6878.7089999999998</c:v>
                </c:pt>
                <c:pt idx="4689">
                  <c:v>6878.7630000000017</c:v>
                </c:pt>
                <c:pt idx="4690">
                  <c:v>6878.7469999999994</c:v>
                </c:pt>
                <c:pt idx="4691">
                  <c:v>6878.7220000000034</c:v>
                </c:pt>
                <c:pt idx="4692">
                  <c:v>6878.7330000000002</c:v>
                </c:pt>
                <c:pt idx="4693">
                  <c:v>6878.7079999999996</c:v>
                </c:pt>
                <c:pt idx="4694">
                  <c:v>6878.7560000000003</c:v>
                </c:pt>
                <c:pt idx="4695">
                  <c:v>6878.7510000000002</c:v>
                </c:pt>
                <c:pt idx="4696">
                  <c:v>6878.7650000000003</c:v>
                </c:pt>
                <c:pt idx="4697">
                  <c:v>6878.7179999999998</c:v>
                </c:pt>
                <c:pt idx="4698">
                  <c:v>6878.7349999999997</c:v>
                </c:pt>
                <c:pt idx="4699">
                  <c:v>6878.6970000000001</c:v>
                </c:pt>
                <c:pt idx="4700">
                  <c:v>6878.7339999999995</c:v>
                </c:pt>
                <c:pt idx="4701">
                  <c:v>6878.6950000000024</c:v>
                </c:pt>
                <c:pt idx="4702">
                  <c:v>6878.7070000000003</c:v>
                </c:pt>
                <c:pt idx="4703">
                  <c:v>6878.7449999999999</c:v>
                </c:pt>
                <c:pt idx="4704">
                  <c:v>6878.72</c:v>
                </c:pt>
                <c:pt idx="4705">
                  <c:v>6878.7690000000002</c:v>
                </c:pt>
                <c:pt idx="4706">
                  <c:v>6878.7650000000003</c:v>
                </c:pt>
                <c:pt idx="4707">
                  <c:v>6878.7020000000002</c:v>
                </c:pt>
                <c:pt idx="4708">
                  <c:v>6878.7530000000015</c:v>
                </c:pt>
                <c:pt idx="4709">
                  <c:v>6878.7469999999994</c:v>
                </c:pt>
                <c:pt idx="4710">
                  <c:v>6878.7250000000004</c:v>
                </c:pt>
                <c:pt idx="4711">
                  <c:v>6878.7290000000003</c:v>
                </c:pt>
                <c:pt idx="4712">
                  <c:v>6878.7739999999994</c:v>
                </c:pt>
                <c:pt idx="4713">
                  <c:v>6878.7660000000014</c:v>
                </c:pt>
                <c:pt idx="4714">
                  <c:v>6878.7439999999997</c:v>
                </c:pt>
                <c:pt idx="4715">
                  <c:v>6878.7690000000002</c:v>
                </c:pt>
                <c:pt idx="4716">
                  <c:v>6878.7809999999999</c:v>
                </c:pt>
                <c:pt idx="4717">
                  <c:v>6878.7670000000007</c:v>
                </c:pt>
                <c:pt idx="4718">
                  <c:v>6878.7469999999994</c:v>
                </c:pt>
                <c:pt idx="4719">
                  <c:v>6878.7520000000004</c:v>
                </c:pt>
                <c:pt idx="4720">
                  <c:v>6878.7809999999999</c:v>
                </c:pt>
                <c:pt idx="4721">
                  <c:v>6878.75</c:v>
                </c:pt>
                <c:pt idx="4722">
                  <c:v>6878.7539999999999</c:v>
                </c:pt>
                <c:pt idx="4723">
                  <c:v>6878.78</c:v>
                </c:pt>
                <c:pt idx="4724">
                  <c:v>6878.7240000000002</c:v>
                </c:pt>
                <c:pt idx="4725">
                  <c:v>6878.7580000000007</c:v>
                </c:pt>
                <c:pt idx="4726">
                  <c:v>6878.7870000000003</c:v>
                </c:pt>
                <c:pt idx="4727">
                  <c:v>6878.7779999999975</c:v>
                </c:pt>
                <c:pt idx="4728">
                  <c:v>6878.7719999999999</c:v>
                </c:pt>
                <c:pt idx="4729">
                  <c:v>6878.7920000000004</c:v>
                </c:pt>
                <c:pt idx="4730">
                  <c:v>6878.7809999999999</c:v>
                </c:pt>
                <c:pt idx="4731">
                  <c:v>6878.7420000000002</c:v>
                </c:pt>
                <c:pt idx="4732">
                  <c:v>6878.7620000000024</c:v>
                </c:pt>
                <c:pt idx="4733">
                  <c:v>6878.8010000000004</c:v>
                </c:pt>
                <c:pt idx="4734">
                  <c:v>6878.7940000000008</c:v>
                </c:pt>
                <c:pt idx="4735">
                  <c:v>6878.7610000000004</c:v>
                </c:pt>
                <c:pt idx="4736">
                  <c:v>6878.7820000000002</c:v>
                </c:pt>
                <c:pt idx="4737">
                  <c:v>6878.8310000000001</c:v>
                </c:pt>
                <c:pt idx="4738">
                  <c:v>6878.759</c:v>
                </c:pt>
                <c:pt idx="4739">
                  <c:v>6878.8020000000024</c:v>
                </c:pt>
                <c:pt idx="4740">
                  <c:v>6878.7760000000007</c:v>
                </c:pt>
                <c:pt idx="4741">
                  <c:v>6878.8050000000003</c:v>
                </c:pt>
                <c:pt idx="4742">
                  <c:v>6878.8200000000024</c:v>
                </c:pt>
                <c:pt idx="4743">
                  <c:v>6878.7940000000008</c:v>
                </c:pt>
                <c:pt idx="4744">
                  <c:v>6878.7910000000002</c:v>
                </c:pt>
                <c:pt idx="4745">
                  <c:v>6878.8010000000004</c:v>
                </c:pt>
                <c:pt idx="4746">
                  <c:v>6878.75</c:v>
                </c:pt>
                <c:pt idx="4747">
                  <c:v>6878.7829999999994</c:v>
                </c:pt>
                <c:pt idx="4748">
                  <c:v>6878.7820000000002</c:v>
                </c:pt>
                <c:pt idx="4749">
                  <c:v>6878.799</c:v>
                </c:pt>
                <c:pt idx="4750">
                  <c:v>6878.8260000000037</c:v>
                </c:pt>
                <c:pt idx="4751">
                  <c:v>6878.7950000000001</c:v>
                </c:pt>
                <c:pt idx="4752">
                  <c:v>6878.7910000000002</c:v>
                </c:pt>
                <c:pt idx="4753">
                  <c:v>6878.7729999999992</c:v>
                </c:pt>
                <c:pt idx="4754">
                  <c:v>6878.7850000000008</c:v>
                </c:pt>
                <c:pt idx="4755">
                  <c:v>6878.7439999999997</c:v>
                </c:pt>
                <c:pt idx="4756">
                  <c:v>6878.8060000000014</c:v>
                </c:pt>
                <c:pt idx="4757">
                  <c:v>6878.7829999999994</c:v>
                </c:pt>
                <c:pt idx="4758">
                  <c:v>6878.79</c:v>
                </c:pt>
                <c:pt idx="4759">
                  <c:v>6878.7879999999996</c:v>
                </c:pt>
                <c:pt idx="4760">
                  <c:v>6878.7760000000007</c:v>
                </c:pt>
                <c:pt idx="4761">
                  <c:v>6878.7809999999999</c:v>
                </c:pt>
                <c:pt idx="4762">
                  <c:v>6878.7870000000003</c:v>
                </c:pt>
                <c:pt idx="4763">
                  <c:v>6878.7870000000003</c:v>
                </c:pt>
                <c:pt idx="4764">
                  <c:v>6878.8020000000024</c:v>
                </c:pt>
                <c:pt idx="4765">
                  <c:v>6878.7970000000005</c:v>
                </c:pt>
                <c:pt idx="4766">
                  <c:v>6878.7779999999975</c:v>
                </c:pt>
                <c:pt idx="4767">
                  <c:v>6878.8050000000003</c:v>
                </c:pt>
                <c:pt idx="4768">
                  <c:v>6878.7580000000007</c:v>
                </c:pt>
                <c:pt idx="4769">
                  <c:v>6878.808</c:v>
                </c:pt>
                <c:pt idx="4770">
                  <c:v>6878.8130000000001</c:v>
                </c:pt>
                <c:pt idx="4771">
                  <c:v>6878.81</c:v>
                </c:pt>
                <c:pt idx="4772">
                  <c:v>6878.7809999999999</c:v>
                </c:pt>
                <c:pt idx="4773">
                  <c:v>6878.799</c:v>
                </c:pt>
                <c:pt idx="4774">
                  <c:v>6878.79</c:v>
                </c:pt>
                <c:pt idx="4775">
                  <c:v>6878.7940000000008</c:v>
                </c:pt>
                <c:pt idx="4776">
                  <c:v>6878.7850000000008</c:v>
                </c:pt>
                <c:pt idx="4777">
                  <c:v>6878.79</c:v>
                </c:pt>
                <c:pt idx="4778">
                  <c:v>6878.79</c:v>
                </c:pt>
                <c:pt idx="4779">
                  <c:v>6878.8290000000034</c:v>
                </c:pt>
                <c:pt idx="4780">
                  <c:v>6878.8280000000004</c:v>
                </c:pt>
                <c:pt idx="4781">
                  <c:v>6878.7860000000001</c:v>
                </c:pt>
                <c:pt idx="4782">
                  <c:v>6878.7960000000003</c:v>
                </c:pt>
                <c:pt idx="4783">
                  <c:v>6878.85</c:v>
                </c:pt>
                <c:pt idx="4784">
                  <c:v>6878.79</c:v>
                </c:pt>
                <c:pt idx="4785">
                  <c:v>6878.83</c:v>
                </c:pt>
                <c:pt idx="4786">
                  <c:v>6878.8380000000006</c:v>
                </c:pt>
                <c:pt idx="4787">
                  <c:v>6878.8270000000002</c:v>
                </c:pt>
                <c:pt idx="4788">
                  <c:v>6878.8130000000001</c:v>
                </c:pt>
                <c:pt idx="4789">
                  <c:v>6878.8130000000001</c:v>
                </c:pt>
                <c:pt idx="4790">
                  <c:v>6878.8250000000044</c:v>
                </c:pt>
                <c:pt idx="4791">
                  <c:v>6878.8200000000024</c:v>
                </c:pt>
                <c:pt idx="4792">
                  <c:v>6878.8450000000003</c:v>
                </c:pt>
                <c:pt idx="4793">
                  <c:v>6878.8450000000003</c:v>
                </c:pt>
                <c:pt idx="4794">
                  <c:v>6878.8440000000001</c:v>
                </c:pt>
                <c:pt idx="4795">
                  <c:v>6878.8440000000001</c:v>
                </c:pt>
                <c:pt idx="4796">
                  <c:v>6878.8670000000002</c:v>
                </c:pt>
                <c:pt idx="4797">
                  <c:v>6878.8430000000017</c:v>
                </c:pt>
                <c:pt idx="4798">
                  <c:v>6878.8210000000036</c:v>
                </c:pt>
                <c:pt idx="4799">
                  <c:v>6878.8590000000004</c:v>
                </c:pt>
                <c:pt idx="4800">
                  <c:v>6878.8250000000044</c:v>
                </c:pt>
                <c:pt idx="4801">
                  <c:v>6878.8380000000006</c:v>
                </c:pt>
                <c:pt idx="4802">
                  <c:v>6878.8520000000044</c:v>
                </c:pt>
                <c:pt idx="4803">
                  <c:v>6878.8360000000002</c:v>
                </c:pt>
                <c:pt idx="4804">
                  <c:v>6878.8180000000002</c:v>
                </c:pt>
                <c:pt idx="4805">
                  <c:v>6878.8650000000034</c:v>
                </c:pt>
                <c:pt idx="4806">
                  <c:v>6878.8560000000034</c:v>
                </c:pt>
                <c:pt idx="4807">
                  <c:v>6878.8610000000044</c:v>
                </c:pt>
                <c:pt idx="4808">
                  <c:v>6878.9</c:v>
                </c:pt>
                <c:pt idx="4809">
                  <c:v>6878.8760000000002</c:v>
                </c:pt>
                <c:pt idx="4810">
                  <c:v>6878.88</c:v>
                </c:pt>
                <c:pt idx="4811">
                  <c:v>6878.8769999999995</c:v>
                </c:pt>
                <c:pt idx="4812">
                  <c:v>6878.8820000000014</c:v>
                </c:pt>
                <c:pt idx="4813">
                  <c:v>6878.8920000000035</c:v>
                </c:pt>
                <c:pt idx="4814">
                  <c:v>6878.8820000000014</c:v>
                </c:pt>
                <c:pt idx="4815">
                  <c:v>6878.8850000000002</c:v>
                </c:pt>
                <c:pt idx="4816">
                  <c:v>6878.9230000000016</c:v>
                </c:pt>
                <c:pt idx="4817">
                  <c:v>6878.8590000000004</c:v>
                </c:pt>
                <c:pt idx="4818">
                  <c:v>6878.8830000000007</c:v>
                </c:pt>
                <c:pt idx="4819">
                  <c:v>6878.915</c:v>
                </c:pt>
                <c:pt idx="4820">
                  <c:v>6878.9110000000001</c:v>
                </c:pt>
                <c:pt idx="4821">
                  <c:v>6878.8600000000024</c:v>
                </c:pt>
                <c:pt idx="4822">
                  <c:v>6878.9010000000007</c:v>
                </c:pt>
                <c:pt idx="4823">
                  <c:v>6878.9040000000005</c:v>
                </c:pt>
                <c:pt idx="4824">
                  <c:v>6878.8810000000003</c:v>
                </c:pt>
                <c:pt idx="4825">
                  <c:v>6878.9139999999998</c:v>
                </c:pt>
                <c:pt idx="4826">
                  <c:v>6878.8940000000002</c:v>
                </c:pt>
                <c:pt idx="4827">
                  <c:v>6878.893</c:v>
                </c:pt>
                <c:pt idx="4828">
                  <c:v>6878.8769999999995</c:v>
                </c:pt>
                <c:pt idx="4829">
                  <c:v>6878.87</c:v>
                </c:pt>
                <c:pt idx="4830">
                  <c:v>6878.9319999999998</c:v>
                </c:pt>
                <c:pt idx="4831">
                  <c:v>6878.94</c:v>
                </c:pt>
                <c:pt idx="4832">
                  <c:v>6878.8910000000014</c:v>
                </c:pt>
                <c:pt idx="4833">
                  <c:v>6878.9170000000004</c:v>
                </c:pt>
                <c:pt idx="4834">
                  <c:v>6878.9120000000003</c:v>
                </c:pt>
                <c:pt idx="4835">
                  <c:v>6878.8940000000002</c:v>
                </c:pt>
                <c:pt idx="4836">
                  <c:v>6878.8910000000014</c:v>
                </c:pt>
                <c:pt idx="4837">
                  <c:v>6878.9010000000007</c:v>
                </c:pt>
                <c:pt idx="4838">
                  <c:v>6878.9010000000007</c:v>
                </c:pt>
                <c:pt idx="4839">
                  <c:v>6878.8980000000001</c:v>
                </c:pt>
                <c:pt idx="4840">
                  <c:v>6878.9290000000001</c:v>
                </c:pt>
                <c:pt idx="4841">
                  <c:v>6878.9110000000001</c:v>
                </c:pt>
                <c:pt idx="4842">
                  <c:v>6878.9319999999998</c:v>
                </c:pt>
                <c:pt idx="4843">
                  <c:v>6878.9389999999985</c:v>
                </c:pt>
                <c:pt idx="4844">
                  <c:v>6878.8850000000002</c:v>
                </c:pt>
                <c:pt idx="4845">
                  <c:v>6878.8890000000001</c:v>
                </c:pt>
                <c:pt idx="4846">
                  <c:v>6878.9369999999999</c:v>
                </c:pt>
                <c:pt idx="4847">
                  <c:v>6878.9429999999993</c:v>
                </c:pt>
                <c:pt idx="4848">
                  <c:v>6878.9170000000004</c:v>
                </c:pt>
                <c:pt idx="4849">
                  <c:v>6878.91</c:v>
                </c:pt>
                <c:pt idx="4850">
                  <c:v>6878.9329999999991</c:v>
                </c:pt>
                <c:pt idx="4851">
                  <c:v>6878.9309999999996</c:v>
                </c:pt>
                <c:pt idx="4852">
                  <c:v>6878.94</c:v>
                </c:pt>
                <c:pt idx="4853">
                  <c:v>6878.9220000000014</c:v>
                </c:pt>
                <c:pt idx="4854">
                  <c:v>6878.9319999999998</c:v>
                </c:pt>
                <c:pt idx="4855">
                  <c:v>6878.924</c:v>
                </c:pt>
                <c:pt idx="4856">
                  <c:v>6878.915</c:v>
                </c:pt>
                <c:pt idx="4857">
                  <c:v>6878.915</c:v>
                </c:pt>
                <c:pt idx="4858">
                  <c:v>6878.9170000000004</c:v>
                </c:pt>
                <c:pt idx="4859">
                  <c:v>6878.9429999999993</c:v>
                </c:pt>
                <c:pt idx="4860">
                  <c:v>6878.9450000000006</c:v>
                </c:pt>
                <c:pt idx="4861">
                  <c:v>6878.9230000000016</c:v>
                </c:pt>
                <c:pt idx="4862">
                  <c:v>6878.9139999999998</c:v>
                </c:pt>
                <c:pt idx="4863">
                  <c:v>6878.9570000000003</c:v>
                </c:pt>
                <c:pt idx="4864">
                  <c:v>6878.9280000000008</c:v>
                </c:pt>
                <c:pt idx="4865">
                  <c:v>6878.9409999999998</c:v>
                </c:pt>
                <c:pt idx="4866">
                  <c:v>6878.9720000000007</c:v>
                </c:pt>
                <c:pt idx="4867">
                  <c:v>6878.9589999999998</c:v>
                </c:pt>
                <c:pt idx="4868">
                  <c:v>6878.9030000000002</c:v>
                </c:pt>
                <c:pt idx="4869">
                  <c:v>6878.9450000000006</c:v>
                </c:pt>
                <c:pt idx="4870">
                  <c:v>6878.9660000000003</c:v>
                </c:pt>
                <c:pt idx="4871">
                  <c:v>6878.9210000000003</c:v>
                </c:pt>
                <c:pt idx="4872">
                  <c:v>6878.9139999999998</c:v>
                </c:pt>
                <c:pt idx="4873">
                  <c:v>6878.9180000000006</c:v>
                </c:pt>
                <c:pt idx="4874">
                  <c:v>6878.88</c:v>
                </c:pt>
                <c:pt idx="4875">
                  <c:v>6878.9</c:v>
                </c:pt>
                <c:pt idx="4876">
                  <c:v>6878.9130000000005</c:v>
                </c:pt>
                <c:pt idx="4877">
                  <c:v>6878.8590000000004</c:v>
                </c:pt>
                <c:pt idx="4878">
                  <c:v>6878.835</c:v>
                </c:pt>
                <c:pt idx="4879">
                  <c:v>6878.8730000000005</c:v>
                </c:pt>
                <c:pt idx="4880">
                  <c:v>6878.8960000000034</c:v>
                </c:pt>
                <c:pt idx="4881">
                  <c:v>6878.8280000000004</c:v>
                </c:pt>
                <c:pt idx="4882">
                  <c:v>6878.8560000000034</c:v>
                </c:pt>
                <c:pt idx="4883">
                  <c:v>6878.8460000000014</c:v>
                </c:pt>
                <c:pt idx="4884">
                  <c:v>6878.8879999999999</c:v>
                </c:pt>
                <c:pt idx="4885">
                  <c:v>6878.8980000000001</c:v>
                </c:pt>
                <c:pt idx="4886">
                  <c:v>6878.8870000000015</c:v>
                </c:pt>
                <c:pt idx="4887">
                  <c:v>6878.8520000000044</c:v>
                </c:pt>
                <c:pt idx="4888">
                  <c:v>6878.8710000000001</c:v>
                </c:pt>
                <c:pt idx="4889">
                  <c:v>6878.8720000000003</c:v>
                </c:pt>
                <c:pt idx="4890">
                  <c:v>6878.875</c:v>
                </c:pt>
                <c:pt idx="4891">
                  <c:v>6878.8520000000044</c:v>
                </c:pt>
                <c:pt idx="4892">
                  <c:v>6878.8220000000038</c:v>
                </c:pt>
                <c:pt idx="4893">
                  <c:v>6878.8410000000003</c:v>
                </c:pt>
                <c:pt idx="4894">
                  <c:v>6878.8740000000007</c:v>
                </c:pt>
                <c:pt idx="4895">
                  <c:v>6878.8650000000034</c:v>
                </c:pt>
                <c:pt idx="4896">
                  <c:v>6878.9059999999999</c:v>
                </c:pt>
                <c:pt idx="4897">
                  <c:v>6878.8540000000003</c:v>
                </c:pt>
                <c:pt idx="4898">
                  <c:v>6878.81</c:v>
                </c:pt>
                <c:pt idx="4899">
                  <c:v>6878.9329999999991</c:v>
                </c:pt>
                <c:pt idx="4900">
                  <c:v>6878.8720000000003</c:v>
                </c:pt>
                <c:pt idx="4901">
                  <c:v>6878.8690000000024</c:v>
                </c:pt>
                <c:pt idx="4902">
                  <c:v>6878.8820000000014</c:v>
                </c:pt>
                <c:pt idx="4903">
                  <c:v>6878.8660000000036</c:v>
                </c:pt>
                <c:pt idx="4904">
                  <c:v>6878.8450000000003</c:v>
                </c:pt>
                <c:pt idx="4905">
                  <c:v>6878.8870000000015</c:v>
                </c:pt>
                <c:pt idx="4906">
                  <c:v>6878.9030000000002</c:v>
                </c:pt>
                <c:pt idx="4907">
                  <c:v>6878.8680000000004</c:v>
                </c:pt>
                <c:pt idx="4908">
                  <c:v>6878.8760000000002</c:v>
                </c:pt>
                <c:pt idx="4909">
                  <c:v>6878.8860000000004</c:v>
                </c:pt>
                <c:pt idx="4910">
                  <c:v>6878.8640000000014</c:v>
                </c:pt>
                <c:pt idx="4911">
                  <c:v>6878.8680000000004</c:v>
                </c:pt>
                <c:pt idx="4912">
                  <c:v>6878.8370000000004</c:v>
                </c:pt>
                <c:pt idx="4913">
                  <c:v>6878.8769999999995</c:v>
                </c:pt>
                <c:pt idx="4914">
                  <c:v>6878.8540000000003</c:v>
                </c:pt>
                <c:pt idx="4915">
                  <c:v>6878.8430000000017</c:v>
                </c:pt>
                <c:pt idx="4916">
                  <c:v>6878.8910000000014</c:v>
                </c:pt>
                <c:pt idx="4917">
                  <c:v>6878.8470000000007</c:v>
                </c:pt>
                <c:pt idx="4918">
                  <c:v>6878.8470000000007</c:v>
                </c:pt>
                <c:pt idx="4919">
                  <c:v>6878.8590000000004</c:v>
                </c:pt>
                <c:pt idx="4920">
                  <c:v>6878.8240000000014</c:v>
                </c:pt>
                <c:pt idx="4921">
                  <c:v>6878.8230000000003</c:v>
                </c:pt>
                <c:pt idx="4922">
                  <c:v>6878.8600000000024</c:v>
                </c:pt>
                <c:pt idx="4923">
                  <c:v>6878.8830000000007</c:v>
                </c:pt>
                <c:pt idx="4924">
                  <c:v>6878.8610000000044</c:v>
                </c:pt>
                <c:pt idx="4925">
                  <c:v>6878.8650000000034</c:v>
                </c:pt>
                <c:pt idx="4926">
                  <c:v>6878.857</c:v>
                </c:pt>
                <c:pt idx="4927">
                  <c:v>6878.875</c:v>
                </c:pt>
                <c:pt idx="4928">
                  <c:v>6878.8360000000002</c:v>
                </c:pt>
                <c:pt idx="4929">
                  <c:v>6878.8660000000036</c:v>
                </c:pt>
                <c:pt idx="4930">
                  <c:v>6878.8950000000004</c:v>
                </c:pt>
                <c:pt idx="4931">
                  <c:v>6878.893</c:v>
                </c:pt>
                <c:pt idx="4932">
                  <c:v>6878.875</c:v>
                </c:pt>
                <c:pt idx="4933">
                  <c:v>6878.9059999999999</c:v>
                </c:pt>
                <c:pt idx="4934">
                  <c:v>6878.9090000000006</c:v>
                </c:pt>
                <c:pt idx="4935">
                  <c:v>6878.88</c:v>
                </c:pt>
                <c:pt idx="4936">
                  <c:v>6878.8990000000003</c:v>
                </c:pt>
                <c:pt idx="4937">
                  <c:v>6878.9030000000002</c:v>
                </c:pt>
                <c:pt idx="4938">
                  <c:v>6878.9110000000001</c:v>
                </c:pt>
                <c:pt idx="4939">
                  <c:v>6878.8520000000044</c:v>
                </c:pt>
                <c:pt idx="4940">
                  <c:v>6878.8810000000003</c:v>
                </c:pt>
                <c:pt idx="4941">
                  <c:v>6878.875</c:v>
                </c:pt>
                <c:pt idx="4942">
                  <c:v>6878.88</c:v>
                </c:pt>
                <c:pt idx="4943">
                  <c:v>6878.9059999999999</c:v>
                </c:pt>
                <c:pt idx="4944">
                  <c:v>6878.8660000000036</c:v>
                </c:pt>
                <c:pt idx="4945">
                  <c:v>6878.8760000000002</c:v>
                </c:pt>
                <c:pt idx="4946">
                  <c:v>6878.9049999999997</c:v>
                </c:pt>
                <c:pt idx="4947">
                  <c:v>6878.8890000000001</c:v>
                </c:pt>
                <c:pt idx="4948">
                  <c:v>6878.8690000000024</c:v>
                </c:pt>
                <c:pt idx="4949">
                  <c:v>6878.8550000000014</c:v>
                </c:pt>
                <c:pt idx="4950">
                  <c:v>6878.92</c:v>
                </c:pt>
                <c:pt idx="4951">
                  <c:v>6878.8240000000014</c:v>
                </c:pt>
                <c:pt idx="4952">
                  <c:v>6878.8010000000004</c:v>
                </c:pt>
                <c:pt idx="4953">
                  <c:v>6878.835</c:v>
                </c:pt>
                <c:pt idx="4954">
                  <c:v>6878.808</c:v>
                </c:pt>
                <c:pt idx="4955">
                  <c:v>6878.7829999999994</c:v>
                </c:pt>
                <c:pt idx="4956">
                  <c:v>6878.8290000000034</c:v>
                </c:pt>
                <c:pt idx="4957">
                  <c:v>6878.8060000000014</c:v>
                </c:pt>
                <c:pt idx="4958">
                  <c:v>6878.7920000000004</c:v>
                </c:pt>
                <c:pt idx="4959">
                  <c:v>6878.7820000000002</c:v>
                </c:pt>
                <c:pt idx="4960">
                  <c:v>6878.8110000000024</c:v>
                </c:pt>
                <c:pt idx="4961">
                  <c:v>6878.7809999999999</c:v>
                </c:pt>
                <c:pt idx="4962">
                  <c:v>6878.7640000000001</c:v>
                </c:pt>
                <c:pt idx="4963">
                  <c:v>6878.7940000000008</c:v>
                </c:pt>
                <c:pt idx="4964">
                  <c:v>6878.7910000000002</c:v>
                </c:pt>
                <c:pt idx="4965">
                  <c:v>6878.759</c:v>
                </c:pt>
                <c:pt idx="4966">
                  <c:v>6878.7840000000006</c:v>
                </c:pt>
                <c:pt idx="4967">
                  <c:v>6878.8010000000004</c:v>
                </c:pt>
                <c:pt idx="4968">
                  <c:v>6878.7520000000004</c:v>
                </c:pt>
                <c:pt idx="4969">
                  <c:v>6878.7510000000002</c:v>
                </c:pt>
                <c:pt idx="4970">
                  <c:v>6878.7420000000002</c:v>
                </c:pt>
                <c:pt idx="4971">
                  <c:v>6878.6890000000003</c:v>
                </c:pt>
                <c:pt idx="4972">
                  <c:v>6878.7060000000001</c:v>
                </c:pt>
                <c:pt idx="4973">
                  <c:v>6878.7439999999997</c:v>
                </c:pt>
                <c:pt idx="4974">
                  <c:v>6878.7190000000001</c:v>
                </c:pt>
                <c:pt idx="4975">
                  <c:v>6878.6930000000002</c:v>
                </c:pt>
                <c:pt idx="4976">
                  <c:v>6878.7030000000004</c:v>
                </c:pt>
                <c:pt idx="4977">
                  <c:v>6878.7050000000008</c:v>
                </c:pt>
                <c:pt idx="4978">
                  <c:v>6878.6810000000014</c:v>
                </c:pt>
                <c:pt idx="4979">
                  <c:v>6878.6890000000003</c:v>
                </c:pt>
                <c:pt idx="4980">
                  <c:v>6878.7240000000002</c:v>
                </c:pt>
                <c:pt idx="4981">
                  <c:v>6878.6860000000024</c:v>
                </c:pt>
                <c:pt idx="4982">
                  <c:v>6878.67</c:v>
                </c:pt>
                <c:pt idx="4983">
                  <c:v>6878.7130000000006</c:v>
                </c:pt>
                <c:pt idx="4984">
                  <c:v>6878.6980000000003</c:v>
                </c:pt>
                <c:pt idx="4985">
                  <c:v>6878.6640000000034</c:v>
                </c:pt>
                <c:pt idx="4986">
                  <c:v>6878.6900000000014</c:v>
                </c:pt>
                <c:pt idx="4987">
                  <c:v>6878.6890000000003</c:v>
                </c:pt>
                <c:pt idx="4988">
                  <c:v>6878.7060000000001</c:v>
                </c:pt>
                <c:pt idx="4989">
                  <c:v>6878.683</c:v>
                </c:pt>
                <c:pt idx="4990">
                  <c:v>6878.6570000000002</c:v>
                </c:pt>
                <c:pt idx="4991">
                  <c:v>6878.674</c:v>
                </c:pt>
                <c:pt idx="4992">
                  <c:v>6878.6820000000034</c:v>
                </c:pt>
                <c:pt idx="4993">
                  <c:v>6878.6880000000001</c:v>
                </c:pt>
                <c:pt idx="4994">
                  <c:v>6878.6410000000014</c:v>
                </c:pt>
                <c:pt idx="4995">
                  <c:v>6878.6640000000034</c:v>
                </c:pt>
                <c:pt idx="4996">
                  <c:v>6878.6240000000034</c:v>
                </c:pt>
                <c:pt idx="4997">
                  <c:v>6878.6880000000001</c:v>
                </c:pt>
                <c:pt idx="4998">
                  <c:v>6878.6510000000035</c:v>
                </c:pt>
                <c:pt idx="4999">
                  <c:v>6878.6350000000002</c:v>
                </c:pt>
                <c:pt idx="5000">
                  <c:v>6878.6520000000037</c:v>
                </c:pt>
                <c:pt idx="5001">
                  <c:v>6878.6410000000014</c:v>
                </c:pt>
                <c:pt idx="5002">
                  <c:v>6878.6920000000036</c:v>
                </c:pt>
                <c:pt idx="5003">
                  <c:v>6878.6670000000004</c:v>
                </c:pt>
                <c:pt idx="5004">
                  <c:v>6878.6310000000003</c:v>
                </c:pt>
                <c:pt idx="5005">
                  <c:v>6878.6350000000002</c:v>
                </c:pt>
                <c:pt idx="5006">
                  <c:v>6878.6650000000036</c:v>
                </c:pt>
                <c:pt idx="5007">
                  <c:v>6878.6710000000003</c:v>
                </c:pt>
                <c:pt idx="5008">
                  <c:v>6878.6290000000045</c:v>
                </c:pt>
                <c:pt idx="5009">
                  <c:v>6878.6250000000036</c:v>
                </c:pt>
                <c:pt idx="5010">
                  <c:v>6878.6260000000038</c:v>
                </c:pt>
                <c:pt idx="5011">
                  <c:v>6878.6360000000004</c:v>
                </c:pt>
                <c:pt idx="5012">
                  <c:v>6878.5990000000002</c:v>
                </c:pt>
                <c:pt idx="5013">
                  <c:v>6878.6</c:v>
                </c:pt>
                <c:pt idx="5014">
                  <c:v>6878.6390000000001</c:v>
                </c:pt>
                <c:pt idx="5015">
                  <c:v>6878.6350000000002</c:v>
                </c:pt>
                <c:pt idx="5016">
                  <c:v>6878.6360000000004</c:v>
                </c:pt>
                <c:pt idx="5017">
                  <c:v>6878.6110000000044</c:v>
                </c:pt>
                <c:pt idx="5018">
                  <c:v>6878.56</c:v>
                </c:pt>
                <c:pt idx="5019">
                  <c:v>6878.6080000000002</c:v>
                </c:pt>
                <c:pt idx="5020">
                  <c:v>6878.5880000000006</c:v>
                </c:pt>
                <c:pt idx="5021">
                  <c:v>6878.6</c:v>
                </c:pt>
                <c:pt idx="5022">
                  <c:v>6878.5930000000017</c:v>
                </c:pt>
                <c:pt idx="5023">
                  <c:v>6878.5820000000003</c:v>
                </c:pt>
                <c:pt idx="5024">
                  <c:v>6878.6040000000003</c:v>
                </c:pt>
                <c:pt idx="5025">
                  <c:v>6878.5890000000009</c:v>
                </c:pt>
                <c:pt idx="5026">
                  <c:v>6878.5790000000006</c:v>
                </c:pt>
                <c:pt idx="5027">
                  <c:v>6878.5739999999996</c:v>
                </c:pt>
                <c:pt idx="5028">
                  <c:v>6878.5910000000003</c:v>
                </c:pt>
                <c:pt idx="5029">
                  <c:v>6878.5720000000001</c:v>
                </c:pt>
                <c:pt idx="5030">
                  <c:v>6878.5769999999993</c:v>
                </c:pt>
                <c:pt idx="5031">
                  <c:v>6878.5810000000001</c:v>
                </c:pt>
                <c:pt idx="5032">
                  <c:v>6878.5630000000001</c:v>
                </c:pt>
                <c:pt idx="5033">
                  <c:v>6878.5370000000003</c:v>
                </c:pt>
                <c:pt idx="5034">
                  <c:v>6878.5450000000001</c:v>
                </c:pt>
                <c:pt idx="5035">
                  <c:v>6878.5150000000003</c:v>
                </c:pt>
                <c:pt idx="5036">
                  <c:v>6878.55</c:v>
                </c:pt>
                <c:pt idx="5037">
                  <c:v>6878.5140000000001</c:v>
                </c:pt>
                <c:pt idx="5038">
                  <c:v>6878.5080000000007</c:v>
                </c:pt>
                <c:pt idx="5039">
                  <c:v>6878.4830000000002</c:v>
                </c:pt>
                <c:pt idx="5040">
                  <c:v>6878.5260000000035</c:v>
                </c:pt>
                <c:pt idx="5041">
                  <c:v>6878.5080000000007</c:v>
                </c:pt>
                <c:pt idx="5042">
                  <c:v>6878.5230000000001</c:v>
                </c:pt>
                <c:pt idx="5043">
                  <c:v>6878.5420000000004</c:v>
                </c:pt>
                <c:pt idx="5044">
                  <c:v>6878.4759999999997</c:v>
                </c:pt>
                <c:pt idx="5045">
                  <c:v>6878.4929999999995</c:v>
                </c:pt>
                <c:pt idx="5046">
                  <c:v>6878.5020000000004</c:v>
                </c:pt>
                <c:pt idx="5047">
                  <c:v>6878.5020000000004</c:v>
                </c:pt>
                <c:pt idx="5048">
                  <c:v>6878.4789999999994</c:v>
                </c:pt>
                <c:pt idx="5049">
                  <c:v>6878.4579999999996</c:v>
                </c:pt>
                <c:pt idx="5050">
                  <c:v>6878.4849999999997</c:v>
                </c:pt>
                <c:pt idx="5051">
                  <c:v>6878.4650000000001</c:v>
                </c:pt>
                <c:pt idx="5052">
                  <c:v>6878.4839999999995</c:v>
                </c:pt>
                <c:pt idx="5053">
                  <c:v>6878.4739999999965</c:v>
                </c:pt>
                <c:pt idx="5054">
                  <c:v>6878.42</c:v>
                </c:pt>
                <c:pt idx="5055">
                  <c:v>6878.4040000000005</c:v>
                </c:pt>
                <c:pt idx="5056">
                  <c:v>6878.4170000000004</c:v>
                </c:pt>
                <c:pt idx="5057">
                  <c:v>6878.3980000000001</c:v>
                </c:pt>
                <c:pt idx="5058">
                  <c:v>6878.4130000000005</c:v>
                </c:pt>
                <c:pt idx="5059">
                  <c:v>6878.3810000000003</c:v>
                </c:pt>
                <c:pt idx="5060">
                  <c:v>6878.4120000000003</c:v>
                </c:pt>
                <c:pt idx="5061">
                  <c:v>6878.424</c:v>
                </c:pt>
                <c:pt idx="5062">
                  <c:v>6878.4079999999994</c:v>
                </c:pt>
                <c:pt idx="5063">
                  <c:v>6878.4040000000005</c:v>
                </c:pt>
                <c:pt idx="5064">
                  <c:v>6878.3590000000004</c:v>
                </c:pt>
                <c:pt idx="5065">
                  <c:v>6878.3879999999999</c:v>
                </c:pt>
                <c:pt idx="5066">
                  <c:v>6878.375</c:v>
                </c:pt>
                <c:pt idx="5067">
                  <c:v>6878.3980000000001</c:v>
                </c:pt>
                <c:pt idx="5068">
                  <c:v>6878.393</c:v>
                </c:pt>
                <c:pt idx="5069">
                  <c:v>6878.3600000000024</c:v>
                </c:pt>
                <c:pt idx="5070">
                  <c:v>6878.3580000000002</c:v>
                </c:pt>
                <c:pt idx="5071">
                  <c:v>6878.3879999999999</c:v>
                </c:pt>
                <c:pt idx="5072">
                  <c:v>6878.3620000000037</c:v>
                </c:pt>
                <c:pt idx="5073">
                  <c:v>6878.3820000000014</c:v>
                </c:pt>
                <c:pt idx="5074">
                  <c:v>6878.3430000000017</c:v>
                </c:pt>
                <c:pt idx="5075">
                  <c:v>6878.3330000000005</c:v>
                </c:pt>
                <c:pt idx="5076">
                  <c:v>6878.3120000000035</c:v>
                </c:pt>
                <c:pt idx="5077">
                  <c:v>6878.3120000000035</c:v>
                </c:pt>
                <c:pt idx="5078">
                  <c:v>6878.2520000000004</c:v>
                </c:pt>
                <c:pt idx="5079">
                  <c:v>6878.26</c:v>
                </c:pt>
                <c:pt idx="5080">
                  <c:v>6878.2790000000005</c:v>
                </c:pt>
                <c:pt idx="5081">
                  <c:v>6878.2420000000002</c:v>
                </c:pt>
                <c:pt idx="5082">
                  <c:v>6878.2460000000001</c:v>
                </c:pt>
                <c:pt idx="5083">
                  <c:v>6878.2220000000034</c:v>
                </c:pt>
                <c:pt idx="5084">
                  <c:v>6878.2560000000003</c:v>
                </c:pt>
                <c:pt idx="5085">
                  <c:v>6878.2260000000024</c:v>
                </c:pt>
                <c:pt idx="5086">
                  <c:v>6878.2130000000006</c:v>
                </c:pt>
                <c:pt idx="5087">
                  <c:v>6878.2449999999999</c:v>
                </c:pt>
                <c:pt idx="5088">
                  <c:v>6878.2040000000006</c:v>
                </c:pt>
                <c:pt idx="5089">
                  <c:v>6878.2190000000001</c:v>
                </c:pt>
                <c:pt idx="5090">
                  <c:v>6878.2280000000001</c:v>
                </c:pt>
                <c:pt idx="5091">
                  <c:v>6878.2550000000001</c:v>
                </c:pt>
                <c:pt idx="5092">
                  <c:v>6878.2280000000001</c:v>
                </c:pt>
                <c:pt idx="5093">
                  <c:v>6878.2260000000024</c:v>
                </c:pt>
                <c:pt idx="5094">
                  <c:v>6878.2040000000006</c:v>
                </c:pt>
                <c:pt idx="5095">
                  <c:v>6878.1730000000016</c:v>
                </c:pt>
                <c:pt idx="5096">
                  <c:v>6878.2130000000006</c:v>
                </c:pt>
                <c:pt idx="5097">
                  <c:v>6878.25</c:v>
                </c:pt>
                <c:pt idx="5098">
                  <c:v>6878.23</c:v>
                </c:pt>
                <c:pt idx="5099">
                  <c:v>6878.2280000000001</c:v>
                </c:pt>
                <c:pt idx="5100">
                  <c:v>6878.21</c:v>
                </c:pt>
                <c:pt idx="5101">
                  <c:v>6878.1650000000036</c:v>
                </c:pt>
                <c:pt idx="5102">
                  <c:v>6878.18</c:v>
                </c:pt>
                <c:pt idx="5103">
                  <c:v>6878.2030000000004</c:v>
                </c:pt>
                <c:pt idx="5104">
                  <c:v>6878.2250000000004</c:v>
                </c:pt>
                <c:pt idx="5105">
                  <c:v>6878.1860000000024</c:v>
                </c:pt>
                <c:pt idx="5106">
                  <c:v>6878.1770000000006</c:v>
                </c:pt>
                <c:pt idx="5107">
                  <c:v>6878.18</c:v>
                </c:pt>
                <c:pt idx="5108">
                  <c:v>6878.1660000000038</c:v>
                </c:pt>
                <c:pt idx="5109">
                  <c:v>6878.1210000000037</c:v>
                </c:pt>
                <c:pt idx="5110">
                  <c:v>6878.1190000000024</c:v>
                </c:pt>
                <c:pt idx="5111">
                  <c:v>6878.1030000000001</c:v>
                </c:pt>
                <c:pt idx="5112">
                  <c:v>6878.0960000000014</c:v>
                </c:pt>
                <c:pt idx="5113">
                  <c:v>6878.1360000000004</c:v>
                </c:pt>
                <c:pt idx="5114">
                  <c:v>6878.1020000000044</c:v>
                </c:pt>
                <c:pt idx="5115">
                  <c:v>6878.1080000000002</c:v>
                </c:pt>
                <c:pt idx="5116">
                  <c:v>6878.1170000000002</c:v>
                </c:pt>
                <c:pt idx="5117">
                  <c:v>6878.1050000000014</c:v>
                </c:pt>
                <c:pt idx="5118">
                  <c:v>6878.0920000000024</c:v>
                </c:pt>
                <c:pt idx="5119">
                  <c:v>6878.0610000000024</c:v>
                </c:pt>
                <c:pt idx="5120">
                  <c:v>6878.0810000000001</c:v>
                </c:pt>
                <c:pt idx="5121">
                  <c:v>6878.0410000000002</c:v>
                </c:pt>
                <c:pt idx="5122">
                  <c:v>6878.0610000000024</c:v>
                </c:pt>
                <c:pt idx="5123">
                  <c:v>6878.0860000000002</c:v>
                </c:pt>
                <c:pt idx="5124">
                  <c:v>6878.0710000000008</c:v>
                </c:pt>
                <c:pt idx="5125">
                  <c:v>6878.0610000000024</c:v>
                </c:pt>
                <c:pt idx="5126">
                  <c:v>6878.0550000000003</c:v>
                </c:pt>
                <c:pt idx="5127">
                  <c:v>6878.0540000000001</c:v>
                </c:pt>
                <c:pt idx="5128">
                  <c:v>6878.0620000000035</c:v>
                </c:pt>
                <c:pt idx="5129">
                  <c:v>6878.0479999999998</c:v>
                </c:pt>
                <c:pt idx="5130">
                  <c:v>6878.03</c:v>
                </c:pt>
                <c:pt idx="5131">
                  <c:v>6878.0240000000003</c:v>
                </c:pt>
                <c:pt idx="5132">
                  <c:v>6878.0309999999999</c:v>
                </c:pt>
                <c:pt idx="5133">
                  <c:v>6878.0450000000001</c:v>
                </c:pt>
                <c:pt idx="5134">
                  <c:v>6878.0410000000002</c:v>
                </c:pt>
                <c:pt idx="5135">
                  <c:v>6877.9980000000005</c:v>
                </c:pt>
                <c:pt idx="5136">
                  <c:v>6878.0309999999999</c:v>
                </c:pt>
                <c:pt idx="5137">
                  <c:v>6878.0130000000017</c:v>
                </c:pt>
                <c:pt idx="5138">
                  <c:v>6877.9749999999995</c:v>
                </c:pt>
                <c:pt idx="5139">
                  <c:v>6877.9839999999995</c:v>
                </c:pt>
                <c:pt idx="5140">
                  <c:v>6878.0010000000002</c:v>
                </c:pt>
                <c:pt idx="5141">
                  <c:v>6877.9869999999992</c:v>
                </c:pt>
                <c:pt idx="5142">
                  <c:v>6878</c:v>
                </c:pt>
                <c:pt idx="5143">
                  <c:v>6878.0060000000003</c:v>
                </c:pt>
                <c:pt idx="5144">
                  <c:v>6877.9690000000001</c:v>
                </c:pt>
                <c:pt idx="5145">
                  <c:v>6877.991</c:v>
                </c:pt>
                <c:pt idx="5146">
                  <c:v>6877.9869999999992</c:v>
                </c:pt>
                <c:pt idx="5147">
                  <c:v>6877.99</c:v>
                </c:pt>
                <c:pt idx="5148">
                  <c:v>6877.9319999999998</c:v>
                </c:pt>
                <c:pt idx="5149">
                  <c:v>6877.9830000000002</c:v>
                </c:pt>
                <c:pt idx="5150">
                  <c:v>6877.9440000000004</c:v>
                </c:pt>
                <c:pt idx="5151">
                  <c:v>6877.9620000000004</c:v>
                </c:pt>
                <c:pt idx="5152">
                  <c:v>6877.9389999999985</c:v>
                </c:pt>
                <c:pt idx="5153">
                  <c:v>6877.9290000000001</c:v>
                </c:pt>
                <c:pt idx="5154">
                  <c:v>6877.96</c:v>
                </c:pt>
                <c:pt idx="5155">
                  <c:v>6877.91</c:v>
                </c:pt>
                <c:pt idx="5156">
                  <c:v>6877.9479999999985</c:v>
                </c:pt>
                <c:pt idx="5157">
                  <c:v>6877.9560000000001</c:v>
                </c:pt>
                <c:pt idx="5158">
                  <c:v>6877.9650000000001</c:v>
                </c:pt>
                <c:pt idx="5159">
                  <c:v>6877.9869999999992</c:v>
                </c:pt>
                <c:pt idx="5160">
                  <c:v>6877.9379999999965</c:v>
                </c:pt>
                <c:pt idx="5161">
                  <c:v>6877.9180000000006</c:v>
                </c:pt>
                <c:pt idx="5162">
                  <c:v>6877.9369999999999</c:v>
                </c:pt>
                <c:pt idx="5163">
                  <c:v>6877.9450000000006</c:v>
                </c:pt>
                <c:pt idx="5164">
                  <c:v>6877.9319999999998</c:v>
                </c:pt>
                <c:pt idx="5165">
                  <c:v>6877.9429999999993</c:v>
                </c:pt>
                <c:pt idx="5166">
                  <c:v>6877.9739999999965</c:v>
                </c:pt>
                <c:pt idx="5167">
                  <c:v>6877.9350000000004</c:v>
                </c:pt>
                <c:pt idx="5168">
                  <c:v>6877.9280000000008</c:v>
                </c:pt>
                <c:pt idx="5169">
                  <c:v>6877.9360000000006</c:v>
                </c:pt>
                <c:pt idx="5170">
                  <c:v>6877.9190000000008</c:v>
                </c:pt>
                <c:pt idx="5171">
                  <c:v>6877.9049999999997</c:v>
                </c:pt>
                <c:pt idx="5172">
                  <c:v>6877.9309999999996</c:v>
                </c:pt>
                <c:pt idx="5173">
                  <c:v>6877.9440000000004</c:v>
                </c:pt>
                <c:pt idx="5174">
                  <c:v>6877.9470000000001</c:v>
                </c:pt>
                <c:pt idx="5175">
                  <c:v>6877.9190000000008</c:v>
                </c:pt>
                <c:pt idx="5176">
                  <c:v>6877.8990000000003</c:v>
                </c:pt>
                <c:pt idx="5177">
                  <c:v>6877.9379999999965</c:v>
                </c:pt>
                <c:pt idx="5178">
                  <c:v>6877.9040000000005</c:v>
                </c:pt>
                <c:pt idx="5179">
                  <c:v>6877.9049999999997</c:v>
                </c:pt>
                <c:pt idx="5180">
                  <c:v>6877.9379999999965</c:v>
                </c:pt>
                <c:pt idx="5181">
                  <c:v>6877.8860000000004</c:v>
                </c:pt>
                <c:pt idx="5182">
                  <c:v>6877.88</c:v>
                </c:pt>
                <c:pt idx="5183">
                  <c:v>6877.9010000000007</c:v>
                </c:pt>
                <c:pt idx="5184">
                  <c:v>6877.9389999999985</c:v>
                </c:pt>
                <c:pt idx="5185">
                  <c:v>6877.8990000000003</c:v>
                </c:pt>
                <c:pt idx="5186">
                  <c:v>6877.9230000000016</c:v>
                </c:pt>
                <c:pt idx="5187">
                  <c:v>6877.9270000000006</c:v>
                </c:pt>
                <c:pt idx="5188">
                  <c:v>6877.9210000000003</c:v>
                </c:pt>
                <c:pt idx="5189">
                  <c:v>6877.8769999999995</c:v>
                </c:pt>
                <c:pt idx="5190">
                  <c:v>6877.9180000000006</c:v>
                </c:pt>
                <c:pt idx="5191">
                  <c:v>6877.9049999999997</c:v>
                </c:pt>
                <c:pt idx="5192">
                  <c:v>6877.924</c:v>
                </c:pt>
                <c:pt idx="5193">
                  <c:v>6877.92</c:v>
                </c:pt>
                <c:pt idx="5194">
                  <c:v>6877.8690000000024</c:v>
                </c:pt>
                <c:pt idx="5195">
                  <c:v>6877.8960000000034</c:v>
                </c:pt>
                <c:pt idx="5196">
                  <c:v>6877.8970000000018</c:v>
                </c:pt>
                <c:pt idx="5197">
                  <c:v>6877.8879999999999</c:v>
                </c:pt>
                <c:pt idx="5198">
                  <c:v>6877.893</c:v>
                </c:pt>
                <c:pt idx="5199">
                  <c:v>6877.9030000000002</c:v>
                </c:pt>
                <c:pt idx="5200">
                  <c:v>6877.9250000000002</c:v>
                </c:pt>
                <c:pt idx="5201">
                  <c:v>6877.8560000000034</c:v>
                </c:pt>
                <c:pt idx="5202">
                  <c:v>6877.8650000000034</c:v>
                </c:pt>
                <c:pt idx="5203">
                  <c:v>6877.9040000000005</c:v>
                </c:pt>
                <c:pt idx="5204">
                  <c:v>6877.8680000000004</c:v>
                </c:pt>
                <c:pt idx="5205">
                  <c:v>6877.8520000000044</c:v>
                </c:pt>
                <c:pt idx="5206">
                  <c:v>6877.88</c:v>
                </c:pt>
                <c:pt idx="5207">
                  <c:v>6877.8810000000003</c:v>
                </c:pt>
                <c:pt idx="5208">
                  <c:v>6877.8450000000003</c:v>
                </c:pt>
                <c:pt idx="5209">
                  <c:v>6877.8890000000001</c:v>
                </c:pt>
                <c:pt idx="5210">
                  <c:v>6877.9030000000002</c:v>
                </c:pt>
                <c:pt idx="5211">
                  <c:v>6877.84</c:v>
                </c:pt>
                <c:pt idx="5212">
                  <c:v>6877.89</c:v>
                </c:pt>
                <c:pt idx="5213">
                  <c:v>6877.8580000000002</c:v>
                </c:pt>
                <c:pt idx="5214">
                  <c:v>6877.857</c:v>
                </c:pt>
                <c:pt idx="5215">
                  <c:v>6877.8779999999997</c:v>
                </c:pt>
                <c:pt idx="5216">
                  <c:v>6877.8600000000024</c:v>
                </c:pt>
                <c:pt idx="5217">
                  <c:v>6877.9030000000002</c:v>
                </c:pt>
                <c:pt idx="5218">
                  <c:v>6877.8560000000034</c:v>
                </c:pt>
                <c:pt idx="5219">
                  <c:v>6877.8710000000001</c:v>
                </c:pt>
                <c:pt idx="5220">
                  <c:v>6877.9090000000006</c:v>
                </c:pt>
                <c:pt idx="5221">
                  <c:v>6877.8560000000034</c:v>
                </c:pt>
                <c:pt idx="5222">
                  <c:v>6877.8420000000024</c:v>
                </c:pt>
                <c:pt idx="5223">
                  <c:v>6877.8410000000003</c:v>
                </c:pt>
                <c:pt idx="5224">
                  <c:v>6877.8440000000001</c:v>
                </c:pt>
                <c:pt idx="5225">
                  <c:v>6877.8310000000001</c:v>
                </c:pt>
                <c:pt idx="5226">
                  <c:v>6877.8890000000001</c:v>
                </c:pt>
                <c:pt idx="5227">
                  <c:v>6877.857</c:v>
                </c:pt>
                <c:pt idx="5228">
                  <c:v>6877.8690000000024</c:v>
                </c:pt>
                <c:pt idx="5229">
                  <c:v>6877.8250000000044</c:v>
                </c:pt>
                <c:pt idx="5230">
                  <c:v>6877.7910000000002</c:v>
                </c:pt>
                <c:pt idx="5231">
                  <c:v>6877.8430000000017</c:v>
                </c:pt>
                <c:pt idx="5232">
                  <c:v>6877.8580000000002</c:v>
                </c:pt>
                <c:pt idx="5233">
                  <c:v>6877.8360000000002</c:v>
                </c:pt>
                <c:pt idx="5234">
                  <c:v>6877.8220000000038</c:v>
                </c:pt>
                <c:pt idx="5235">
                  <c:v>6877.8220000000038</c:v>
                </c:pt>
                <c:pt idx="5236">
                  <c:v>6877.8020000000024</c:v>
                </c:pt>
                <c:pt idx="5237">
                  <c:v>6877.8240000000014</c:v>
                </c:pt>
                <c:pt idx="5238">
                  <c:v>6877.8320000000003</c:v>
                </c:pt>
                <c:pt idx="5239">
                  <c:v>6877.799</c:v>
                </c:pt>
                <c:pt idx="5240">
                  <c:v>6877.83</c:v>
                </c:pt>
                <c:pt idx="5241">
                  <c:v>6877.8430000000017</c:v>
                </c:pt>
                <c:pt idx="5242">
                  <c:v>6877.84</c:v>
                </c:pt>
                <c:pt idx="5243">
                  <c:v>6877.8690000000024</c:v>
                </c:pt>
                <c:pt idx="5244">
                  <c:v>6877.8330000000005</c:v>
                </c:pt>
                <c:pt idx="5245">
                  <c:v>6877.8</c:v>
                </c:pt>
                <c:pt idx="5246">
                  <c:v>6877.817</c:v>
                </c:pt>
                <c:pt idx="5247">
                  <c:v>6877.8120000000035</c:v>
                </c:pt>
                <c:pt idx="5248">
                  <c:v>6877.8310000000001</c:v>
                </c:pt>
                <c:pt idx="5249">
                  <c:v>6877.8220000000038</c:v>
                </c:pt>
                <c:pt idx="5250">
                  <c:v>6877.8250000000044</c:v>
                </c:pt>
                <c:pt idx="5251">
                  <c:v>6877.8190000000004</c:v>
                </c:pt>
                <c:pt idx="5252">
                  <c:v>6877.83</c:v>
                </c:pt>
                <c:pt idx="5253">
                  <c:v>6877.8260000000037</c:v>
                </c:pt>
                <c:pt idx="5254">
                  <c:v>6877.8010000000004</c:v>
                </c:pt>
                <c:pt idx="5255">
                  <c:v>6877.8190000000004</c:v>
                </c:pt>
                <c:pt idx="5256">
                  <c:v>6877.85</c:v>
                </c:pt>
                <c:pt idx="5257">
                  <c:v>6877.83</c:v>
                </c:pt>
                <c:pt idx="5258">
                  <c:v>6877.7930000000006</c:v>
                </c:pt>
                <c:pt idx="5259">
                  <c:v>6877.8510000000024</c:v>
                </c:pt>
                <c:pt idx="5260">
                  <c:v>6877.8260000000037</c:v>
                </c:pt>
                <c:pt idx="5261">
                  <c:v>6877.8260000000037</c:v>
                </c:pt>
                <c:pt idx="5262">
                  <c:v>6877.8030000000008</c:v>
                </c:pt>
                <c:pt idx="5263">
                  <c:v>6877.8380000000006</c:v>
                </c:pt>
                <c:pt idx="5264">
                  <c:v>6877.8200000000024</c:v>
                </c:pt>
                <c:pt idx="5265">
                  <c:v>6877.8140000000003</c:v>
                </c:pt>
                <c:pt idx="5266">
                  <c:v>6877.8040000000001</c:v>
                </c:pt>
                <c:pt idx="5267">
                  <c:v>6877.7970000000005</c:v>
                </c:pt>
                <c:pt idx="5268">
                  <c:v>6877.8120000000035</c:v>
                </c:pt>
                <c:pt idx="5269">
                  <c:v>6877.8040000000001</c:v>
                </c:pt>
                <c:pt idx="5270">
                  <c:v>6877.8590000000004</c:v>
                </c:pt>
                <c:pt idx="5271">
                  <c:v>6877.8050000000003</c:v>
                </c:pt>
                <c:pt idx="5272">
                  <c:v>6877.8380000000006</c:v>
                </c:pt>
                <c:pt idx="5273">
                  <c:v>6877.8210000000036</c:v>
                </c:pt>
                <c:pt idx="5274">
                  <c:v>6877.7640000000001</c:v>
                </c:pt>
                <c:pt idx="5275">
                  <c:v>6877.8390000000009</c:v>
                </c:pt>
                <c:pt idx="5276">
                  <c:v>6877.8150000000014</c:v>
                </c:pt>
                <c:pt idx="5277">
                  <c:v>6877.8130000000001</c:v>
                </c:pt>
                <c:pt idx="5278">
                  <c:v>6877.8210000000036</c:v>
                </c:pt>
                <c:pt idx="5279">
                  <c:v>6877.848</c:v>
                </c:pt>
                <c:pt idx="5280">
                  <c:v>6877.8390000000009</c:v>
                </c:pt>
                <c:pt idx="5281">
                  <c:v>6877.8010000000004</c:v>
                </c:pt>
                <c:pt idx="5282">
                  <c:v>6877.8200000000024</c:v>
                </c:pt>
                <c:pt idx="5283">
                  <c:v>6877.817</c:v>
                </c:pt>
                <c:pt idx="5284">
                  <c:v>6877.8339999999998</c:v>
                </c:pt>
                <c:pt idx="5285">
                  <c:v>6877.81</c:v>
                </c:pt>
                <c:pt idx="5286">
                  <c:v>6877.8020000000024</c:v>
                </c:pt>
                <c:pt idx="5287">
                  <c:v>6877.7979999999998</c:v>
                </c:pt>
                <c:pt idx="5288">
                  <c:v>6877.8090000000002</c:v>
                </c:pt>
                <c:pt idx="5289">
                  <c:v>6877.8150000000014</c:v>
                </c:pt>
                <c:pt idx="5290">
                  <c:v>6877.7850000000008</c:v>
                </c:pt>
                <c:pt idx="5291">
                  <c:v>6877.8230000000003</c:v>
                </c:pt>
                <c:pt idx="5292">
                  <c:v>6877.8260000000037</c:v>
                </c:pt>
                <c:pt idx="5293">
                  <c:v>6877.8420000000024</c:v>
                </c:pt>
                <c:pt idx="5294">
                  <c:v>6877.835</c:v>
                </c:pt>
                <c:pt idx="5295">
                  <c:v>6877.8600000000024</c:v>
                </c:pt>
                <c:pt idx="5296">
                  <c:v>6877.7960000000003</c:v>
                </c:pt>
                <c:pt idx="5297">
                  <c:v>6877.8050000000003</c:v>
                </c:pt>
                <c:pt idx="5298">
                  <c:v>6877.7580000000007</c:v>
                </c:pt>
                <c:pt idx="5299">
                  <c:v>6877.8190000000004</c:v>
                </c:pt>
                <c:pt idx="5300">
                  <c:v>6877.8190000000004</c:v>
                </c:pt>
                <c:pt idx="5301">
                  <c:v>6877.7699999999995</c:v>
                </c:pt>
                <c:pt idx="5302">
                  <c:v>6877.8260000000037</c:v>
                </c:pt>
                <c:pt idx="5303">
                  <c:v>6877.7889999999998</c:v>
                </c:pt>
                <c:pt idx="5304">
                  <c:v>6877.7930000000006</c:v>
                </c:pt>
                <c:pt idx="5305">
                  <c:v>6877.817</c:v>
                </c:pt>
                <c:pt idx="5306">
                  <c:v>6877.8180000000002</c:v>
                </c:pt>
                <c:pt idx="5307">
                  <c:v>6877.81</c:v>
                </c:pt>
                <c:pt idx="5308">
                  <c:v>6877.799</c:v>
                </c:pt>
                <c:pt idx="5309">
                  <c:v>6877.8210000000036</c:v>
                </c:pt>
                <c:pt idx="5310">
                  <c:v>6877.8470000000007</c:v>
                </c:pt>
                <c:pt idx="5311">
                  <c:v>6877.8200000000024</c:v>
                </c:pt>
                <c:pt idx="5312">
                  <c:v>6877.8120000000035</c:v>
                </c:pt>
                <c:pt idx="5313">
                  <c:v>6877.8339999999998</c:v>
                </c:pt>
                <c:pt idx="5314">
                  <c:v>6877.7750000000005</c:v>
                </c:pt>
                <c:pt idx="5315">
                  <c:v>6877.8070000000016</c:v>
                </c:pt>
                <c:pt idx="5316">
                  <c:v>6877.8150000000014</c:v>
                </c:pt>
                <c:pt idx="5317">
                  <c:v>6877.8130000000001</c:v>
                </c:pt>
                <c:pt idx="5318">
                  <c:v>6877.7539999999999</c:v>
                </c:pt>
                <c:pt idx="5319">
                  <c:v>6877.8</c:v>
                </c:pt>
                <c:pt idx="5320">
                  <c:v>6877.8130000000001</c:v>
                </c:pt>
                <c:pt idx="5321">
                  <c:v>6877.8040000000001</c:v>
                </c:pt>
                <c:pt idx="5322">
                  <c:v>6877.759</c:v>
                </c:pt>
                <c:pt idx="5323">
                  <c:v>6877.8260000000037</c:v>
                </c:pt>
                <c:pt idx="5324">
                  <c:v>6877.8230000000003</c:v>
                </c:pt>
                <c:pt idx="5325">
                  <c:v>6877.7850000000008</c:v>
                </c:pt>
                <c:pt idx="5326">
                  <c:v>6877.8470000000007</c:v>
                </c:pt>
                <c:pt idx="5327">
                  <c:v>6877.8250000000044</c:v>
                </c:pt>
                <c:pt idx="5328">
                  <c:v>6877.79</c:v>
                </c:pt>
                <c:pt idx="5329">
                  <c:v>6877.84</c:v>
                </c:pt>
                <c:pt idx="5330">
                  <c:v>6877.759</c:v>
                </c:pt>
                <c:pt idx="5331">
                  <c:v>6877.7110000000002</c:v>
                </c:pt>
                <c:pt idx="5332">
                  <c:v>6877.7020000000002</c:v>
                </c:pt>
                <c:pt idx="5333">
                  <c:v>6877.741</c:v>
                </c:pt>
                <c:pt idx="5334">
                  <c:v>6877.7160000000003</c:v>
                </c:pt>
                <c:pt idx="5335">
                  <c:v>6877.7190000000001</c:v>
                </c:pt>
                <c:pt idx="5336">
                  <c:v>6877.7290000000003</c:v>
                </c:pt>
                <c:pt idx="5337">
                  <c:v>6877.7140000000009</c:v>
                </c:pt>
                <c:pt idx="5338">
                  <c:v>6877.7160000000003</c:v>
                </c:pt>
                <c:pt idx="5339">
                  <c:v>6877.7250000000004</c:v>
                </c:pt>
                <c:pt idx="5340">
                  <c:v>6877.7290000000003</c:v>
                </c:pt>
                <c:pt idx="5341">
                  <c:v>6877.7020000000002</c:v>
                </c:pt>
                <c:pt idx="5342">
                  <c:v>6877.7160000000003</c:v>
                </c:pt>
                <c:pt idx="5343">
                  <c:v>6877.7690000000002</c:v>
                </c:pt>
                <c:pt idx="5344">
                  <c:v>6877.7359999999999</c:v>
                </c:pt>
                <c:pt idx="5345">
                  <c:v>6877.732</c:v>
                </c:pt>
                <c:pt idx="5346">
                  <c:v>6877.7280000000001</c:v>
                </c:pt>
                <c:pt idx="5347">
                  <c:v>6877.7250000000004</c:v>
                </c:pt>
                <c:pt idx="5348">
                  <c:v>6877.7520000000004</c:v>
                </c:pt>
                <c:pt idx="5349">
                  <c:v>6877.73</c:v>
                </c:pt>
                <c:pt idx="5350">
                  <c:v>6877.7120000000004</c:v>
                </c:pt>
                <c:pt idx="5351">
                  <c:v>6877.72</c:v>
                </c:pt>
                <c:pt idx="5352">
                  <c:v>6877.7210000000014</c:v>
                </c:pt>
                <c:pt idx="5353">
                  <c:v>6877.7089999999998</c:v>
                </c:pt>
                <c:pt idx="5354">
                  <c:v>6877.7449999999999</c:v>
                </c:pt>
                <c:pt idx="5355">
                  <c:v>6877.7120000000004</c:v>
                </c:pt>
                <c:pt idx="5356">
                  <c:v>6877.7339999999995</c:v>
                </c:pt>
                <c:pt idx="5357">
                  <c:v>6877.76</c:v>
                </c:pt>
                <c:pt idx="5358">
                  <c:v>6877.7379999999994</c:v>
                </c:pt>
                <c:pt idx="5359">
                  <c:v>6877.74</c:v>
                </c:pt>
                <c:pt idx="5360">
                  <c:v>6877.7240000000002</c:v>
                </c:pt>
                <c:pt idx="5361">
                  <c:v>6877.741</c:v>
                </c:pt>
                <c:pt idx="5362">
                  <c:v>6877.7160000000003</c:v>
                </c:pt>
                <c:pt idx="5363">
                  <c:v>6877.75</c:v>
                </c:pt>
                <c:pt idx="5364">
                  <c:v>6877.7190000000001</c:v>
                </c:pt>
                <c:pt idx="5365">
                  <c:v>6877.74</c:v>
                </c:pt>
                <c:pt idx="5366">
                  <c:v>6877.7369999999992</c:v>
                </c:pt>
                <c:pt idx="5367">
                  <c:v>6877.71</c:v>
                </c:pt>
                <c:pt idx="5368">
                  <c:v>6877.7429999999995</c:v>
                </c:pt>
                <c:pt idx="5369">
                  <c:v>6877.7339999999995</c:v>
                </c:pt>
                <c:pt idx="5370">
                  <c:v>6877.74</c:v>
                </c:pt>
                <c:pt idx="5371">
                  <c:v>6877.7349999999997</c:v>
                </c:pt>
                <c:pt idx="5372">
                  <c:v>6877.72</c:v>
                </c:pt>
                <c:pt idx="5373">
                  <c:v>6877.732</c:v>
                </c:pt>
                <c:pt idx="5374">
                  <c:v>6877.7469999999994</c:v>
                </c:pt>
                <c:pt idx="5375">
                  <c:v>6877.7190000000001</c:v>
                </c:pt>
                <c:pt idx="5376">
                  <c:v>6877.7510000000002</c:v>
                </c:pt>
                <c:pt idx="5377">
                  <c:v>6877.732</c:v>
                </c:pt>
                <c:pt idx="5378">
                  <c:v>6877.732</c:v>
                </c:pt>
                <c:pt idx="5379">
                  <c:v>6877.7790000000005</c:v>
                </c:pt>
                <c:pt idx="5380">
                  <c:v>6877.7620000000024</c:v>
                </c:pt>
                <c:pt idx="5381">
                  <c:v>6877.7220000000034</c:v>
                </c:pt>
                <c:pt idx="5382">
                  <c:v>6877.759</c:v>
                </c:pt>
                <c:pt idx="5383">
                  <c:v>6877.78</c:v>
                </c:pt>
                <c:pt idx="5384">
                  <c:v>6877.7310000000007</c:v>
                </c:pt>
                <c:pt idx="5385">
                  <c:v>6877.7390000000005</c:v>
                </c:pt>
                <c:pt idx="5386">
                  <c:v>6877.7610000000004</c:v>
                </c:pt>
                <c:pt idx="5387">
                  <c:v>6877.7390000000005</c:v>
                </c:pt>
                <c:pt idx="5388">
                  <c:v>6877.7570000000005</c:v>
                </c:pt>
                <c:pt idx="5389">
                  <c:v>6877.7760000000007</c:v>
                </c:pt>
                <c:pt idx="5390">
                  <c:v>6877.7840000000006</c:v>
                </c:pt>
                <c:pt idx="5391">
                  <c:v>6877.7739999999994</c:v>
                </c:pt>
                <c:pt idx="5392">
                  <c:v>6877.7369999999992</c:v>
                </c:pt>
                <c:pt idx="5393">
                  <c:v>6877.768</c:v>
                </c:pt>
                <c:pt idx="5394">
                  <c:v>6877.78</c:v>
                </c:pt>
                <c:pt idx="5395">
                  <c:v>6877.7570000000005</c:v>
                </c:pt>
                <c:pt idx="5396">
                  <c:v>6877.7530000000015</c:v>
                </c:pt>
                <c:pt idx="5397">
                  <c:v>6877.8030000000008</c:v>
                </c:pt>
                <c:pt idx="5398">
                  <c:v>6877.7170000000015</c:v>
                </c:pt>
                <c:pt idx="5399">
                  <c:v>6877.7429999999995</c:v>
                </c:pt>
                <c:pt idx="5400">
                  <c:v>6877.7729999999992</c:v>
                </c:pt>
                <c:pt idx="5401">
                  <c:v>6877.7510000000002</c:v>
                </c:pt>
                <c:pt idx="5402">
                  <c:v>6877.7650000000003</c:v>
                </c:pt>
                <c:pt idx="5403">
                  <c:v>6877.7520000000004</c:v>
                </c:pt>
                <c:pt idx="5404">
                  <c:v>6877.7490000000007</c:v>
                </c:pt>
                <c:pt idx="5405">
                  <c:v>6877.7510000000002</c:v>
                </c:pt>
                <c:pt idx="5406">
                  <c:v>6877.7480000000005</c:v>
                </c:pt>
                <c:pt idx="5407">
                  <c:v>6877.7550000000001</c:v>
                </c:pt>
                <c:pt idx="5408">
                  <c:v>6877.7630000000017</c:v>
                </c:pt>
                <c:pt idx="5409">
                  <c:v>6877.7719999999999</c:v>
                </c:pt>
                <c:pt idx="5410">
                  <c:v>6877.79</c:v>
                </c:pt>
                <c:pt idx="5411">
                  <c:v>6877.7820000000002</c:v>
                </c:pt>
                <c:pt idx="5412">
                  <c:v>6877.7510000000002</c:v>
                </c:pt>
                <c:pt idx="5413">
                  <c:v>6877.7889999999998</c:v>
                </c:pt>
                <c:pt idx="5414">
                  <c:v>6877.7490000000007</c:v>
                </c:pt>
                <c:pt idx="5415">
                  <c:v>6877.7960000000003</c:v>
                </c:pt>
                <c:pt idx="5416">
                  <c:v>6877.7809999999999</c:v>
                </c:pt>
                <c:pt idx="5417">
                  <c:v>6877.7630000000017</c:v>
                </c:pt>
                <c:pt idx="5418">
                  <c:v>6877.79</c:v>
                </c:pt>
                <c:pt idx="5419">
                  <c:v>6877.7829999999994</c:v>
                </c:pt>
                <c:pt idx="5420">
                  <c:v>6877.7889999999998</c:v>
                </c:pt>
                <c:pt idx="5421">
                  <c:v>6877.7820000000002</c:v>
                </c:pt>
                <c:pt idx="5422">
                  <c:v>6877.7760000000007</c:v>
                </c:pt>
                <c:pt idx="5423">
                  <c:v>6877.7940000000008</c:v>
                </c:pt>
                <c:pt idx="5424">
                  <c:v>6877.8070000000016</c:v>
                </c:pt>
                <c:pt idx="5425">
                  <c:v>6877.7920000000004</c:v>
                </c:pt>
                <c:pt idx="5426">
                  <c:v>6877.7709999999997</c:v>
                </c:pt>
                <c:pt idx="5427">
                  <c:v>6877.8020000000024</c:v>
                </c:pt>
                <c:pt idx="5428">
                  <c:v>6877.799</c:v>
                </c:pt>
                <c:pt idx="5429">
                  <c:v>6877.7920000000004</c:v>
                </c:pt>
                <c:pt idx="5430">
                  <c:v>6877.7860000000001</c:v>
                </c:pt>
                <c:pt idx="5431">
                  <c:v>6877.7889999999998</c:v>
                </c:pt>
                <c:pt idx="5432">
                  <c:v>6877.8250000000044</c:v>
                </c:pt>
                <c:pt idx="5433">
                  <c:v>6877.8010000000004</c:v>
                </c:pt>
                <c:pt idx="5434">
                  <c:v>6877.8320000000003</c:v>
                </c:pt>
                <c:pt idx="5435">
                  <c:v>6877.8180000000002</c:v>
                </c:pt>
                <c:pt idx="5436">
                  <c:v>6877.83</c:v>
                </c:pt>
                <c:pt idx="5437">
                  <c:v>6877.8530000000001</c:v>
                </c:pt>
                <c:pt idx="5438">
                  <c:v>6877.768</c:v>
                </c:pt>
                <c:pt idx="5439">
                  <c:v>6877.8020000000024</c:v>
                </c:pt>
                <c:pt idx="5440">
                  <c:v>6877.8070000000016</c:v>
                </c:pt>
                <c:pt idx="5441">
                  <c:v>6877.8050000000003</c:v>
                </c:pt>
                <c:pt idx="5442">
                  <c:v>6877.808</c:v>
                </c:pt>
                <c:pt idx="5443">
                  <c:v>6877.8280000000004</c:v>
                </c:pt>
                <c:pt idx="5444">
                  <c:v>6877.8180000000002</c:v>
                </c:pt>
                <c:pt idx="5445">
                  <c:v>6877.8150000000014</c:v>
                </c:pt>
                <c:pt idx="5446">
                  <c:v>6877.8339999999998</c:v>
                </c:pt>
                <c:pt idx="5447">
                  <c:v>6877.7920000000004</c:v>
                </c:pt>
                <c:pt idx="5448">
                  <c:v>6877.7750000000005</c:v>
                </c:pt>
                <c:pt idx="5449">
                  <c:v>6877.835</c:v>
                </c:pt>
                <c:pt idx="5450">
                  <c:v>6877.8470000000007</c:v>
                </c:pt>
                <c:pt idx="5451">
                  <c:v>6877.7979999999998</c:v>
                </c:pt>
                <c:pt idx="5452">
                  <c:v>6877.8390000000009</c:v>
                </c:pt>
                <c:pt idx="5453">
                  <c:v>6877.8320000000003</c:v>
                </c:pt>
                <c:pt idx="5454">
                  <c:v>6877.87</c:v>
                </c:pt>
                <c:pt idx="5455">
                  <c:v>6877.817</c:v>
                </c:pt>
                <c:pt idx="5456">
                  <c:v>6877.7979999999998</c:v>
                </c:pt>
                <c:pt idx="5457">
                  <c:v>6877.8280000000004</c:v>
                </c:pt>
                <c:pt idx="5458">
                  <c:v>6877.8420000000024</c:v>
                </c:pt>
                <c:pt idx="5459">
                  <c:v>6877.8290000000034</c:v>
                </c:pt>
                <c:pt idx="5460">
                  <c:v>6877.8430000000017</c:v>
                </c:pt>
                <c:pt idx="5461">
                  <c:v>6877.8530000000001</c:v>
                </c:pt>
                <c:pt idx="5462">
                  <c:v>6877.8339999999998</c:v>
                </c:pt>
                <c:pt idx="5463">
                  <c:v>6877.8650000000034</c:v>
                </c:pt>
                <c:pt idx="5464">
                  <c:v>6877.808</c:v>
                </c:pt>
                <c:pt idx="5465">
                  <c:v>6877.835</c:v>
                </c:pt>
                <c:pt idx="5466">
                  <c:v>6877.8330000000005</c:v>
                </c:pt>
                <c:pt idx="5467">
                  <c:v>6877.8530000000001</c:v>
                </c:pt>
                <c:pt idx="5468">
                  <c:v>6877.81</c:v>
                </c:pt>
                <c:pt idx="5469">
                  <c:v>6877.84</c:v>
                </c:pt>
                <c:pt idx="5470">
                  <c:v>6877.84</c:v>
                </c:pt>
                <c:pt idx="5471">
                  <c:v>6877.8370000000004</c:v>
                </c:pt>
                <c:pt idx="5472">
                  <c:v>6877.8390000000009</c:v>
                </c:pt>
                <c:pt idx="5473">
                  <c:v>6877.8660000000036</c:v>
                </c:pt>
                <c:pt idx="5474">
                  <c:v>6877.8420000000024</c:v>
                </c:pt>
                <c:pt idx="5475">
                  <c:v>6877.8550000000014</c:v>
                </c:pt>
                <c:pt idx="5476">
                  <c:v>6877.835</c:v>
                </c:pt>
                <c:pt idx="5477">
                  <c:v>6877.8380000000006</c:v>
                </c:pt>
                <c:pt idx="5478">
                  <c:v>6877.8430000000017</c:v>
                </c:pt>
                <c:pt idx="5479">
                  <c:v>6877.8820000000014</c:v>
                </c:pt>
                <c:pt idx="5480">
                  <c:v>6877.8420000000024</c:v>
                </c:pt>
                <c:pt idx="5481">
                  <c:v>6877.8260000000037</c:v>
                </c:pt>
                <c:pt idx="5482">
                  <c:v>6877.8230000000003</c:v>
                </c:pt>
                <c:pt idx="5483">
                  <c:v>6877.8040000000001</c:v>
                </c:pt>
                <c:pt idx="5484">
                  <c:v>6877.8520000000044</c:v>
                </c:pt>
                <c:pt idx="5485">
                  <c:v>6877.8339999999998</c:v>
                </c:pt>
                <c:pt idx="5486">
                  <c:v>6877.8339999999998</c:v>
                </c:pt>
                <c:pt idx="5487">
                  <c:v>6877.8670000000002</c:v>
                </c:pt>
                <c:pt idx="5488">
                  <c:v>6877.8220000000038</c:v>
                </c:pt>
                <c:pt idx="5489">
                  <c:v>6877.8370000000004</c:v>
                </c:pt>
                <c:pt idx="5490">
                  <c:v>6877.9010000000007</c:v>
                </c:pt>
                <c:pt idx="5491">
                  <c:v>6877.848</c:v>
                </c:pt>
                <c:pt idx="5492">
                  <c:v>6877.8830000000007</c:v>
                </c:pt>
                <c:pt idx="5493">
                  <c:v>6877.8490000000002</c:v>
                </c:pt>
                <c:pt idx="5494">
                  <c:v>6877.8640000000014</c:v>
                </c:pt>
                <c:pt idx="5495">
                  <c:v>6877.8600000000024</c:v>
                </c:pt>
                <c:pt idx="5496">
                  <c:v>6877.8740000000007</c:v>
                </c:pt>
                <c:pt idx="5497">
                  <c:v>6877.8789999999999</c:v>
                </c:pt>
                <c:pt idx="5498">
                  <c:v>6877.8670000000002</c:v>
                </c:pt>
                <c:pt idx="5499">
                  <c:v>6877.8520000000044</c:v>
                </c:pt>
                <c:pt idx="5500">
                  <c:v>6877.9110000000001</c:v>
                </c:pt>
                <c:pt idx="5501">
                  <c:v>6877.8810000000003</c:v>
                </c:pt>
                <c:pt idx="5502">
                  <c:v>6877.893</c:v>
                </c:pt>
                <c:pt idx="5503">
                  <c:v>6877.8970000000018</c:v>
                </c:pt>
                <c:pt idx="5504">
                  <c:v>6877.8850000000002</c:v>
                </c:pt>
                <c:pt idx="5505">
                  <c:v>6877.8730000000005</c:v>
                </c:pt>
                <c:pt idx="5506">
                  <c:v>6877.8970000000018</c:v>
                </c:pt>
                <c:pt idx="5507">
                  <c:v>6877.9049999999997</c:v>
                </c:pt>
                <c:pt idx="5508">
                  <c:v>6877.91</c:v>
                </c:pt>
                <c:pt idx="5509">
                  <c:v>6877.9010000000007</c:v>
                </c:pt>
                <c:pt idx="5510">
                  <c:v>6877.9280000000008</c:v>
                </c:pt>
                <c:pt idx="5511">
                  <c:v>6877.8879999999999</c:v>
                </c:pt>
                <c:pt idx="5512">
                  <c:v>6877.8070000000016</c:v>
                </c:pt>
                <c:pt idx="5513">
                  <c:v>6877.7539999999999</c:v>
                </c:pt>
                <c:pt idx="5514">
                  <c:v>6877.8120000000035</c:v>
                </c:pt>
                <c:pt idx="5515">
                  <c:v>6877.7530000000015</c:v>
                </c:pt>
                <c:pt idx="5516">
                  <c:v>6877.7719999999999</c:v>
                </c:pt>
                <c:pt idx="5517">
                  <c:v>6877.7439999999997</c:v>
                </c:pt>
                <c:pt idx="5518">
                  <c:v>6877.768</c:v>
                </c:pt>
                <c:pt idx="5519">
                  <c:v>6877.7920000000004</c:v>
                </c:pt>
                <c:pt idx="5520">
                  <c:v>6877.7469999999994</c:v>
                </c:pt>
                <c:pt idx="5521">
                  <c:v>6877.7429999999995</c:v>
                </c:pt>
                <c:pt idx="5522">
                  <c:v>6877.7580000000007</c:v>
                </c:pt>
                <c:pt idx="5523">
                  <c:v>6877.81</c:v>
                </c:pt>
                <c:pt idx="5524">
                  <c:v>6877.7640000000001</c:v>
                </c:pt>
                <c:pt idx="5525">
                  <c:v>6877.7570000000005</c:v>
                </c:pt>
                <c:pt idx="5526">
                  <c:v>6877.8020000000024</c:v>
                </c:pt>
                <c:pt idx="5527">
                  <c:v>6877.7719999999999</c:v>
                </c:pt>
                <c:pt idx="5528">
                  <c:v>6877.7970000000005</c:v>
                </c:pt>
                <c:pt idx="5529">
                  <c:v>6877.8210000000036</c:v>
                </c:pt>
                <c:pt idx="5530">
                  <c:v>6877.81</c:v>
                </c:pt>
                <c:pt idx="5531">
                  <c:v>6877.8130000000001</c:v>
                </c:pt>
                <c:pt idx="5532">
                  <c:v>6877.8200000000024</c:v>
                </c:pt>
                <c:pt idx="5533">
                  <c:v>6877.8140000000003</c:v>
                </c:pt>
                <c:pt idx="5534">
                  <c:v>6877.7699999999995</c:v>
                </c:pt>
                <c:pt idx="5535">
                  <c:v>6877.7920000000004</c:v>
                </c:pt>
                <c:pt idx="5536">
                  <c:v>6877.8150000000014</c:v>
                </c:pt>
                <c:pt idx="5537">
                  <c:v>6877.8250000000044</c:v>
                </c:pt>
                <c:pt idx="5538">
                  <c:v>6877.8230000000003</c:v>
                </c:pt>
                <c:pt idx="5539">
                  <c:v>6877.8200000000024</c:v>
                </c:pt>
                <c:pt idx="5540">
                  <c:v>6877.8120000000035</c:v>
                </c:pt>
                <c:pt idx="5541">
                  <c:v>6877.7739999999994</c:v>
                </c:pt>
                <c:pt idx="5542">
                  <c:v>6877.79</c:v>
                </c:pt>
                <c:pt idx="5543">
                  <c:v>6877.81</c:v>
                </c:pt>
                <c:pt idx="5544">
                  <c:v>6877.8130000000001</c:v>
                </c:pt>
                <c:pt idx="5545">
                  <c:v>6877.8040000000001</c:v>
                </c:pt>
                <c:pt idx="5546">
                  <c:v>6877.8410000000003</c:v>
                </c:pt>
                <c:pt idx="5547">
                  <c:v>6877.8120000000035</c:v>
                </c:pt>
                <c:pt idx="5548">
                  <c:v>6877.8210000000036</c:v>
                </c:pt>
                <c:pt idx="5549">
                  <c:v>6877.8050000000003</c:v>
                </c:pt>
                <c:pt idx="5550">
                  <c:v>6877.7930000000006</c:v>
                </c:pt>
                <c:pt idx="5551">
                  <c:v>6877.8310000000001</c:v>
                </c:pt>
                <c:pt idx="5552">
                  <c:v>6877.8030000000008</c:v>
                </c:pt>
                <c:pt idx="5553">
                  <c:v>6877.8280000000004</c:v>
                </c:pt>
                <c:pt idx="5554">
                  <c:v>6877.8280000000004</c:v>
                </c:pt>
                <c:pt idx="5555">
                  <c:v>6877.7979999999998</c:v>
                </c:pt>
                <c:pt idx="5556">
                  <c:v>6877.8290000000034</c:v>
                </c:pt>
                <c:pt idx="5557">
                  <c:v>6877.8339999999998</c:v>
                </c:pt>
                <c:pt idx="5558">
                  <c:v>6877.8040000000001</c:v>
                </c:pt>
                <c:pt idx="5559">
                  <c:v>6877.8520000000044</c:v>
                </c:pt>
                <c:pt idx="5560">
                  <c:v>6877.8150000000014</c:v>
                </c:pt>
                <c:pt idx="5561">
                  <c:v>6877.8250000000044</c:v>
                </c:pt>
                <c:pt idx="5562">
                  <c:v>6877.7889999999998</c:v>
                </c:pt>
                <c:pt idx="5563">
                  <c:v>6877.8430000000017</c:v>
                </c:pt>
                <c:pt idx="5564">
                  <c:v>6877.8240000000014</c:v>
                </c:pt>
                <c:pt idx="5565">
                  <c:v>6877.8110000000024</c:v>
                </c:pt>
                <c:pt idx="5566">
                  <c:v>6877.7920000000004</c:v>
                </c:pt>
                <c:pt idx="5567">
                  <c:v>6877.817</c:v>
                </c:pt>
                <c:pt idx="5568">
                  <c:v>6877.8390000000009</c:v>
                </c:pt>
                <c:pt idx="5569">
                  <c:v>6877.8330000000005</c:v>
                </c:pt>
                <c:pt idx="5570">
                  <c:v>6877.8460000000014</c:v>
                </c:pt>
                <c:pt idx="5571">
                  <c:v>6877.83</c:v>
                </c:pt>
                <c:pt idx="5572">
                  <c:v>6877.8310000000001</c:v>
                </c:pt>
                <c:pt idx="5573">
                  <c:v>6877.8240000000014</c:v>
                </c:pt>
                <c:pt idx="5574">
                  <c:v>6877.8310000000001</c:v>
                </c:pt>
                <c:pt idx="5575">
                  <c:v>6877.8380000000006</c:v>
                </c:pt>
                <c:pt idx="5576">
                  <c:v>6877.8450000000003</c:v>
                </c:pt>
                <c:pt idx="5577">
                  <c:v>6877.8250000000044</c:v>
                </c:pt>
                <c:pt idx="5578">
                  <c:v>6877.81</c:v>
                </c:pt>
                <c:pt idx="5579">
                  <c:v>6877.8590000000004</c:v>
                </c:pt>
                <c:pt idx="5580">
                  <c:v>6877.8220000000038</c:v>
                </c:pt>
                <c:pt idx="5581">
                  <c:v>6877.7820000000002</c:v>
                </c:pt>
                <c:pt idx="5582">
                  <c:v>6877.8430000000017</c:v>
                </c:pt>
                <c:pt idx="5583">
                  <c:v>6877.808</c:v>
                </c:pt>
                <c:pt idx="5584">
                  <c:v>6877.7940000000008</c:v>
                </c:pt>
                <c:pt idx="5585">
                  <c:v>6877.8260000000037</c:v>
                </c:pt>
                <c:pt idx="5586">
                  <c:v>6877.8330000000005</c:v>
                </c:pt>
                <c:pt idx="5587">
                  <c:v>6877.8660000000036</c:v>
                </c:pt>
                <c:pt idx="5588">
                  <c:v>6877.7910000000002</c:v>
                </c:pt>
                <c:pt idx="5589">
                  <c:v>6877.8430000000017</c:v>
                </c:pt>
                <c:pt idx="5590">
                  <c:v>6877.8520000000044</c:v>
                </c:pt>
                <c:pt idx="5591">
                  <c:v>6877.8240000000014</c:v>
                </c:pt>
                <c:pt idx="5592">
                  <c:v>6877.8260000000037</c:v>
                </c:pt>
                <c:pt idx="5593">
                  <c:v>6877.8210000000036</c:v>
                </c:pt>
                <c:pt idx="5594">
                  <c:v>6877.8150000000014</c:v>
                </c:pt>
                <c:pt idx="5595">
                  <c:v>6877.8260000000037</c:v>
                </c:pt>
                <c:pt idx="5596">
                  <c:v>6877.8120000000035</c:v>
                </c:pt>
                <c:pt idx="5597">
                  <c:v>6877.8640000000014</c:v>
                </c:pt>
                <c:pt idx="5598">
                  <c:v>6877.7979999999998</c:v>
                </c:pt>
                <c:pt idx="5599">
                  <c:v>6877.8190000000004</c:v>
                </c:pt>
                <c:pt idx="5600">
                  <c:v>6877.8040000000001</c:v>
                </c:pt>
                <c:pt idx="5601">
                  <c:v>6877.7979999999998</c:v>
                </c:pt>
                <c:pt idx="5602">
                  <c:v>6877.8220000000038</c:v>
                </c:pt>
                <c:pt idx="5603">
                  <c:v>6877.835</c:v>
                </c:pt>
                <c:pt idx="5604">
                  <c:v>6877.808</c:v>
                </c:pt>
                <c:pt idx="5605">
                  <c:v>6877.808</c:v>
                </c:pt>
                <c:pt idx="5606">
                  <c:v>6877.87</c:v>
                </c:pt>
                <c:pt idx="5607">
                  <c:v>6877.8120000000035</c:v>
                </c:pt>
                <c:pt idx="5608">
                  <c:v>6877.8200000000024</c:v>
                </c:pt>
                <c:pt idx="5609">
                  <c:v>6877.8290000000034</c:v>
                </c:pt>
                <c:pt idx="5610">
                  <c:v>6877.8090000000002</c:v>
                </c:pt>
                <c:pt idx="5611">
                  <c:v>6877.8360000000002</c:v>
                </c:pt>
                <c:pt idx="5612">
                  <c:v>6877.8410000000003</c:v>
                </c:pt>
                <c:pt idx="5613">
                  <c:v>6877.8390000000009</c:v>
                </c:pt>
                <c:pt idx="5614">
                  <c:v>6877.83</c:v>
                </c:pt>
                <c:pt idx="5615">
                  <c:v>6877.8200000000024</c:v>
                </c:pt>
                <c:pt idx="5616">
                  <c:v>6877.8390000000009</c:v>
                </c:pt>
                <c:pt idx="5617">
                  <c:v>6877.8130000000001</c:v>
                </c:pt>
                <c:pt idx="5618">
                  <c:v>6877.8660000000036</c:v>
                </c:pt>
                <c:pt idx="5619">
                  <c:v>6877.8339999999998</c:v>
                </c:pt>
                <c:pt idx="5620">
                  <c:v>6877.8760000000002</c:v>
                </c:pt>
                <c:pt idx="5621">
                  <c:v>6877.8760000000002</c:v>
                </c:pt>
                <c:pt idx="5622">
                  <c:v>6877.84</c:v>
                </c:pt>
                <c:pt idx="5623">
                  <c:v>6877.8470000000007</c:v>
                </c:pt>
                <c:pt idx="5624">
                  <c:v>6877.8630000000003</c:v>
                </c:pt>
                <c:pt idx="5625">
                  <c:v>6877.8680000000004</c:v>
                </c:pt>
                <c:pt idx="5626">
                  <c:v>6877.8830000000007</c:v>
                </c:pt>
                <c:pt idx="5627">
                  <c:v>6877.8510000000024</c:v>
                </c:pt>
                <c:pt idx="5628">
                  <c:v>6877.8580000000002</c:v>
                </c:pt>
                <c:pt idx="5629">
                  <c:v>6877.8730000000005</c:v>
                </c:pt>
                <c:pt idx="5630">
                  <c:v>6877.9079999999994</c:v>
                </c:pt>
                <c:pt idx="5631">
                  <c:v>6877.88</c:v>
                </c:pt>
                <c:pt idx="5632">
                  <c:v>6877.893</c:v>
                </c:pt>
                <c:pt idx="5633">
                  <c:v>6877.8990000000003</c:v>
                </c:pt>
                <c:pt idx="5634">
                  <c:v>6877.8910000000014</c:v>
                </c:pt>
                <c:pt idx="5635">
                  <c:v>6877.8720000000003</c:v>
                </c:pt>
                <c:pt idx="5636">
                  <c:v>6877.9130000000005</c:v>
                </c:pt>
                <c:pt idx="5637">
                  <c:v>6877.942</c:v>
                </c:pt>
                <c:pt idx="5638">
                  <c:v>6877.924</c:v>
                </c:pt>
                <c:pt idx="5639">
                  <c:v>6877.8940000000002</c:v>
                </c:pt>
                <c:pt idx="5640">
                  <c:v>6877.9290000000001</c:v>
                </c:pt>
                <c:pt idx="5641">
                  <c:v>6877.9120000000003</c:v>
                </c:pt>
                <c:pt idx="5642">
                  <c:v>6877.893</c:v>
                </c:pt>
                <c:pt idx="5643">
                  <c:v>6877.9220000000014</c:v>
                </c:pt>
                <c:pt idx="5644">
                  <c:v>6877.8950000000004</c:v>
                </c:pt>
                <c:pt idx="5645">
                  <c:v>6877.93</c:v>
                </c:pt>
                <c:pt idx="5646">
                  <c:v>6877.8960000000034</c:v>
                </c:pt>
                <c:pt idx="5647">
                  <c:v>6877.9</c:v>
                </c:pt>
                <c:pt idx="5648">
                  <c:v>6877.9040000000005</c:v>
                </c:pt>
                <c:pt idx="5649">
                  <c:v>6877.8789999999999</c:v>
                </c:pt>
                <c:pt idx="5650">
                  <c:v>6877.915</c:v>
                </c:pt>
                <c:pt idx="5651">
                  <c:v>6877.9220000000014</c:v>
                </c:pt>
                <c:pt idx="5652">
                  <c:v>6877.9389999999985</c:v>
                </c:pt>
                <c:pt idx="5653">
                  <c:v>6877.89</c:v>
                </c:pt>
                <c:pt idx="5654">
                  <c:v>6877.9280000000008</c:v>
                </c:pt>
                <c:pt idx="5655">
                  <c:v>6877.9059999999999</c:v>
                </c:pt>
                <c:pt idx="5656">
                  <c:v>6877.9190000000008</c:v>
                </c:pt>
                <c:pt idx="5657">
                  <c:v>6877.9090000000006</c:v>
                </c:pt>
                <c:pt idx="5658">
                  <c:v>6877.9309999999996</c:v>
                </c:pt>
                <c:pt idx="5659">
                  <c:v>6877.9389999999985</c:v>
                </c:pt>
                <c:pt idx="5660">
                  <c:v>6877.93</c:v>
                </c:pt>
                <c:pt idx="5661">
                  <c:v>6877.924</c:v>
                </c:pt>
                <c:pt idx="5662">
                  <c:v>6877.9610000000002</c:v>
                </c:pt>
                <c:pt idx="5663">
                  <c:v>6877.9789999999994</c:v>
                </c:pt>
                <c:pt idx="5664">
                  <c:v>6877.9350000000004</c:v>
                </c:pt>
                <c:pt idx="5665">
                  <c:v>6877.9110000000001</c:v>
                </c:pt>
                <c:pt idx="5666">
                  <c:v>6877.9479999999985</c:v>
                </c:pt>
                <c:pt idx="5667">
                  <c:v>6877.92</c:v>
                </c:pt>
                <c:pt idx="5668">
                  <c:v>6877.8769999999995</c:v>
                </c:pt>
                <c:pt idx="5669">
                  <c:v>6877.9270000000006</c:v>
                </c:pt>
                <c:pt idx="5670">
                  <c:v>6877.9180000000006</c:v>
                </c:pt>
                <c:pt idx="5671">
                  <c:v>6877.9389999999985</c:v>
                </c:pt>
                <c:pt idx="5672">
                  <c:v>6877.9540000000006</c:v>
                </c:pt>
                <c:pt idx="5673">
                  <c:v>6877.9329999999991</c:v>
                </c:pt>
                <c:pt idx="5674">
                  <c:v>6877.9139999999998</c:v>
                </c:pt>
                <c:pt idx="5675">
                  <c:v>6877.9610000000002</c:v>
                </c:pt>
                <c:pt idx="5676">
                  <c:v>6877.9379999999965</c:v>
                </c:pt>
                <c:pt idx="5677">
                  <c:v>6877.9280000000008</c:v>
                </c:pt>
                <c:pt idx="5678">
                  <c:v>6877.8760000000002</c:v>
                </c:pt>
                <c:pt idx="5679">
                  <c:v>6877.8769999999995</c:v>
                </c:pt>
                <c:pt idx="5680">
                  <c:v>6877.9</c:v>
                </c:pt>
                <c:pt idx="5681">
                  <c:v>6877.8970000000018</c:v>
                </c:pt>
                <c:pt idx="5682">
                  <c:v>6877.9079999999994</c:v>
                </c:pt>
                <c:pt idx="5683">
                  <c:v>6877.89</c:v>
                </c:pt>
                <c:pt idx="5684">
                  <c:v>6877.8600000000024</c:v>
                </c:pt>
                <c:pt idx="5685">
                  <c:v>6877.8820000000014</c:v>
                </c:pt>
                <c:pt idx="5686">
                  <c:v>6877.9069999999992</c:v>
                </c:pt>
                <c:pt idx="5687">
                  <c:v>6877.8879999999999</c:v>
                </c:pt>
                <c:pt idx="5688">
                  <c:v>6877.8610000000044</c:v>
                </c:pt>
                <c:pt idx="5689">
                  <c:v>6877.8740000000007</c:v>
                </c:pt>
                <c:pt idx="5690">
                  <c:v>6877.8740000000007</c:v>
                </c:pt>
                <c:pt idx="5691">
                  <c:v>6877.8560000000034</c:v>
                </c:pt>
                <c:pt idx="5692">
                  <c:v>6877.9190000000008</c:v>
                </c:pt>
                <c:pt idx="5693">
                  <c:v>6877.8879999999999</c:v>
                </c:pt>
                <c:pt idx="5694">
                  <c:v>6877.8860000000004</c:v>
                </c:pt>
                <c:pt idx="5695">
                  <c:v>6877.89</c:v>
                </c:pt>
                <c:pt idx="5696">
                  <c:v>6877.875</c:v>
                </c:pt>
                <c:pt idx="5697">
                  <c:v>6877.9220000000014</c:v>
                </c:pt>
                <c:pt idx="5698">
                  <c:v>6877.8820000000014</c:v>
                </c:pt>
                <c:pt idx="5699">
                  <c:v>6877.8490000000002</c:v>
                </c:pt>
                <c:pt idx="5700">
                  <c:v>6877.9010000000007</c:v>
                </c:pt>
                <c:pt idx="5701">
                  <c:v>6877.8440000000001</c:v>
                </c:pt>
                <c:pt idx="5702">
                  <c:v>6877.9079999999994</c:v>
                </c:pt>
                <c:pt idx="5703">
                  <c:v>6877.9079999999994</c:v>
                </c:pt>
                <c:pt idx="5704">
                  <c:v>6877.9040000000005</c:v>
                </c:pt>
                <c:pt idx="5705">
                  <c:v>6877.9210000000003</c:v>
                </c:pt>
                <c:pt idx="5706">
                  <c:v>6877.88</c:v>
                </c:pt>
                <c:pt idx="5707">
                  <c:v>6877.9090000000006</c:v>
                </c:pt>
                <c:pt idx="5708">
                  <c:v>6877.8920000000035</c:v>
                </c:pt>
                <c:pt idx="5709">
                  <c:v>6877.893</c:v>
                </c:pt>
                <c:pt idx="5710">
                  <c:v>6877.9160000000002</c:v>
                </c:pt>
                <c:pt idx="5711">
                  <c:v>6877.9059999999999</c:v>
                </c:pt>
                <c:pt idx="5712">
                  <c:v>6877.9059999999999</c:v>
                </c:pt>
                <c:pt idx="5713">
                  <c:v>6877.8690000000024</c:v>
                </c:pt>
                <c:pt idx="5714">
                  <c:v>6877.93</c:v>
                </c:pt>
                <c:pt idx="5715">
                  <c:v>6877.8830000000007</c:v>
                </c:pt>
                <c:pt idx="5716">
                  <c:v>6877.9460000000008</c:v>
                </c:pt>
                <c:pt idx="5717">
                  <c:v>6877.9489999999996</c:v>
                </c:pt>
                <c:pt idx="5718">
                  <c:v>6877.8850000000002</c:v>
                </c:pt>
                <c:pt idx="5719">
                  <c:v>6877.9309999999996</c:v>
                </c:pt>
                <c:pt idx="5720">
                  <c:v>6877.9139999999998</c:v>
                </c:pt>
                <c:pt idx="5721">
                  <c:v>6877.9190000000008</c:v>
                </c:pt>
                <c:pt idx="5722">
                  <c:v>6877.8920000000035</c:v>
                </c:pt>
                <c:pt idx="5723">
                  <c:v>6877.9210000000003</c:v>
                </c:pt>
                <c:pt idx="5724">
                  <c:v>6877.8910000000014</c:v>
                </c:pt>
                <c:pt idx="5725">
                  <c:v>6877.93</c:v>
                </c:pt>
                <c:pt idx="5726">
                  <c:v>6877.9059999999999</c:v>
                </c:pt>
                <c:pt idx="5727">
                  <c:v>6877.9460000000008</c:v>
                </c:pt>
                <c:pt idx="5728">
                  <c:v>6877.9090000000006</c:v>
                </c:pt>
                <c:pt idx="5729">
                  <c:v>6877.9379999999965</c:v>
                </c:pt>
                <c:pt idx="5730">
                  <c:v>6877.92</c:v>
                </c:pt>
                <c:pt idx="5731">
                  <c:v>6877.9350000000004</c:v>
                </c:pt>
                <c:pt idx="5732">
                  <c:v>6877.924</c:v>
                </c:pt>
                <c:pt idx="5733">
                  <c:v>6877.9309999999996</c:v>
                </c:pt>
                <c:pt idx="5734">
                  <c:v>6877.9290000000001</c:v>
                </c:pt>
                <c:pt idx="5735">
                  <c:v>6877.9059999999999</c:v>
                </c:pt>
                <c:pt idx="5736">
                  <c:v>6877.915</c:v>
                </c:pt>
                <c:pt idx="5737">
                  <c:v>6877.9290000000001</c:v>
                </c:pt>
                <c:pt idx="5738">
                  <c:v>6877.9170000000004</c:v>
                </c:pt>
                <c:pt idx="5739">
                  <c:v>6877.8910000000014</c:v>
                </c:pt>
                <c:pt idx="5740">
                  <c:v>6877.9250000000002</c:v>
                </c:pt>
                <c:pt idx="5741">
                  <c:v>6877.902</c:v>
                </c:pt>
                <c:pt idx="5742">
                  <c:v>6877.893</c:v>
                </c:pt>
                <c:pt idx="5743">
                  <c:v>6877.9250000000002</c:v>
                </c:pt>
                <c:pt idx="5744">
                  <c:v>6877.89</c:v>
                </c:pt>
                <c:pt idx="5745">
                  <c:v>6877.8940000000002</c:v>
                </c:pt>
                <c:pt idx="5746">
                  <c:v>6877.9090000000006</c:v>
                </c:pt>
                <c:pt idx="5747">
                  <c:v>6877.9220000000014</c:v>
                </c:pt>
                <c:pt idx="5748">
                  <c:v>6877.9210000000003</c:v>
                </c:pt>
                <c:pt idx="5749">
                  <c:v>6877.92</c:v>
                </c:pt>
                <c:pt idx="5750">
                  <c:v>6877.9290000000001</c:v>
                </c:pt>
                <c:pt idx="5751">
                  <c:v>6877.8890000000001</c:v>
                </c:pt>
                <c:pt idx="5752">
                  <c:v>6877.9230000000016</c:v>
                </c:pt>
                <c:pt idx="5753">
                  <c:v>6877.9280000000008</c:v>
                </c:pt>
                <c:pt idx="5754">
                  <c:v>6877.8960000000034</c:v>
                </c:pt>
                <c:pt idx="5755">
                  <c:v>6877.8789999999999</c:v>
                </c:pt>
                <c:pt idx="5756">
                  <c:v>6877.8940000000002</c:v>
                </c:pt>
                <c:pt idx="5757">
                  <c:v>6877.9350000000004</c:v>
                </c:pt>
                <c:pt idx="5758">
                  <c:v>6877.9260000000004</c:v>
                </c:pt>
                <c:pt idx="5759">
                  <c:v>6877.9190000000008</c:v>
                </c:pt>
                <c:pt idx="5760">
                  <c:v>6877.9049999999997</c:v>
                </c:pt>
                <c:pt idx="5761">
                  <c:v>6877.8960000000034</c:v>
                </c:pt>
                <c:pt idx="5762">
                  <c:v>6877.9110000000001</c:v>
                </c:pt>
                <c:pt idx="5763">
                  <c:v>6877.9260000000004</c:v>
                </c:pt>
                <c:pt idx="5764">
                  <c:v>6877.9049999999997</c:v>
                </c:pt>
                <c:pt idx="5765">
                  <c:v>6877.9470000000001</c:v>
                </c:pt>
                <c:pt idx="5766">
                  <c:v>6877.9280000000008</c:v>
                </c:pt>
                <c:pt idx="5767">
                  <c:v>6877.9030000000002</c:v>
                </c:pt>
                <c:pt idx="5768">
                  <c:v>6877.9170000000004</c:v>
                </c:pt>
                <c:pt idx="5769">
                  <c:v>6877.92</c:v>
                </c:pt>
                <c:pt idx="5770">
                  <c:v>6877.9170000000004</c:v>
                </c:pt>
                <c:pt idx="5771">
                  <c:v>6877.8920000000035</c:v>
                </c:pt>
                <c:pt idx="5772">
                  <c:v>6877.8940000000002</c:v>
                </c:pt>
                <c:pt idx="5773">
                  <c:v>6877.9</c:v>
                </c:pt>
                <c:pt idx="5774">
                  <c:v>6877.9230000000016</c:v>
                </c:pt>
                <c:pt idx="5775">
                  <c:v>6877.9079999999994</c:v>
                </c:pt>
                <c:pt idx="5776">
                  <c:v>6877.9069999999992</c:v>
                </c:pt>
                <c:pt idx="5777">
                  <c:v>6877.9220000000014</c:v>
                </c:pt>
                <c:pt idx="5778">
                  <c:v>6877.902</c:v>
                </c:pt>
                <c:pt idx="5779">
                  <c:v>6877.9190000000008</c:v>
                </c:pt>
                <c:pt idx="5780">
                  <c:v>6877.8860000000004</c:v>
                </c:pt>
                <c:pt idx="5781">
                  <c:v>6877.9290000000001</c:v>
                </c:pt>
                <c:pt idx="5782">
                  <c:v>6877.9230000000016</c:v>
                </c:pt>
                <c:pt idx="5783">
                  <c:v>6877.9230000000016</c:v>
                </c:pt>
                <c:pt idx="5784">
                  <c:v>6877.9280000000008</c:v>
                </c:pt>
                <c:pt idx="5785">
                  <c:v>6877.9530000000004</c:v>
                </c:pt>
                <c:pt idx="5786">
                  <c:v>6877.9589999999998</c:v>
                </c:pt>
                <c:pt idx="5787">
                  <c:v>6877.9369999999999</c:v>
                </c:pt>
                <c:pt idx="5788">
                  <c:v>6877.942</c:v>
                </c:pt>
                <c:pt idx="5789">
                  <c:v>6877.9520000000002</c:v>
                </c:pt>
                <c:pt idx="5790">
                  <c:v>6877.9220000000014</c:v>
                </c:pt>
                <c:pt idx="5791">
                  <c:v>6877.8820000000014</c:v>
                </c:pt>
                <c:pt idx="5792">
                  <c:v>6877.9309999999996</c:v>
                </c:pt>
                <c:pt idx="5793">
                  <c:v>6877.9280000000008</c:v>
                </c:pt>
                <c:pt idx="5794">
                  <c:v>6877.9339999999993</c:v>
                </c:pt>
                <c:pt idx="5795">
                  <c:v>6877.9220000000014</c:v>
                </c:pt>
                <c:pt idx="5796">
                  <c:v>6877.94</c:v>
                </c:pt>
                <c:pt idx="5797">
                  <c:v>6877.9389999999985</c:v>
                </c:pt>
                <c:pt idx="5798">
                  <c:v>6877.92</c:v>
                </c:pt>
                <c:pt idx="5799">
                  <c:v>6877.924</c:v>
                </c:pt>
                <c:pt idx="5800">
                  <c:v>6877.9429999999993</c:v>
                </c:pt>
                <c:pt idx="5801">
                  <c:v>6877.9280000000008</c:v>
                </c:pt>
                <c:pt idx="5802">
                  <c:v>6877.9180000000006</c:v>
                </c:pt>
                <c:pt idx="5803">
                  <c:v>6877.9789999999994</c:v>
                </c:pt>
                <c:pt idx="5804">
                  <c:v>6877.9460000000008</c:v>
                </c:pt>
                <c:pt idx="5805">
                  <c:v>6877.9450000000006</c:v>
                </c:pt>
                <c:pt idx="5806">
                  <c:v>6877.9660000000003</c:v>
                </c:pt>
                <c:pt idx="5807">
                  <c:v>6877.9690000000001</c:v>
                </c:pt>
                <c:pt idx="5808">
                  <c:v>6877.9779999999992</c:v>
                </c:pt>
                <c:pt idx="5809">
                  <c:v>6877.9460000000008</c:v>
                </c:pt>
                <c:pt idx="5810">
                  <c:v>6877.9879999999994</c:v>
                </c:pt>
                <c:pt idx="5811">
                  <c:v>6877.9540000000006</c:v>
                </c:pt>
                <c:pt idx="5812">
                  <c:v>6877.9130000000005</c:v>
                </c:pt>
                <c:pt idx="5813">
                  <c:v>6877.96</c:v>
                </c:pt>
                <c:pt idx="5814">
                  <c:v>6877.9059999999999</c:v>
                </c:pt>
                <c:pt idx="5815">
                  <c:v>6877.9579999999996</c:v>
                </c:pt>
                <c:pt idx="5816">
                  <c:v>6877.9679999999998</c:v>
                </c:pt>
                <c:pt idx="5817">
                  <c:v>6877.9579999999996</c:v>
                </c:pt>
                <c:pt idx="5818">
                  <c:v>6877.951</c:v>
                </c:pt>
                <c:pt idx="5819">
                  <c:v>6877.9479999999985</c:v>
                </c:pt>
                <c:pt idx="5820">
                  <c:v>6877.9990000000007</c:v>
                </c:pt>
                <c:pt idx="5821">
                  <c:v>6877.9440000000004</c:v>
                </c:pt>
                <c:pt idx="5822">
                  <c:v>6877.9429999999993</c:v>
                </c:pt>
                <c:pt idx="5823">
                  <c:v>6878.0030000000015</c:v>
                </c:pt>
                <c:pt idx="5824">
                  <c:v>6877.9830000000002</c:v>
                </c:pt>
                <c:pt idx="5825">
                  <c:v>6877.9849999999997</c:v>
                </c:pt>
                <c:pt idx="5826">
                  <c:v>6877.9579999999996</c:v>
                </c:pt>
                <c:pt idx="5827">
                  <c:v>6877.9830000000002</c:v>
                </c:pt>
                <c:pt idx="5828">
                  <c:v>6877.93</c:v>
                </c:pt>
                <c:pt idx="5829">
                  <c:v>6877.9660000000003</c:v>
                </c:pt>
                <c:pt idx="5830">
                  <c:v>6877.9810000000007</c:v>
                </c:pt>
                <c:pt idx="5831">
                  <c:v>6877.9990000000007</c:v>
                </c:pt>
                <c:pt idx="5832">
                  <c:v>6877.9250000000002</c:v>
                </c:pt>
                <c:pt idx="5833">
                  <c:v>6877.9849999999997</c:v>
                </c:pt>
                <c:pt idx="5834">
                  <c:v>6877.9560000000001</c:v>
                </c:pt>
                <c:pt idx="5835">
                  <c:v>6877.9810000000007</c:v>
                </c:pt>
                <c:pt idx="5836">
                  <c:v>6877.9990000000007</c:v>
                </c:pt>
                <c:pt idx="5837">
                  <c:v>6877.9759999999997</c:v>
                </c:pt>
                <c:pt idx="5838">
                  <c:v>6877.9570000000003</c:v>
                </c:pt>
                <c:pt idx="5839">
                  <c:v>6877.9830000000002</c:v>
                </c:pt>
                <c:pt idx="5840">
                  <c:v>6878.0020000000004</c:v>
                </c:pt>
                <c:pt idx="5841">
                  <c:v>6878.0060000000003</c:v>
                </c:pt>
                <c:pt idx="5842">
                  <c:v>6877.9769999999999</c:v>
                </c:pt>
                <c:pt idx="5843">
                  <c:v>6878.027</c:v>
                </c:pt>
                <c:pt idx="5844">
                  <c:v>6877.9679999999998</c:v>
                </c:pt>
                <c:pt idx="5845">
                  <c:v>6878.0260000000035</c:v>
                </c:pt>
                <c:pt idx="5846">
                  <c:v>6878.0190000000002</c:v>
                </c:pt>
                <c:pt idx="5847">
                  <c:v>6878</c:v>
                </c:pt>
                <c:pt idx="5848">
                  <c:v>6877.9890000000005</c:v>
                </c:pt>
                <c:pt idx="5849">
                  <c:v>6877.9589999999998</c:v>
                </c:pt>
                <c:pt idx="5850">
                  <c:v>6878.018</c:v>
                </c:pt>
                <c:pt idx="5851">
                  <c:v>6877.9379999999965</c:v>
                </c:pt>
                <c:pt idx="5852">
                  <c:v>6877.9329999999991</c:v>
                </c:pt>
                <c:pt idx="5853">
                  <c:v>6877.9489999999996</c:v>
                </c:pt>
                <c:pt idx="5854">
                  <c:v>6877.9110000000001</c:v>
                </c:pt>
                <c:pt idx="5855">
                  <c:v>6877.9040000000005</c:v>
                </c:pt>
                <c:pt idx="5856">
                  <c:v>6877.8940000000002</c:v>
                </c:pt>
                <c:pt idx="5857">
                  <c:v>6877.9069999999992</c:v>
                </c:pt>
                <c:pt idx="5858">
                  <c:v>6877.8850000000002</c:v>
                </c:pt>
                <c:pt idx="5859">
                  <c:v>6877.9409999999998</c:v>
                </c:pt>
                <c:pt idx="5860">
                  <c:v>6877.9130000000005</c:v>
                </c:pt>
                <c:pt idx="5861">
                  <c:v>6877.9280000000008</c:v>
                </c:pt>
                <c:pt idx="5862">
                  <c:v>6877.9190000000008</c:v>
                </c:pt>
                <c:pt idx="5863">
                  <c:v>6877.92</c:v>
                </c:pt>
                <c:pt idx="5864">
                  <c:v>6877.9309999999996</c:v>
                </c:pt>
                <c:pt idx="5865">
                  <c:v>6877.89</c:v>
                </c:pt>
                <c:pt idx="5866">
                  <c:v>6877.9260000000004</c:v>
                </c:pt>
                <c:pt idx="5867">
                  <c:v>6877.89</c:v>
                </c:pt>
                <c:pt idx="5868">
                  <c:v>6877.8980000000001</c:v>
                </c:pt>
                <c:pt idx="5869">
                  <c:v>6877.9280000000008</c:v>
                </c:pt>
                <c:pt idx="5870">
                  <c:v>6877.9339999999993</c:v>
                </c:pt>
                <c:pt idx="5871">
                  <c:v>6877.9170000000004</c:v>
                </c:pt>
                <c:pt idx="5872">
                  <c:v>6877.9210000000003</c:v>
                </c:pt>
                <c:pt idx="5873">
                  <c:v>6877.9160000000002</c:v>
                </c:pt>
                <c:pt idx="5874">
                  <c:v>6877.9220000000014</c:v>
                </c:pt>
                <c:pt idx="5875">
                  <c:v>6877.8860000000004</c:v>
                </c:pt>
                <c:pt idx="5876">
                  <c:v>6877.9429999999993</c:v>
                </c:pt>
                <c:pt idx="5877">
                  <c:v>6877.9040000000005</c:v>
                </c:pt>
                <c:pt idx="5878">
                  <c:v>6877.9</c:v>
                </c:pt>
                <c:pt idx="5879">
                  <c:v>6877.9170000000004</c:v>
                </c:pt>
                <c:pt idx="5880">
                  <c:v>6877.9339999999993</c:v>
                </c:pt>
                <c:pt idx="5881">
                  <c:v>6877.8940000000002</c:v>
                </c:pt>
                <c:pt idx="5882">
                  <c:v>6877.9120000000003</c:v>
                </c:pt>
                <c:pt idx="5883">
                  <c:v>6877.9360000000006</c:v>
                </c:pt>
                <c:pt idx="5884">
                  <c:v>6877.8960000000034</c:v>
                </c:pt>
                <c:pt idx="5885">
                  <c:v>6877.8990000000003</c:v>
                </c:pt>
                <c:pt idx="5886">
                  <c:v>6877.8920000000035</c:v>
                </c:pt>
                <c:pt idx="5887">
                  <c:v>6877.9130000000005</c:v>
                </c:pt>
                <c:pt idx="5888">
                  <c:v>6877.9030000000002</c:v>
                </c:pt>
                <c:pt idx="5889">
                  <c:v>6877.8890000000001</c:v>
                </c:pt>
                <c:pt idx="5890">
                  <c:v>6877.9280000000008</c:v>
                </c:pt>
                <c:pt idx="5891">
                  <c:v>6877.8820000000014</c:v>
                </c:pt>
                <c:pt idx="5892">
                  <c:v>6877.9079999999994</c:v>
                </c:pt>
                <c:pt idx="5893">
                  <c:v>6877.8990000000003</c:v>
                </c:pt>
                <c:pt idx="5894">
                  <c:v>6877.9139999999998</c:v>
                </c:pt>
                <c:pt idx="5895">
                  <c:v>6877.8970000000018</c:v>
                </c:pt>
                <c:pt idx="5896">
                  <c:v>6877.9079999999994</c:v>
                </c:pt>
                <c:pt idx="5897">
                  <c:v>6877.9090000000006</c:v>
                </c:pt>
                <c:pt idx="5898">
                  <c:v>6877.8820000000014</c:v>
                </c:pt>
                <c:pt idx="5899">
                  <c:v>6877.9120000000003</c:v>
                </c:pt>
                <c:pt idx="5900">
                  <c:v>6877.8910000000014</c:v>
                </c:pt>
                <c:pt idx="5901">
                  <c:v>6877.9230000000016</c:v>
                </c:pt>
                <c:pt idx="5902">
                  <c:v>6877.9130000000005</c:v>
                </c:pt>
                <c:pt idx="5903">
                  <c:v>6877.9329999999991</c:v>
                </c:pt>
                <c:pt idx="5904">
                  <c:v>6877.9309999999996</c:v>
                </c:pt>
                <c:pt idx="5905">
                  <c:v>6877.8580000000002</c:v>
                </c:pt>
                <c:pt idx="5906">
                  <c:v>6877.9190000000008</c:v>
                </c:pt>
                <c:pt idx="5907">
                  <c:v>6877.9270000000006</c:v>
                </c:pt>
                <c:pt idx="5908">
                  <c:v>6877.9270000000006</c:v>
                </c:pt>
                <c:pt idx="5909">
                  <c:v>6877.9230000000016</c:v>
                </c:pt>
                <c:pt idx="5910">
                  <c:v>6877.9329999999991</c:v>
                </c:pt>
                <c:pt idx="5911">
                  <c:v>6877.9369999999999</c:v>
                </c:pt>
                <c:pt idx="5912">
                  <c:v>6877.9160000000002</c:v>
                </c:pt>
                <c:pt idx="5913">
                  <c:v>6877.8540000000003</c:v>
                </c:pt>
                <c:pt idx="5914">
                  <c:v>6877.9049999999997</c:v>
                </c:pt>
                <c:pt idx="5915">
                  <c:v>6877.8760000000002</c:v>
                </c:pt>
                <c:pt idx="5916">
                  <c:v>6877.875</c:v>
                </c:pt>
                <c:pt idx="5917">
                  <c:v>6877.8860000000004</c:v>
                </c:pt>
                <c:pt idx="5918">
                  <c:v>6877.8450000000003</c:v>
                </c:pt>
                <c:pt idx="5919">
                  <c:v>6877.9</c:v>
                </c:pt>
                <c:pt idx="5920">
                  <c:v>6877.9160000000002</c:v>
                </c:pt>
                <c:pt idx="5921">
                  <c:v>6877.8670000000002</c:v>
                </c:pt>
                <c:pt idx="5922">
                  <c:v>6877.8960000000034</c:v>
                </c:pt>
                <c:pt idx="5923">
                  <c:v>6877.9049999999997</c:v>
                </c:pt>
                <c:pt idx="5924">
                  <c:v>6877.884</c:v>
                </c:pt>
                <c:pt idx="5925">
                  <c:v>6877.9059999999999</c:v>
                </c:pt>
                <c:pt idx="5926">
                  <c:v>6877.9130000000005</c:v>
                </c:pt>
                <c:pt idx="5927">
                  <c:v>6877.8970000000018</c:v>
                </c:pt>
                <c:pt idx="5928">
                  <c:v>6877.8960000000034</c:v>
                </c:pt>
                <c:pt idx="5929">
                  <c:v>6877.8890000000001</c:v>
                </c:pt>
                <c:pt idx="5930">
                  <c:v>6877.9130000000005</c:v>
                </c:pt>
                <c:pt idx="5931">
                  <c:v>6877.848</c:v>
                </c:pt>
                <c:pt idx="5932">
                  <c:v>6877.8510000000024</c:v>
                </c:pt>
                <c:pt idx="5933">
                  <c:v>6877.8980000000001</c:v>
                </c:pt>
                <c:pt idx="5934">
                  <c:v>6877.8430000000017</c:v>
                </c:pt>
                <c:pt idx="5935">
                  <c:v>6877.8860000000004</c:v>
                </c:pt>
                <c:pt idx="5936">
                  <c:v>6877.8970000000018</c:v>
                </c:pt>
                <c:pt idx="5937">
                  <c:v>6877.8650000000034</c:v>
                </c:pt>
                <c:pt idx="5938">
                  <c:v>6877.8410000000003</c:v>
                </c:pt>
                <c:pt idx="5939">
                  <c:v>6877.893</c:v>
                </c:pt>
                <c:pt idx="5940">
                  <c:v>6877.88</c:v>
                </c:pt>
                <c:pt idx="5941">
                  <c:v>6877.8280000000004</c:v>
                </c:pt>
                <c:pt idx="5942">
                  <c:v>6877.8870000000015</c:v>
                </c:pt>
                <c:pt idx="5943">
                  <c:v>6877.8960000000034</c:v>
                </c:pt>
                <c:pt idx="5944">
                  <c:v>6877.8690000000024</c:v>
                </c:pt>
                <c:pt idx="5945">
                  <c:v>6877.8630000000003</c:v>
                </c:pt>
                <c:pt idx="5946">
                  <c:v>6877.87</c:v>
                </c:pt>
                <c:pt idx="5947">
                  <c:v>6877.8360000000002</c:v>
                </c:pt>
                <c:pt idx="5948">
                  <c:v>6877.8510000000024</c:v>
                </c:pt>
                <c:pt idx="5949">
                  <c:v>6877.8650000000034</c:v>
                </c:pt>
                <c:pt idx="5950">
                  <c:v>6877.8810000000003</c:v>
                </c:pt>
                <c:pt idx="5951">
                  <c:v>6877.8540000000003</c:v>
                </c:pt>
                <c:pt idx="5952">
                  <c:v>6877.8610000000044</c:v>
                </c:pt>
                <c:pt idx="5953">
                  <c:v>6877.902</c:v>
                </c:pt>
                <c:pt idx="5954">
                  <c:v>6877.8490000000002</c:v>
                </c:pt>
                <c:pt idx="5955">
                  <c:v>6877.8920000000035</c:v>
                </c:pt>
                <c:pt idx="5956">
                  <c:v>6877.8950000000004</c:v>
                </c:pt>
                <c:pt idx="5957">
                  <c:v>6877.8940000000002</c:v>
                </c:pt>
                <c:pt idx="5958">
                  <c:v>6877.8330000000005</c:v>
                </c:pt>
                <c:pt idx="5959">
                  <c:v>6877.8590000000004</c:v>
                </c:pt>
                <c:pt idx="5960">
                  <c:v>6877.8879999999999</c:v>
                </c:pt>
                <c:pt idx="5961">
                  <c:v>6877.8690000000024</c:v>
                </c:pt>
                <c:pt idx="5962">
                  <c:v>6877.8540000000003</c:v>
                </c:pt>
                <c:pt idx="5963">
                  <c:v>6877.87</c:v>
                </c:pt>
                <c:pt idx="5964">
                  <c:v>6877.8339999999998</c:v>
                </c:pt>
                <c:pt idx="5965">
                  <c:v>6877.8260000000037</c:v>
                </c:pt>
                <c:pt idx="5966">
                  <c:v>6877.8360000000002</c:v>
                </c:pt>
                <c:pt idx="5967">
                  <c:v>6877.8590000000004</c:v>
                </c:pt>
                <c:pt idx="5968">
                  <c:v>6877.8220000000038</c:v>
                </c:pt>
                <c:pt idx="5969">
                  <c:v>6877.8310000000001</c:v>
                </c:pt>
                <c:pt idx="5970">
                  <c:v>6877.8330000000005</c:v>
                </c:pt>
                <c:pt idx="5971">
                  <c:v>6877.8280000000004</c:v>
                </c:pt>
                <c:pt idx="5972">
                  <c:v>6877.8060000000014</c:v>
                </c:pt>
                <c:pt idx="5973">
                  <c:v>6877.8390000000009</c:v>
                </c:pt>
                <c:pt idx="5974">
                  <c:v>6877.8010000000004</c:v>
                </c:pt>
                <c:pt idx="5975">
                  <c:v>6877.8260000000037</c:v>
                </c:pt>
                <c:pt idx="5976">
                  <c:v>6877.8160000000034</c:v>
                </c:pt>
                <c:pt idx="5977">
                  <c:v>6877.8120000000035</c:v>
                </c:pt>
                <c:pt idx="5978">
                  <c:v>6877.8040000000001</c:v>
                </c:pt>
                <c:pt idx="5979">
                  <c:v>6877.8240000000014</c:v>
                </c:pt>
                <c:pt idx="5980">
                  <c:v>6877.8290000000034</c:v>
                </c:pt>
                <c:pt idx="5981">
                  <c:v>6877.8050000000003</c:v>
                </c:pt>
                <c:pt idx="5982">
                  <c:v>6877.7820000000002</c:v>
                </c:pt>
                <c:pt idx="5983">
                  <c:v>6877.8250000000044</c:v>
                </c:pt>
                <c:pt idx="5984">
                  <c:v>6877.7690000000002</c:v>
                </c:pt>
                <c:pt idx="5985">
                  <c:v>6877.7870000000003</c:v>
                </c:pt>
                <c:pt idx="5986">
                  <c:v>6877.8200000000024</c:v>
                </c:pt>
                <c:pt idx="5987">
                  <c:v>6877.777</c:v>
                </c:pt>
                <c:pt idx="5988">
                  <c:v>6877.7870000000003</c:v>
                </c:pt>
                <c:pt idx="5989">
                  <c:v>6877.8250000000044</c:v>
                </c:pt>
                <c:pt idx="5990">
                  <c:v>6877.7870000000003</c:v>
                </c:pt>
                <c:pt idx="5991">
                  <c:v>6877.7950000000001</c:v>
                </c:pt>
                <c:pt idx="5992">
                  <c:v>6877.7560000000003</c:v>
                </c:pt>
                <c:pt idx="5993">
                  <c:v>6877.8060000000014</c:v>
                </c:pt>
                <c:pt idx="5994">
                  <c:v>6877.8060000000014</c:v>
                </c:pt>
                <c:pt idx="5995">
                  <c:v>6877.8240000000014</c:v>
                </c:pt>
                <c:pt idx="5996">
                  <c:v>6877.8150000000014</c:v>
                </c:pt>
                <c:pt idx="5997">
                  <c:v>6877.78</c:v>
                </c:pt>
                <c:pt idx="5998">
                  <c:v>6877.7970000000005</c:v>
                </c:pt>
                <c:pt idx="5999">
                  <c:v>6877.7940000000008</c:v>
                </c:pt>
                <c:pt idx="6000">
                  <c:v>6877.7630000000017</c:v>
                </c:pt>
                <c:pt idx="6001">
                  <c:v>6877.7729999999992</c:v>
                </c:pt>
                <c:pt idx="6002">
                  <c:v>6877.7660000000014</c:v>
                </c:pt>
                <c:pt idx="6003">
                  <c:v>6877.7820000000002</c:v>
                </c:pt>
                <c:pt idx="6004">
                  <c:v>6877.777</c:v>
                </c:pt>
                <c:pt idx="6005">
                  <c:v>6877.7530000000015</c:v>
                </c:pt>
                <c:pt idx="6006">
                  <c:v>6877.759</c:v>
                </c:pt>
                <c:pt idx="6007">
                  <c:v>6877.7719999999999</c:v>
                </c:pt>
                <c:pt idx="6008">
                  <c:v>6877.7449999999999</c:v>
                </c:pt>
                <c:pt idx="6009">
                  <c:v>6877.74</c:v>
                </c:pt>
                <c:pt idx="6010">
                  <c:v>6877.7460000000001</c:v>
                </c:pt>
                <c:pt idx="6011">
                  <c:v>6877.7490000000007</c:v>
                </c:pt>
                <c:pt idx="6012">
                  <c:v>6877.74</c:v>
                </c:pt>
                <c:pt idx="6013">
                  <c:v>6877.7729999999992</c:v>
                </c:pt>
                <c:pt idx="6014">
                  <c:v>6877.741</c:v>
                </c:pt>
                <c:pt idx="6015">
                  <c:v>6877.7359999999999</c:v>
                </c:pt>
                <c:pt idx="6016">
                  <c:v>6877.7240000000002</c:v>
                </c:pt>
                <c:pt idx="6017">
                  <c:v>6877.76</c:v>
                </c:pt>
                <c:pt idx="6018">
                  <c:v>6877.7860000000001</c:v>
                </c:pt>
                <c:pt idx="6019">
                  <c:v>6877.7339999999995</c:v>
                </c:pt>
                <c:pt idx="6020">
                  <c:v>6877.7420000000002</c:v>
                </c:pt>
                <c:pt idx="6021">
                  <c:v>6877.7369999999992</c:v>
                </c:pt>
                <c:pt idx="6022">
                  <c:v>6877.7280000000001</c:v>
                </c:pt>
                <c:pt idx="6023">
                  <c:v>6877.7560000000003</c:v>
                </c:pt>
                <c:pt idx="6024">
                  <c:v>6877.7439999999997</c:v>
                </c:pt>
                <c:pt idx="6025">
                  <c:v>6877.7310000000007</c:v>
                </c:pt>
                <c:pt idx="6026">
                  <c:v>6877.7290000000003</c:v>
                </c:pt>
                <c:pt idx="6027">
                  <c:v>6877.7070000000003</c:v>
                </c:pt>
                <c:pt idx="6028">
                  <c:v>6877.6780000000008</c:v>
                </c:pt>
                <c:pt idx="6029">
                  <c:v>6877.7250000000004</c:v>
                </c:pt>
                <c:pt idx="6030">
                  <c:v>6877.7020000000002</c:v>
                </c:pt>
                <c:pt idx="6031">
                  <c:v>6877.6810000000014</c:v>
                </c:pt>
                <c:pt idx="6032">
                  <c:v>6877.6970000000001</c:v>
                </c:pt>
                <c:pt idx="6033">
                  <c:v>6877.701</c:v>
                </c:pt>
                <c:pt idx="6034">
                  <c:v>6877.6640000000034</c:v>
                </c:pt>
                <c:pt idx="6035">
                  <c:v>6877.6840000000002</c:v>
                </c:pt>
                <c:pt idx="6036">
                  <c:v>6877.6960000000036</c:v>
                </c:pt>
                <c:pt idx="6037">
                  <c:v>6877.6810000000014</c:v>
                </c:pt>
                <c:pt idx="6038">
                  <c:v>6877.6970000000001</c:v>
                </c:pt>
                <c:pt idx="6039">
                  <c:v>6877.6960000000036</c:v>
                </c:pt>
                <c:pt idx="6040">
                  <c:v>6877.72</c:v>
                </c:pt>
                <c:pt idx="6041">
                  <c:v>6877.6720000000014</c:v>
                </c:pt>
                <c:pt idx="6042">
                  <c:v>6877.6870000000008</c:v>
                </c:pt>
                <c:pt idx="6043">
                  <c:v>6877.6670000000004</c:v>
                </c:pt>
                <c:pt idx="6044">
                  <c:v>6877.7050000000008</c:v>
                </c:pt>
                <c:pt idx="6045">
                  <c:v>6877.6560000000045</c:v>
                </c:pt>
                <c:pt idx="6046">
                  <c:v>6877.6880000000001</c:v>
                </c:pt>
                <c:pt idx="6047">
                  <c:v>6877.6530000000002</c:v>
                </c:pt>
                <c:pt idx="6048">
                  <c:v>6877.6730000000016</c:v>
                </c:pt>
                <c:pt idx="6049">
                  <c:v>6877.6760000000004</c:v>
                </c:pt>
                <c:pt idx="6050">
                  <c:v>6877.6870000000008</c:v>
                </c:pt>
                <c:pt idx="6051">
                  <c:v>6877.6730000000016</c:v>
                </c:pt>
                <c:pt idx="6052">
                  <c:v>6877.6220000000039</c:v>
                </c:pt>
                <c:pt idx="6053">
                  <c:v>6877.6790000000001</c:v>
                </c:pt>
                <c:pt idx="6054">
                  <c:v>6877.6390000000001</c:v>
                </c:pt>
                <c:pt idx="6055">
                  <c:v>6877.6440000000002</c:v>
                </c:pt>
                <c:pt idx="6056">
                  <c:v>6877.643</c:v>
                </c:pt>
                <c:pt idx="6057">
                  <c:v>6877.6500000000024</c:v>
                </c:pt>
                <c:pt idx="6058">
                  <c:v>6877.64</c:v>
                </c:pt>
                <c:pt idx="6059">
                  <c:v>6877.6020000000044</c:v>
                </c:pt>
                <c:pt idx="6060">
                  <c:v>6877.6520000000037</c:v>
                </c:pt>
                <c:pt idx="6061">
                  <c:v>6877.5910000000003</c:v>
                </c:pt>
                <c:pt idx="6062">
                  <c:v>6877.6060000000034</c:v>
                </c:pt>
                <c:pt idx="6063">
                  <c:v>6877.607</c:v>
                </c:pt>
                <c:pt idx="6064">
                  <c:v>6877.5910000000003</c:v>
                </c:pt>
                <c:pt idx="6065">
                  <c:v>6877.6090000000004</c:v>
                </c:pt>
                <c:pt idx="6066">
                  <c:v>6877.5749999999998</c:v>
                </c:pt>
                <c:pt idx="6067">
                  <c:v>6877.6379999999999</c:v>
                </c:pt>
                <c:pt idx="6068">
                  <c:v>6877.6120000000037</c:v>
                </c:pt>
                <c:pt idx="6069">
                  <c:v>6877.5890000000009</c:v>
                </c:pt>
                <c:pt idx="6070">
                  <c:v>6877.598</c:v>
                </c:pt>
                <c:pt idx="6071">
                  <c:v>6877.5530000000008</c:v>
                </c:pt>
                <c:pt idx="6072">
                  <c:v>6877.5780000000004</c:v>
                </c:pt>
                <c:pt idx="6073">
                  <c:v>6877.5910000000003</c:v>
                </c:pt>
                <c:pt idx="6074">
                  <c:v>6877.5479999999998</c:v>
                </c:pt>
                <c:pt idx="6075">
                  <c:v>6877.607</c:v>
                </c:pt>
                <c:pt idx="6076">
                  <c:v>6877.5650000000014</c:v>
                </c:pt>
                <c:pt idx="6077">
                  <c:v>6877.5450000000001</c:v>
                </c:pt>
                <c:pt idx="6078">
                  <c:v>6877.5290000000014</c:v>
                </c:pt>
                <c:pt idx="6079">
                  <c:v>6877.558</c:v>
                </c:pt>
                <c:pt idx="6080">
                  <c:v>6877.53</c:v>
                </c:pt>
                <c:pt idx="6081">
                  <c:v>6877.4570000000003</c:v>
                </c:pt>
                <c:pt idx="6082">
                  <c:v>6877.4810000000007</c:v>
                </c:pt>
                <c:pt idx="6083">
                  <c:v>6877.4949999999999</c:v>
                </c:pt>
                <c:pt idx="6084">
                  <c:v>6877.4670000000015</c:v>
                </c:pt>
                <c:pt idx="6085">
                  <c:v>6877.4660000000003</c:v>
                </c:pt>
                <c:pt idx="6086">
                  <c:v>6877.4460000000008</c:v>
                </c:pt>
                <c:pt idx="6087">
                  <c:v>6877.4830000000002</c:v>
                </c:pt>
                <c:pt idx="6088">
                  <c:v>6877.4379999999965</c:v>
                </c:pt>
                <c:pt idx="6089">
                  <c:v>6877.482</c:v>
                </c:pt>
                <c:pt idx="6090">
                  <c:v>6877.4160000000002</c:v>
                </c:pt>
                <c:pt idx="6091">
                  <c:v>6877.4260000000004</c:v>
                </c:pt>
                <c:pt idx="6092">
                  <c:v>6877.4079999999994</c:v>
                </c:pt>
                <c:pt idx="6093">
                  <c:v>6877.442</c:v>
                </c:pt>
                <c:pt idx="6094">
                  <c:v>6877.3990000000003</c:v>
                </c:pt>
                <c:pt idx="6095">
                  <c:v>6877.4440000000004</c:v>
                </c:pt>
                <c:pt idx="6096">
                  <c:v>6877.3990000000003</c:v>
                </c:pt>
                <c:pt idx="6097">
                  <c:v>6877.3769999999995</c:v>
                </c:pt>
                <c:pt idx="6098">
                  <c:v>6877.4260000000004</c:v>
                </c:pt>
                <c:pt idx="6099">
                  <c:v>6877.4059999999999</c:v>
                </c:pt>
                <c:pt idx="6100">
                  <c:v>6877.4</c:v>
                </c:pt>
                <c:pt idx="6101">
                  <c:v>6877.4110000000001</c:v>
                </c:pt>
                <c:pt idx="6102">
                  <c:v>6877.37</c:v>
                </c:pt>
                <c:pt idx="6103">
                  <c:v>6877.3610000000044</c:v>
                </c:pt>
                <c:pt idx="6104">
                  <c:v>6877.3330000000005</c:v>
                </c:pt>
                <c:pt idx="6105">
                  <c:v>6877.3620000000037</c:v>
                </c:pt>
                <c:pt idx="6106">
                  <c:v>6877.3420000000024</c:v>
                </c:pt>
                <c:pt idx="6107">
                  <c:v>6877.3580000000002</c:v>
                </c:pt>
                <c:pt idx="6108">
                  <c:v>6877.3210000000036</c:v>
                </c:pt>
                <c:pt idx="6109">
                  <c:v>6877.375</c:v>
                </c:pt>
                <c:pt idx="6110">
                  <c:v>6877.3190000000004</c:v>
                </c:pt>
                <c:pt idx="6111">
                  <c:v>6877.1690000000035</c:v>
                </c:pt>
                <c:pt idx="6112">
                  <c:v>6877.0720000000001</c:v>
                </c:pt>
                <c:pt idx="6113">
                  <c:v>6876.9190000000008</c:v>
                </c:pt>
                <c:pt idx="6114">
                  <c:v>6876.8380000000006</c:v>
                </c:pt>
                <c:pt idx="6115">
                  <c:v>6876.74</c:v>
                </c:pt>
                <c:pt idx="6116">
                  <c:v>6876.7110000000002</c:v>
                </c:pt>
                <c:pt idx="6117">
                  <c:v>6876.6670000000004</c:v>
                </c:pt>
                <c:pt idx="6118">
                  <c:v>6876.6120000000037</c:v>
                </c:pt>
                <c:pt idx="6119">
                  <c:v>6876.6</c:v>
                </c:pt>
                <c:pt idx="6120">
                  <c:v>6876.5590000000002</c:v>
                </c:pt>
                <c:pt idx="6121">
                  <c:v>6876.5140000000001</c:v>
                </c:pt>
                <c:pt idx="6122">
                  <c:v>6876.5130000000017</c:v>
                </c:pt>
                <c:pt idx="6123">
                  <c:v>6876.4699999999993</c:v>
                </c:pt>
                <c:pt idx="6124">
                  <c:v>6876.4810000000007</c:v>
                </c:pt>
                <c:pt idx="6125">
                  <c:v>6876.4409999999998</c:v>
                </c:pt>
                <c:pt idx="6126">
                  <c:v>6876.4479999999985</c:v>
                </c:pt>
                <c:pt idx="6127">
                  <c:v>6876.4589999999998</c:v>
                </c:pt>
                <c:pt idx="6128">
                  <c:v>6876.4360000000006</c:v>
                </c:pt>
                <c:pt idx="6129">
                  <c:v>6876.4309999999996</c:v>
                </c:pt>
                <c:pt idx="6130">
                  <c:v>6876.4220000000014</c:v>
                </c:pt>
                <c:pt idx="6131">
                  <c:v>6876.375</c:v>
                </c:pt>
                <c:pt idx="6132">
                  <c:v>6876.3200000000024</c:v>
                </c:pt>
                <c:pt idx="6133">
                  <c:v>6876.2940000000008</c:v>
                </c:pt>
                <c:pt idx="6134">
                  <c:v>6876.2779999999975</c:v>
                </c:pt>
                <c:pt idx="6135">
                  <c:v>6876.2640000000001</c:v>
                </c:pt>
                <c:pt idx="6136">
                  <c:v>6876.2709999999997</c:v>
                </c:pt>
                <c:pt idx="6137">
                  <c:v>6876.2460000000001</c:v>
                </c:pt>
                <c:pt idx="6138">
                  <c:v>6876.2330000000002</c:v>
                </c:pt>
                <c:pt idx="6139">
                  <c:v>6876.2570000000005</c:v>
                </c:pt>
                <c:pt idx="6140">
                  <c:v>6876.2240000000002</c:v>
                </c:pt>
                <c:pt idx="6141">
                  <c:v>6876.1940000000004</c:v>
                </c:pt>
                <c:pt idx="6142">
                  <c:v>6876.1690000000035</c:v>
                </c:pt>
                <c:pt idx="6143">
                  <c:v>6876.1570000000002</c:v>
                </c:pt>
                <c:pt idx="6144">
                  <c:v>6876.1280000000024</c:v>
                </c:pt>
                <c:pt idx="6145">
                  <c:v>6876.1730000000016</c:v>
                </c:pt>
                <c:pt idx="6146">
                  <c:v>6876.1530000000002</c:v>
                </c:pt>
                <c:pt idx="6147">
                  <c:v>6876.1670000000004</c:v>
                </c:pt>
                <c:pt idx="6148">
                  <c:v>6876.1379999999999</c:v>
                </c:pt>
                <c:pt idx="6149">
                  <c:v>6876.1060000000034</c:v>
                </c:pt>
                <c:pt idx="6150">
                  <c:v>6876.1320000000014</c:v>
                </c:pt>
                <c:pt idx="6151">
                  <c:v>6876.0550000000003</c:v>
                </c:pt>
                <c:pt idx="6152">
                  <c:v>6876.0710000000008</c:v>
                </c:pt>
                <c:pt idx="6153">
                  <c:v>6876.0790000000006</c:v>
                </c:pt>
                <c:pt idx="6154">
                  <c:v>6876.0460000000003</c:v>
                </c:pt>
                <c:pt idx="6155">
                  <c:v>6876.08</c:v>
                </c:pt>
                <c:pt idx="6156">
                  <c:v>6876.098</c:v>
                </c:pt>
                <c:pt idx="6157">
                  <c:v>6876.1180000000004</c:v>
                </c:pt>
                <c:pt idx="6158">
                  <c:v>6876.0560000000014</c:v>
                </c:pt>
                <c:pt idx="6159">
                  <c:v>6876.0880000000006</c:v>
                </c:pt>
                <c:pt idx="6160">
                  <c:v>6876.0910000000003</c:v>
                </c:pt>
                <c:pt idx="6161">
                  <c:v>6876.0620000000035</c:v>
                </c:pt>
                <c:pt idx="6162">
                  <c:v>6876.0830000000005</c:v>
                </c:pt>
                <c:pt idx="6163">
                  <c:v>6876.0990000000002</c:v>
                </c:pt>
                <c:pt idx="6164">
                  <c:v>6876.0810000000001</c:v>
                </c:pt>
                <c:pt idx="6165">
                  <c:v>6876.076</c:v>
                </c:pt>
                <c:pt idx="6166">
                  <c:v>6876.1170000000002</c:v>
                </c:pt>
                <c:pt idx="6167">
                  <c:v>6876.1270000000004</c:v>
                </c:pt>
                <c:pt idx="6168">
                  <c:v>6876.0650000000014</c:v>
                </c:pt>
                <c:pt idx="6169">
                  <c:v>6876.1110000000044</c:v>
                </c:pt>
                <c:pt idx="6170">
                  <c:v>6876.1010000000024</c:v>
                </c:pt>
                <c:pt idx="6171">
                  <c:v>6876.0940000000001</c:v>
                </c:pt>
                <c:pt idx="6172">
                  <c:v>6876.1040000000003</c:v>
                </c:pt>
                <c:pt idx="6173">
                  <c:v>6876.1610000000037</c:v>
                </c:pt>
                <c:pt idx="6174">
                  <c:v>6876.0890000000009</c:v>
                </c:pt>
                <c:pt idx="6175">
                  <c:v>6876.1</c:v>
                </c:pt>
                <c:pt idx="6176">
                  <c:v>6876.1170000000002</c:v>
                </c:pt>
                <c:pt idx="6177">
                  <c:v>6876.0930000000017</c:v>
                </c:pt>
                <c:pt idx="6178">
                  <c:v>6876.085</c:v>
                </c:pt>
                <c:pt idx="6179">
                  <c:v>6876.1150000000034</c:v>
                </c:pt>
                <c:pt idx="6180">
                  <c:v>6876.1130000000003</c:v>
                </c:pt>
                <c:pt idx="6181">
                  <c:v>6876.0970000000007</c:v>
                </c:pt>
                <c:pt idx="6182">
                  <c:v>6876.1060000000034</c:v>
                </c:pt>
                <c:pt idx="6183">
                  <c:v>6876.1190000000024</c:v>
                </c:pt>
                <c:pt idx="6184">
                  <c:v>6876.1120000000037</c:v>
                </c:pt>
                <c:pt idx="6185">
                  <c:v>6876.1080000000002</c:v>
                </c:pt>
                <c:pt idx="6186">
                  <c:v>6876.1379999999999</c:v>
                </c:pt>
                <c:pt idx="6187">
                  <c:v>6876.1120000000037</c:v>
                </c:pt>
                <c:pt idx="6188">
                  <c:v>6876.1060000000034</c:v>
                </c:pt>
                <c:pt idx="6189">
                  <c:v>6876.1370000000015</c:v>
                </c:pt>
                <c:pt idx="6190">
                  <c:v>6876.1200000000035</c:v>
                </c:pt>
                <c:pt idx="6191">
                  <c:v>6876.1330000000007</c:v>
                </c:pt>
                <c:pt idx="6192">
                  <c:v>6876.1260000000038</c:v>
                </c:pt>
                <c:pt idx="6193">
                  <c:v>6876.1620000000039</c:v>
                </c:pt>
                <c:pt idx="6194">
                  <c:v>6876.1500000000024</c:v>
                </c:pt>
                <c:pt idx="6195">
                  <c:v>6876.1560000000045</c:v>
                </c:pt>
                <c:pt idx="6196">
                  <c:v>6876.1530000000002</c:v>
                </c:pt>
                <c:pt idx="6197">
                  <c:v>6876.1570000000002</c:v>
                </c:pt>
                <c:pt idx="6198">
                  <c:v>6876.1210000000037</c:v>
                </c:pt>
                <c:pt idx="6199">
                  <c:v>6876.13</c:v>
                </c:pt>
                <c:pt idx="6200">
                  <c:v>6876.1490000000003</c:v>
                </c:pt>
                <c:pt idx="6201">
                  <c:v>6876.1670000000004</c:v>
                </c:pt>
                <c:pt idx="6202">
                  <c:v>6876.1810000000014</c:v>
                </c:pt>
                <c:pt idx="6203">
                  <c:v>6876.1560000000045</c:v>
                </c:pt>
                <c:pt idx="6204">
                  <c:v>6876.1590000000024</c:v>
                </c:pt>
                <c:pt idx="6205">
                  <c:v>6876.1860000000024</c:v>
                </c:pt>
                <c:pt idx="6206">
                  <c:v>6876.1790000000001</c:v>
                </c:pt>
                <c:pt idx="6207">
                  <c:v>6876.18</c:v>
                </c:pt>
                <c:pt idx="6208">
                  <c:v>6876.1730000000016</c:v>
                </c:pt>
                <c:pt idx="6209">
                  <c:v>6876.1670000000004</c:v>
                </c:pt>
                <c:pt idx="6210">
                  <c:v>6876.1940000000004</c:v>
                </c:pt>
                <c:pt idx="6211">
                  <c:v>6876.1870000000008</c:v>
                </c:pt>
                <c:pt idx="6212">
                  <c:v>6876.1820000000034</c:v>
                </c:pt>
                <c:pt idx="6213">
                  <c:v>6876.1950000000024</c:v>
                </c:pt>
                <c:pt idx="6214">
                  <c:v>6876.17</c:v>
                </c:pt>
                <c:pt idx="6215">
                  <c:v>6876.1970000000001</c:v>
                </c:pt>
                <c:pt idx="6216">
                  <c:v>6876.2079999999996</c:v>
                </c:pt>
                <c:pt idx="6217">
                  <c:v>6876.1790000000001</c:v>
                </c:pt>
                <c:pt idx="6218">
                  <c:v>6876.1960000000036</c:v>
                </c:pt>
                <c:pt idx="6219">
                  <c:v>6876.2120000000004</c:v>
                </c:pt>
                <c:pt idx="6220">
                  <c:v>6876.2240000000002</c:v>
                </c:pt>
                <c:pt idx="6221">
                  <c:v>6876.2050000000008</c:v>
                </c:pt>
                <c:pt idx="6222">
                  <c:v>6876.24</c:v>
                </c:pt>
                <c:pt idx="6223">
                  <c:v>6876.2190000000001</c:v>
                </c:pt>
                <c:pt idx="6224">
                  <c:v>6876.232</c:v>
                </c:pt>
                <c:pt idx="6225">
                  <c:v>6876.1940000000004</c:v>
                </c:pt>
                <c:pt idx="6226">
                  <c:v>6876.2030000000004</c:v>
                </c:pt>
                <c:pt idx="6227">
                  <c:v>6876.2339999999995</c:v>
                </c:pt>
                <c:pt idx="6228">
                  <c:v>6876.2060000000001</c:v>
                </c:pt>
                <c:pt idx="6229">
                  <c:v>6876.2390000000005</c:v>
                </c:pt>
                <c:pt idx="6230">
                  <c:v>6876.2480000000005</c:v>
                </c:pt>
                <c:pt idx="6231">
                  <c:v>6876.2379999999994</c:v>
                </c:pt>
                <c:pt idx="6232">
                  <c:v>6876.2530000000015</c:v>
                </c:pt>
                <c:pt idx="6233">
                  <c:v>6876.2670000000007</c:v>
                </c:pt>
                <c:pt idx="6234">
                  <c:v>6876.2660000000014</c:v>
                </c:pt>
                <c:pt idx="6235">
                  <c:v>6876.2520000000004</c:v>
                </c:pt>
                <c:pt idx="6236">
                  <c:v>6876.2379999999994</c:v>
                </c:pt>
                <c:pt idx="6237">
                  <c:v>6876.2490000000007</c:v>
                </c:pt>
                <c:pt idx="6238">
                  <c:v>6876.2089999999998</c:v>
                </c:pt>
                <c:pt idx="6239">
                  <c:v>6876.2079999999996</c:v>
                </c:pt>
                <c:pt idx="6240">
                  <c:v>6876.2580000000007</c:v>
                </c:pt>
                <c:pt idx="6241">
                  <c:v>6876.2650000000003</c:v>
                </c:pt>
                <c:pt idx="6242">
                  <c:v>6876.2439999999997</c:v>
                </c:pt>
                <c:pt idx="6243">
                  <c:v>6876.2330000000002</c:v>
                </c:pt>
                <c:pt idx="6244">
                  <c:v>6876.2750000000005</c:v>
                </c:pt>
                <c:pt idx="6245">
                  <c:v>6876.2150000000001</c:v>
                </c:pt>
                <c:pt idx="6246">
                  <c:v>6876.2560000000003</c:v>
                </c:pt>
                <c:pt idx="6247">
                  <c:v>6876.2270000000017</c:v>
                </c:pt>
                <c:pt idx="6248">
                  <c:v>6876.277</c:v>
                </c:pt>
                <c:pt idx="6249">
                  <c:v>6876.2429999999995</c:v>
                </c:pt>
                <c:pt idx="6250">
                  <c:v>6876.29</c:v>
                </c:pt>
                <c:pt idx="6251">
                  <c:v>6876.2480000000005</c:v>
                </c:pt>
                <c:pt idx="6252">
                  <c:v>6876.2870000000003</c:v>
                </c:pt>
                <c:pt idx="6253">
                  <c:v>6876.2739999999994</c:v>
                </c:pt>
                <c:pt idx="6254">
                  <c:v>6876.29</c:v>
                </c:pt>
                <c:pt idx="6255">
                  <c:v>6876.2729999999992</c:v>
                </c:pt>
                <c:pt idx="6256">
                  <c:v>6876.2729999999992</c:v>
                </c:pt>
                <c:pt idx="6257">
                  <c:v>6876.2480000000005</c:v>
                </c:pt>
                <c:pt idx="6258">
                  <c:v>6876.2960000000003</c:v>
                </c:pt>
                <c:pt idx="6259">
                  <c:v>6876.3200000000024</c:v>
                </c:pt>
                <c:pt idx="6260">
                  <c:v>6876.2940000000008</c:v>
                </c:pt>
                <c:pt idx="6261">
                  <c:v>6876.317</c:v>
                </c:pt>
                <c:pt idx="6262">
                  <c:v>6876.3</c:v>
                </c:pt>
                <c:pt idx="6263">
                  <c:v>6876.3260000000037</c:v>
                </c:pt>
                <c:pt idx="6264">
                  <c:v>6876.3560000000034</c:v>
                </c:pt>
                <c:pt idx="6265">
                  <c:v>6876.308</c:v>
                </c:pt>
                <c:pt idx="6266">
                  <c:v>6876.3160000000034</c:v>
                </c:pt>
                <c:pt idx="6267">
                  <c:v>6876.3150000000014</c:v>
                </c:pt>
                <c:pt idx="6268">
                  <c:v>6876.2979999999998</c:v>
                </c:pt>
                <c:pt idx="6269">
                  <c:v>6876.3460000000014</c:v>
                </c:pt>
                <c:pt idx="6270">
                  <c:v>6876.3280000000004</c:v>
                </c:pt>
                <c:pt idx="6271">
                  <c:v>6876.3290000000034</c:v>
                </c:pt>
                <c:pt idx="6272">
                  <c:v>6876.3430000000017</c:v>
                </c:pt>
                <c:pt idx="6273">
                  <c:v>6876.3720000000003</c:v>
                </c:pt>
                <c:pt idx="6274">
                  <c:v>6876.3210000000036</c:v>
                </c:pt>
                <c:pt idx="6275">
                  <c:v>6876.3390000000009</c:v>
                </c:pt>
                <c:pt idx="6276">
                  <c:v>6876.3440000000001</c:v>
                </c:pt>
                <c:pt idx="6277">
                  <c:v>6876.3690000000024</c:v>
                </c:pt>
                <c:pt idx="6278">
                  <c:v>6876.33</c:v>
                </c:pt>
                <c:pt idx="6279">
                  <c:v>6876.3420000000024</c:v>
                </c:pt>
                <c:pt idx="6280">
                  <c:v>6876.3120000000035</c:v>
                </c:pt>
                <c:pt idx="6281">
                  <c:v>6876.3010000000004</c:v>
                </c:pt>
                <c:pt idx="6282">
                  <c:v>6876.3260000000037</c:v>
                </c:pt>
                <c:pt idx="6283">
                  <c:v>6876.3560000000034</c:v>
                </c:pt>
                <c:pt idx="6284">
                  <c:v>6876.3110000000024</c:v>
                </c:pt>
                <c:pt idx="6285">
                  <c:v>6876.3230000000003</c:v>
                </c:pt>
                <c:pt idx="6286">
                  <c:v>6876.3370000000004</c:v>
                </c:pt>
                <c:pt idx="6287">
                  <c:v>6876.3430000000017</c:v>
                </c:pt>
                <c:pt idx="6288">
                  <c:v>6876.3220000000038</c:v>
                </c:pt>
                <c:pt idx="6289">
                  <c:v>6876.3320000000003</c:v>
                </c:pt>
                <c:pt idx="6290">
                  <c:v>6876.3120000000035</c:v>
                </c:pt>
                <c:pt idx="6291">
                  <c:v>6876.3290000000034</c:v>
                </c:pt>
                <c:pt idx="6292">
                  <c:v>6876.3140000000003</c:v>
                </c:pt>
                <c:pt idx="6293">
                  <c:v>6876.3330000000005</c:v>
                </c:pt>
                <c:pt idx="6294">
                  <c:v>6876.3270000000002</c:v>
                </c:pt>
                <c:pt idx="6295">
                  <c:v>6876.335</c:v>
                </c:pt>
                <c:pt idx="6296">
                  <c:v>6876.3590000000004</c:v>
                </c:pt>
                <c:pt idx="6297">
                  <c:v>6876.3450000000003</c:v>
                </c:pt>
                <c:pt idx="6298">
                  <c:v>6876.3290000000034</c:v>
                </c:pt>
                <c:pt idx="6299">
                  <c:v>6876.34</c:v>
                </c:pt>
                <c:pt idx="6300">
                  <c:v>6876.3580000000002</c:v>
                </c:pt>
                <c:pt idx="6301">
                  <c:v>6876.33</c:v>
                </c:pt>
                <c:pt idx="6302">
                  <c:v>6876.3200000000024</c:v>
                </c:pt>
                <c:pt idx="6303">
                  <c:v>6876.335</c:v>
                </c:pt>
                <c:pt idx="6304">
                  <c:v>6876.3730000000005</c:v>
                </c:pt>
                <c:pt idx="6305">
                  <c:v>6876.3210000000036</c:v>
                </c:pt>
                <c:pt idx="6306">
                  <c:v>6876.3420000000024</c:v>
                </c:pt>
                <c:pt idx="6307">
                  <c:v>6876.393</c:v>
                </c:pt>
                <c:pt idx="6308">
                  <c:v>6876.33</c:v>
                </c:pt>
                <c:pt idx="6309">
                  <c:v>6876.3630000000003</c:v>
                </c:pt>
                <c:pt idx="6310">
                  <c:v>6876.3680000000004</c:v>
                </c:pt>
                <c:pt idx="6311">
                  <c:v>6876.3640000000014</c:v>
                </c:pt>
                <c:pt idx="6312">
                  <c:v>6876.3330000000005</c:v>
                </c:pt>
                <c:pt idx="6313">
                  <c:v>6876.3920000000035</c:v>
                </c:pt>
                <c:pt idx="6314">
                  <c:v>6876.3879999999999</c:v>
                </c:pt>
                <c:pt idx="6315">
                  <c:v>6876.3710000000001</c:v>
                </c:pt>
                <c:pt idx="6316">
                  <c:v>6876.3820000000014</c:v>
                </c:pt>
                <c:pt idx="6317">
                  <c:v>6876.3760000000002</c:v>
                </c:pt>
                <c:pt idx="6318">
                  <c:v>6876.4079999999994</c:v>
                </c:pt>
                <c:pt idx="6319">
                  <c:v>6876.4059999999999</c:v>
                </c:pt>
                <c:pt idx="6320">
                  <c:v>6876.4579999999996</c:v>
                </c:pt>
                <c:pt idx="6321">
                  <c:v>6876.3730000000005</c:v>
                </c:pt>
                <c:pt idx="6322">
                  <c:v>6876.424</c:v>
                </c:pt>
                <c:pt idx="6323">
                  <c:v>6876.4079999999994</c:v>
                </c:pt>
                <c:pt idx="6324">
                  <c:v>6876.4170000000004</c:v>
                </c:pt>
                <c:pt idx="6325">
                  <c:v>6876.3910000000014</c:v>
                </c:pt>
                <c:pt idx="6326">
                  <c:v>6876.4139999999998</c:v>
                </c:pt>
                <c:pt idx="6327">
                  <c:v>6876.451</c:v>
                </c:pt>
                <c:pt idx="6328">
                  <c:v>6876.4130000000005</c:v>
                </c:pt>
                <c:pt idx="6329">
                  <c:v>6876.4360000000006</c:v>
                </c:pt>
                <c:pt idx="6330">
                  <c:v>6876.44</c:v>
                </c:pt>
                <c:pt idx="6331">
                  <c:v>6876.4450000000006</c:v>
                </c:pt>
                <c:pt idx="6332">
                  <c:v>6876.46</c:v>
                </c:pt>
                <c:pt idx="6333">
                  <c:v>6876.4579999999996</c:v>
                </c:pt>
                <c:pt idx="6334">
                  <c:v>6876.4350000000004</c:v>
                </c:pt>
                <c:pt idx="6335">
                  <c:v>6876.4250000000002</c:v>
                </c:pt>
                <c:pt idx="6336">
                  <c:v>6876.4550000000008</c:v>
                </c:pt>
                <c:pt idx="6337">
                  <c:v>6876.4560000000001</c:v>
                </c:pt>
                <c:pt idx="6338">
                  <c:v>6876.4220000000014</c:v>
                </c:pt>
                <c:pt idx="6339">
                  <c:v>6876.4520000000002</c:v>
                </c:pt>
                <c:pt idx="6340">
                  <c:v>6876.4620000000004</c:v>
                </c:pt>
                <c:pt idx="6341">
                  <c:v>6876.4379999999965</c:v>
                </c:pt>
                <c:pt idx="6342">
                  <c:v>6876.4210000000003</c:v>
                </c:pt>
                <c:pt idx="6343">
                  <c:v>6876.4350000000004</c:v>
                </c:pt>
                <c:pt idx="6344">
                  <c:v>6876.4440000000004</c:v>
                </c:pt>
                <c:pt idx="6345">
                  <c:v>6876.4520000000002</c:v>
                </c:pt>
                <c:pt idx="6346">
                  <c:v>6876.4579999999996</c:v>
                </c:pt>
                <c:pt idx="6347">
                  <c:v>6876.4450000000006</c:v>
                </c:pt>
                <c:pt idx="6348">
                  <c:v>6876.4520000000002</c:v>
                </c:pt>
                <c:pt idx="6349">
                  <c:v>6876.4789999999994</c:v>
                </c:pt>
                <c:pt idx="6350">
                  <c:v>6876.4630000000006</c:v>
                </c:pt>
                <c:pt idx="6351">
                  <c:v>6876.4589999999998</c:v>
                </c:pt>
                <c:pt idx="6352">
                  <c:v>6876.4869999999992</c:v>
                </c:pt>
                <c:pt idx="6353">
                  <c:v>6876.4749999999995</c:v>
                </c:pt>
                <c:pt idx="6354">
                  <c:v>6876.4530000000004</c:v>
                </c:pt>
                <c:pt idx="6355">
                  <c:v>6876.5050000000001</c:v>
                </c:pt>
                <c:pt idx="6356">
                  <c:v>6876.4869999999992</c:v>
                </c:pt>
                <c:pt idx="6357">
                  <c:v>6876.49</c:v>
                </c:pt>
                <c:pt idx="6358">
                  <c:v>6876.4560000000001</c:v>
                </c:pt>
                <c:pt idx="6359">
                  <c:v>6876.4779999999992</c:v>
                </c:pt>
                <c:pt idx="6360">
                  <c:v>6876.4749999999995</c:v>
                </c:pt>
                <c:pt idx="6361">
                  <c:v>6876.473</c:v>
                </c:pt>
                <c:pt idx="6362">
                  <c:v>6876.4879999999994</c:v>
                </c:pt>
                <c:pt idx="6363">
                  <c:v>6876.4949999999999</c:v>
                </c:pt>
                <c:pt idx="6364">
                  <c:v>6876.5160000000014</c:v>
                </c:pt>
                <c:pt idx="6365">
                  <c:v>6876.509</c:v>
                </c:pt>
                <c:pt idx="6366">
                  <c:v>6876.4929999999995</c:v>
                </c:pt>
                <c:pt idx="6367">
                  <c:v>6876.509</c:v>
                </c:pt>
                <c:pt idx="6368">
                  <c:v>6876.4810000000007</c:v>
                </c:pt>
                <c:pt idx="6369">
                  <c:v>6876.509</c:v>
                </c:pt>
                <c:pt idx="6370">
                  <c:v>6876.4769999999999</c:v>
                </c:pt>
                <c:pt idx="6371">
                  <c:v>6876.4859999999999</c:v>
                </c:pt>
                <c:pt idx="6372">
                  <c:v>6876.509</c:v>
                </c:pt>
                <c:pt idx="6373">
                  <c:v>6876.51</c:v>
                </c:pt>
                <c:pt idx="6374">
                  <c:v>6876.4920000000002</c:v>
                </c:pt>
                <c:pt idx="6375">
                  <c:v>6876.5110000000004</c:v>
                </c:pt>
                <c:pt idx="6376">
                  <c:v>6876.54</c:v>
                </c:pt>
                <c:pt idx="6377">
                  <c:v>6876.5460000000003</c:v>
                </c:pt>
                <c:pt idx="6378">
                  <c:v>6876.5</c:v>
                </c:pt>
                <c:pt idx="6379">
                  <c:v>6876.5340000000006</c:v>
                </c:pt>
                <c:pt idx="6380">
                  <c:v>6876.4980000000005</c:v>
                </c:pt>
                <c:pt idx="6381">
                  <c:v>6876.5220000000045</c:v>
                </c:pt>
                <c:pt idx="6382">
                  <c:v>6876.4759999999997</c:v>
                </c:pt>
                <c:pt idx="6383">
                  <c:v>6876.5290000000014</c:v>
                </c:pt>
                <c:pt idx="6384">
                  <c:v>6876.5060000000003</c:v>
                </c:pt>
                <c:pt idx="6385">
                  <c:v>6876.4789999999994</c:v>
                </c:pt>
                <c:pt idx="6386">
                  <c:v>6876.5240000000003</c:v>
                </c:pt>
                <c:pt idx="6387">
                  <c:v>6876.4779999999992</c:v>
                </c:pt>
                <c:pt idx="6388">
                  <c:v>6876.5150000000003</c:v>
                </c:pt>
                <c:pt idx="6389">
                  <c:v>6876.5410000000002</c:v>
                </c:pt>
                <c:pt idx="6390">
                  <c:v>6876.5150000000003</c:v>
                </c:pt>
                <c:pt idx="6391">
                  <c:v>6876.5379999999996</c:v>
                </c:pt>
                <c:pt idx="6392">
                  <c:v>6876.55</c:v>
                </c:pt>
                <c:pt idx="6393">
                  <c:v>6876.5450000000001</c:v>
                </c:pt>
                <c:pt idx="6394">
                  <c:v>6876.5479999999998</c:v>
                </c:pt>
                <c:pt idx="6395">
                  <c:v>6876.5479999999998</c:v>
                </c:pt>
                <c:pt idx="6396">
                  <c:v>6876.5210000000034</c:v>
                </c:pt>
                <c:pt idx="6397">
                  <c:v>6876.5360000000001</c:v>
                </c:pt>
                <c:pt idx="6398">
                  <c:v>6876.5030000000015</c:v>
                </c:pt>
                <c:pt idx="6399">
                  <c:v>6876.5410000000002</c:v>
                </c:pt>
                <c:pt idx="6400">
                  <c:v>6876.5620000000035</c:v>
                </c:pt>
                <c:pt idx="6401">
                  <c:v>6876.5210000000034</c:v>
                </c:pt>
                <c:pt idx="6402">
                  <c:v>6876.5470000000005</c:v>
                </c:pt>
                <c:pt idx="6403">
                  <c:v>6876.5680000000002</c:v>
                </c:pt>
                <c:pt idx="6404">
                  <c:v>6876.567</c:v>
                </c:pt>
                <c:pt idx="6405">
                  <c:v>6876.5070000000005</c:v>
                </c:pt>
                <c:pt idx="6406">
                  <c:v>6876.549</c:v>
                </c:pt>
                <c:pt idx="6407">
                  <c:v>6876.5220000000045</c:v>
                </c:pt>
                <c:pt idx="6408">
                  <c:v>6876.5520000000024</c:v>
                </c:pt>
                <c:pt idx="6409">
                  <c:v>6876.5640000000003</c:v>
                </c:pt>
                <c:pt idx="6410">
                  <c:v>6876.5550000000003</c:v>
                </c:pt>
                <c:pt idx="6411">
                  <c:v>6876.527</c:v>
                </c:pt>
                <c:pt idx="6412">
                  <c:v>6876.5110000000004</c:v>
                </c:pt>
                <c:pt idx="6413">
                  <c:v>6876.5220000000045</c:v>
                </c:pt>
                <c:pt idx="6414">
                  <c:v>6876.4890000000005</c:v>
                </c:pt>
                <c:pt idx="6415">
                  <c:v>6876.5450000000001</c:v>
                </c:pt>
                <c:pt idx="6416">
                  <c:v>6876.6060000000034</c:v>
                </c:pt>
                <c:pt idx="6417">
                  <c:v>6876.55</c:v>
                </c:pt>
                <c:pt idx="6418">
                  <c:v>6876.5730000000003</c:v>
                </c:pt>
                <c:pt idx="6419">
                  <c:v>6876.5790000000006</c:v>
                </c:pt>
                <c:pt idx="6420">
                  <c:v>6876.55</c:v>
                </c:pt>
                <c:pt idx="6421">
                  <c:v>6876.5620000000035</c:v>
                </c:pt>
                <c:pt idx="6422">
                  <c:v>6876.5830000000005</c:v>
                </c:pt>
                <c:pt idx="6423">
                  <c:v>6876.5610000000024</c:v>
                </c:pt>
                <c:pt idx="6424">
                  <c:v>6876.5260000000035</c:v>
                </c:pt>
                <c:pt idx="6425">
                  <c:v>6876.5510000000004</c:v>
                </c:pt>
                <c:pt idx="6426">
                  <c:v>6876.5870000000004</c:v>
                </c:pt>
                <c:pt idx="6427">
                  <c:v>6876.5320000000002</c:v>
                </c:pt>
                <c:pt idx="6428">
                  <c:v>6876.5329999999994</c:v>
                </c:pt>
                <c:pt idx="6429">
                  <c:v>6876.5650000000014</c:v>
                </c:pt>
                <c:pt idx="6430">
                  <c:v>6876.5610000000024</c:v>
                </c:pt>
                <c:pt idx="6431">
                  <c:v>6876.5290000000014</c:v>
                </c:pt>
                <c:pt idx="6432">
                  <c:v>6876.5250000000024</c:v>
                </c:pt>
                <c:pt idx="6433">
                  <c:v>6876.5720000000001</c:v>
                </c:pt>
                <c:pt idx="6434">
                  <c:v>6876.585</c:v>
                </c:pt>
                <c:pt idx="6435">
                  <c:v>6876.5479999999998</c:v>
                </c:pt>
                <c:pt idx="6436">
                  <c:v>6876.57</c:v>
                </c:pt>
                <c:pt idx="6437">
                  <c:v>6876.5340000000006</c:v>
                </c:pt>
                <c:pt idx="6438">
                  <c:v>6876.558</c:v>
                </c:pt>
                <c:pt idx="6439">
                  <c:v>6876.518</c:v>
                </c:pt>
                <c:pt idx="6440">
                  <c:v>6876.549</c:v>
                </c:pt>
                <c:pt idx="6441">
                  <c:v>6876.5479999999998</c:v>
                </c:pt>
                <c:pt idx="6442">
                  <c:v>6876.5210000000034</c:v>
                </c:pt>
                <c:pt idx="6443">
                  <c:v>6876.5550000000003</c:v>
                </c:pt>
                <c:pt idx="6444">
                  <c:v>6876.5240000000003</c:v>
                </c:pt>
                <c:pt idx="6445">
                  <c:v>6876.5290000000014</c:v>
                </c:pt>
                <c:pt idx="6446">
                  <c:v>6876.567</c:v>
                </c:pt>
                <c:pt idx="6447">
                  <c:v>6876.57</c:v>
                </c:pt>
                <c:pt idx="6448">
                  <c:v>6876.5379999999996</c:v>
                </c:pt>
                <c:pt idx="6449">
                  <c:v>6876.5440000000008</c:v>
                </c:pt>
                <c:pt idx="6450">
                  <c:v>6876.55</c:v>
                </c:pt>
                <c:pt idx="6451">
                  <c:v>6876.5730000000003</c:v>
                </c:pt>
                <c:pt idx="6452">
                  <c:v>6876.5190000000002</c:v>
                </c:pt>
                <c:pt idx="6453">
                  <c:v>6876.5910000000003</c:v>
                </c:pt>
                <c:pt idx="6454">
                  <c:v>6876.5329999999994</c:v>
                </c:pt>
                <c:pt idx="6455">
                  <c:v>6876.52</c:v>
                </c:pt>
                <c:pt idx="6456">
                  <c:v>6876.5839999999998</c:v>
                </c:pt>
                <c:pt idx="6457">
                  <c:v>6876.5329999999994</c:v>
                </c:pt>
                <c:pt idx="6458">
                  <c:v>6876.5420000000004</c:v>
                </c:pt>
                <c:pt idx="6459">
                  <c:v>6876.5730000000003</c:v>
                </c:pt>
                <c:pt idx="6460">
                  <c:v>6876.5720000000001</c:v>
                </c:pt>
                <c:pt idx="6461">
                  <c:v>6876.527</c:v>
                </c:pt>
                <c:pt idx="6462">
                  <c:v>6876.57</c:v>
                </c:pt>
                <c:pt idx="6463">
                  <c:v>6876.5570000000016</c:v>
                </c:pt>
                <c:pt idx="6464">
                  <c:v>6876.5610000000024</c:v>
                </c:pt>
                <c:pt idx="6465">
                  <c:v>6876.549</c:v>
                </c:pt>
                <c:pt idx="6466">
                  <c:v>6876.5690000000004</c:v>
                </c:pt>
                <c:pt idx="6467">
                  <c:v>6876.5560000000014</c:v>
                </c:pt>
                <c:pt idx="6468">
                  <c:v>6876.5920000000024</c:v>
                </c:pt>
                <c:pt idx="6469">
                  <c:v>6876.54</c:v>
                </c:pt>
                <c:pt idx="6470">
                  <c:v>6876.558</c:v>
                </c:pt>
                <c:pt idx="6471">
                  <c:v>6876.5420000000004</c:v>
                </c:pt>
                <c:pt idx="6472">
                  <c:v>6876.5680000000002</c:v>
                </c:pt>
                <c:pt idx="6473">
                  <c:v>6876.5620000000035</c:v>
                </c:pt>
                <c:pt idx="6474">
                  <c:v>6876.55</c:v>
                </c:pt>
                <c:pt idx="6475">
                  <c:v>6876.5430000000006</c:v>
                </c:pt>
                <c:pt idx="6476">
                  <c:v>6876.549</c:v>
                </c:pt>
                <c:pt idx="6477">
                  <c:v>6876.5820000000003</c:v>
                </c:pt>
                <c:pt idx="6478">
                  <c:v>6876.5530000000008</c:v>
                </c:pt>
                <c:pt idx="6479">
                  <c:v>6876.54</c:v>
                </c:pt>
                <c:pt idx="6480">
                  <c:v>6876.5170000000007</c:v>
                </c:pt>
                <c:pt idx="6481">
                  <c:v>6876.5160000000014</c:v>
                </c:pt>
                <c:pt idx="6482">
                  <c:v>6876.4789999999994</c:v>
                </c:pt>
                <c:pt idx="6483">
                  <c:v>6876.5340000000006</c:v>
                </c:pt>
                <c:pt idx="6484">
                  <c:v>6876.5140000000001</c:v>
                </c:pt>
                <c:pt idx="6485">
                  <c:v>6876.5070000000005</c:v>
                </c:pt>
                <c:pt idx="6486">
                  <c:v>6876.5260000000035</c:v>
                </c:pt>
                <c:pt idx="6487">
                  <c:v>6876.54</c:v>
                </c:pt>
                <c:pt idx="6488">
                  <c:v>6876.4699999999993</c:v>
                </c:pt>
                <c:pt idx="6489">
                  <c:v>6876.4920000000002</c:v>
                </c:pt>
                <c:pt idx="6490">
                  <c:v>6876.5039999999999</c:v>
                </c:pt>
                <c:pt idx="6491">
                  <c:v>6876.5160000000014</c:v>
                </c:pt>
                <c:pt idx="6492">
                  <c:v>6876.4929999999995</c:v>
                </c:pt>
                <c:pt idx="6493">
                  <c:v>6876.51</c:v>
                </c:pt>
                <c:pt idx="6494">
                  <c:v>6876.4949999999999</c:v>
                </c:pt>
                <c:pt idx="6495">
                  <c:v>6876.5</c:v>
                </c:pt>
                <c:pt idx="6496">
                  <c:v>6876.5030000000015</c:v>
                </c:pt>
                <c:pt idx="6497">
                  <c:v>6876.4699999999993</c:v>
                </c:pt>
                <c:pt idx="6498">
                  <c:v>6876.4650000000001</c:v>
                </c:pt>
                <c:pt idx="6499">
                  <c:v>6876.4879999999994</c:v>
                </c:pt>
                <c:pt idx="6500">
                  <c:v>6876.5</c:v>
                </c:pt>
                <c:pt idx="6501">
                  <c:v>6876.4739999999965</c:v>
                </c:pt>
                <c:pt idx="6502">
                  <c:v>6876.5140000000001</c:v>
                </c:pt>
                <c:pt idx="6503">
                  <c:v>6876.4690000000001</c:v>
                </c:pt>
                <c:pt idx="6504">
                  <c:v>6876.4779999999992</c:v>
                </c:pt>
                <c:pt idx="6505">
                  <c:v>6876.4810000000007</c:v>
                </c:pt>
                <c:pt idx="6506">
                  <c:v>6876.5280000000002</c:v>
                </c:pt>
                <c:pt idx="6507">
                  <c:v>6876.4660000000003</c:v>
                </c:pt>
                <c:pt idx="6508">
                  <c:v>6876.4579999999996</c:v>
                </c:pt>
                <c:pt idx="6509">
                  <c:v>6876.51</c:v>
                </c:pt>
                <c:pt idx="6510">
                  <c:v>6876.4890000000005</c:v>
                </c:pt>
                <c:pt idx="6511">
                  <c:v>6876.4540000000006</c:v>
                </c:pt>
                <c:pt idx="6512">
                  <c:v>6876.4789999999994</c:v>
                </c:pt>
                <c:pt idx="6513">
                  <c:v>6876.4890000000005</c:v>
                </c:pt>
                <c:pt idx="6514">
                  <c:v>6876.4670000000015</c:v>
                </c:pt>
                <c:pt idx="6515">
                  <c:v>6876.4350000000004</c:v>
                </c:pt>
                <c:pt idx="6516">
                  <c:v>6876.4710000000005</c:v>
                </c:pt>
                <c:pt idx="6517">
                  <c:v>6876.5039999999999</c:v>
                </c:pt>
                <c:pt idx="6518">
                  <c:v>6876.473</c:v>
                </c:pt>
                <c:pt idx="6519">
                  <c:v>6876.4849999999997</c:v>
                </c:pt>
                <c:pt idx="6520">
                  <c:v>6876.4920000000002</c:v>
                </c:pt>
                <c:pt idx="6521">
                  <c:v>6876.4540000000006</c:v>
                </c:pt>
                <c:pt idx="6522">
                  <c:v>6876.4479999999985</c:v>
                </c:pt>
                <c:pt idx="6523">
                  <c:v>6876.4929999999995</c:v>
                </c:pt>
                <c:pt idx="6524">
                  <c:v>6876.4660000000003</c:v>
                </c:pt>
                <c:pt idx="6525">
                  <c:v>6876.442</c:v>
                </c:pt>
                <c:pt idx="6526">
                  <c:v>6876.451</c:v>
                </c:pt>
                <c:pt idx="6527">
                  <c:v>6876.4030000000002</c:v>
                </c:pt>
                <c:pt idx="6528">
                  <c:v>6876.4350000000004</c:v>
                </c:pt>
                <c:pt idx="6529">
                  <c:v>6876.4339999999993</c:v>
                </c:pt>
                <c:pt idx="6530">
                  <c:v>6876.4460000000008</c:v>
                </c:pt>
                <c:pt idx="6531">
                  <c:v>6876.4379999999965</c:v>
                </c:pt>
                <c:pt idx="6532">
                  <c:v>6876.4309999999996</c:v>
                </c:pt>
                <c:pt idx="6533">
                  <c:v>6876.4620000000004</c:v>
                </c:pt>
                <c:pt idx="6534">
                  <c:v>6876.4270000000006</c:v>
                </c:pt>
                <c:pt idx="6535">
                  <c:v>6876.4339999999993</c:v>
                </c:pt>
                <c:pt idx="6536">
                  <c:v>6876.4720000000007</c:v>
                </c:pt>
                <c:pt idx="6537">
                  <c:v>6876.4630000000006</c:v>
                </c:pt>
                <c:pt idx="6538">
                  <c:v>6876.4130000000005</c:v>
                </c:pt>
                <c:pt idx="6539">
                  <c:v>6876.4520000000002</c:v>
                </c:pt>
                <c:pt idx="6540">
                  <c:v>6876.4699999999993</c:v>
                </c:pt>
                <c:pt idx="6541">
                  <c:v>6876.451</c:v>
                </c:pt>
                <c:pt idx="6542">
                  <c:v>6876.4530000000004</c:v>
                </c:pt>
                <c:pt idx="6543">
                  <c:v>6876.4139999999998</c:v>
                </c:pt>
                <c:pt idx="6544">
                  <c:v>6876.4540000000006</c:v>
                </c:pt>
                <c:pt idx="6545">
                  <c:v>6876.4270000000006</c:v>
                </c:pt>
                <c:pt idx="6546">
                  <c:v>6876.4319999999998</c:v>
                </c:pt>
                <c:pt idx="6547">
                  <c:v>6876.3960000000034</c:v>
                </c:pt>
                <c:pt idx="6548">
                  <c:v>6876.3779999999997</c:v>
                </c:pt>
                <c:pt idx="6549">
                  <c:v>6876.4230000000016</c:v>
                </c:pt>
                <c:pt idx="6550">
                  <c:v>6876.4250000000002</c:v>
                </c:pt>
                <c:pt idx="6551">
                  <c:v>6876.3730000000005</c:v>
                </c:pt>
                <c:pt idx="6552">
                  <c:v>6876.4350000000004</c:v>
                </c:pt>
                <c:pt idx="6553">
                  <c:v>6876.3879999999999</c:v>
                </c:pt>
                <c:pt idx="6554">
                  <c:v>6876.4190000000008</c:v>
                </c:pt>
                <c:pt idx="6555">
                  <c:v>6876.3980000000001</c:v>
                </c:pt>
                <c:pt idx="6556">
                  <c:v>6876.3610000000044</c:v>
                </c:pt>
                <c:pt idx="6557">
                  <c:v>6876.3580000000002</c:v>
                </c:pt>
                <c:pt idx="6558">
                  <c:v>6876.3690000000024</c:v>
                </c:pt>
                <c:pt idx="6559">
                  <c:v>6876.3779999999997</c:v>
                </c:pt>
                <c:pt idx="6560">
                  <c:v>6876.3990000000003</c:v>
                </c:pt>
                <c:pt idx="6561">
                  <c:v>6876.3940000000002</c:v>
                </c:pt>
                <c:pt idx="6562">
                  <c:v>6876.3640000000014</c:v>
                </c:pt>
                <c:pt idx="6563">
                  <c:v>6876.4230000000016</c:v>
                </c:pt>
                <c:pt idx="6564">
                  <c:v>6876.3740000000007</c:v>
                </c:pt>
                <c:pt idx="6565">
                  <c:v>6876.3980000000001</c:v>
                </c:pt>
                <c:pt idx="6566">
                  <c:v>6876.3940000000002</c:v>
                </c:pt>
                <c:pt idx="6567">
                  <c:v>6876.3910000000014</c:v>
                </c:pt>
                <c:pt idx="6568">
                  <c:v>6876.3830000000007</c:v>
                </c:pt>
                <c:pt idx="6569">
                  <c:v>6876.4160000000002</c:v>
                </c:pt>
                <c:pt idx="6570">
                  <c:v>6876.3670000000002</c:v>
                </c:pt>
                <c:pt idx="6571">
                  <c:v>6876.3890000000001</c:v>
                </c:pt>
                <c:pt idx="6572">
                  <c:v>6876.3680000000004</c:v>
                </c:pt>
                <c:pt idx="6573">
                  <c:v>6876.38</c:v>
                </c:pt>
                <c:pt idx="6574">
                  <c:v>6876.3820000000014</c:v>
                </c:pt>
                <c:pt idx="6575">
                  <c:v>6876.3890000000001</c:v>
                </c:pt>
                <c:pt idx="6576">
                  <c:v>6876.3810000000003</c:v>
                </c:pt>
                <c:pt idx="6577">
                  <c:v>6876.3960000000034</c:v>
                </c:pt>
                <c:pt idx="6578">
                  <c:v>6876.393</c:v>
                </c:pt>
                <c:pt idx="6579">
                  <c:v>6876.3720000000003</c:v>
                </c:pt>
                <c:pt idx="6580">
                  <c:v>6876.3760000000002</c:v>
                </c:pt>
                <c:pt idx="6581">
                  <c:v>6876.3950000000004</c:v>
                </c:pt>
                <c:pt idx="6582">
                  <c:v>6876.38</c:v>
                </c:pt>
                <c:pt idx="6583">
                  <c:v>6876.3720000000003</c:v>
                </c:pt>
                <c:pt idx="6584">
                  <c:v>6876.3779999999997</c:v>
                </c:pt>
                <c:pt idx="6585">
                  <c:v>6876.3390000000009</c:v>
                </c:pt>
                <c:pt idx="6586">
                  <c:v>6876.3590000000004</c:v>
                </c:pt>
                <c:pt idx="6587">
                  <c:v>6876.3850000000002</c:v>
                </c:pt>
                <c:pt idx="6588">
                  <c:v>6876.3740000000007</c:v>
                </c:pt>
                <c:pt idx="6589">
                  <c:v>6876.3970000000018</c:v>
                </c:pt>
                <c:pt idx="6590">
                  <c:v>6876.3580000000002</c:v>
                </c:pt>
                <c:pt idx="6591">
                  <c:v>6876.3580000000002</c:v>
                </c:pt>
                <c:pt idx="6592">
                  <c:v>6876.3720000000003</c:v>
                </c:pt>
                <c:pt idx="6593">
                  <c:v>6876.3640000000014</c:v>
                </c:pt>
                <c:pt idx="6594">
                  <c:v>6876.3140000000003</c:v>
                </c:pt>
                <c:pt idx="6595">
                  <c:v>6876.3050000000003</c:v>
                </c:pt>
                <c:pt idx="6596">
                  <c:v>6876.3380000000006</c:v>
                </c:pt>
                <c:pt idx="6597">
                  <c:v>6876.3120000000035</c:v>
                </c:pt>
                <c:pt idx="6598">
                  <c:v>6876.3110000000024</c:v>
                </c:pt>
                <c:pt idx="6599">
                  <c:v>6876.3460000000014</c:v>
                </c:pt>
                <c:pt idx="6600">
                  <c:v>6876.3140000000003</c:v>
                </c:pt>
                <c:pt idx="6601">
                  <c:v>6876.3120000000035</c:v>
                </c:pt>
                <c:pt idx="6602">
                  <c:v>6876.2970000000005</c:v>
                </c:pt>
                <c:pt idx="6603">
                  <c:v>6876.3370000000004</c:v>
                </c:pt>
                <c:pt idx="6604">
                  <c:v>6876.3370000000004</c:v>
                </c:pt>
                <c:pt idx="6605">
                  <c:v>6876.3040000000001</c:v>
                </c:pt>
                <c:pt idx="6606">
                  <c:v>6876.3250000000044</c:v>
                </c:pt>
                <c:pt idx="6607">
                  <c:v>6876.3330000000005</c:v>
                </c:pt>
                <c:pt idx="6608">
                  <c:v>6876.3010000000004</c:v>
                </c:pt>
                <c:pt idx="6609">
                  <c:v>6876.3230000000003</c:v>
                </c:pt>
                <c:pt idx="6610">
                  <c:v>6876.3140000000003</c:v>
                </c:pt>
                <c:pt idx="6611">
                  <c:v>6876.308</c:v>
                </c:pt>
                <c:pt idx="6612">
                  <c:v>6876.317</c:v>
                </c:pt>
                <c:pt idx="6613">
                  <c:v>6876.3380000000006</c:v>
                </c:pt>
                <c:pt idx="6614">
                  <c:v>6876.3120000000035</c:v>
                </c:pt>
                <c:pt idx="6615">
                  <c:v>6876.3190000000004</c:v>
                </c:pt>
                <c:pt idx="6616">
                  <c:v>6876.2960000000003</c:v>
                </c:pt>
                <c:pt idx="6617">
                  <c:v>6876.3280000000004</c:v>
                </c:pt>
                <c:pt idx="6618">
                  <c:v>6876.3120000000035</c:v>
                </c:pt>
                <c:pt idx="6619">
                  <c:v>6876.3</c:v>
                </c:pt>
                <c:pt idx="6620">
                  <c:v>6876.3140000000003</c:v>
                </c:pt>
                <c:pt idx="6621">
                  <c:v>6876.3030000000008</c:v>
                </c:pt>
                <c:pt idx="6622">
                  <c:v>6876.2709999999997</c:v>
                </c:pt>
                <c:pt idx="6623">
                  <c:v>6876.3150000000014</c:v>
                </c:pt>
                <c:pt idx="6624">
                  <c:v>6876.3070000000016</c:v>
                </c:pt>
                <c:pt idx="6625">
                  <c:v>6876.3210000000036</c:v>
                </c:pt>
                <c:pt idx="6626">
                  <c:v>6876.3380000000006</c:v>
                </c:pt>
                <c:pt idx="6627">
                  <c:v>6876.3</c:v>
                </c:pt>
                <c:pt idx="6628">
                  <c:v>6876.2739999999994</c:v>
                </c:pt>
                <c:pt idx="6629">
                  <c:v>6876.3420000000024</c:v>
                </c:pt>
                <c:pt idx="6630">
                  <c:v>6876.3260000000037</c:v>
                </c:pt>
                <c:pt idx="6631">
                  <c:v>6876.2870000000003</c:v>
                </c:pt>
                <c:pt idx="6632">
                  <c:v>6876.317</c:v>
                </c:pt>
                <c:pt idx="6633">
                  <c:v>6876.3390000000009</c:v>
                </c:pt>
                <c:pt idx="6634">
                  <c:v>6876.3150000000014</c:v>
                </c:pt>
                <c:pt idx="6635">
                  <c:v>6876.2879999999996</c:v>
                </c:pt>
                <c:pt idx="6636">
                  <c:v>6876.2879999999996</c:v>
                </c:pt>
                <c:pt idx="6637">
                  <c:v>6876.29</c:v>
                </c:pt>
                <c:pt idx="6638">
                  <c:v>6876.2850000000008</c:v>
                </c:pt>
                <c:pt idx="6639">
                  <c:v>6876.2760000000007</c:v>
                </c:pt>
                <c:pt idx="6640">
                  <c:v>6876.3050000000003</c:v>
                </c:pt>
                <c:pt idx="6641">
                  <c:v>6876.2719999999999</c:v>
                </c:pt>
                <c:pt idx="6642">
                  <c:v>6876.2910000000002</c:v>
                </c:pt>
                <c:pt idx="6643">
                  <c:v>6876.3010000000004</c:v>
                </c:pt>
                <c:pt idx="6644">
                  <c:v>6876.2750000000005</c:v>
                </c:pt>
                <c:pt idx="6645">
                  <c:v>6876.26</c:v>
                </c:pt>
                <c:pt idx="6646">
                  <c:v>6876.2640000000001</c:v>
                </c:pt>
                <c:pt idx="6647">
                  <c:v>6876.2580000000007</c:v>
                </c:pt>
                <c:pt idx="6648">
                  <c:v>6876.2729999999992</c:v>
                </c:pt>
                <c:pt idx="6649">
                  <c:v>6876.29</c:v>
                </c:pt>
                <c:pt idx="6650">
                  <c:v>6876.2840000000006</c:v>
                </c:pt>
                <c:pt idx="6651">
                  <c:v>6876.2840000000006</c:v>
                </c:pt>
                <c:pt idx="6652">
                  <c:v>6876.2580000000007</c:v>
                </c:pt>
                <c:pt idx="6653">
                  <c:v>6876.3200000000024</c:v>
                </c:pt>
                <c:pt idx="6654">
                  <c:v>6876.2630000000017</c:v>
                </c:pt>
                <c:pt idx="6655">
                  <c:v>6876.2979999999998</c:v>
                </c:pt>
                <c:pt idx="6656">
                  <c:v>6876.3020000000024</c:v>
                </c:pt>
                <c:pt idx="6657">
                  <c:v>6876.2709999999997</c:v>
                </c:pt>
                <c:pt idx="6658">
                  <c:v>6876.2860000000001</c:v>
                </c:pt>
                <c:pt idx="6659">
                  <c:v>6876.3020000000024</c:v>
                </c:pt>
                <c:pt idx="6660">
                  <c:v>6876.259</c:v>
                </c:pt>
                <c:pt idx="6661">
                  <c:v>6876.2850000000008</c:v>
                </c:pt>
                <c:pt idx="6662">
                  <c:v>6876.2750000000005</c:v>
                </c:pt>
                <c:pt idx="6663">
                  <c:v>6876.2719999999999</c:v>
                </c:pt>
                <c:pt idx="6664">
                  <c:v>6876.2699999999995</c:v>
                </c:pt>
                <c:pt idx="6665">
                  <c:v>6876.2520000000004</c:v>
                </c:pt>
                <c:pt idx="6666">
                  <c:v>6876.2879999999996</c:v>
                </c:pt>
                <c:pt idx="6667">
                  <c:v>6876.2640000000001</c:v>
                </c:pt>
                <c:pt idx="6668">
                  <c:v>6876.2739999999994</c:v>
                </c:pt>
                <c:pt idx="6669">
                  <c:v>6876.2739999999994</c:v>
                </c:pt>
                <c:pt idx="6670">
                  <c:v>6876.2809999999999</c:v>
                </c:pt>
                <c:pt idx="6671">
                  <c:v>6876.259</c:v>
                </c:pt>
                <c:pt idx="6672">
                  <c:v>6876.2870000000003</c:v>
                </c:pt>
                <c:pt idx="6673">
                  <c:v>6876.2940000000008</c:v>
                </c:pt>
                <c:pt idx="6674">
                  <c:v>6876.2650000000003</c:v>
                </c:pt>
                <c:pt idx="6675">
                  <c:v>6876.2660000000014</c:v>
                </c:pt>
                <c:pt idx="6676">
                  <c:v>6876.2809999999999</c:v>
                </c:pt>
                <c:pt idx="6677">
                  <c:v>6876.3050000000003</c:v>
                </c:pt>
                <c:pt idx="6678">
                  <c:v>6876.2349999999997</c:v>
                </c:pt>
                <c:pt idx="6679">
                  <c:v>6876.2920000000004</c:v>
                </c:pt>
                <c:pt idx="6680">
                  <c:v>6876.2860000000001</c:v>
                </c:pt>
                <c:pt idx="6681">
                  <c:v>6876.2719999999999</c:v>
                </c:pt>
                <c:pt idx="6682">
                  <c:v>6876.299</c:v>
                </c:pt>
                <c:pt idx="6683">
                  <c:v>6876.2860000000001</c:v>
                </c:pt>
                <c:pt idx="6684">
                  <c:v>6876.2889999999998</c:v>
                </c:pt>
                <c:pt idx="6685">
                  <c:v>6876.2779999999975</c:v>
                </c:pt>
                <c:pt idx="6686">
                  <c:v>6876.2970000000005</c:v>
                </c:pt>
                <c:pt idx="6687">
                  <c:v>6876.2920000000004</c:v>
                </c:pt>
                <c:pt idx="6688">
                  <c:v>6876.2620000000024</c:v>
                </c:pt>
                <c:pt idx="6689">
                  <c:v>6876.31</c:v>
                </c:pt>
                <c:pt idx="6690">
                  <c:v>6876.2829999999994</c:v>
                </c:pt>
                <c:pt idx="6691">
                  <c:v>6876.2860000000001</c:v>
                </c:pt>
                <c:pt idx="6692">
                  <c:v>6876.2739999999994</c:v>
                </c:pt>
                <c:pt idx="6693">
                  <c:v>6876.3020000000024</c:v>
                </c:pt>
                <c:pt idx="6694">
                  <c:v>6876.2779999999975</c:v>
                </c:pt>
                <c:pt idx="6695">
                  <c:v>6876.2950000000001</c:v>
                </c:pt>
                <c:pt idx="6696">
                  <c:v>6876.2790000000005</c:v>
                </c:pt>
                <c:pt idx="6697">
                  <c:v>6876.2670000000007</c:v>
                </c:pt>
                <c:pt idx="6698">
                  <c:v>6876.2739999999994</c:v>
                </c:pt>
                <c:pt idx="6699">
                  <c:v>6876.2920000000004</c:v>
                </c:pt>
                <c:pt idx="6700">
                  <c:v>6876.3060000000014</c:v>
                </c:pt>
                <c:pt idx="6701">
                  <c:v>6876.28</c:v>
                </c:pt>
                <c:pt idx="6702">
                  <c:v>6876.2940000000008</c:v>
                </c:pt>
                <c:pt idx="6703">
                  <c:v>6876.28</c:v>
                </c:pt>
                <c:pt idx="6704">
                  <c:v>6876.29</c:v>
                </c:pt>
                <c:pt idx="6705">
                  <c:v>6876.3</c:v>
                </c:pt>
                <c:pt idx="6706">
                  <c:v>6876.3280000000004</c:v>
                </c:pt>
                <c:pt idx="6707">
                  <c:v>6876.2979999999998</c:v>
                </c:pt>
                <c:pt idx="6708">
                  <c:v>6876.3</c:v>
                </c:pt>
                <c:pt idx="6709">
                  <c:v>6876.2820000000002</c:v>
                </c:pt>
                <c:pt idx="6710">
                  <c:v>6876.2829999999994</c:v>
                </c:pt>
                <c:pt idx="6711">
                  <c:v>6876.2889999999998</c:v>
                </c:pt>
                <c:pt idx="6712">
                  <c:v>6876.2950000000001</c:v>
                </c:pt>
                <c:pt idx="6713">
                  <c:v>6876.299</c:v>
                </c:pt>
                <c:pt idx="6714">
                  <c:v>6876.28</c:v>
                </c:pt>
                <c:pt idx="6715">
                  <c:v>6876.2739999999994</c:v>
                </c:pt>
                <c:pt idx="6716">
                  <c:v>6876.3020000000024</c:v>
                </c:pt>
                <c:pt idx="6717">
                  <c:v>6876.2690000000002</c:v>
                </c:pt>
                <c:pt idx="6718">
                  <c:v>6876.2570000000005</c:v>
                </c:pt>
                <c:pt idx="6719">
                  <c:v>6876.3260000000037</c:v>
                </c:pt>
                <c:pt idx="6720">
                  <c:v>6876.2840000000006</c:v>
                </c:pt>
                <c:pt idx="6721">
                  <c:v>6876.299</c:v>
                </c:pt>
                <c:pt idx="6722">
                  <c:v>6876.2760000000007</c:v>
                </c:pt>
                <c:pt idx="6723">
                  <c:v>6876.2809999999999</c:v>
                </c:pt>
                <c:pt idx="6724">
                  <c:v>6876.2630000000017</c:v>
                </c:pt>
                <c:pt idx="6725">
                  <c:v>6876.2920000000004</c:v>
                </c:pt>
                <c:pt idx="6726">
                  <c:v>6876.2779999999975</c:v>
                </c:pt>
                <c:pt idx="6727">
                  <c:v>6876.2950000000001</c:v>
                </c:pt>
                <c:pt idx="6728">
                  <c:v>6876.2860000000001</c:v>
                </c:pt>
                <c:pt idx="6729">
                  <c:v>6876.2779999999975</c:v>
                </c:pt>
                <c:pt idx="6730">
                  <c:v>6876.3220000000038</c:v>
                </c:pt>
                <c:pt idx="6731">
                  <c:v>6876.2920000000004</c:v>
                </c:pt>
                <c:pt idx="6732">
                  <c:v>6876.2820000000002</c:v>
                </c:pt>
                <c:pt idx="6733">
                  <c:v>6876.3</c:v>
                </c:pt>
                <c:pt idx="6734">
                  <c:v>6876.28</c:v>
                </c:pt>
                <c:pt idx="6735">
                  <c:v>6876.2709999999997</c:v>
                </c:pt>
                <c:pt idx="6736">
                  <c:v>6876.3230000000003</c:v>
                </c:pt>
                <c:pt idx="6737">
                  <c:v>6876.3280000000004</c:v>
                </c:pt>
                <c:pt idx="6738">
                  <c:v>6876.3270000000002</c:v>
                </c:pt>
                <c:pt idx="6739">
                  <c:v>6876.28</c:v>
                </c:pt>
                <c:pt idx="6740">
                  <c:v>6876.2750000000005</c:v>
                </c:pt>
                <c:pt idx="6741">
                  <c:v>6876.2879999999996</c:v>
                </c:pt>
                <c:pt idx="6742">
                  <c:v>6876.2940000000008</c:v>
                </c:pt>
                <c:pt idx="6743">
                  <c:v>6876.3030000000008</c:v>
                </c:pt>
                <c:pt idx="6744">
                  <c:v>6876.2750000000005</c:v>
                </c:pt>
                <c:pt idx="6745">
                  <c:v>6876.2979999999998</c:v>
                </c:pt>
                <c:pt idx="6746">
                  <c:v>6876.2920000000004</c:v>
                </c:pt>
                <c:pt idx="6747">
                  <c:v>6876.3180000000002</c:v>
                </c:pt>
                <c:pt idx="6748">
                  <c:v>6876.3060000000014</c:v>
                </c:pt>
                <c:pt idx="6749">
                  <c:v>6876.299</c:v>
                </c:pt>
                <c:pt idx="6750">
                  <c:v>6876.2709999999997</c:v>
                </c:pt>
                <c:pt idx="6751">
                  <c:v>6876.3</c:v>
                </c:pt>
                <c:pt idx="6752">
                  <c:v>6876.2920000000004</c:v>
                </c:pt>
                <c:pt idx="6753">
                  <c:v>6876.3150000000014</c:v>
                </c:pt>
                <c:pt idx="6754">
                  <c:v>6876.3150000000014</c:v>
                </c:pt>
                <c:pt idx="6755">
                  <c:v>6876.3070000000016</c:v>
                </c:pt>
                <c:pt idx="6756">
                  <c:v>6876.33</c:v>
                </c:pt>
                <c:pt idx="6757">
                  <c:v>6876.3230000000003</c:v>
                </c:pt>
                <c:pt idx="6758">
                  <c:v>6876.3330000000005</c:v>
                </c:pt>
                <c:pt idx="6759">
                  <c:v>6876.31</c:v>
                </c:pt>
                <c:pt idx="6760">
                  <c:v>6876.3180000000002</c:v>
                </c:pt>
                <c:pt idx="6761">
                  <c:v>6876.3140000000003</c:v>
                </c:pt>
                <c:pt idx="6762">
                  <c:v>6876.3070000000016</c:v>
                </c:pt>
                <c:pt idx="6763">
                  <c:v>6876.3339999999998</c:v>
                </c:pt>
                <c:pt idx="6764">
                  <c:v>6876.3540000000003</c:v>
                </c:pt>
                <c:pt idx="6765">
                  <c:v>6876.3150000000014</c:v>
                </c:pt>
                <c:pt idx="6766">
                  <c:v>6876.3540000000003</c:v>
                </c:pt>
                <c:pt idx="6767">
                  <c:v>6876.3380000000006</c:v>
                </c:pt>
                <c:pt idx="6768">
                  <c:v>6876.2760000000007</c:v>
                </c:pt>
                <c:pt idx="6769">
                  <c:v>6876.3440000000001</c:v>
                </c:pt>
                <c:pt idx="6770">
                  <c:v>6876.3280000000004</c:v>
                </c:pt>
                <c:pt idx="6771">
                  <c:v>6876.335</c:v>
                </c:pt>
                <c:pt idx="6772">
                  <c:v>6876.3010000000004</c:v>
                </c:pt>
                <c:pt idx="6773">
                  <c:v>6876.3530000000001</c:v>
                </c:pt>
                <c:pt idx="6774">
                  <c:v>6876.3550000000014</c:v>
                </c:pt>
                <c:pt idx="6775">
                  <c:v>6876.3190000000004</c:v>
                </c:pt>
                <c:pt idx="6776">
                  <c:v>6876.3730000000005</c:v>
                </c:pt>
                <c:pt idx="6777">
                  <c:v>6876.3280000000004</c:v>
                </c:pt>
                <c:pt idx="6778">
                  <c:v>6876.3270000000002</c:v>
                </c:pt>
                <c:pt idx="6779">
                  <c:v>6876.35</c:v>
                </c:pt>
                <c:pt idx="6780">
                  <c:v>6876.348</c:v>
                </c:pt>
                <c:pt idx="6781">
                  <c:v>6876.2970000000005</c:v>
                </c:pt>
                <c:pt idx="6782">
                  <c:v>6876.3560000000034</c:v>
                </c:pt>
                <c:pt idx="6783">
                  <c:v>6876.3390000000009</c:v>
                </c:pt>
                <c:pt idx="6784">
                  <c:v>6876.3220000000038</c:v>
                </c:pt>
                <c:pt idx="6785">
                  <c:v>6876.3120000000035</c:v>
                </c:pt>
                <c:pt idx="6786">
                  <c:v>6876.3</c:v>
                </c:pt>
                <c:pt idx="6787">
                  <c:v>6876.3420000000024</c:v>
                </c:pt>
                <c:pt idx="6788">
                  <c:v>6876.3370000000004</c:v>
                </c:pt>
                <c:pt idx="6789">
                  <c:v>6876.33</c:v>
                </c:pt>
                <c:pt idx="6790">
                  <c:v>6876.3470000000007</c:v>
                </c:pt>
                <c:pt idx="6791">
                  <c:v>6876.3130000000001</c:v>
                </c:pt>
                <c:pt idx="6792">
                  <c:v>6876.3220000000038</c:v>
                </c:pt>
                <c:pt idx="6793">
                  <c:v>6876.2860000000001</c:v>
                </c:pt>
                <c:pt idx="6794">
                  <c:v>6876.2610000000004</c:v>
                </c:pt>
                <c:pt idx="6795">
                  <c:v>6876.2429999999995</c:v>
                </c:pt>
                <c:pt idx="6796">
                  <c:v>6876.3510000000024</c:v>
                </c:pt>
                <c:pt idx="6797">
                  <c:v>6876.3260000000037</c:v>
                </c:pt>
                <c:pt idx="6798">
                  <c:v>6876.3250000000044</c:v>
                </c:pt>
                <c:pt idx="6799">
                  <c:v>6876.2950000000001</c:v>
                </c:pt>
                <c:pt idx="6800">
                  <c:v>6876.2610000000004</c:v>
                </c:pt>
                <c:pt idx="6801">
                  <c:v>6876.33</c:v>
                </c:pt>
                <c:pt idx="6802">
                  <c:v>6876.2879999999996</c:v>
                </c:pt>
                <c:pt idx="6803">
                  <c:v>6876.3</c:v>
                </c:pt>
                <c:pt idx="6804">
                  <c:v>6876.3230000000003</c:v>
                </c:pt>
                <c:pt idx="6805">
                  <c:v>6876.2739999999994</c:v>
                </c:pt>
                <c:pt idx="6806">
                  <c:v>6876.3150000000014</c:v>
                </c:pt>
                <c:pt idx="6807">
                  <c:v>6876.3250000000044</c:v>
                </c:pt>
                <c:pt idx="6808">
                  <c:v>6876.2739999999994</c:v>
                </c:pt>
                <c:pt idx="6809">
                  <c:v>6876.3250000000044</c:v>
                </c:pt>
                <c:pt idx="6810">
                  <c:v>6876.3370000000004</c:v>
                </c:pt>
                <c:pt idx="6811">
                  <c:v>6876.2970000000005</c:v>
                </c:pt>
                <c:pt idx="6812">
                  <c:v>6876.3190000000004</c:v>
                </c:pt>
                <c:pt idx="6813">
                  <c:v>6876.3290000000034</c:v>
                </c:pt>
                <c:pt idx="6814">
                  <c:v>6876.2930000000006</c:v>
                </c:pt>
                <c:pt idx="6815">
                  <c:v>6876.2979999999998</c:v>
                </c:pt>
                <c:pt idx="6816">
                  <c:v>6876.3070000000016</c:v>
                </c:pt>
                <c:pt idx="6817">
                  <c:v>6876.3320000000003</c:v>
                </c:pt>
                <c:pt idx="6818">
                  <c:v>6876.3020000000024</c:v>
                </c:pt>
                <c:pt idx="6819">
                  <c:v>6876.3470000000007</c:v>
                </c:pt>
                <c:pt idx="6820">
                  <c:v>6876.3060000000014</c:v>
                </c:pt>
                <c:pt idx="6821">
                  <c:v>6876.3060000000014</c:v>
                </c:pt>
                <c:pt idx="6822">
                  <c:v>6876.3520000000044</c:v>
                </c:pt>
                <c:pt idx="6823">
                  <c:v>6876.3210000000036</c:v>
                </c:pt>
                <c:pt idx="6824">
                  <c:v>6876.3060000000014</c:v>
                </c:pt>
                <c:pt idx="6825">
                  <c:v>6876.3430000000017</c:v>
                </c:pt>
                <c:pt idx="6826">
                  <c:v>6876.3280000000004</c:v>
                </c:pt>
                <c:pt idx="6827">
                  <c:v>6876.3610000000044</c:v>
                </c:pt>
                <c:pt idx="6828">
                  <c:v>6876.3180000000002</c:v>
                </c:pt>
                <c:pt idx="6829">
                  <c:v>6876.3600000000024</c:v>
                </c:pt>
                <c:pt idx="6830">
                  <c:v>6876.3560000000034</c:v>
                </c:pt>
                <c:pt idx="6831">
                  <c:v>6876.3190000000004</c:v>
                </c:pt>
                <c:pt idx="6832">
                  <c:v>6876.3180000000002</c:v>
                </c:pt>
                <c:pt idx="6833">
                  <c:v>6876.3200000000024</c:v>
                </c:pt>
                <c:pt idx="6834">
                  <c:v>6876.299</c:v>
                </c:pt>
                <c:pt idx="6835">
                  <c:v>6876.3510000000024</c:v>
                </c:pt>
                <c:pt idx="6836">
                  <c:v>6876.3610000000044</c:v>
                </c:pt>
                <c:pt idx="6837">
                  <c:v>6876.3200000000024</c:v>
                </c:pt>
                <c:pt idx="6838">
                  <c:v>6876.31</c:v>
                </c:pt>
                <c:pt idx="6839">
                  <c:v>6876.3470000000007</c:v>
                </c:pt>
                <c:pt idx="6840">
                  <c:v>6876.3530000000001</c:v>
                </c:pt>
                <c:pt idx="6841">
                  <c:v>6876.35</c:v>
                </c:pt>
                <c:pt idx="6842">
                  <c:v>6876.3470000000007</c:v>
                </c:pt>
                <c:pt idx="6843">
                  <c:v>6876.3540000000003</c:v>
                </c:pt>
                <c:pt idx="6844">
                  <c:v>6876.33</c:v>
                </c:pt>
                <c:pt idx="6845">
                  <c:v>6876.3310000000001</c:v>
                </c:pt>
                <c:pt idx="6846">
                  <c:v>6876.3330000000005</c:v>
                </c:pt>
                <c:pt idx="6847">
                  <c:v>6876.2950000000001</c:v>
                </c:pt>
                <c:pt idx="6848">
                  <c:v>6876.3270000000002</c:v>
                </c:pt>
                <c:pt idx="6849">
                  <c:v>6876.3200000000024</c:v>
                </c:pt>
                <c:pt idx="6850">
                  <c:v>6876.3540000000003</c:v>
                </c:pt>
                <c:pt idx="6851">
                  <c:v>6876.3470000000007</c:v>
                </c:pt>
                <c:pt idx="6852">
                  <c:v>6876.3</c:v>
                </c:pt>
                <c:pt idx="6853">
                  <c:v>6876.3620000000037</c:v>
                </c:pt>
                <c:pt idx="6854">
                  <c:v>6876.3630000000003</c:v>
                </c:pt>
                <c:pt idx="6855">
                  <c:v>6876.3940000000002</c:v>
                </c:pt>
                <c:pt idx="6856">
                  <c:v>6876.3470000000007</c:v>
                </c:pt>
                <c:pt idx="6857">
                  <c:v>6876.375</c:v>
                </c:pt>
                <c:pt idx="6858">
                  <c:v>6876.3490000000002</c:v>
                </c:pt>
                <c:pt idx="6859">
                  <c:v>6876.4160000000002</c:v>
                </c:pt>
                <c:pt idx="6860">
                  <c:v>6876.3879999999999</c:v>
                </c:pt>
                <c:pt idx="6861">
                  <c:v>6876.3610000000044</c:v>
                </c:pt>
                <c:pt idx="6862">
                  <c:v>6876.3330000000005</c:v>
                </c:pt>
                <c:pt idx="6863">
                  <c:v>6876.3560000000034</c:v>
                </c:pt>
                <c:pt idx="6864">
                  <c:v>6876.357</c:v>
                </c:pt>
                <c:pt idx="6865">
                  <c:v>6876.3530000000001</c:v>
                </c:pt>
                <c:pt idx="6866">
                  <c:v>6876.3690000000024</c:v>
                </c:pt>
                <c:pt idx="6867">
                  <c:v>6876.348</c:v>
                </c:pt>
                <c:pt idx="6868">
                  <c:v>6876.3070000000016</c:v>
                </c:pt>
                <c:pt idx="6869">
                  <c:v>6876.3430000000017</c:v>
                </c:pt>
                <c:pt idx="6870">
                  <c:v>6876.33</c:v>
                </c:pt>
                <c:pt idx="6871">
                  <c:v>6876.3460000000014</c:v>
                </c:pt>
                <c:pt idx="6872">
                  <c:v>6876.3630000000003</c:v>
                </c:pt>
                <c:pt idx="6873">
                  <c:v>6876.335</c:v>
                </c:pt>
                <c:pt idx="6874">
                  <c:v>6876.3490000000002</c:v>
                </c:pt>
                <c:pt idx="6875">
                  <c:v>6876.3940000000002</c:v>
                </c:pt>
                <c:pt idx="6876">
                  <c:v>6876.35</c:v>
                </c:pt>
                <c:pt idx="6877">
                  <c:v>6876.384</c:v>
                </c:pt>
                <c:pt idx="6878">
                  <c:v>6876.3330000000005</c:v>
                </c:pt>
                <c:pt idx="6879">
                  <c:v>6876.3490000000002</c:v>
                </c:pt>
                <c:pt idx="6880">
                  <c:v>6876.3810000000003</c:v>
                </c:pt>
                <c:pt idx="6881">
                  <c:v>6876.3910000000014</c:v>
                </c:pt>
                <c:pt idx="6882">
                  <c:v>6876.3430000000017</c:v>
                </c:pt>
                <c:pt idx="6883">
                  <c:v>6876.3960000000034</c:v>
                </c:pt>
                <c:pt idx="6884">
                  <c:v>6876.4079999999994</c:v>
                </c:pt>
                <c:pt idx="6885">
                  <c:v>6876.3940000000002</c:v>
                </c:pt>
                <c:pt idx="6886">
                  <c:v>6876.3860000000004</c:v>
                </c:pt>
                <c:pt idx="6887">
                  <c:v>6876.3620000000037</c:v>
                </c:pt>
                <c:pt idx="6888">
                  <c:v>6876.3540000000003</c:v>
                </c:pt>
                <c:pt idx="6889">
                  <c:v>6876.3960000000034</c:v>
                </c:pt>
                <c:pt idx="6890">
                  <c:v>6876.384</c:v>
                </c:pt>
                <c:pt idx="6891">
                  <c:v>6876.4010000000007</c:v>
                </c:pt>
                <c:pt idx="6892">
                  <c:v>6876.375</c:v>
                </c:pt>
                <c:pt idx="6893">
                  <c:v>6876.415</c:v>
                </c:pt>
                <c:pt idx="6894">
                  <c:v>6876.39</c:v>
                </c:pt>
                <c:pt idx="6895">
                  <c:v>6876.3650000000034</c:v>
                </c:pt>
                <c:pt idx="6896">
                  <c:v>6876.3960000000034</c:v>
                </c:pt>
                <c:pt idx="6897">
                  <c:v>6876.3970000000018</c:v>
                </c:pt>
                <c:pt idx="6898">
                  <c:v>6876.3960000000034</c:v>
                </c:pt>
                <c:pt idx="6899">
                  <c:v>6876.4049999999997</c:v>
                </c:pt>
                <c:pt idx="6900">
                  <c:v>6876.384</c:v>
                </c:pt>
                <c:pt idx="6901">
                  <c:v>6876.3779999999997</c:v>
                </c:pt>
                <c:pt idx="6902">
                  <c:v>6876.4030000000002</c:v>
                </c:pt>
                <c:pt idx="6903">
                  <c:v>6876.3950000000004</c:v>
                </c:pt>
                <c:pt idx="6904">
                  <c:v>6876.4069999999992</c:v>
                </c:pt>
                <c:pt idx="6905">
                  <c:v>6876.3670000000002</c:v>
                </c:pt>
                <c:pt idx="6906">
                  <c:v>6876.3980000000001</c:v>
                </c:pt>
                <c:pt idx="6907">
                  <c:v>6876.3960000000034</c:v>
                </c:pt>
                <c:pt idx="6908">
                  <c:v>6876.38</c:v>
                </c:pt>
                <c:pt idx="6909">
                  <c:v>6876.3870000000015</c:v>
                </c:pt>
                <c:pt idx="6910">
                  <c:v>6876.4309999999996</c:v>
                </c:pt>
                <c:pt idx="6911">
                  <c:v>6876.3970000000018</c:v>
                </c:pt>
                <c:pt idx="6912">
                  <c:v>6876.3760000000002</c:v>
                </c:pt>
                <c:pt idx="6913">
                  <c:v>6876.4270000000006</c:v>
                </c:pt>
                <c:pt idx="6914">
                  <c:v>6876.4059999999999</c:v>
                </c:pt>
                <c:pt idx="6915">
                  <c:v>6876.3960000000034</c:v>
                </c:pt>
                <c:pt idx="6916">
                  <c:v>6876.3910000000014</c:v>
                </c:pt>
                <c:pt idx="6917">
                  <c:v>6876.4290000000001</c:v>
                </c:pt>
                <c:pt idx="6918">
                  <c:v>6876.3879999999999</c:v>
                </c:pt>
                <c:pt idx="6919">
                  <c:v>6876.3940000000002</c:v>
                </c:pt>
                <c:pt idx="6920">
                  <c:v>6876.3890000000001</c:v>
                </c:pt>
                <c:pt idx="6921">
                  <c:v>6876.4079999999994</c:v>
                </c:pt>
                <c:pt idx="6922">
                  <c:v>6876.4090000000006</c:v>
                </c:pt>
                <c:pt idx="6923">
                  <c:v>6876.4309999999996</c:v>
                </c:pt>
                <c:pt idx="6924">
                  <c:v>6876.3890000000001</c:v>
                </c:pt>
                <c:pt idx="6925">
                  <c:v>6876.4170000000004</c:v>
                </c:pt>
                <c:pt idx="6926">
                  <c:v>6876.4170000000004</c:v>
                </c:pt>
                <c:pt idx="6927">
                  <c:v>6876.3920000000035</c:v>
                </c:pt>
                <c:pt idx="6928">
                  <c:v>6876.3990000000003</c:v>
                </c:pt>
                <c:pt idx="6929">
                  <c:v>6876.3779999999997</c:v>
                </c:pt>
                <c:pt idx="6930">
                  <c:v>6876.4220000000014</c:v>
                </c:pt>
                <c:pt idx="6931">
                  <c:v>6876.4059999999999</c:v>
                </c:pt>
                <c:pt idx="6932">
                  <c:v>6876.4110000000001</c:v>
                </c:pt>
                <c:pt idx="6933">
                  <c:v>6876.4069999999992</c:v>
                </c:pt>
                <c:pt idx="6934">
                  <c:v>6876.4049999999997</c:v>
                </c:pt>
                <c:pt idx="6935">
                  <c:v>6876.4190000000008</c:v>
                </c:pt>
                <c:pt idx="6936">
                  <c:v>6876.4309999999996</c:v>
                </c:pt>
                <c:pt idx="6937">
                  <c:v>6876.4220000000014</c:v>
                </c:pt>
                <c:pt idx="6938">
                  <c:v>6876.4319999999998</c:v>
                </c:pt>
                <c:pt idx="6939">
                  <c:v>6876.424</c:v>
                </c:pt>
                <c:pt idx="6940">
                  <c:v>6876.424</c:v>
                </c:pt>
                <c:pt idx="6941">
                  <c:v>6876.4139999999998</c:v>
                </c:pt>
                <c:pt idx="6942">
                  <c:v>6876.424</c:v>
                </c:pt>
                <c:pt idx="6943">
                  <c:v>6876.4210000000003</c:v>
                </c:pt>
                <c:pt idx="6944">
                  <c:v>6876.3850000000002</c:v>
                </c:pt>
                <c:pt idx="6945">
                  <c:v>6876.3860000000004</c:v>
                </c:pt>
                <c:pt idx="6946">
                  <c:v>6876.4010000000007</c:v>
                </c:pt>
                <c:pt idx="6947">
                  <c:v>6876.4030000000002</c:v>
                </c:pt>
                <c:pt idx="6948">
                  <c:v>6876.393</c:v>
                </c:pt>
                <c:pt idx="6949">
                  <c:v>6876.442</c:v>
                </c:pt>
                <c:pt idx="6950">
                  <c:v>6876.4040000000005</c:v>
                </c:pt>
                <c:pt idx="6951">
                  <c:v>6876.4120000000003</c:v>
                </c:pt>
                <c:pt idx="6952">
                  <c:v>6876.41</c:v>
                </c:pt>
                <c:pt idx="6953">
                  <c:v>6876.4460000000008</c:v>
                </c:pt>
                <c:pt idx="6954">
                  <c:v>6876.3990000000003</c:v>
                </c:pt>
                <c:pt idx="6955">
                  <c:v>6876.4079999999994</c:v>
                </c:pt>
                <c:pt idx="6956">
                  <c:v>6876.3990000000003</c:v>
                </c:pt>
                <c:pt idx="6957">
                  <c:v>6876.3910000000014</c:v>
                </c:pt>
                <c:pt idx="6958">
                  <c:v>6876.4040000000005</c:v>
                </c:pt>
                <c:pt idx="6959">
                  <c:v>6876.4319999999998</c:v>
                </c:pt>
                <c:pt idx="6960">
                  <c:v>6876.415</c:v>
                </c:pt>
                <c:pt idx="6961">
                  <c:v>6876.4270000000006</c:v>
                </c:pt>
                <c:pt idx="6962">
                  <c:v>6876.41</c:v>
                </c:pt>
                <c:pt idx="6963">
                  <c:v>6876.4059999999999</c:v>
                </c:pt>
                <c:pt idx="6964">
                  <c:v>6876.3960000000034</c:v>
                </c:pt>
                <c:pt idx="6965">
                  <c:v>6876.4139999999998</c:v>
                </c:pt>
                <c:pt idx="6966">
                  <c:v>6876.4220000000014</c:v>
                </c:pt>
                <c:pt idx="6967">
                  <c:v>6876.4369999999999</c:v>
                </c:pt>
                <c:pt idx="6968">
                  <c:v>6876.4120000000003</c:v>
                </c:pt>
                <c:pt idx="6969">
                  <c:v>6876.4250000000002</c:v>
                </c:pt>
                <c:pt idx="6970">
                  <c:v>6876.4470000000001</c:v>
                </c:pt>
                <c:pt idx="6971">
                  <c:v>6876.4130000000005</c:v>
                </c:pt>
                <c:pt idx="6972">
                  <c:v>6876.4139999999998</c:v>
                </c:pt>
                <c:pt idx="6973">
                  <c:v>6876.4160000000002</c:v>
                </c:pt>
                <c:pt idx="6974">
                  <c:v>6876.4369999999999</c:v>
                </c:pt>
                <c:pt idx="6975">
                  <c:v>6876.4139999999998</c:v>
                </c:pt>
                <c:pt idx="6976">
                  <c:v>6876.4440000000004</c:v>
                </c:pt>
                <c:pt idx="6977">
                  <c:v>6876.4049999999997</c:v>
                </c:pt>
                <c:pt idx="6978">
                  <c:v>6876.4530000000004</c:v>
                </c:pt>
                <c:pt idx="6979">
                  <c:v>6876.4210000000003</c:v>
                </c:pt>
                <c:pt idx="6980">
                  <c:v>6876.4369999999999</c:v>
                </c:pt>
                <c:pt idx="6981">
                  <c:v>6876.4270000000006</c:v>
                </c:pt>
                <c:pt idx="6982">
                  <c:v>6876.442</c:v>
                </c:pt>
                <c:pt idx="6983">
                  <c:v>6876.4640000000009</c:v>
                </c:pt>
                <c:pt idx="6984">
                  <c:v>6876.4630000000006</c:v>
                </c:pt>
                <c:pt idx="6985">
                  <c:v>6876.4589999999998</c:v>
                </c:pt>
                <c:pt idx="6986">
                  <c:v>6876.4739999999965</c:v>
                </c:pt>
                <c:pt idx="6987">
                  <c:v>6876.4520000000002</c:v>
                </c:pt>
                <c:pt idx="6988">
                  <c:v>6876.4280000000008</c:v>
                </c:pt>
                <c:pt idx="6989">
                  <c:v>6876.482</c:v>
                </c:pt>
                <c:pt idx="6990">
                  <c:v>6876.4640000000009</c:v>
                </c:pt>
                <c:pt idx="6991">
                  <c:v>6876.4560000000001</c:v>
                </c:pt>
                <c:pt idx="6992">
                  <c:v>6876.4550000000008</c:v>
                </c:pt>
                <c:pt idx="6993">
                  <c:v>6876.4660000000003</c:v>
                </c:pt>
                <c:pt idx="6994">
                  <c:v>6876.4890000000005</c:v>
                </c:pt>
                <c:pt idx="6995">
                  <c:v>6876.4749999999995</c:v>
                </c:pt>
                <c:pt idx="6996">
                  <c:v>6876.518</c:v>
                </c:pt>
                <c:pt idx="6997">
                  <c:v>6876.4589999999998</c:v>
                </c:pt>
                <c:pt idx="6998">
                  <c:v>6876.4470000000001</c:v>
                </c:pt>
                <c:pt idx="6999">
                  <c:v>6876.4779999999992</c:v>
                </c:pt>
                <c:pt idx="7000">
                  <c:v>6876.509</c:v>
                </c:pt>
                <c:pt idx="7001">
                  <c:v>6876.5010000000002</c:v>
                </c:pt>
                <c:pt idx="7002">
                  <c:v>6876.4859999999999</c:v>
                </c:pt>
                <c:pt idx="7003">
                  <c:v>6876.4830000000002</c:v>
                </c:pt>
                <c:pt idx="7004">
                  <c:v>6876.4640000000009</c:v>
                </c:pt>
                <c:pt idx="7005">
                  <c:v>6876.4779999999992</c:v>
                </c:pt>
                <c:pt idx="7006">
                  <c:v>6876.51</c:v>
                </c:pt>
                <c:pt idx="7007">
                  <c:v>6876.5370000000003</c:v>
                </c:pt>
                <c:pt idx="7008">
                  <c:v>6876.482</c:v>
                </c:pt>
                <c:pt idx="7009">
                  <c:v>6876.5020000000004</c:v>
                </c:pt>
                <c:pt idx="7010">
                  <c:v>6876.4920000000002</c:v>
                </c:pt>
                <c:pt idx="7011">
                  <c:v>6876.4749999999995</c:v>
                </c:pt>
                <c:pt idx="7012">
                  <c:v>6876.491</c:v>
                </c:pt>
                <c:pt idx="7013">
                  <c:v>6876.5</c:v>
                </c:pt>
                <c:pt idx="7014">
                  <c:v>6876.4779999999992</c:v>
                </c:pt>
                <c:pt idx="7015">
                  <c:v>6876.51</c:v>
                </c:pt>
                <c:pt idx="7016">
                  <c:v>6876.5070000000005</c:v>
                </c:pt>
                <c:pt idx="7017">
                  <c:v>6876.5130000000017</c:v>
                </c:pt>
                <c:pt idx="7018">
                  <c:v>6876.5010000000002</c:v>
                </c:pt>
                <c:pt idx="7019">
                  <c:v>6876.53</c:v>
                </c:pt>
                <c:pt idx="7020">
                  <c:v>6876.5170000000007</c:v>
                </c:pt>
                <c:pt idx="7021">
                  <c:v>6876.4530000000004</c:v>
                </c:pt>
                <c:pt idx="7022">
                  <c:v>6876.44</c:v>
                </c:pt>
                <c:pt idx="7023">
                  <c:v>6876.4190000000008</c:v>
                </c:pt>
                <c:pt idx="7024">
                  <c:v>6876.4360000000006</c:v>
                </c:pt>
                <c:pt idx="7025">
                  <c:v>6876.4530000000004</c:v>
                </c:pt>
                <c:pt idx="7026">
                  <c:v>6876.4450000000006</c:v>
                </c:pt>
                <c:pt idx="7027">
                  <c:v>6876.4350000000004</c:v>
                </c:pt>
                <c:pt idx="7028">
                  <c:v>6876.45</c:v>
                </c:pt>
                <c:pt idx="7029">
                  <c:v>6876.4409999999998</c:v>
                </c:pt>
                <c:pt idx="7030">
                  <c:v>6876.4450000000006</c:v>
                </c:pt>
                <c:pt idx="7031">
                  <c:v>6876.4579999999996</c:v>
                </c:pt>
                <c:pt idx="7032">
                  <c:v>6876.4610000000002</c:v>
                </c:pt>
                <c:pt idx="7033">
                  <c:v>6876.4969999999994</c:v>
                </c:pt>
                <c:pt idx="7034">
                  <c:v>6876.4450000000006</c:v>
                </c:pt>
                <c:pt idx="7035">
                  <c:v>6876.4699999999993</c:v>
                </c:pt>
                <c:pt idx="7036">
                  <c:v>6876.4759999999997</c:v>
                </c:pt>
                <c:pt idx="7037">
                  <c:v>6876.4369999999999</c:v>
                </c:pt>
                <c:pt idx="7038">
                  <c:v>6876.4379999999965</c:v>
                </c:pt>
                <c:pt idx="7039">
                  <c:v>6876.5050000000001</c:v>
                </c:pt>
                <c:pt idx="7040">
                  <c:v>6876.4710000000005</c:v>
                </c:pt>
                <c:pt idx="7041">
                  <c:v>6876.4520000000002</c:v>
                </c:pt>
                <c:pt idx="7042">
                  <c:v>6876.4570000000003</c:v>
                </c:pt>
                <c:pt idx="7043">
                  <c:v>6876.4739999999965</c:v>
                </c:pt>
                <c:pt idx="7044">
                  <c:v>6876.424</c:v>
                </c:pt>
                <c:pt idx="7045">
                  <c:v>6876.4589999999998</c:v>
                </c:pt>
                <c:pt idx="7046">
                  <c:v>6876.4869999999992</c:v>
                </c:pt>
                <c:pt idx="7047">
                  <c:v>6876.4540000000006</c:v>
                </c:pt>
                <c:pt idx="7048">
                  <c:v>6876.4440000000004</c:v>
                </c:pt>
                <c:pt idx="7049">
                  <c:v>6876.4479999999985</c:v>
                </c:pt>
                <c:pt idx="7050">
                  <c:v>6876.5080000000007</c:v>
                </c:pt>
                <c:pt idx="7051">
                  <c:v>6876.4579999999996</c:v>
                </c:pt>
                <c:pt idx="7052">
                  <c:v>6876.4789999999994</c:v>
                </c:pt>
                <c:pt idx="7053">
                  <c:v>6876.5340000000006</c:v>
                </c:pt>
                <c:pt idx="7054">
                  <c:v>6876.482</c:v>
                </c:pt>
                <c:pt idx="7055">
                  <c:v>6876.4859999999999</c:v>
                </c:pt>
                <c:pt idx="7056">
                  <c:v>6876.509</c:v>
                </c:pt>
                <c:pt idx="7057">
                  <c:v>6876.4980000000005</c:v>
                </c:pt>
                <c:pt idx="7058">
                  <c:v>6876.4650000000001</c:v>
                </c:pt>
                <c:pt idx="7059">
                  <c:v>6876.5230000000001</c:v>
                </c:pt>
                <c:pt idx="7060">
                  <c:v>6876.5220000000045</c:v>
                </c:pt>
                <c:pt idx="7061">
                  <c:v>6876.4890000000005</c:v>
                </c:pt>
                <c:pt idx="7062">
                  <c:v>6876.5</c:v>
                </c:pt>
                <c:pt idx="7063">
                  <c:v>6876.4990000000007</c:v>
                </c:pt>
                <c:pt idx="7064">
                  <c:v>6876.5140000000001</c:v>
                </c:pt>
                <c:pt idx="7065">
                  <c:v>6876.5</c:v>
                </c:pt>
                <c:pt idx="7066">
                  <c:v>6876.5</c:v>
                </c:pt>
                <c:pt idx="7067">
                  <c:v>6876.5010000000002</c:v>
                </c:pt>
                <c:pt idx="7068">
                  <c:v>6876.5050000000001</c:v>
                </c:pt>
                <c:pt idx="7069">
                  <c:v>6876.4890000000005</c:v>
                </c:pt>
                <c:pt idx="7070">
                  <c:v>6876.5190000000002</c:v>
                </c:pt>
                <c:pt idx="7071">
                  <c:v>6876.5479999999998</c:v>
                </c:pt>
                <c:pt idx="7072">
                  <c:v>6876.4990000000007</c:v>
                </c:pt>
                <c:pt idx="7073">
                  <c:v>6876.5530000000008</c:v>
                </c:pt>
                <c:pt idx="7074">
                  <c:v>6876.518</c:v>
                </c:pt>
                <c:pt idx="7075">
                  <c:v>6876.5430000000006</c:v>
                </c:pt>
                <c:pt idx="7076">
                  <c:v>6876.558</c:v>
                </c:pt>
                <c:pt idx="7077">
                  <c:v>6876.5470000000005</c:v>
                </c:pt>
                <c:pt idx="7078">
                  <c:v>6876.5280000000002</c:v>
                </c:pt>
                <c:pt idx="7079">
                  <c:v>6876.5230000000001</c:v>
                </c:pt>
                <c:pt idx="7080">
                  <c:v>6876.5470000000005</c:v>
                </c:pt>
                <c:pt idx="7081">
                  <c:v>6876.5150000000003</c:v>
                </c:pt>
                <c:pt idx="7082">
                  <c:v>6876.5540000000001</c:v>
                </c:pt>
                <c:pt idx="7083">
                  <c:v>6876.5450000000001</c:v>
                </c:pt>
                <c:pt idx="7084">
                  <c:v>6876.5170000000007</c:v>
                </c:pt>
                <c:pt idx="7085">
                  <c:v>6876.5240000000003</c:v>
                </c:pt>
                <c:pt idx="7086">
                  <c:v>6876.509</c:v>
                </c:pt>
                <c:pt idx="7087">
                  <c:v>6876.5540000000001</c:v>
                </c:pt>
                <c:pt idx="7088">
                  <c:v>6876.5550000000003</c:v>
                </c:pt>
                <c:pt idx="7089">
                  <c:v>6876.5450000000001</c:v>
                </c:pt>
                <c:pt idx="7090">
                  <c:v>6876.5839999999998</c:v>
                </c:pt>
                <c:pt idx="7091">
                  <c:v>6876.5630000000001</c:v>
                </c:pt>
                <c:pt idx="7092">
                  <c:v>6876.5560000000014</c:v>
                </c:pt>
                <c:pt idx="7093">
                  <c:v>6876.5550000000003</c:v>
                </c:pt>
                <c:pt idx="7094">
                  <c:v>6876.567</c:v>
                </c:pt>
                <c:pt idx="7095">
                  <c:v>6876.5970000000007</c:v>
                </c:pt>
                <c:pt idx="7096">
                  <c:v>6876.5620000000035</c:v>
                </c:pt>
                <c:pt idx="7097">
                  <c:v>6876.567</c:v>
                </c:pt>
                <c:pt idx="7098">
                  <c:v>6876.5680000000002</c:v>
                </c:pt>
                <c:pt idx="7099">
                  <c:v>6876.5630000000001</c:v>
                </c:pt>
                <c:pt idx="7100">
                  <c:v>6876.6060000000034</c:v>
                </c:pt>
                <c:pt idx="7101">
                  <c:v>6876.5810000000001</c:v>
                </c:pt>
                <c:pt idx="7102">
                  <c:v>6876.5560000000014</c:v>
                </c:pt>
                <c:pt idx="7103">
                  <c:v>6876.57</c:v>
                </c:pt>
                <c:pt idx="7104">
                  <c:v>6876.5710000000008</c:v>
                </c:pt>
                <c:pt idx="7105">
                  <c:v>6876.5610000000024</c:v>
                </c:pt>
                <c:pt idx="7106">
                  <c:v>6876.5560000000014</c:v>
                </c:pt>
                <c:pt idx="7107">
                  <c:v>6876.576</c:v>
                </c:pt>
                <c:pt idx="7108">
                  <c:v>6876.5820000000003</c:v>
                </c:pt>
                <c:pt idx="7109">
                  <c:v>6876.5970000000007</c:v>
                </c:pt>
                <c:pt idx="7110">
                  <c:v>6876.56</c:v>
                </c:pt>
                <c:pt idx="7111">
                  <c:v>6876.5880000000006</c:v>
                </c:pt>
                <c:pt idx="7112">
                  <c:v>6876.5990000000002</c:v>
                </c:pt>
                <c:pt idx="7113">
                  <c:v>6876.5640000000003</c:v>
                </c:pt>
                <c:pt idx="7114">
                  <c:v>6876.5920000000024</c:v>
                </c:pt>
                <c:pt idx="7115">
                  <c:v>6876.5440000000008</c:v>
                </c:pt>
                <c:pt idx="7116">
                  <c:v>6876.5990000000002</c:v>
                </c:pt>
                <c:pt idx="7117">
                  <c:v>6876.5520000000024</c:v>
                </c:pt>
                <c:pt idx="7118">
                  <c:v>6876.6090000000004</c:v>
                </c:pt>
                <c:pt idx="7119">
                  <c:v>6876.6050000000014</c:v>
                </c:pt>
                <c:pt idx="7120">
                  <c:v>6876.5730000000003</c:v>
                </c:pt>
                <c:pt idx="7121">
                  <c:v>6876.6470000000018</c:v>
                </c:pt>
                <c:pt idx="7122">
                  <c:v>6876.5769999999993</c:v>
                </c:pt>
                <c:pt idx="7123">
                  <c:v>6876.6180000000004</c:v>
                </c:pt>
                <c:pt idx="7124">
                  <c:v>6876.57</c:v>
                </c:pt>
                <c:pt idx="7125">
                  <c:v>6876.6100000000024</c:v>
                </c:pt>
                <c:pt idx="7126">
                  <c:v>6876.6110000000044</c:v>
                </c:pt>
                <c:pt idx="7127">
                  <c:v>6876.6180000000004</c:v>
                </c:pt>
                <c:pt idx="7128">
                  <c:v>6876.5790000000006</c:v>
                </c:pt>
                <c:pt idx="7129">
                  <c:v>6876.6270000000004</c:v>
                </c:pt>
                <c:pt idx="7130">
                  <c:v>6876.6260000000038</c:v>
                </c:pt>
                <c:pt idx="7131">
                  <c:v>6876.6240000000034</c:v>
                </c:pt>
                <c:pt idx="7132">
                  <c:v>6876.634</c:v>
                </c:pt>
                <c:pt idx="7133">
                  <c:v>6876.5810000000001</c:v>
                </c:pt>
                <c:pt idx="7134">
                  <c:v>6876.6190000000024</c:v>
                </c:pt>
                <c:pt idx="7135">
                  <c:v>6876.6320000000014</c:v>
                </c:pt>
                <c:pt idx="7136">
                  <c:v>6876.6560000000045</c:v>
                </c:pt>
                <c:pt idx="7137">
                  <c:v>6876.6290000000045</c:v>
                </c:pt>
                <c:pt idx="7138">
                  <c:v>6876.6100000000024</c:v>
                </c:pt>
                <c:pt idx="7139">
                  <c:v>6876.6240000000034</c:v>
                </c:pt>
                <c:pt idx="7140">
                  <c:v>6876.64</c:v>
                </c:pt>
                <c:pt idx="7141">
                  <c:v>6876.6200000000035</c:v>
                </c:pt>
                <c:pt idx="7142">
                  <c:v>6876.6490000000003</c:v>
                </c:pt>
                <c:pt idx="7143">
                  <c:v>6876.6090000000004</c:v>
                </c:pt>
                <c:pt idx="7144">
                  <c:v>6876.5920000000024</c:v>
                </c:pt>
                <c:pt idx="7145">
                  <c:v>6876.6140000000014</c:v>
                </c:pt>
                <c:pt idx="7146">
                  <c:v>6876.67</c:v>
                </c:pt>
                <c:pt idx="7147">
                  <c:v>6876.6480000000001</c:v>
                </c:pt>
                <c:pt idx="7148">
                  <c:v>6876.6470000000018</c:v>
                </c:pt>
                <c:pt idx="7149">
                  <c:v>6876.5940000000001</c:v>
                </c:pt>
                <c:pt idx="7150">
                  <c:v>6876.58</c:v>
                </c:pt>
                <c:pt idx="7151">
                  <c:v>6876.6120000000037</c:v>
                </c:pt>
                <c:pt idx="7152">
                  <c:v>6876.5880000000006</c:v>
                </c:pt>
                <c:pt idx="7153">
                  <c:v>6876.6110000000044</c:v>
                </c:pt>
                <c:pt idx="7154">
                  <c:v>6876.6100000000024</c:v>
                </c:pt>
                <c:pt idx="7155">
                  <c:v>6876.6050000000014</c:v>
                </c:pt>
                <c:pt idx="7156">
                  <c:v>6876.5880000000006</c:v>
                </c:pt>
                <c:pt idx="7157">
                  <c:v>6876.6170000000002</c:v>
                </c:pt>
                <c:pt idx="7158">
                  <c:v>6876.6350000000002</c:v>
                </c:pt>
                <c:pt idx="7159">
                  <c:v>6876.643</c:v>
                </c:pt>
                <c:pt idx="7160">
                  <c:v>6876.6250000000036</c:v>
                </c:pt>
                <c:pt idx="7161">
                  <c:v>6876.6580000000004</c:v>
                </c:pt>
                <c:pt idx="7162">
                  <c:v>6876.67</c:v>
                </c:pt>
                <c:pt idx="7163">
                  <c:v>6876.67</c:v>
                </c:pt>
                <c:pt idx="7164">
                  <c:v>6876.6490000000003</c:v>
                </c:pt>
                <c:pt idx="7165">
                  <c:v>6876.6710000000003</c:v>
                </c:pt>
                <c:pt idx="7166">
                  <c:v>6876.6200000000035</c:v>
                </c:pt>
                <c:pt idx="7167">
                  <c:v>6876.6560000000045</c:v>
                </c:pt>
                <c:pt idx="7168">
                  <c:v>6876.6200000000035</c:v>
                </c:pt>
                <c:pt idx="7169">
                  <c:v>6876.6290000000045</c:v>
                </c:pt>
                <c:pt idx="7170">
                  <c:v>6876.6510000000035</c:v>
                </c:pt>
                <c:pt idx="7171">
                  <c:v>6876.6410000000014</c:v>
                </c:pt>
                <c:pt idx="7172">
                  <c:v>6876.6720000000014</c:v>
                </c:pt>
                <c:pt idx="7173">
                  <c:v>6876.6690000000035</c:v>
                </c:pt>
                <c:pt idx="7174">
                  <c:v>6876.6440000000002</c:v>
                </c:pt>
                <c:pt idx="7175">
                  <c:v>6876.6370000000015</c:v>
                </c:pt>
                <c:pt idx="7176">
                  <c:v>6876.6970000000001</c:v>
                </c:pt>
                <c:pt idx="7177">
                  <c:v>6876.6900000000014</c:v>
                </c:pt>
                <c:pt idx="7178">
                  <c:v>6876.6570000000002</c:v>
                </c:pt>
                <c:pt idx="7179">
                  <c:v>6876.6420000000035</c:v>
                </c:pt>
                <c:pt idx="7180">
                  <c:v>6876.6880000000001</c:v>
                </c:pt>
                <c:pt idx="7181">
                  <c:v>6876.6870000000008</c:v>
                </c:pt>
                <c:pt idx="7182">
                  <c:v>6876.6820000000034</c:v>
                </c:pt>
                <c:pt idx="7183">
                  <c:v>6876.6850000000004</c:v>
                </c:pt>
                <c:pt idx="7184">
                  <c:v>6876.6760000000004</c:v>
                </c:pt>
                <c:pt idx="7185">
                  <c:v>6876.6870000000008</c:v>
                </c:pt>
                <c:pt idx="7186">
                  <c:v>6876.7089999999998</c:v>
                </c:pt>
                <c:pt idx="7187">
                  <c:v>6876.7050000000008</c:v>
                </c:pt>
                <c:pt idx="7188">
                  <c:v>6876.7079999999996</c:v>
                </c:pt>
                <c:pt idx="7189">
                  <c:v>6876.6860000000024</c:v>
                </c:pt>
                <c:pt idx="7190">
                  <c:v>6876.6860000000024</c:v>
                </c:pt>
                <c:pt idx="7191">
                  <c:v>6876.6750000000002</c:v>
                </c:pt>
                <c:pt idx="7192">
                  <c:v>6876.6630000000014</c:v>
                </c:pt>
                <c:pt idx="7193">
                  <c:v>6876.7050000000008</c:v>
                </c:pt>
                <c:pt idx="7194">
                  <c:v>6876.7</c:v>
                </c:pt>
                <c:pt idx="7195">
                  <c:v>6876.7210000000014</c:v>
                </c:pt>
                <c:pt idx="7196">
                  <c:v>6876.6960000000036</c:v>
                </c:pt>
                <c:pt idx="7197">
                  <c:v>6876.6930000000002</c:v>
                </c:pt>
                <c:pt idx="7198">
                  <c:v>6876.68</c:v>
                </c:pt>
                <c:pt idx="7199">
                  <c:v>6876.7170000000015</c:v>
                </c:pt>
                <c:pt idx="7200">
                  <c:v>6876.7130000000006</c:v>
                </c:pt>
                <c:pt idx="7201">
                  <c:v>6876.7290000000003</c:v>
                </c:pt>
                <c:pt idx="7202">
                  <c:v>6876.6930000000002</c:v>
                </c:pt>
                <c:pt idx="7203">
                  <c:v>6876.6960000000036</c:v>
                </c:pt>
                <c:pt idx="7204">
                  <c:v>6876.6820000000034</c:v>
                </c:pt>
                <c:pt idx="7205">
                  <c:v>6876.7120000000004</c:v>
                </c:pt>
                <c:pt idx="7206">
                  <c:v>6876.7460000000001</c:v>
                </c:pt>
                <c:pt idx="7207">
                  <c:v>6876.7449999999999</c:v>
                </c:pt>
                <c:pt idx="7208">
                  <c:v>6876.7060000000001</c:v>
                </c:pt>
                <c:pt idx="7209">
                  <c:v>6876.7330000000002</c:v>
                </c:pt>
                <c:pt idx="7210">
                  <c:v>6876.759</c:v>
                </c:pt>
                <c:pt idx="7211">
                  <c:v>6876.7359999999999</c:v>
                </c:pt>
                <c:pt idx="7212">
                  <c:v>6876.759</c:v>
                </c:pt>
                <c:pt idx="7213">
                  <c:v>6876.7739999999994</c:v>
                </c:pt>
                <c:pt idx="7214">
                  <c:v>6876.7349999999997</c:v>
                </c:pt>
                <c:pt idx="7215">
                  <c:v>6876.7560000000003</c:v>
                </c:pt>
                <c:pt idx="7216">
                  <c:v>6876.7539999999999</c:v>
                </c:pt>
                <c:pt idx="7217">
                  <c:v>6876.7670000000007</c:v>
                </c:pt>
                <c:pt idx="7218">
                  <c:v>6876.74</c:v>
                </c:pt>
                <c:pt idx="7219">
                  <c:v>6876.7930000000006</c:v>
                </c:pt>
                <c:pt idx="7220">
                  <c:v>6876.7660000000014</c:v>
                </c:pt>
                <c:pt idx="7221">
                  <c:v>6876.768</c:v>
                </c:pt>
                <c:pt idx="7222">
                  <c:v>6876.75</c:v>
                </c:pt>
                <c:pt idx="7223">
                  <c:v>6876.7719999999999</c:v>
                </c:pt>
                <c:pt idx="7224">
                  <c:v>6876.7429999999995</c:v>
                </c:pt>
                <c:pt idx="7225">
                  <c:v>6876.7510000000002</c:v>
                </c:pt>
                <c:pt idx="7226">
                  <c:v>6876.7750000000005</c:v>
                </c:pt>
                <c:pt idx="7227">
                  <c:v>6876.7480000000005</c:v>
                </c:pt>
                <c:pt idx="7228">
                  <c:v>6876.7530000000015</c:v>
                </c:pt>
                <c:pt idx="7229">
                  <c:v>6876.7870000000003</c:v>
                </c:pt>
                <c:pt idx="7230">
                  <c:v>6876.8140000000003</c:v>
                </c:pt>
                <c:pt idx="7231">
                  <c:v>6876.7760000000007</c:v>
                </c:pt>
                <c:pt idx="7232">
                  <c:v>6876.7709999999997</c:v>
                </c:pt>
                <c:pt idx="7233">
                  <c:v>6876.7750000000005</c:v>
                </c:pt>
                <c:pt idx="7234">
                  <c:v>6876.7809999999999</c:v>
                </c:pt>
                <c:pt idx="7235">
                  <c:v>6876.7850000000008</c:v>
                </c:pt>
                <c:pt idx="7236">
                  <c:v>6876.7640000000001</c:v>
                </c:pt>
                <c:pt idx="7237">
                  <c:v>6876.817</c:v>
                </c:pt>
                <c:pt idx="7238">
                  <c:v>6876.7420000000002</c:v>
                </c:pt>
                <c:pt idx="7239">
                  <c:v>6876.7630000000017</c:v>
                </c:pt>
                <c:pt idx="7240">
                  <c:v>6876.8130000000001</c:v>
                </c:pt>
                <c:pt idx="7241">
                  <c:v>6876.7790000000005</c:v>
                </c:pt>
                <c:pt idx="7242">
                  <c:v>6876.7829999999994</c:v>
                </c:pt>
                <c:pt idx="7243">
                  <c:v>6876.8020000000024</c:v>
                </c:pt>
                <c:pt idx="7244">
                  <c:v>6876.7970000000005</c:v>
                </c:pt>
                <c:pt idx="7245">
                  <c:v>6876.7870000000003</c:v>
                </c:pt>
                <c:pt idx="7246">
                  <c:v>6876.7879999999996</c:v>
                </c:pt>
                <c:pt idx="7247">
                  <c:v>6876.8180000000002</c:v>
                </c:pt>
                <c:pt idx="7248">
                  <c:v>6876.7640000000001</c:v>
                </c:pt>
                <c:pt idx="7249">
                  <c:v>6876.7950000000001</c:v>
                </c:pt>
                <c:pt idx="7250">
                  <c:v>6876.85</c:v>
                </c:pt>
                <c:pt idx="7251">
                  <c:v>6876.8150000000014</c:v>
                </c:pt>
                <c:pt idx="7252">
                  <c:v>6876.8130000000001</c:v>
                </c:pt>
                <c:pt idx="7253">
                  <c:v>6876.8440000000001</c:v>
                </c:pt>
                <c:pt idx="7254">
                  <c:v>6876.7860000000001</c:v>
                </c:pt>
                <c:pt idx="7255">
                  <c:v>6876.7940000000008</c:v>
                </c:pt>
                <c:pt idx="7256">
                  <c:v>6876.8270000000002</c:v>
                </c:pt>
                <c:pt idx="7257">
                  <c:v>6876.8540000000003</c:v>
                </c:pt>
                <c:pt idx="7258">
                  <c:v>6876.8280000000004</c:v>
                </c:pt>
                <c:pt idx="7259">
                  <c:v>6876.8360000000002</c:v>
                </c:pt>
                <c:pt idx="7260">
                  <c:v>6876.8470000000007</c:v>
                </c:pt>
                <c:pt idx="7261">
                  <c:v>6876.78</c:v>
                </c:pt>
                <c:pt idx="7262">
                  <c:v>6876.83</c:v>
                </c:pt>
                <c:pt idx="7263">
                  <c:v>6876.799</c:v>
                </c:pt>
                <c:pt idx="7264">
                  <c:v>6876.7910000000002</c:v>
                </c:pt>
                <c:pt idx="7265">
                  <c:v>6876.8050000000003</c:v>
                </c:pt>
                <c:pt idx="7266">
                  <c:v>6876.8339999999998</c:v>
                </c:pt>
                <c:pt idx="7267">
                  <c:v>6876.8230000000003</c:v>
                </c:pt>
                <c:pt idx="7268">
                  <c:v>6876.8690000000024</c:v>
                </c:pt>
                <c:pt idx="7269">
                  <c:v>6876.8120000000035</c:v>
                </c:pt>
                <c:pt idx="7270">
                  <c:v>6876.8280000000004</c:v>
                </c:pt>
                <c:pt idx="7271">
                  <c:v>6876.8160000000034</c:v>
                </c:pt>
                <c:pt idx="7272">
                  <c:v>6876.8470000000007</c:v>
                </c:pt>
                <c:pt idx="7273">
                  <c:v>6876.8460000000014</c:v>
                </c:pt>
                <c:pt idx="7274">
                  <c:v>6876.8440000000001</c:v>
                </c:pt>
                <c:pt idx="7275">
                  <c:v>6876.8560000000034</c:v>
                </c:pt>
                <c:pt idx="7276">
                  <c:v>6876.8890000000001</c:v>
                </c:pt>
                <c:pt idx="7277">
                  <c:v>6876.9010000000007</c:v>
                </c:pt>
                <c:pt idx="7278">
                  <c:v>6876.8610000000044</c:v>
                </c:pt>
                <c:pt idx="7279">
                  <c:v>6876.83</c:v>
                </c:pt>
                <c:pt idx="7280">
                  <c:v>6876.8660000000036</c:v>
                </c:pt>
                <c:pt idx="7281">
                  <c:v>6876.8470000000007</c:v>
                </c:pt>
                <c:pt idx="7282">
                  <c:v>6876.8850000000002</c:v>
                </c:pt>
                <c:pt idx="7283">
                  <c:v>6876.8810000000003</c:v>
                </c:pt>
                <c:pt idx="7284">
                  <c:v>6876.89</c:v>
                </c:pt>
                <c:pt idx="7285">
                  <c:v>6876.8760000000002</c:v>
                </c:pt>
                <c:pt idx="7286">
                  <c:v>6876.8920000000035</c:v>
                </c:pt>
                <c:pt idx="7287">
                  <c:v>6876.8789999999999</c:v>
                </c:pt>
                <c:pt idx="7288">
                  <c:v>6876.8580000000002</c:v>
                </c:pt>
                <c:pt idx="7289">
                  <c:v>6876.8830000000007</c:v>
                </c:pt>
                <c:pt idx="7290">
                  <c:v>6876.8620000000037</c:v>
                </c:pt>
                <c:pt idx="7291">
                  <c:v>6876.875</c:v>
                </c:pt>
                <c:pt idx="7292">
                  <c:v>6876.8990000000003</c:v>
                </c:pt>
                <c:pt idx="7293">
                  <c:v>6876.9270000000006</c:v>
                </c:pt>
                <c:pt idx="7294">
                  <c:v>6876.8590000000004</c:v>
                </c:pt>
                <c:pt idx="7295">
                  <c:v>6876.9110000000001</c:v>
                </c:pt>
                <c:pt idx="7296">
                  <c:v>6876.93</c:v>
                </c:pt>
                <c:pt idx="7297">
                  <c:v>6876.9369999999999</c:v>
                </c:pt>
                <c:pt idx="7298">
                  <c:v>6876.88</c:v>
                </c:pt>
                <c:pt idx="7299">
                  <c:v>6876.9309999999996</c:v>
                </c:pt>
                <c:pt idx="7300">
                  <c:v>6876.9030000000002</c:v>
                </c:pt>
                <c:pt idx="7301">
                  <c:v>6876.9120000000003</c:v>
                </c:pt>
                <c:pt idx="7302">
                  <c:v>6876.9059999999999</c:v>
                </c:pt>
                <c:pt idx="7303">
                  <c:v>6876.9190000000008</c:v>
                </c:pt>
                <c:pt idx="7304">
                  <c:v>6876.9160000000002</c:v>
                </c:pt>
                <c:pt idx="7305">
                  <c:v>6876.8940000000002</c:v>
                </c:pt>
                <c:pt idx="7306">
                  <c:v>6876.9579999999996</c:v>
                </c:pt>
                <c:pt idx="7307">
                  <c:v>6876.9250000000002</c:v>
                </c:pt>
                <c:pt idx="7308">
                  <c:v>6876.9369999999999</c:v>
                </c:pt>
                <c:pt idx="7309">
                  <c:v>6876.94</c:v>
                </c:pt>
                <c:pt idx="7310">
                  <c:v>6876.9120000000003</c:v>
                </c:pt>
                <c:pt idx="7311">
                  <c:v>6876.924</c:v>
                </c:pt>
                <c:pt idx="7312">
                  <c:v>6876.9379999999965</c:v>
                </c:pt>
                <c:pt idx="7313">
                  <c:v>6876.9329999999991</c:v>
                </c:pt>
                <c:pt idx="7314">
                  <c:v>6876.9220000000014</c:v>
                </c:pt>
                <c:pt idx="7315">
                  <c:v>6876.9160000000002</c:v>
                </c:pt>
                <c:pt idx="7316">
                  <c:v>6876.9579999999996</c:v>
                </c:pt>
                <c:pt idx="7317">
                  <c:v>6876.9210000000003</c:v>
                </c:pt>
                <c:pt idx="7318">
                  <c:v>6876.9360000000006</c:v>
                </c:pt>
                <c:pt idx="7319">
                  <c:v>6876.9450000000006</c:v>
                </c:pt>
                <c:pt idx="7320">
                  <c:v>6876.9250000000002</c:v>
                </c:pt>
                <c:pt idx="7321">
                  <c:v>6876.9120000000003</c:v>
                </c:pt>
                <c:pt idx="7322">
                  <c:v>6876.9230000000016</c:v>
                </c:pt>
                <c:pt idx="7323">
                  <c:v>6876.9949999999999</c:v>
                </c:pt>
                <c:pt idx="7324">
                  <c:v>6876.9210000000003</c:v>
                </c:pt>
                <c:pt idx="7325">
                  <c:v>6876.9779999999992</c:v>
                </c:pt>
                <c:pt idx="7326">
                  <c:v>6876.982</c:v>
                </c:pt>
                <c:pt idx="7327">
                  <c:v>6876.9280000000008</c:v>
                </c:pt>
                <c:pt idx="7328">
                  <c:v>6876.9250000000002</c:v>
                </c:pt>
                <c:pt idx="7329">
                  <c:v>6876.9489999999996</c:v>
                </c:pt>
                <c:pt idx="7330">
                  <c:v>6876.9550000000008</c:v>
                </c:pt>
                <c:pt idx="7331">
                  <c:v>6876.9550000000008</c:v>
                </c:pt>
                <c:pt idx="7332">
                  <c:v>6876.93</c:v>
                </c:pt>
                <c:pt idx="7333">
                  <c:v>6876.9429999999993</c:v>
                </c:pt>
                <c:pt idx="7334">
                  <c:v>6758.6710000000003</c:v>
                </c:pt>
                <c:pt idx="7335">
                  <c:v>6643.9139999999998</c:v>
                </c:pt>
                <c:pt idx="7336">
                  <c:v>6625.1080000000002</c:v>
                </c:pt>
                <c:pt idx="7337">
                  <c:v>6629.393</c:v>
                </c:pt>
                <c:pt idx="7338">
                  <c:v>6629.2809999999999</c:v>
                </c:pt>
                <c:pt idx="7339">
                  <c:v>6629.4769999999999</c:v>
                </c:pt>
                <c:pt idx="7340">
                  <c:v>6629.5620000000035</c:v>
                </c:pt>
                <c:pt idx="7341">
                  <c:v>6629.6350000000002</c:v>
                </c:pt>
                <c:pt idx="7342">
                  <c:v>6629.6860000000024</c:v>
                </c:pt>
                <c:pt idx="7343">
                  <c:v>6629.7790000000005</c:v>
                </c:pt>
                <c:pt idx="7344">
                  <c:v>6629.8520000000044</c:v>
                </c:pt>
                <c:pt idx="7345">
                  <c:v>6629.951</c:v>
                </c:pt>
                <c:pt idx="7346">
                  <c:v>6629.9990000000007</c:v>
                </c:pt>
                <c:pt idx="7347">
                  <c:v>6630.1230000000023</c:v>
                </c:pt>
                <c:pt idx="7348">
                  <c:v>6630.1630000000014</c:v>
                </c:pt>
                <c:pt idx="7349">
                  <c:v>6630.2490000000007</c:v>
                </c:pt>
                <c:pt idx="7350">
                  <c:v>6630.3390000000009</c:v>
                </c:pt>
                <c:pt idx="7351">
                  <c:v>6630.3910000000014</c:v>
                </c:pt>
                <c:pt idx="7352">
                  <c:v>6630.4350000000004</c:v>
                </c:pt>
                <c:pt idx="7353">
                  <c:v>6630.5590000000002</c:v>
                </c:pt>
                <c:pt idx="7354">
                  <c:v>6630.5910000000003</c:v>
                </c:pt>
                <c:pt idx="7355">
                  <c:v>6630.6780000000008</c:v>
                </c:pt>
                <c:pt idx="7356">
                  <c:v>6630.72</c:v>
                </c:pt>
                <c:pt idx="7357">
                  <c:v>6630.8260000000037</c:v>
                </c:pt>
                <c:pt idx="7358">
                  <c:v>6630.8710000000001</c:v>
                </c:pt>
                <c:pt idx="7359">
                  <c:v>6630.9160000000002</c:v>
                </c:pt>
                <c:pt idx="7360">
                  <c:v>6630.9460000000008</c:v>
                </c:pt>
                <c:pt idx="7361">
                  <c:v>6630.94</c:v>
                </c:pt>
                <c:pt idx="7362">
                  <c:v>6630.9720000000007</c:v>
                </c:pt>
                <c:pt idx="7363">
                  <c:v>6631.0710000000008</c:v>
                </c:pt>
                <c:pt idx="7364">
                  <c:v>6631.1030000000001</c:v>
                </c:pt>
                <c:pt idx="7365">
                  <c:v>6631.1620000000039</c:v>
                </c:pt>
                <c:pt idx="7366">
                  <c:v>6631.2260000000024</c:v>
                </c:pt>
                <c:pt idx="7367">
                  <c:v>6631.2809999999999</c:v>
                </c:pt>
                <c:pt idx="7368">
                  <c:v>6631.2950000000001</c:v>
                </c:pt>
                <c:pt idx="7369">
                  <c:v>6631.3150000000014</c:v>
                </c:pt>
                <c:pt idx="7370">
                  <c:v>6631.37</c:v>
                </c:pt>
                <c:pt idx="7371">
                  <c:v>6631.4309999999996</c:v>
                </c:pt>
                <c:pt idx="7372">
                  <c:v>6631.4560000000001</c:v>
                </c:pt>
                <c:pt idx="7373">
                  <c:v>6631.4759999999997</c:v>
                </c:pt>
                <c:pt idx="7374">
                  <c:v>6631.55</c:v>
                </c:pt>
                <c:pt idx="7375">
                  <c:v>6631.5810000000001</c:v>
                </c:pt>
                <c:pt idx="7376">
                  <c:v>6631.6350000000002</c:v>
                </c:pt>
                <c:pt idx="7377">
                  <c:v>6631.6460000000034</c:v>
                </c:pt>
                <c:pt idx="7378">
                  <c:v>6631.6920000000036</c:v>
                </c:pt>
                <c:pt idx="7379">
                  <c:v>6631.7060000000001</c:v>
                </c:pt>
                <c:pt idx="7380">
                  <c:v>6631.7670000000007</c:v>
                </c:pt>
                <c:pt idx="7381">
                  <c:v>6631.7530000000015</c:v>
                </c:pt>
                <c:pt idx="7382">
                  <c:v>6631.8030000000008</c:v>
                </c:pt>
                <c:pt idx="7383">
                  <c:v>6631.8670000000002</c:v>
                </c:pt>
                <c:pt idx="7384">
                  <c:v>6631.893</c:v>
                </c:pt>
                <c:pt idx="7385">
                  <c:v>6631.9139999999998</c:v>
                </c:pt>
                <c:pt idx="7386">
                  <c:v>6631.9570000000003</c:v>
                </c:pt>
                <c:pt idx="7387">
                  <c:v>6631.9489999999996</c:v>
                </c:pt>
                <c:pt idx="7388">
                  <c:v>6631.9520000000002</c:v>
                </c:pt>
                <c:pt idx="7389">
                  <c:v>6632.0060000000003</c:v>
                </c:pt>
                <c:pt idx="7390">
                  <c:v>6632.0830000000005</c:v>
                </c:pt>
                <c:pt idx="7391">
                  <c:v>6632.0730000000003</c:v>
                </c:pt>
                <c:pt idx="7392">
                  <c:v>6632.1900000000014</c:v>
                </c:pt>
                <c:pt idx="7393">
                  <c:v>6632.1880000000001</c:v>
                </c:pt>
                <c:pt idx="7394">
                  <c:v>6632.2160000000003</c:v>
                </c:pt>
                <c:pt idx="7395">
                  <c:v>6632.2449999999999</c:v>
                </c:pt>
                <c:pt idx="7396">
                  <c:v>6632.2709999999997</c:v>
                </c:pt>
                <c:pt idx="7397">
                  <c:v>6632.3070000000016</c:v>
                </c:pt>
                <c:pt idx="7398">
                  <c:v>6632.3380000000006</c:v>
                </c:pt>
                <c:pt idx="7399">
                  <c:v>6632.37</c:v>
                </c:pt>
                <c:pt idx="7400">
                  <c:v>6632.384</c:v>
                </c:pt>
                <c:pt idx="7401">
                  <c:v>6632.3860000000004</c:v>
                </c:pt>
                <c:pt idx="7402">
                  <c:v>6632.4879999999994</c:v>
                </c:pt>
                <c:pt idx="7403">
                  <c:v>6632.5070000000005</c:v>
                </c:pt>
                <c:pt idx="7404">
                  <c:v>6632.53</c:v>
                </c:pt>
                <c:pt idx="7405">
                  <c:v>6632.5329999999994</c:v>
                </c:pt>
                <c:pt idx="7406">
                  <c:v>6632.5749999999998</c:v>
                </c:pt>
                <c:pt idx="7407">
                  <c:v>6632.5769999999993</c:v>
                </c:pt>
                <c:pt idx="7408">
                  <c:v>6632.6200000000035</c:v>
                </c:pt>
                <c:pt idx="7409">
                  <c:v>6632.6560000000045</c:v>
                </c:pt>
                <c:pt idx="7410">
                  <c:v>6632.6900000000014</c:v>
                </c:pt>
                <c:pt idx="7411">
                  <c:v>6632.7210000000014</c:v>
                </c:pt>
                <c:pt idx="7412">
                  <c:v>6632.7809999999999</c:v>
                </c:pt>
                <c:pt idx="7413">
                  <c:v>6632.7829999999994</c:v>
                </c:pt>
                <c:pt idx="7414">
                  <c:v>6632.8140000000003</c:v>
                </c:pt>
                <c:pt idx="7415">
                  <c:v>6632.8130000000001</c:v>
                </c:pt>
                <c:pt idx="7416">
                  <c:v>6632.8690000000024</c:v>
                </c:pt>
                <c:pt idx="7417">
                  <c:v>6632.8540000000003</c:v>
                </c:pt>
                <c:pt idx="7418">
                  <c:v>6632.85</c:v>
                </c:pt>
                <c:pt idx="7419">
                  <c:v>6632.9190000000008</c:v>
                </c:pt>
                <c:pt idx="7420">
                  <c:v>6464.9749999999995</c:v>
                </c:pt>
                <c:pt idx="7421">
                  <c:v>6380.5120000000024</c:v>
                </c:pt>
                <c:pt idx="7422">
                  <c:v>6400.3220000000038</c:v>
                </c:pt>
                <c:pt idx="7423">
                  <c:v>6399.5530000000008</c:v>
                </c:pt>
                <c:pt idx="7424">
                  <c:v>6400.3120000000035</c:v>
                </c:pt>
                <c:pt idx="7425">
                  <c:v>6400.8580000000002</c:v>
                </c:pt>
                <c:pt idx="7426">
                  <c:v>6401.3280000000004</c:v>
                </c:pt>
                <c:pt idx="7427">
                  <c:v>6401.7220000000034</c:v>
                </c:pt>
                <c:pt idx="7428">
                  <c:v>6402.1860000000024</c:v>
                </c:pt>
                <c:pt idx="7429">
                  <c:v>6402.5830000000005</c:v>
                </c:pt>
                <c:pt idx="7430">
                  <c:v>6402.9030000000002</c:v>
                </c:pt>
                <c:pt idx="7431">
                  <c:v>6403.0970000000007</c:v>
                </c:pt>
                <c:pt idx="7432">
                  <c:v>6403.3520000000044</c:v>
                </c:pt>
                <c:pt idx="7433">
                  <c:v>6403.5640000000003</c:v>
                </c:pt>
                <c:pt idx="7434">
                  <c:v>6403.7829999999994</c:v>
                </c:pt>
                <c:pt idx="7435">
                  <c:v>6404.0110000000004</c:v>
                </c:pt>
                <c:pt idx="7436">
                  <c:v>6404.5769999999993</c:v>
                </c:pt>
                <c:pt idx="7437">
                  <c:v>6404.7610000000004</c:v>
                </c:pt>
                <c:pt idx="7438">
                  <c:v>6405.0309999999999</c:v>
                </c:pt>
                <c:pt idx="7439">
                  <c:v>6405.2240000000002</c:v>
                </c:pt>
                <c:pt idx="7440">
                  <c:v>6405.375</c:v>
                </c:pt>
                <c:pt idx="7441">
                  <c:v>6405.5240000000003</c:v>
                </c:pt>
                <c:pt idx="7442">
                  <c:v>6405.7190000000001</c:v>
                </c:pt>
                <c:pt idx="7443">
                  <c:v>6405.8660000000036</c:v>
                </c:pt>
                <c:pt idx="7444">
                  <c:v>6406.0160000000014</c:v>
                </c:pt>
                <c:pt idx="7445">
                  <c:v>6406.1240000000034</c:v>
                </c:pt>
                <c:pt idx="7446">
                  <c:v>6406.3</c:v>
                </c:pt>
                <c:pt idx="7447">
                  <c:v>6406.4</c:v>
                </c:pt>
                <c:pt idx="7448">
                  <c:v>6406.4980000000005</c:v>
                </c:pt>
                <c:pt idx="7449">
                  <c:v>6406.674</c:v>
                </c:pt>
                <c:pt idx="7450">
                  <c:v>6406.7889999999998</c:v>
                </c:pt>
                <c:pt idx="7451">
                  <c:v>6407.01</c:v>
                </c:pt>
                <c:pt idx="7452">
                  <c:v>6407.107</c:v>
                </c:pt>
                <c:pt idx="7453">
                  <c:v>6407.1630000000014</c:v>
                </c:pt>
                <c:pt idx="7454">
                  <c:v>6407.2510000000002</c:v>
                </c:pt>
                <c:pt idx="7455">
                  <c:v>6407.3200000000024</c:v>
                </c:pt>
                <c:pt idx="7456">
                  <c:v>6407.3910000000014</c:v>
                </c:pt>
                <c:pt idx="7457">
                  <c:v>6407.4769999999999</c:v>
                </c:pt>
                <c:pt idx="7458">
                  <c:v>6407.5350000000008</c:v>
                </c:pt>
                <c:pt idx="7459">
                  <c:v>6407.585</c:v>
                </c:pt>
                <c:pt idx="7460">
                  <c:v>6407.6930000000002</c:v>
                </c:pt>
                <c:pt idx="7461">
                  <c:v>6407.7640000000001</c:v>
                </c:pt>
                <c:pt idx="7462">
                  <c:v>6407.7879999999996</c:v>
                </c:pt>
                <c:pt idx="7463">
                  <c:v>6407.8680000000004</c:v>
                </c:pt>
                <c:pt idx="7464">
                  <c:v>6407.924</c:v>
                </c:pt>
                <c:pt idx="7465">
                  <c:v>6407.9620000000004</c:v>
                </c:pt>
                <c:pt idx="7466">
                  <c:v>6408.0530000000008</c:v>
                </c:pt>
                <c:pt idx="7467">
                  <c:v>6408.1379999999999</c:v>
                </c:pt>
                <c:pt idx="7468">
                  <c:v>6408.1630000000014</c:v>
                </c:pt>
                <c:pt idx="7469">
                  <c:v>6408.1900000000014</c:v>
                </c:pt>
                <c:pt idx="7470">
                  <c:v>6408.2719999999999</c:v>
                </c:pt>
                <c:pt idx="7471">
                  <c:v>6408.3410000000003</c:v>
                </c:pt>
                <c:pt idx="7472">
                  <c:v>6408.3670000000002</c:v>
                </c:pt>
                <c:pt idx="7473">
                  <c:v>6408.4260000000004</c:v>
                </c:pt>
                <c:pt idx="7474">
                  <c:v>6408.4640000000009</c:v>
                </c:pt>
                <c:pt idx="7475">
                  <c:v>6408.5070000000005</c:v>
                </c:pt>
                <c:pt idx="7476">
                  <c:v>6408.585</c:v>
                </c:pt>
                <c:pt idx="7477">
                  <c:v>6408.6180000000004</c:v>
                </c:pt>
                <c:pt idx="7478">
                  <c:v>6408.6980000000003</c:v>
                </c:pt>
                <c:pt idx="7479">
                  <c:v>6408.7490000000007</c:v>
                </c:pt>
                <c:pt idx="7480">
                  <c:v>6408.7719999999999</c:v>
                </c:pt>
                <c:pt idx="7481">
                  <c:v>6408.7940000000008</c:v>
                </c:pt>
                <c:pt idx="7482">
                  <c:v>6408.8730000000005</c:v>
                </c:pt>
                <c:pt idx="7483">
                  <c:v>6408.915</c:v>
                </c:pt>
                <c:pt idx="7484">
                  <c:v>6408.9450000000006</c:v>
                </c:pt>
                <c:pt idx="7485">
                  <c:v>6408.9839999999995</c:v>
                </c:pt>
                <c:pt idx="7486">
                  <c:v>6409.0120000000024</c:v>
                </c:pt>
                <c:pt idx="7487">
                  <c:v>6409.0550000000003</c:v>
                </c:pt>
                <c:pt idx="7488">
                  <c:v>6409.0930000000017</c:v>
                </c:pt>
                <c:pt idx="7489">
                  <c:v>6409.1530000000002</c:v>
                </c:pt>
                <c:pt idx="7490">
                  <c:v>6409.1730000000016</c:v>
                </c:pt>
                <c:pt idx="7491">
                  <c:v>6409.2310000000007</c:v>
                </c:pt>
                <c:pt idx="7492">
                  <c:v>6409.2449999999999</c:v>
                </c:pt>
                <c:pt idx="7493">
                  <c:v>6409.2879999999996</c:v>
                </c:pt>
                <c:pt idx="7494">
                  <c:v>6409.3150000000014</c:v>
                </c:pt>
                <c:pt idx="7495">
                  <c:v>6409.3580000000002</c:v>
                </c:pt>
                <c:pt idx="7496">
                  <c:v>6409.4319999999998</c:v>
                </c:pt>
                <c:pt idx="7497">
                  <c:v>6409.4980000000005</c:v>
                </c:pt>
                <c:pt idx="7498">
                  <c:v>6409.5420000000004</c:v>
                </c:pt>
                <c:pt idx="7499">
                  <c:v>6409.57</c:v>
                </c:pt>
                <c:pt idx="7500">
                  <c:v>6409.6060000000034</c:v>
                </c:pt>
                <c:pt idx="7501">
                  <c:v>6409.6750000000002</c:v>
                </c:pt>
                <c:pt idx="7502">
                  <c:v>6409.6270000000004</c:v>
                </c:pt>
                <c:pt idx="7503">
                  <c:v>6409.68</c:v>
                </c:pt>
                <c:pt idx="7504">
                  <c:v>6409.7160000000003</c:v>
                </c:pt>
                <c:pt idx="7505">
                  <c:v>6409.7510000000002</c:v>
                </c:pt>
                <c:pt idx="7506">
                  <c:v>6409.8140000000003</c:v>
                </c:pt>
                <c:pt idx="7507">
                  <c:v>6409.8140000000003</c:v>
                </c:pt>
                <c:pt idx="7508">
                  <c:v>6409.8370000000004</c:v>
                </c:pt>
                <c:pt idx="7509">
                  <c:v>6409.87</c:v>
                </c:pt>
                <c:pt idx="7510">
                  <c:v>6409.93</c:v>
                </c:pt>
                <c:pt idx="7511">
                  <c:v>6409.9670000000015</c:v>
                </c:pt>
                <c:pt idx="7512">
                  <c:v>6409.982</c:v>
                </c:pt>
                <c:pt idx="7513">
                  <c:v>6410.0160000000014</c:v>
                </c:pt>
                <c:pt idx="7514">
                  <c:v>6410.0210000000034</c:v>
                </c:pt>
                <c:pt idx="7515">
                  <c:v>6410.0309999999999</c:v>
                </c:pt>
                <c:pt idx="7516">
                  <c:v>6410.0680000000002</c:v>
                </c:pt>
                <c:pt idx="7517">
                  <c:v>6410.0680000000002</c:v>
                </c:pt>
                <c:pt idx="7518">
                  <c:v>6410.1130000000003</c:v>
                </c:pt>
                <c:pt idx="7519">
                  <c:v>6410.1330000000007</c:v>
                </c:pt>
                <c:pt idx="7520">
                  <c:v>6410.1710000000003</c:v>
                </c:pt>
                <c:pt idx="7521">
                  <c:v>6410.1820000000034</c:v>
                </c:pt>
                <c:pt idx="7522">
                  <c:v>6410.2060000000001</c:v>
                </c:pt>
                <c:pt idx="7523">
                  <c:v>6410.2670000000007</c:v>
                </c:pt>
                <c:pt idx="7524">
                  <c:v>6410.25</c:v>
                </c:pt>
                <c:pt idx="7525">
                  <c:v>6410.2870000000003</c:v>
                </c:pt>
                <c:pt idx="7526">
                  <c:v>6410.375</c:v>
                </c:pt>
                <c:pt idx="7527">
                  <c:v>6410.424</c:v>
                </c:pt>
                <c:pt idx="7528">
                  <c:v>6410.4339999999993</c:v>
                </c:pt>
                <c:pt idx="7529">
                  <c:v>6410.4739999999965</c:v>
                </c:pt>
                <c:pt idx="7530">
                  <c:v>6410.4810000000007</c:v>
                </c:pt>
                <c:pt idx="7531">
                  <c:v>6410.4939999999997</c:v>
                </c:pt>
                <c:pt idx="7532">
                  <c:v>6410.5610000000024</c:v>
                </c:pt>
                <c:pt idx="7533">
                  <c:v>6410.5410000000002</c:v>
                </c:pt>
                <c:pt idx="7534">
                  <c:v>6410.5769999999993</c:v>
                </c:pt>
                <c:pt idx="7535">
                  <c:v>6410.5749999999998</c:v>
                </c:pt>
                <c:pt idx="7536">
                  <c:v>6410.6440000000002</c:v>
                </c:pt>
                <c:pt idx="7537">
                  <c:v>6410.6610000000037</c:v>
                </c:pt>
                <c:pt idx="7538">
                  <c:v>6410.7550000000001</c:v>
                </c:pt>
                <c:pt idx="7539">
                  <c:v>6410.7650000000003</c:v>
                </c:pt>
                <c:pt idx="7540">
                  <c:v>6410.8110000000024</c:v>
                </c:pt>
                <c:pt idx="7541">
                  <c:v>6410.8120000000035</c:v>
                </c:pt>
                <c:pt idx="7542">
                  <c:v>6410.83</c:v>
                </c:pt>
                <c:pt idx="7543">
                  <c:v>6410.9049999999997</c:v>
                </c:pt>
                <c:pt idx="7544">
                  <c:v>6410.9090000000006</c:v>
                </c:pt>
                <c:pt idx="7545">
                  <c:v>6410.9030000000002</c:v>
                </c:pt>
                <c:pt idx="7546">
                  <c:v>6410.924</c:v>
                </c:pt>
                <c:pt idx="7547">
                  <c:v>6410.9530000000004</c:v>
                </c:pt>
                <c:pt idx="7548">
                  <c:v>6410.9929999999995</c:v>
                </c:pt>
                <c:pt idx="7549">
                  <c:v>6410.9739999999965</c:v>
                </c:pt>
                <c:pt idx="7550">
                  <c:v>6411.0150000000003</c:v>
                </c:pt>
                <c:pt idx="7551">
                  <c:v>6411.0710000000008</c:v>
                </c:pt>
                <c:pt idx="7552">
                  <c:v>6411.0839999999998</c:v>
                </c:pt>
                <c:pt idx="7553">
                  <c:v>6411.1150000000034</c:v>
                </c:pt>
                <c:pt idx="7554">
                  <c:v>6411.06</c:v>
                </c:pt>
                <c:pt idx="7555">
                  <c:v>6411.1170000000002</c:v>
                </c:pt>
                <c:pt idx="7556">
                  <c:v>6411.1370000000015</c:v>
                </c:pt>
                <c:pt idx="7557">
                  <c:v>6411.1580000000004</c:v>
                </c:pt>
                <c:pt idx="7558">
                  <c:v>6411.1379999999999</c:v>
                </c:pt>
                <c:pt idx="7559">
                  <c:v>6411.2790000000005</c:v>
                </c:pt>
                <c:pt idx="7560">
                  <c:v>6411.3030000000008</c:v>
                </c:pt>
                <c:pt idx="7561">
                  <c:v>6411.2840000000006</c:v>
                </c:pt>
                <c:pt idx="7562">
                  <c:v>6411.3110000000024</c:v>
                </c:pt>
                <c:pt idx="7563">
                  <c:v>6411.3440000000001</c:v>
                </c:pt>
                <c:pt idx="7564">
                  <c:v>6411.3620000000037</c:v>
                </c:pt>
                <c:pt idx="7565">
                  <c:v>6411.375</c:v>
                </c:pt>
                <c:pt idx="7566">
                  <c:v>6411.3769999999995</c:v>
                </c:pt>
                <c:pt idx="7567">
                  <c:v>6411.3970000000018</c:v>
                </c:pt>
                <c:pt idx="7568">
                  <c:v>6411.442</c:v>
                </c:pt>
                <c:pt idx="7569">
                  <c:v>6411.4620000000004</c:v>
                </c:pt>
                <c:pt idx="7570">
                  <c:v>6411.509</c:v>
                </c:pt>
                <c:pt idx="7571">
                  <c:v>6411.4630000000006</c:v>
                </c:pt>
                <c:pt idx="7572">
                  <c:v>6411.5080000000007</c:v>
                </c:pt>
                <c:pt idx="7573">
                  <c:v>6411.5340000000006</c:v>
                </c:pt>
                <c:pt idx="7574">
                  <c:v>6411.5340000000006</c:v>
                </c:pt>
                <c:pt idx="7575">
                  <c:v>6411.5720000000001</c:v>
                </c:pt>
                <c:pt idx="7576">
                  <c:v>6411.5730000000003</c:v>
                </c:pt>
                <c:pt idx="7577">
                  <c:v>6411.5930000000017</c:v>
                </c:pt>
                <c:pt idx="7578">
                  <c:v>6411.6230000000023</c:v>
                </c:pt>
                <c:pt idx="7579">
                  <c:v>6411.6379999999999</c:v>
                </c:pt>
                <c:pt idx="7580">
                  <c:v>6411.6590000000024</c:v>
                </c:pt>
                <c:pt idx="7581">
                  <c:v>6411.6730000000016</c:v>
                </c:pt>
                <c:pt idx="7582">
                  <c:v>6411.6730000000016</c:v>
                </c:pt>
                <c:pt idx="7583">
                  <c:v>6411.7020000000002</c:v>
                </c:pt>
                <c:pt idx="7584">
                  <c:v>6411.7120000000004</c:v>
                </c:pt>
                <c:pt idx="7585">
                  <c:v>6411.7359999999999</c:v>
                </c:pt>
                <c:pt idx="7586">
                  <c:v>6411.741</c:v>
                </c:pt>
                <c:pt idx="7587">
                  <c:v>6411.7439999999997</c:v>
                </c:pt>
                <c:pt idx="7588">
                  <c:v>6411.7429999999995</c:v>
                </c:pt>
                <c:pt idx="7589">
                  <c:v>6411.7790000000005</c:v>
                </c:pt>
                <c:pt idx="7590">
                  <c:v>6411.7840000000006</c:v>
                </c:pt>
                <c:pt idx="7591">
                  <c:v>6411.79</c:v>
                </c:pt>
                <c:pt idx="7592">
                  <c:v>6411.7979999999998</c:v>
                </c:pt>
                <c:pt idx="7593">
                  <c:v>6411.8590000000004</c:v>
                </c:pt>
                <c:pt idx="7594">
                  <c:v>6411.8040000000001</c:v>
                </c:pt>
                <c:pt idx="7595">
                  <c:v>6411.8510000000024</c:v>
                </c:pt>
                <c:pt idx="7596">
                  <c:v>6411.8810000000003</c:v>
                </c:pt>
                <c:pt idx="7597">
                  <c:v>6411.9980000000005</c:v>
                </c:pt>
                <c:pt idx="7598">
                  <c:v>6411.9620000000004</c:v>
                </c:pt>
                <c:pt idx="7599">
                  <c:v>6412.0110000000004</c:v>
                </c:pt>
                <c:pt idx="7600">
                  <c:v>6412.0230000000001</c:v>
                </c:pt>
                <c:pt idx="7601">
                  <c:v>6411.9890000000005</c:v>
                </c:pt>
                <c:pt idx="7602">
                  <c:v>6412.0320000000002</c:v>
                </c:pt>
                <c:pt idx="7603">
                  <c:v>6412.0250000000024</c:v>
                </c:pt>
                <c:pt idx="7604">
                  <c:v>6412.05</c:v>
                </c:pt>
                <c:pt idx="7605">
                  <c:v>6412.0790000000006</c:v>
                </c:pt>
                <c:pt idx="7606">
                  <c:v>6243.7179999999998</c:v>
                </c:pt>
                <c:pt idx="7607">
                  <c:v>6161.567</c:v>
                </c:pt>
                <c:pt idx="7608">
                  <c:v>6174.7699999999995</c:v>
                </c:pt>
                <c:pt idx="7609">
                  <c:v>6175.3769999999995</c:v>
                </c:pt>
                <c:pt idx="7610">
                  <c:v>6176.4530000000004</c:v>
                </c:pt>
                <c:pt idx="7611">
                  <c:v>6177.1580000000004</c:v>
                </c:pt>
                <c:pt idx="7612">
                  <c:v>6177.8210000000036</c:v>
                </c:pt>
                <c:pt idx="7613">
                  <c:v>6178.3470000000007</c:v>
                </c:pt>
                <c:pt idx="7614">
                  <c:v>6178.7040000000006</c:v>
                </c:pt>
                <c:pt idx="7615">
                  <c:v>6179.0329999999994</c:v>
                </c:pt>
                <c:pt idx="7616">
                  <c:v>6179.38</c:v>
                </c:pt>
                <c:pt idx="7617">
                  <c:v>6179.6250000000036</c:v>
                </c:pt>
                <c:pt idx="7618">
                  <c:v>6179.8860000000004</c:v>
                </c:pt>
                <c:pt idx="7619">
                  <c:v>6180.1210000000037</c:v>
                </c:pt>
                <c:pt idx="7620">
                  <c:v>6180.37</c:v>
                </c:pt>
                <c:pt idx="7621">
                  <c:v>6180.5640000000003</c:v>
                </c:pt>
                <c:pt idx="7622">
                  <c:v>6180.8140000000003</c:v>
                </c:pt>
                <c:pt idx="7623">
                  <c:v>6181.009</c:v>
                </c:pt>
                <c:pt idx="7624">
                  <c:v>6181.2310000000007</c:v>
                </c:pt>
                <c:pt idx="7625">
                  <c:v>6181.375</c:v>
                </c:pt>
                <c:pt idx="7626">
                  <c:v>6181.5280000000002</c:v>
                </c:pt>
                <c:pt idx="7627">
                  <c:v>6181.7270000000017</c:v>
                </c:pt>
                <c:pt idx="7628">
                  <c:v>6181.9130000000005</c:v>
                </c:pt>
                <c:pt idx="7629">
                  <c:v>6182.0560000000014</c:v>
                </c:pt>
                <c:pt idx="7630">
                  <c:v>6182.2</c:v>
                </c:pt>
                <c:pt idx="7631">
                  <c:v>6182.3760000000002</c:v>
                </c:pt>
                <c:pt idx="7632">
                  <c:v>6182.57</c:v>
                </c:pt>
                <c:pt idx="7633">
                  <c:v>6182.7970000000005</c:v>
                </c:pt>
                <c:pt idx="7634">
                  <c:v>6182.8890000000001</c:v>
                </c:pt>
                <c:pt idx="7635">
                  <c:v>6182.9980000000005</c:v>
                </c:pt>
                <c:pt idx="7636">
                  <c:v>6183.0890000000009</c:v>
                </c:pt>
                <c:pt idx="7637">
                  <c:v>6183.2729999999992</c:v>
                </c:pt>
                <c:pt idx="7638">
                  <c:v>6183.4630000000006</c:v>
                </c:pt>
                <c:pt idx="7639">
                  <c:v>6183.6180000000004</c:v>
                </c:pt>
                <c:pt idx="7640">
                  <c:v>6183.8060000000014</c:v>
                </c:pt>
                <c:pt idx="7641">
                  <c:v>6184.1030000000001</c:v>
                </c:pt>
                <c:pt idx="7642">
                  <c:v>6184.2660000000014</c:v>
                </c:pt>
                <c:pt idx="7643">
                  <c:v>6184.37</c:v>
                </c:pt>
                <c:pt idx="7644">
                  <c:v>6184.4470000000001</c:v>
                </c:pt>
                <c:pt idx="7645">
                  <c:v>6184.54</c:v>
                </c:pt>
                <c:pt idx="7646">
                  <c:v>6184.6750000000002</c:v>
                </c:pt>
                <c:pt idx="7647">
                  <c:v>6184.7369999999992</c:v>
                </c:pt>
                <c:pt idx="7648">
                  <c:v>6184.8460000000014</c:v>
                </c:pt>
                <c:pt idx="7649">
                  <c:v>6184.9470000000001</c:v>
                </c:pt>
                <c:pt idx="7650">
                  <c:v>6185.0990000000002</c:v>
                </c:pt>
                <c:pt idx="7651">
                  <c:v>6185.1290000000045</c:v>
                </c:pt>
                <c:pt idx="7652">
                  <c:v>6185.2690000000002</c:v>
                </c:pt>
                <c:pt idx="7653">
                  <c:v>6185.3590000000004</c:v>
                </c:pt>
                <c:pt idx="7654">
                  <c:v>6185.4470000000001</c:v>
                </c:pt>
                <c:pt idx="7655">
                  <c:v>6185.5260000000035</c:v>
                </c:pt>
                <c:pt idx="7656">
                  <c:v>6185.6190000000024</c:v>
                </c:pt>
                <c:pt idx="7657">
                  <c:v>6185.683</c:v>
                </c:pt>
                <c:pt idx="7658">
                  <c:v>6185.7580000000007</c:v>
                </c:pt>
                <c:pt idx="7659">
                  <c:v>6185.8420000000024</c:v>
                </c:pt>
                <c:pt idx="7660">
                  <c:v>6185.8970000000018</c:v>
                </c:pt>
                <c:pt idx="7661">
                  <c:v>6185.9290000000001</c:v>
                </c:pt>
                <c:pt idx="7662">
                  <c:v>6186.0060000000003</c:v>
                </c:pt>
                <c:pt idx="7663">
                  <c:v>6186.0710000000008</c:v>
                </c:pt>
                <c:pt idx="7664">
                  <c:v>6186.1450000000004</c:v>
                </c:pt>
                <c:pt idx="7665">
                  <c:v>6186.2190000000001</c:v>
                </c:pt>
                <c:pt idx="7666">
                  <c:v>6186.2570000000005</c:v>
                </c:pt>
                <c:pt idx="7667">
                  <c:v>6186.3130000000001</c:v>
                </c:pt>
                <c:pt idx="7668">
                  <c:v>6186.3630000000003</c:v>
                </c:pt>
                <c:pt idx="7669">
                  <c:v>6186.4130000000005</c:v>
                </c:pt>
                <c:pt idx="7670">
                  <c:v>6186.4670000000015</c:v>
                </c:pt>
                <c:pt idx="7671">
                  <c:v>6186.5060000000003</c:v>
                </c:pt>
                <c:pt idx="7672">
                  <c:v>6186.5650000000014</c:v>
                </c:pt>
                <c:pt idx="7673">
                  <c:v>6186.6200000000035</c:v>
                </c:pt>
                <c:pt idx="7674">
                  <c:v>6186.6420000000035</c:v>
                </c:pt>
                <c:pt idx="7675">
                  <c:v>6186.7170000000015</c:v>
                </c:pt>
                <c:pt idx="7676">
                  <c:v>6186.7439999999997</c:v>
                </c:pt>
                <c:pt idx="7677">
                  <c:v>6186.799</c:v>
                </c:pt>
                <c:pt idx="7678">
                  <c:v>6186.8150000000014</c:v>
                </c:pt>
                <c:pt idx="7679">
                  <c:v>6186.8640000000014</c:v>
                </c:pt>
                <c:pt idx="7680">
                  <c:v>6186.9170000000004</c:v>
                </c:pt>
                <c:pt idx="7681">
                  <c:v>6187.0060000000003</c:v>
                </c:pt>
                <c:pt idx="7682">
                  <c:v>5950.8720000000003</c:v>
                </c:pt>
                <c:pt idx="7683">
                  <c:v>5969.4620000000004</c:v>
                </c:pt>
                <c:pt idx="7684">
                  <c:v>5963.3150000000014</c:v>
                </c:pt>
                <c:pt idx="7685">
                  <c:v>5964.8090000000002</c:v>
                </c:pt>
                <c:pt idx="7686">
                  <c:v>5965.2290000000003</c:v>
                </c:pt>
                <c:pt idx="7687">
                  <c:v>5965.6180000000004</c:v>
                </c:pt>
                <c:pt idx="7688">
                  <c:v>5965.9789999999994</c:v>
                </c:pt>
                <c:pt idx="7689">
                  <c:v>5966.1930000000002</c:v>
                </c:pt>
                <c:pt idx="7690">
                  <c:v>5966.5260000000035</c:v>
                </c:pt>
                <c:pt idx="7691">
                  <c:v>5966.7420000000002</c:v>
                </c:pt>
                <c:pt idx="7692">
                  <c:v>5966.8940000000002</c:v>
                </c:pt>
                <c:pt idx="7693">
                  <c:v>5967.0930000000017</c:v>
                </c:pt>
                <c:pt idx="7694">
                  <c:v>5967.2870000000003</c:v>
                </c:pt>
                <c:pt idx="7695">
                  <c:v>5967.4360000000006</c:v>
                </c:pt>
                <c:pt idx="7696">
                  <c:v>5967.6090000000004</c:v>
                </c:pt>
                <c:pt idx="7697">
                  <c:v>5967.8050000000003</c:v>
                </c:pt>
                <c:pt idx="7698">
                  <c:v>5967.9220000000014</c:v>
                </c:pt>
                <c:pt idx="7699">
                  <c:v>5968.03</c:v>
                </c:pt>
                <c:pt idx="7700">
                  <c:v>5968.1890000000003</c:v>
                </c:pt>
                <c:pt idx="7701">
                  <c:v>5968.3320000000003</c:v>
                </c:pt>
                <c:pt idx="7702">
                  <c:v>5968.4779999999992</c:v>
                </c:pt>
                <c:pt idx="7703">
                  <c:v>5968.6060000000034</c:v>
                </c:pt>
                <c:pt idx="7704">
                  <c:v>5968.6790000000001</c:v>
                </c:pt>
                <c:pt idx="7705">
                  <c:v>5968.8290000000034</c:v>
                </c:pt>
                <c:pt idx="7706">
                  <c:v>5968.9180000000006</c:v>
                </c:pt>
                <c:pt idx="7707">
                  <c:v>5969.0250000000024</c:v>
                </c:pt>
                <c:pt idx="7708">
                  <c:v>5969.1180000000004</c:v>
                </c:pt>
                <c:pt idx="7709">
                  <c:v>5969.2150000000001</c:v>
                </c:pt>
                <c:pt idx="7710">
                  <c:v>5969.3110000000024</c:v>
                </c:pt>
                <c:pt idx="7711">
                  <c:v>5969.4220000000014</c:v>
                </c:pt>
                <c:pt idx="7712">
                  <c:v>5969.5050000000001</c:v>
                </c:pt>
                <c:pt idx="7713">
                  <c:v>5969.5610000000024</c:v>
                </c:pt>
                <c:pt idx="7714">
                  <c:v>5969.64</c:v>
                </c:pt>
                <c:pt idx="7715">
                  <c:v>5969.73</c:v>
                </c:pt>
                <c:pt idx="7716">
                  <c:v>5969.7960000000003</c:v>
                </c:pt>
                <c:pt idx="7717">
                  <c:v>5969.8610000000044</c:v>
                </c:pt>
                <c:pt idx="7718">
                  <c:v>5969.9049999999997</c:v>
                </c:pt>
                <c:pt idx="7719">
                  <c:v>5970.0420000000004</c:v>
                </c:pt>
                <c:pt idx="7720">
                  <c:v>5970.1230000000023</c:v>
                </c:pt>
                <c:pt idx="7721">
                  <c:v>5970.1660000000038</c:v>
                </c:pt>
                <c:pt idx="7722">
                  <c:v>5970.2270000000017</c:v>
                </c:pt>
                <c:pt idx="7723">
                  <c:v>5970.3150000000014</c:v>
                </c:pt>
                <c:pt idx="7724">
                  <c:v>5970.375</c:v>
                </c:pt>
                <c:pt idx="7725">
                  <c:v>5970.4350000000004</c:v>
                </c:pt>
                <c:pt idx="7726">
                  <c:v>5970.5039999999999</c:v>
                </c:pt>
                <c:pt idx="7727">
                  <c:v>5970.5280000000002</c:v>
                </c:pt>
                <c:pt idx="7728">
                  <c:v>5970.5960000000014</c:v>
                </c:pt>
                <c:pt idx="7729">
                  <c:v>5970.6880000000001</c:v>
                </c:pt>
                <c:pt idx="7730">
                  <c:v>5970.7420000000002</c:v>
                </c:pt>
                <c:pt idx="7731">
                  <c:v>5970.8140000000003</c:v>
                </c:pt>
                <c:pt idx="7732">
                  <c:v>5970.8879999999999</c:v>
                </c:pt>
                <c:pt idx="7733">
                  <c:v>5970.8940000000002</c:v>
                </c:pt>
                <c:pt idx="7734">
                  <c:v>5970.9749999999995</c:v>
                </c:pt>
                <c:pt idx="7735">
                  <c:v>5971.06</c:v>
                </c:pt>
                <c:pt idx="7736">
                  <c:v>5971.1090000000004</c:v>
                </c:pt>
                <c:pt idx="7737">
                  <c:v>5971.1490000000003</c:v>
                </c:pt>
                <c:pt idx="7738">
                  <c:v>5971.1790000000001</c:v>
                </c:pt>
                <c:pt idx="7739">
                  <c:v>5971.2290000000003</c:v>
                </c:pt>
                <c:pt idx="7740">
                  <c:v>5971.2979999999998</c:v>
                </c:pt>
                <c:pt idx="7741">
                  <c:v>5971.33</c:v>
                </c:pt>
                <c:pt idx="7742">
                  <c:v>5971.3280000000004</c:v>
                </c:pt>
                <c:pt idx="7743">
                  <c:v>5971.415</c:v>
                </c:pt>
                <c:pt idx="7744">
                  <c:v>5971.4540000000006</c:v>
                </c:pt>
                <c:pt idx="7745">
                  <c:v>5971.4620000000004</c:v>
                </c:pt>
                <c:pt idx="7746">
                  <c:v>5971.4969999999994</c:v>
                </c:pt>
                <c:pt idx="7747">
                  <c:v>5971.5620000000035</c:v>
                </c:pt>
                <c:pt idx="7748">
                  <c:v>5971.5640000000003</c:v>
                </c:pt>
                <c:pt idx="7749">
                  <c:v>5971.6120000000037</c:v>
                </c:pt>
                <c:pt idx="7750">
                  <c:v>5971.6590000000024</c:v>
                </c:pt>
                <c:pt idx="7751">
                  <c:v>5971.6840000000002</c:v>
                </c:pt>
                <c:pt idx="7752">
                  <c:v>5971.701</c:v>
                </c:pt>
                <c:pt idx="7753">
                  <c:v>5971.7610000000004</c:v>
                </c:pt>
                <c:pt idx="7754">
                  <c:v>5971.7690000000002</c:v>
                </c:pt>
                <c:pt idx="7755">
                  <c:v>5971.8180000000002</c:v>
                </c:pt>
                <c:pt idx="7756">
                  <c:v>5971.8470000000007</c:v>
                </c:pt>
                <c:pt idx="7757">
                  <c:v>5971.9260000000004</c:v>
                </c:pt>
                <c:pt idx="7758">
                  <c:v>5971.924</c:v>
                </c:pt>
                <c:pt idx="7759">
                  <c:v>5971.9530000000004</c:v>
                </c:pt>
                <c:pt idx="7760">
                  <c:v>5971.9789999999994</c:v>
                </c:pt>
                <c:pt idx="7761">
                  <c:v>5971.9759999999997</c:v>
                </c:pt>
                <c:pt idx="7762">
                  <c:v>5972.0320000000002</c:v>
                </c:pt>
                <c:pt idx="7763">
                  <c:v>5972.0450000000001</c:v>
                </c:pt>
                <c:pt idx="7764">
                  <c:v>5972.1040000000003</c:v>
                </c:pt>
                <c:pt idx="7765">
                  <c:v>5972.0830000000005</c:v>
                </c:pt>
                <c:pt idx="7766">
                  <c:v>5972.1410000000014</c:v>
                </c:pt>
                <c:pt idx="7767">
                  <c:v>5972.1860000000024</c:v>
                </c:pt>
                <c:pt idx="7768">
                  <c:v>5972.1860000000024</c:v>
                </c:pt>
                <c:pt idx="7769">
                  <c:v>5972.2379999999994</c:v>
                </c:pt>
                <c:pt idx="7770">
                  <c:v>5972.2950000000001</c:v>
                </c:pt>
                <c:pt idx="7771">
                  <c:v>5972.2840000000006</c:v>
                </c:pt>
                <c:pt idx="7772">
                  <c:v>5972.3530000000001</c:v>
                </c:pt>
                <c:pt idx="7773">
                  <c:v>5972.3430000000017</c:v>
                </c:pt>
                <c:pt idx="7774">
                  <c:v>5972.3690000000024</c:v>
                </c:pt>
                <c:pt idx="7775">
                  <c:v>5972.4040000000005</c:v>
                </c:pt>
                <c:pt idx="7776">
                  <c:v>5972.424</c:v>
                </c:pt>
                <c:pt idx="7777">
                  <c:v>5972.44</c:v>
                </c:pt>
                <c:pt idx="7778">
                  <c:v>5972.4769999999999</c:v>
                </c:pt>
                <c:pt idx="7779">
                  <c:v>5972.491</c:v>
                </c:pt>
                <c:pt idx="7780">
                  <c:v>5972.5070000000005</c:v>
                </c:pt>
                <c:pt idx="7781">
                  <c:v>5972.53</c:v>
                </c:pt>
                <c:pt idx="7782">
                  <c:v>5972.5640000000003</c:v>
                </c:pt>
                <c:pt idx="7783">
                  <c:v>5972.5990000000002</c:v>
                </c:pt>
                <c:pt idx="7784">
                  <c:v>5972.5910000000003</c:v>
                </c:pt>
                <c:pt idx="7785">
                  <c:v>5972.6310000000003</c:v>
                </c:pt>
                <c:pt idx="7786">
                  <c:v>5972.6510000000035</c:v>
                </c:pt>
                <c:pt idx="7787">
                  <c:v>5972.7050000000008</c:v>
                </c:pt>
                <c:pt idx="7788">
                  <c:v>5972.7429999999995</c:v>
                </c:pt>
                <c:pt idx="7789">
                  <c:v>5972.7719999999999</c:v>
                </c:pt>
                <c:pt idx="7790">
                  <c:v>5972.7960000000003</c:v>
                </c:pt>
                <c:pt idx="7791">
                  <c:v>5972.7449999999999</c:v>
                </c:pt>
                <c:pt idx="7792">
                  <c:v>5972.7610000000004</c:v>
                </c:pt>
                <c:pt idx="7793">
                  <c:v>5972.8050000000003</c:v>
                </c:pt>
                <c:pt idx="7794">
                  <c:v>5972.817</c:v>
                </c:pt>
                <c:pt idx="7795">
                  <c:v>5972.8330000000005</c:v>
                </c:pt>
                <c:pt idx="7796">
                  <c:v>5972.8850000000002</c:v>
                </c:pt>
                <c:pt idx="7797">
                  <c:v>5972.9010000000007</c:v>
                </c:pt>
                <c:pt idx="7798">
                  <c:v>5972.8960000000034</c:v>
                </c:pt>
                <c:pt idx="7799">
                  <c:v>5972.9579999999996</c:v>
                </c:pt>
                <c:pt idx="7800">
                  <c:v>5972.9660000000003</c:v>
                </c:pt>
                <c:pt idx="7801">
                  <c:v>5973.0210000000034</c:v>
                </c:pt>
                <c:pt idx="7802">
                  <c:v>5973.0389999999998</c:v>
                </c:pt>
                <c:pt idx="7803">
                  <c:v>5973.0479999999998</c:v>
                </c:pt>
                <c:pt idx="7804">
                  <c:v>5973.0890000000009</c:v>
                </c:pt>
                <c:pt idx="7805">
                  <c:v>5973.1</c:v>
                </c:pt>
                <c:pt idx="7806">
                  <c:v>5973.1420000000035</c:v>
                </c:pt>
                <c:pt idx="7807">
                  <c:v>5973.1390000000001</c:v>
                </c:pt>
                <c:pt idx="7808">
                  <c:v>5973.1640000000034</c:v>
                </c:pt>
                <c:pt idx="7809">
                  <c:v>5973.2050000000008</c:v>
                </c:pt>
                <c:pt idx="7810">
                  <c:v>5973.1950000000024</c:v>
                </c:pt>
                <c:pt idx="7811">
                  <c:v>5973.2170000000015</c:v>
                </c:pt>
                <c:pt idx="7812">
                  <c:v>5973.2490000000007</c:v>
                </c:pt>
                <c:pt idx="7813">
                  <c:v>5973.29</c:v>
                </c:pt>
                <c:pt idx="7814">
                  <c:v>5973.308</c:v>
                </c:pt>
                <c:pt idx="7815">
                  <c:v>5973.3370000000004</c:v>
                </c:pt>
                <c:pt idx="7816">
                  <c:v>5973.335</c:v>
                </c:pt>
                <c:pt idx="7817">
                  <c:v>5973.3779999999997</c:v>
                </c:pt>
                <c:pt idx="7818">
                  <c:v>5973.3740000000007</c:v>
                </c:pt>
                <c:pt idx="7819">
                  <c:v>5973.4329999999991</c:v>
                </c:pt>
                <c:pt idx="7820">
                  <c:v>5973.4429999999993</c:v>
                </c:pt>
                <c:pt idx="7821">
                  <c:v>5973.4589999999998</c:v>
                </c:pt>
                <c:pt idx="7822">
                  <c:v>5973.4759999999997</c:v>
                </c:pt>
                <c:pt idx="7823">
                  <c:v>5973.5110000000004</c:v>
                </c:pt>
                <c:pt idx="7824">
                  <c:v>5973.5420000000004</c:v>
                </c:pt>
                <c:pt idx="7825">
                  <c:v>5973.5710000000008</c:v>
                </c:pt>
                <c:pt idx="7826">
                  <c:v>5973.5570000000016</c:v>
                </c:pt>
                <c:pt idx="7827">
                  <c:v>5973.5510000000004</c:v>
                </c:pt>
                <c:pt idx="7828">
                  <c:v>5973.5389999999998</c:v>
                </c:pt>
                <c:pt idx="7829">
                  <c:v>5973.6220000000039</c:v>
                </c:pt>
                <c:pt idx="7830">
                  <c:v>5973.63</c:v>
                </c:pt>
                <c:pt idx="7831">
                  <c:v>5973.6540000000014</c:v>
                </c:pt>
                <c:pt idx="7832">
                  <c:v>5973.6550000000034</c:v>
                </c:pt>
                <c:pt idx="7833">
                  <c:v>5973.6780000000008</c:v>
                </c:pt>
                <c:pt idx="7834">
                  <c:v>5973.7060000000001</c:v>
                </c:pt>
                <c:pt idx="7835">
                  <c:v>5973.72</c:v>
                </c:pt>
                <c:pt idx="7836">
                  <c:v>5973.74</c:v>
                </c:pt>
                <c:pt idx="7837">
                  <c:v>5973.7840000000006</c:v>
                </c:pt>
                <c:pt idx="7838">
                  <c:v>5973.7719999999999</c:v>
                </c:pt>
                <c:pt idx="7839">
                  <c:v>5973.79</c:v>
                </c:pt>
                <c:pt idx="7840">
                  <c:v>5973.8339999999998</c:v>
                </c:pt>
                <c:pt idx="7841">
                  <c:v>5973.857</c:v>
                </c:pt>
                <c:pt idx="7842">
                  <c:v>5973.9090000000006</c:v>
                </c:pt>
                <c:pt idx="7843">
                  <c:v>5973.8910000000014</c:v>
                </c:pt>
                <c:pt idx="7844">
                  <c:v>5973.9190000000008</c:v>
                </c:pt>
                <c:pt idx="7845">
                  <c:v>5973.9120000000003</c:v>
                </c:pt>
                <c:pt idx="7846">
                  <c:v>5973.942</c:v>
                </c:pt>
                <c:pt idx="7847">
                  <c:v>5973.9759999999997</c:v>
                </c:pt>
                <c:pt idx="7848">
                  <c:v>5973.9789999999994</c:v>
                </c:pt>
                <c:pt idx="7849">
                  <c:v>5974.0250000000024</c:v>
                </c:pt>
                <c:pt idx="7850">
                  <c:v>5974.0210000000034</c:v>
                </c:pt>
                <c:pt idx="7851">
                  <c:v>5974.0120000000024</c:v>
                </c:pt>
                <c:pt idx="7852">
                  <c:v>5974.0260000000035</c:v>
                </c:pt>
                <c:pt idx="7853">
                  <c:v>5974.0680000000002</c:v>
                </c:pt>
                <c:pt idx="7854">
                  <c:v>5974.0920000000024</c:v>
                </c:pt>
                <c:pt idx="7855">
                  <c:v>5974.0790000000006</c:v>
                </c:pt>
                <c:pt idx="7856">
                  <c:v>5974.1150000000034</c:v>
                </c:pt>
                <c:pt idx="7857">
                  <c:v>5974.1250000000036</c:v>
                </c:pt>
                <c:pt idx="7858">
                  <c:v>5974.1570000000002</c:v>
                </c:pt>
                <c:pt idx="7859">
                  <c:v>5974.1590000000024</c:v>
                </c:pt>
                <c:pt idx="7860">
                  <c:v>5974.1530000000002</c:v>
                </c:pt>
                <c:pt idx="7861">
                  <c:v>5974.1870000000008</c:v>
                </c:pt>
                <c:pt idx="7862">
                  <c:v>5974.1930000000002</c:v>
                </c:pt>
                <c:pt idx="7863">
                  <c:v>5974.2560000000003</c:v>
                </c:pt>
                <c:pt idx="7864">
                  <c:v>5974.2570000000005</c:v>
                </c:pt>
                <c:pt idx="7865">
                  <c:v>5974.2930000000006</c:v>
                </c:pt>
                <c:pt idx="7866">
                  <c:v>5974.3130000000001</c:v>
                </c:pt>
                <c:pt idx="7867">
                  <c:v>5974.3</c:v>
                </c:pt>
                <c:pt idx="7868">
                  <c:v>5974.3420000000024</c:v>
                </c:pt>
                <c:pt idx="7869">
                  <c:v>5974.3690000000024</c:v>
                </c:pt>
                <c:pt idx="7870">
                  <c:v>5974.4120000000003</c:v>
                </c:pt>
                <c:pt idx="7871">
                  <c:v>5974.3970000000018</c:v>
                </c:pt>
                <c:pt idx="7872">
                  <c:v>5974.3940000000002</c:v>
                </c:pt>
                <c:pt idx="7873">
                  <c:v>5974.375</c:v>
                </c:pt>
                <c:pt idx="7874">
                  <c:v>5974.4440000000004</c:v>
                </c:pt>
                <c:pt idx="7875">
                  <c:v>5974.4360000000006</c:v>
                </c:pt>
                <c:pt idx="7876">
                  <c:v>5974.4579999999996</c:v>
                </c:pt>
                <c:pt idx="7877">
                  <c:v>5974.4520000000002</c:v>
                </c:pt>
                <c:pt idx="7878">
                  <c:v>5974.4679999999998</c:v>
                </c:pt>
                <c:pt idx="7879">
                  <c:v>5974.5</c:v>
                </c:pt>
                <c:pt idx="7880">
                  <c:v>5974.5340000000006</c:v>
                </c:pt>
                <c:pt idx="7881">
                  <c:v>5974.5309999999999</c:v>
                </c:pt>
                <c:pt idx="7882">
                  <c:v>5974.5550000000003</c:v>
                </c:pt>
                <c:pt idx="7883">
                  <c:v>5974.567</c:v>
                </c:pt>
                <c:pt idx="7884">
                  <c:v>5974.5530000000008</c:v>
                </c:pt>
                <c:pt idx="7885">
                  <c:v>5974.5650000000014</c:v>
                </c:pt>
                <c:pt idx="7886">
                  <c:v>5974.6160000000036</c:v>
                </c:pt>
                <c:pt idx="7887">
                  <c:v>5974.634</c:v>
                </c:pt>
                <c:pt idx="7888">
                  <c:v>5974.643</c:v>
                </c:pt>
                <c:pt idx="7889">
                  <c:v>5974.6810000000014</c:v>
                </c:pt>
                <c:pt idx="7890">
                  <c:v>5974.6730000000016</c:v>
                </c:pt>
                <c:pt idx="7891">
                  <c:v>5974.6940000000004</c:v>
                </c:pt>
                <c:pt idx="7892">
                  <c:v>5974.7220000000034</c:v>
                </c:pt>
                <c:pt idx="7893">
                  <c:v>5974.7220000000034</c:v>
                </c:pt>
                <c:pt idx="7894">
                  <c:v>5974.7530000000015</c:v>
                </c:pt>
                <c:pt idx="7895">
                  <c:v>5974.76</c:v>
                </c:pt>
                <c:pt idx="7896">
                  <c:v>5974.83</c:v>
                </c:pt>
                <c:pt idx="7897">
                  <c:v>5974.799</c:v>
                </c:pt>
                <c:pt idx="7898">
                  <c:v>5974.7920000000004</c:v>
                </c:pt>
                <c:pt idx="7899">
                  <c:v>5974.85</c:v>
                </c:pt>
                <c:pt idx="7900">
                  <c:v>5974.8650000000034</c:v>
                </c:pt>
                <c:pt idx="7901">
                  <c:v>5974.8660000000036</c:v>
                </c:pt>
                <c:pt idx="7902">
                  <c:v>5974.8660000000036</c:v>
                </c:pt>
                <c:pt idx="7903">
                  <c:v>5974.8420000000024</c:v>
                </c:pt>
                <c:pt idx="7904">
                  <c:v>5974.8960000000034</c:v>
                </c:pt>
                <c:pt idx="7905">
                  <c:v>5974.87</c:v>
                </c:pt>
                <c:pt idx="7906">
                  <c:v>5974.8960000000034</c:v>
                </c:pt>
                <c:pt idx="7907">
                  <c:v>5974.9069999999992</c:v>
                </c:pt>
                <c:pt idx="7908">
                  <c:v>5974.8990000000003</c:v>
                </c:pt>
                <c:pt idx="7909">
                  <c:v>5974.9360000000006</c:v>
                </c:pt>
                <c:pt idx="7910">
                  <c:v>5974.9290000000001</c:v>
                </c:pt>
                <c:pt idx="7911">
                  <c:v>5974.9560000000001</c:v>
                </c:pt>
                <c:pt idx="7912">
                  <c:v>5974.9319999999998</c:v>
                </c:pt>
                <c:pt idx="7913">
                  <c:v>5974.991</c:v>
                </c:pt>
                <c:pt idx="7914">
                  <c:v>5974.9869999999992</c:v>
                </c:pt>
                <c:pt idx="7915">
                  <c:v>5974.9839999999995</c:v>
                </c:pt>
                <c:pt idx="7916">
                  <c:v>5975.018</c:v>
                </c:pt>
                <c:pt idx="7917">
                  <c:v>5975.0240000000003</c:v>
                </c:pt>
                <c:pt idx="7918">
                  <c:v>5975.0260000000035</c:v>
                </c:pt>
                <c:pt idx="7919">
                  <c:v>5975.0610000000024</c:v>
                </c:pt>
                <c:pt idx="7920">
                  <c:v>5975.0870000000004</c:v>
                </c:pt>
                <c:pt idx="7921">
                  <c:v>5975.0739999999996</c:v>
                </c:pt>
                <c:pt idx="7922">
                  <c:v>5975.0820000000003</c:v>
                </c:pt>
                <c:pt idx="7923">
                  <c:v>5975.1130000000003</c:v>
                </c:pt>
                <c:pt idx="7924">
                  <c:v>5975.1160000000036</c:v>
                </c:pt>
                <c:pt idx="7925">
                  <c:v>5975.1130000000003</c:v>
                </c:pt>
                <c:pt idx="7926">
                  <c:v>5975.1470000000018</c:v>
                </c:pt>
                <c:pt idx="7927">
                  <c:v>5975.1450000000004</c:v>
                </c:pt>
                <c:pt idx="7928">
                  <c:v>5975.1379999999999</c:v>
                </c:pt>
                <c:pt idx="7929">
                  <c:v>5975.1220000000039</c:v>
                </c:pt>
                <c:pt idx="7930">
                  <c:v>5975.1500000000024</c:v>
                </c:pt>
                <c:pt idx="7931">
                  <c:v>5975.1750000000002</c:v>
                </c:pt>
                <c:pt idx="7932">
                  <c:v>5975.2260000000024</c:v>
                </c:pt>
                <c:pt idx="7933">
                  <c:v>5975.2390000000005</c:v>
                </c:pt>
                <c:pt idx="7934">
                  <c:v>5975.2190000000001</c:v>
                </c:pt>
                <c:pt idx="7935">
                  <c:v>5975.2140000000009</c:v>
                </c:pt>
                <c:pt idx="7936">
                  <c:v>5975.2530000000015</c:v>
                </c:pt>
                <c:pt idx="7937">
                  <c:v>5975.2570000000005</c:v>
                </c:pt>
                <c:pt idx="7938">
                  <c:v>5975.2699999999995</c:v>
                </c:pt>
                <c:pt idx="7939">
                  <c:v>5975.2889999999998</c:v>
                </c:pt>
                <c:pt idx="7940">
                  <c:v>5975.2820000000002</c:v>
                </c:pt>
                <c:pt idx="7941">
                  <c:v>5975.3120000000035</c:v>
                </c:pt>
                <c:pt idx="7942">
                  <c:v>5975.3090000000002</c:v>
                </c:pt>
                <c:pt idx="7943">
                  <c:v>5975.3180000000002</c:v>
                </c:pt>
                <c:pt idx="7944">
                  <c:v>5975.3190000000004</c:v>
                </c:pt>
                <c:pt idx="7945">
                  <c:v>5975.3220000000038</c:v>
                </c:pt>
                <c:pt idx="7946">
                  <c:v>5975.3520000000044</c:v>
                </c:pt>
                <c:pt idx="7947">
                  <c:v>5975.3470000000007</c:v>
                </c:pt>
                <c:pt idx="7948">
                  <c:v>5975.3530000000001</c:v>
                </c:pt>
                <c:pt idx="7949">
                  <c:v>5975.3760000000002</c:v>
                </c:pt>
                <c:pt idx="7950">
                  <c:v>5975.384</c:v>
                </c:pt>
                <c:pt idx="7951">
                  <c:v>5975.4040000000005</c:v>
                </c:pt>
                <c:pt idx="7952">
                  <c:v>5975.3850000000002</c:v>
                </c:pt>
                <c:pt idx="7953">
                  <c:v>5975.4479999999985</c:v>
                </c:pt>
                <c:pt idx="7954">
                  <c:v>5975.44</c:v>
                </c:pt>
                <c:pt idx="7955">
                  <c:v>5975.4579999999996</c:v>
                </c:pt>
                <c:pt idx="7956">
                  <c:v>5975.4660000000003</c:v>
                </c:pt>
                <c:pt idx="7957">
                  <c:v>5975.4670000000015</c:v>
                </c:pt>
                <c:pt idx="7958">
                  <c:v>5975.4980000000005</c:v>
                </c:pt>
                <c:pt idx="7959">
                  <c:v>5975.5020000000004</c:v>
                </c:pt>
                <c:pt idx="7960">
                  <c:v>5975.5220000000045</c:v>
                </c:pt>
                <c:pt idx="7961">
                  <c:v>5975.5220000000045</c:v>
                </c:pt>
                <c:pt idx="7962">
                  <c:v>5975.5280000000002</c:v>
                </c:pt>
                <c:pt idx="7963">
                  <c:v>5975.5540000000001</c:v>
                </c:pt>
                <c:pt idx="7964">
                  <c:v>5975.549</c:v>
                </c:pt>
                <c:pt idx="7965">
                  <c:v>5975.567</c:v>
                </c:pt>
                <c:pt idx="7966">
                  <c:v>5975.5640000000003</c:v>
                </c:pt>
                <c:pt idx="7967">
                  <c:v>5975.5780000000004</c:v>
                </c:pt>
                <c:pt idx="7968">
                  <c:v>5975.5710000000008</c:v>
                </c:pt>
                <c:pt idx="7969">
                  <c:v>5975.5749999999998</c:v>
                </c:pt>
                <c:pt idx="7970">
                  <c:v>5975.5950000000003</c:v>
                </c:pt>
                <c:pt idx="7971">
                  <c:v>5975.6200000000035</c:v>
                </c:pt>
                <c:pt idx="7972">
                  <c:v>5975.5940000000001</c:v>
                </c:pt>
                <c:pt idx="7973">
                  <c:v>5975.6230000000023</c:v>
                </c:pt>
                <c:pt idx="7974">
                  <c:v>5975.6100000000024</c:v>
                </c:pt>
                <c:pt idx="7975">
                  <c:v>5975.64</c:v>
                </c:pt>
                <c:pt idx="7976">
                  <c:v>5975.6390000000001</c:v>
                </c:pt>
                <c:pt idx="7977">
                  <c:v>5975.6590000000024</c:v>
                </c:pt>
                <c:pt idx="7978">
                  <c:v>5975.6330000000007</c:v>
                </c:pt>
                <c:pt idx="7979">
                  <c:v>5975.674</c:v>
                </c:pt>
                <c:pt idx="7980">
                  <c:v>5975.6460000000034</c:v>
                </c:pt>
                <c:pt idx="7981">
                  <c:v>5975.6790000000001</c:v>
                </c:pt>
                <c:pt idx="7982">
                  <c:v>5975.6570000000002</c:v>
                </c:pt>
                <c:pt idx="7983">
                  <c:v>5975.7089999999998</c:v>
                </c:pt>
                <c:pt idx="7984">
                  <c:v>5975.683</c:v>
                </c:pt>
                <c:pt idx="7985">
                  <c:v>5975.7210000000014</c:v>
                </c:pt>
                <c:pt idx="7986">
                  <c:v>5975.7420000000002</c:v>
                </c:pt>
                <c:pt idx="7987">
                  <c:v>5975.7130000000006</c:v>
                </c:pt>
                <c:pt idx="7988">
                  <c:v>5975.7220000000034</c:v>
                </c:pt>
                <c:pt idx="7989">
                  <c:v>5975.7650000000003</c:v>
                </c:pt>
                <c:pt idx="7990">
                  <c:v>5975.7570000000005</c:v>
                </c:pt>
                <c:pt idx="7991">
                  <c:v>5975.7920000000004</c:v>
                </c:pt>
                <c:pt idx="7992">
                  <c:v>5975.7870000000003</c:v>
                </c:pt>
                <c:pt idx="7993">
                  <c:v>5975.8130000000001</c:v>
                </c:pt>
                <c:pt idx="7994">
                  <c:v>5975.7970000000005</c:v>
                </c:pt>
                <c:pt idx="7995">
                  <c:v>5975.835</c:v>
                </c:pt>
                <c:pt idx="7996">
                  <c:v>5975.8260000000037</c:v>
                </c:pt>
                <c:pt idx="7997">
                  <c:v>5975.8280000000004</c:v>
                </c:pt>
                <c:pt idx="7998">
                  <c:v>5975.8360000000002</c:v>
                </c:pt>
                <c:pt idx="7999">
                  <c:v>5975.8540000000003</c:v>
                </c:pt>
                <c:pt idx="8000">
                  <c:v>5975.85</c:v>
                </c:pt>
                <c:pt idx="8001">
                  <c:v>5975.8769999999995</c:v>
                </c:pt>
                <c:pt idx="8002">
                  <c:v>5975.8850000000002</c:v>
                </c:pt>
                <c:pt idx="8003">
                  <c:v>5975.8940000000002</c:v>
                </c:pt>
                <c:pt idx="8004">
                  <c:v>5975.8990000000003</c:v>
                </c:pt>
                <c:pt idx="8005">
                  <c:v>5975.8960000000034</c:v>
                </c:pt>
                <c:pt idx="8006">
                  <c:v>5975.9170000000004</c:v>
                </c:pt>
                <c:pt idx="8007">
                  <c:v>5975.9090000000006</c:v>
                </c:pt>
                <c:pt idx="8008">
                  <c:v>5975.8950000000004</c:v>
                </c:pt>
                <c:pt idx="8009">
                  <c:v>5975.9120000000003</c:v>
                </c:pt>
                <c:pt idx="8010">
                  <c:v>5975.915</c:v>
                </c:pt>
                <c:pt idx="8011">
                  <c:v>5975.91</c:v>
                </c:pt>
                <c:pt idx="8012">
                  <c:v>5975.951</c:v>
                </c:pt>
                <c:pt idx="8013">
                  <c:v>5975.9670000000015</c:v>
                </c:pt>
                <c:pt idx="8014">
                  <c:v>5975.982</c:v>
                </c:pt>
                <c:pt idx="8015">
                  <c:v>5975.9620000000004</c:v>
                </c:pt>
                <c:pt idx="8016">
                  <c:v>5975.991</c:v>
                </c:pt>
                <c:pt idx="8017">
                  <c:v>5975.9949999999999</c:v>
                </c:pt>
                <c:pt idx="8018">
                  <c:v>5975.9690000000001</c:v>
                </c:pt>
                <c:pt idx="8019">
                  <c:v>5975.9890000000005</c:v>
                </c:pt>
                <c:pt idx="8020">
                  <c:v>5976</c:v>
                </c:pt>
                <c:pt idx="8021">
                  <c:v>5975.9929999999995</c:v>
                </c:pt>
                <c:pt idx="8022">
                  <c:v>5976.0030000000015</c:v>
                </c:pt>
                <c:pt idx="8023">
                  <c:v>5976.0379999999996</c:v>
                </c:pt>
                <c:pt idx="8024">
                  <c:v>5976.0140000000001</c:v>
                </c:pt>
                <c:pt idx="8025">
                  <c:v>5976.0420000000004</c:v>
                </c:pt>
                <c:pt idx="8026">
                  <c:v>5976.0810000000001</c:v>
                </c:pt>
                <c:pt idx="8027">
                  <c:v>5976.0620000000035</c:v>
                </c:pt>
                <c:pt idx="8028">
                  <c:v>5976.0340000000006</c:v>
                </c:pt>
                <c:pt idx="8029">
                  <c:v>5976.0839999999998</c:v>
                </c:pt>
                <c:pt idx="8030">
                  <c:v>5976.067</c:v>
                </c:pt>
                <c:pt idx="8031">
                  <c:v>5976.0910000000003</c:v>
                </c:pt>
                <c:pt idx="8032">
                  <c:v>5976.0940000000001</c:v>
                </c:pt>
                <c:pt idx="8033">
                  <c:v>5976.1170000000002</c:v>
                </c:pt>
                <c:pt idx="8034">
                  <c:v>5976.1090000000004</c:v>
                </c:pt>
                <c:pt idx="8035">
                  <c:v>5976.1260000000038</c:v>
                </c:pt>
                <c:pt idx="8036">
                  <c:v>5976.1500000000024</c:v>
                </c:pt>
                <c:pt idx="8037">
                  <c:v>5976.1330000000007</c:v>
                </c:pt>
                <c:pt idx="8038">
                  <c:v>5976.1320000000014</c:v>
                </c:pt>
                <c:pt idx="8039">
                  <c:v>5976.1290000000045</c:v>
                </c:pt>
                <c:pt idx="8040">
                  <c:v>5976.1490000000003</c:v>
                </c:pt>
                <c:pt idx="8041">
                  <c:v>5976.1860000000024</c:v>
                </c:pt>
                <c:pt idx="8042">
                  <c:v>5976.1810000000014</c:v>
                </c:pt>
                <c:pt idx="8043">
                  <c:v>5976.1730000000016</c:v>
                </c:pt>
                <c:pt idx="8044">
                  <c:v>5976.1850000000004</c:v>
                </c:pt>
                <c:pt idx="8045">
                  <c:v>5976.1900000000014</c:v>
                </c:pt>
                <c:pt idx="8046">
                  <c:v>5976.2030000000004</c:v>
                </c:pt>
                <c:pt idx="8047">
                  <c:v>5976.2140000000009</c:v>
                </c:pt>
                <c:pt idx="8048">
                  <c:v>5976.2020000000002</c:v>
                </c:pt>
                <c:pt idx="8049">
                  <c:v>5976.2580000000007</c:v>
                </c:pt>
                <c:pt idx="8050">
                  <c:v>5976.2670000000007</c:v>
                </c:pt>
                <c:pt idx="8051">
                  <c:v>5976.2270000000017</c:v>
                </c:pt>
                <c:pt idx="8052">
                  <c:v>5976.25</c:v>
                </c:pt>
                <c:pt idx="8053">
                  <c:v>5976.24</c:v>
                </c:pt>
                <c:pt idx="8054">
                  <c:v>5976.24</c:v>
                </c:pt>
                <c:pt idx="8055">
                  <c:v>5976.24</c:v>
                </c:pt>
                <c:pt idx="8056">
                  <c:v>5976.25</c:v>
                </c:pt>
                <c:pt idx="8057">
                  <c:v>5976.2820000000002</c:v>
                </c:pt>
                <c:pt idx="8058">
                  <c:v>5976.2560000000003</c:v>
                </c:pt>
                <c:pt idx="8059">
                  <c:v>5976.2889999999998</c:v>
                </c:pt>
                <c:pt idx="8060">
                  <c:v>5976.28</c:v>
                </c:pt>
                <c:pt idx="8061">
                  <c:v>5976.2970000000005</c:v>
                </c:pt>
                <c:pt idx="8062">
                  <c:v>5976.335</c:v>
                </c:pt>
                <c:pt idx="8063">
                  <c:v>5976.3260000000037</c:v>
                </c:pt>
                <c:pt idx="8064">
                  <c:v>5976.3310000000001</c:v>
                </c:pt>
                <c:pt idx="8065">
                  <c:v>5976.3390000000009</c:v>
                </c:pt>
                <c:pt idx="8066">
                  <c:v>5976.3180000000002</c:v>
                </c:pt>
                <c:pt idx="8067">
                  <c:v>5976.3720000000003</c:v>
                </c:pt>
                <c:pt idx="8068">
                  <c:v>5976.3420000000024</c:v>
                </c:pt>
                <c:pt idx="8069">
                  <c:v>5976.3730000000005</c:v>
                </c:pt>
                <c:pt idx="8070">
                  <c:v>5976.3180000000002</c:v>
                </c:pt>
                <c:pt idx="8071">
                  <c:v>5976.3490000000002</c:v>
                </c:pt>
                <c:pt idx="8072">
                  <c:v>5976.3720000000003</c:v>
                </c:pt>
                <c:pt idx="8073">
                  <c:v>5976.3940000000002</c:v>
                </c:pt>
                <c:pt idx="8074">
                  <c:v>5976.402</c:v>
                </c:pt>
                <c:pt idx="8075">
                  <c:v>5976.4110000000001</c:v>
                </c:pt>
                <c:pt idx="8076">
                  <c:v>5976.3940000000002</c:v>
                </c:pt>
                <c:pt idx="8077">
                  <c:v>5976.3970000000018</c:v>
                </c:pt>
                <c:pt idx="8078">
                  <c:v>5976.3910000000014</c:v>
                </c:pt>
                <c:pt idx="8079">
                  <c:v>5976.3980000000001</c:v>
                </c:pt>
                <c:pt idx="8080">
                  <c:v>5976.442</c:v>
                </c:pt>
                <c:pt idx="8081">
                  <c:v>5976.4429999999993</c:v>
                </c:pt>
                <c:pt idx="8082">
                  <c:v>5976.4280000000008</c:v>
                </c:pt>
                <c:pt idx="8083">
                  <c:v>5976.4250000000002</c:v>
                </c:pt>
                <c:pt idx="8084">
                  <c:v>5976.4389999999985</c:v>
                </c:pt>
                <c:pt idx="8085">
                  <c:v>5976.4250000000002</c:v>
                </c:pt>
                <c:pt idx="8086">
                  <c:v>5976.44</c:v>
                </c:pt>
                <c:pt idx="8087">
                  <c:v>5976.4339999999993</c:v>
                </c:pt>
                <c:pt idx="8088">
                  <c:v>5976.424</c:v>
                </c:pt>
                <c:pt idx="8089">
                  <c:v>5976.4859999999999</c:v>
                </c:pt>
                <c:pt idx="8090">
                  <c:v>5976.4810000000007</c:v>
                </c:pt>
                <c:pt idx="8091">
                  <c:v>5976.4630000000006</c:v>
                </c:pt>
                <c:pt idx="8092">
                  <c:v>5976.5070000000005</c:v>
                </c:pt>
                <c:pt idx="8093">
                  <c:v>5976.527</c:v>
                </c:pt>
                <c:pt idx="8094">
                  <c:v>5976.5560000000014</c:v>
                </c:pt>
                <c:pt idx="8095">
                  <c:v>5976.5260000000035</c:v>
                </c:pt>
                <c:pt idx="8096">
                  <c:v>5976.56</c:v>
                </c:pt>
                <c:pt idx="8097">
                  <c:v>5976.5749999999998</c:v>
                </c:pt>
                <c:pt idx="8098">
                  <c:v>5976.5820000000003</c:v>
                </c:pt>
                <c:pt idx="8099">
                  <c:v>5976.5620000000035</c:v>
                </c:pt>
                <c:pt idx="8100">
                  <c:v>5976.5960000000014</c:v>
                </c:pt>
                <c:pt idx="8101">
                  <c:v>5976.6120000000037</c:v>
                </c:pt>
                <c:pt idx="8102">
                  <c:v>5976.56</c:v>
                </c:pt>
                <c:pt idx="8103">
                  <c:v>5976.6270000000004</c:v>
                </c:pt>
                <c:pt idx="8104">
                  <c:v>5976.5930000000017</c:v>
                </c:pt>
                <c:pt idx="8105">
                  <c:v>5976.6100000000024</c:v>
                </c:pt>
                <c:pt idx="8106">
                  <c:v>5976.6130000000003</c:v>
                </c:pt>
                <c:pt idx="8107">
                  <c:v>5976.6020000000044</c:v>
                </c:pt>
                <c:pt idx="8108">
                  <c:v>5976.6090000000004</c:v>
                </c:pt>
                <c:pt idx="8109">
                  <c:v>5976.6390000000001</c:v>
                </c:pt>
                <c:pt idx="8110">
                  <c:v>5976.5830000000005</c:v>
                </c:pt>
                <c:pt idx="8111">
                  <c:v>5976.6030000000001</c:v>
                </c:pt>
                <c:pt idx="8112">
                  <c:v>5976.5890000000009</c:v>
                </c:pt>
                <c:pt idx="8113">
                  <c:v>5976.5870000000004</c:v>
                </c:pt>
                <c:pt idx="8114">
                  <c:v>5976.5970000000007</c:v>
                </c:pt>
                <c:pt idx="8115">
                  <c:v>5976.6250000000036</c:v>
                </c:pt>
                <c:pt idx="8116">
                  <c:v>5976.6470000000018</c:v>
                </c:pt>
                <c:pt idx="8117">
                  <c:v>5976.643</c:v>
                </c:pt>
                <c:pt idx="8118">
                  <c:v>5976.6250000000036</c:v>
                </c:pt>
                <c:pt idx="8119">
                  <c:v>5976.64</c:v>
                </c:pt>
                <c:pt idx="8120">
                  <c:v>5976.6480000000001</c:v>
                </c:pt>
                <c:pt idx="8121">
                  <c:v>5976.6540000000014</c:v>
                </c:pt>
                <c:pt idx="8122">
                  <c:v>5976.6750000000002</c:v>
                </c:pt>
                <c:pt idx="8123">
                  <c:v>5976.6610000000037</c:v>
                </c:pt>
                <c:pt idx="8124">
                  <c:v>5976.6720000000014</c:v>
                </c:pt>
                <c:pt idx="8125">
                  <c:v>5976.6670000000004</c:v>
                </c:pt>
                <c:pt idx="8126">
                  <c:v>5976.6790000000001</c:v>
                </c:pt>
                <c:pt idx="8127">
                  <c:v>5976.7130000000006</c:v>
                </c:pt>
                <c:pt idx="8128">
                  <c:v>5976.6790000000001</c:v>
                </c:pt>
                <c:pt idx="8129">
                  <c:v>5976.7040000000006</c:v>
                </c:pt>
                <c:pt idx="8130">
                  <c:v>5976.7120000000004</c:v>
                </c:pt>
                <c:pt idx="8131">
                  <c:v>5976.7</c:v>
                </c:pt>
                <c:pt idx="8132">
                  <c:v>5976.6810000000014</c:v>
                </c:pt>
                <c:pt idx="8133">
                  <c:v>5976.732</c:v>
                </c:pt>
                <c:pt idx="8134">
                  <c:v>5976.7240000000002</c:v>
                </c:pt>
                <c:pt idx="8135">
                  <c:v>5976.7050000000008</c:v>
                </c:pt>
                <c:pt idx="8136">
                  <c:v>5976.7490000000007</c:v>
                </c:pt>
                <c:pt idx="8137">
                  <c:v>5976.7550000000001</c:v>
                </c:pt>
                <c:pt idx="8138">
                  <c:v>5976.7280000000001</c:v>
                </c:pt>
                <c:pt idx="8139">
                  <c:v>5976.7449999999999</c:v>
                </c:pt>
                <c:pt idx="8140">
                  <c:v>5976.7490000000007</c:v>
                </c:pt>
                <c:pt idx="8141">
                  <c:v>5976.7530000000015</c:v>
                </c:pt>
                <c:pt idx="8142">
                  <c:v>5976.7650000000003</c:v>
                </c:pt>
                <c:pt idx="8143">
                  <c:v>5976.7829999999994</c:v>
                </c:pt>
                <c:pt idx="8144">
                  <c:v>5976.768</c:v>
                </c:pt>
                <c:pt idx="8145">
                  <c:v>5976.7560000000003</c:v>
                </c:pt>
                <c:pt idx="8146">
                  <c:v>5976.7760000000007</c:v>
                </c:pt>
                <c:pt idx="8147">
                  <c:v>5976.759</c:v>
                </c:pt>
                <c:pt idx="8148">
                  <c:v>5976.79</c:v>
                </c:pt>
                <c:pt idx="8149">
                  <c:v>5976.8050000000003</c:v>
                </c:pt>
                <c:pt idx="8150">
                  <c:v>5976.79</c:v>
                </c:pt>
                <c:pt idx="8151">
                  <c:v>5976.81</c:v>
                </c:pt>
                <c:pt idx="8152">
                  <c:v>5976.7930000000006</c:v>
                </c:pt>
                <c:pt idx="8153">
                  <c:v>5976.835</c:v>
                </c:pt>
                <c:pt idx="8154">
                  <c:v>5976.7979999999998</c:v>
                </c:pt>
                <c:pt idx="8155">
                  <c:v>5976.8110000000024</c:v>
                </c:pt>
                <c:pt idx="8156">
                  <c:v>5976.808</c:v>
                </c:pt>
                <c:pt idx="8157">
                  <c:v>5976.8060000000014</c:v>
                </c:pt>
                <c:pt idx="8158">
                  <c:v>5976.83</c:v>
                </c:pt>
                <c:pt idx="8159">
                  <c:v>5976.8410000000003</c:v>
                </c:pt>
                <c:pt idx="8160">
                  <c:v>5976.8440000000001</c:v>
                </c:pt>
                <c:pt idx="8161">
                  <c:v>5976.8450000000003</c:v>
                </c:pt>
                <c:pt idx="8162">
                  <c:v>5976.8490000000002</c:v>
                </c:pt>
                <c:pt idx="8163">
                  <c:v>5976.8970000000018</c:v>
                </c:pt>
                <c:pt idx="8164">
                  <c:v>5976.8550000000014</c:v>
                </c:pt>
                <c:pt idx="8165">
                  <c:v>5976.87</c:v>
                </c:pt>
                <c:pt idx="8166">
                  <c:v>5976.8540000000003</c:v>
                </c:pt>
                <c:pt idx="8167">
                  <c:v>5976.8670000000002</c:v>
                </c:pt>
                <c:pt idx="8168">
                  <c:v>5976.8540000000003</c:v>
                </c:pt>
                <c:pt idx="8169">
                  <c:v>5976.8720000000003</c:v>
                </c:pt>
                <c:pt idx="8170">
                  <c:v>5976.9010000000007</c:v>
                </c:pt>
                <c:pt idx="8171">
                  <c:v>5976.8660000000036</c:v>
                </c:pt>
                <c:pt idx="8172">
                  <c:v>5976.8690000000024</c:v>
                </c:pt>
                <c:pt idx="8173">
                  <c:v>5976.9079999999994</c:v>
                </c:pt>
                <c:pt idx="8174">
                  <c:v>5976.8940000000002</c:v>
                </c:pt>
                <c:pt idx="8175">
                  <c:v>5976.8970000000018</c:v>
                </c:pt>
                <c:pt idx="8176">
                  <c:v>5976.8920000000035</c:v>
                </c:pt>
                <c:pt idx="8177">
                  <c:v>5976.9210000000003</c:v>
                </c:pt>
                <c:pt idx="8178">
                  <c:v>5976.8920000000035</c:v>
                </c:pt>
                <c:pt idx="8179">
                  <c:v>5976.9170000000004</c:v>
                </c:pt>
                <c:pt idx="8180">
                  <c:v>5976.915</c:v>
                </c:pt>
                <c:pt idx="8181">
                  <c:v>5976.9079999999994</c:v>
                </c:pt>
                <c:pt idx="8182">
                  <c:v>5976.9010000000007</c:v>
                </c:pt>
                <c:pt idx="8183">
                  <c:v>5976.9260000000004</c:v>
                </c:pt>
                <c:pt idx="8184">
                  <c:v>5976.9059999999999</c:v>
                </c:pt>
                <c:pt idx="8185">
                  <c:v>5976.9230000000016</c:v>
                </c:pt>
                <c:pt idx="8186">
                  <c:v>5976.9789999999994</c:v>
                </c:pt>
                <c:pt idx="8187">
                  <c:v>5976.9369999999999</c:v>
                </c:pt>
                <c:pt idx="8188">
                  <c:v>5976.9049999999997</c:v>
                </c:pt>
                <c:pt idx="8189">
                  <c:v>5976.9560000000001</c:v>
                </c:pt>
                <c:pt idx="8190">
                  <c:v>5976.9520000000002</c:v>
                </c:pt>
                <c:pt idx="8191">
                  <c:v>5976.9610000000002</c:v>
                </c:pt>
                <c:pt idx="8192">
                  <c:v>5976.9830000000002</c:v>
                </c:pt>
                <c:pt idx="8193">
                  <c:v>5976.9710000000005</c:v>
                </c:pt>
                <c:pt idx="8194">
                  <c:v>5977.0030000000015</c:v>
                </c:pt>
                <c:pt idx="8195">
                  <c:v>5976.9699999999993</c:v>
                </c:pt>
                <c:pt idx="8196">
                  <c:v>5976.9969999999994</c:v>
                </c:pt>
                <c:pt idx="8197">
                  <c:v>5976.982</c:v>
                </c:pt>
                <c:pt idx="8198">
                  <c:v>5976.9749999999995</c:v>
                </c:pt>
                <c:pt idx="8199">
                  <c:v>5976.9890000000005</c:v>
                </c:pt>
                <c:pt idx="8200">
                  <c:v>5976.99</c:v>
                </c:pt>
                <c:pt idx="8201">
                  <c:v>5977.0250000000024</c:v>
                </c:pt>
                <c:pt idx="8202">
                  <c:v>5976.9939999999997</c:v>
                </c:pt>
                <c:pt idx="8203">
                  <c:v>5976.991</c:v>
                </c:pt>
                <c:pt idx="8204">
                  <c:v>5977.0290000000014</c:v>
                </c:pt>
                <c:pt idx="8205">
                  <c:v>5976.9920000000002</c:v>
                </c:pt>
                <c:pt idx="8206">
                  <c:v>5977.0210000000034</c:v>
                </c:pt>
                <c:pt idx="8207">
                  <c:v>5977.0020000000004</c:v>
                </c:pt>
                <c:pt idx="8208">
                  <c:v>5977.0030000000015</c:v>
                </c:pt>
                <c:pt idx="8209">
                  <c:v>5977.06</c:v>
                </c:pt>
                <c:pt idx="8210">
                  <c:v>5977.0610000000024</c:v>
                </c:pt>
                <c:pt idx="8211">
                  <c:v>5977.0080000000007</c:v>
                </c:pt>
                <c:pt idx="8212">
                  <c:v>5977.0190000000002</c:v>
                </c:pt>
                <c:pt idx="8213">
                  <c:v>5977.0550000000003</c:v>
                </c:pt>
                <c:pt idx="8214">
                  <c:v>5977.0430000000006</c:v>
                </c:pt>
                <c:pt idx="8215">
                  <c:v>5977.058</c:v>
                </c:pt>
                <c:pt idx="8216">
                  <c:v>5977.0329999999994</c:v>
                </c:pt>
                <c:pt idx="8217">
                  <c:v>5977.0560000000014</c:v>
                </c:pt>
                <c:pt idx="8218">
                  <c:v>5977.0620000000035</c:v>
                </c:pt>
                <c:pt idx="8219">
                  <c:v>5977.0790000000006</c:v>
                </c:pt>
                <c:pt idx="8220">
                  <c:v>5977.0910000000003</c:v>
                </c:pt>
                <c:pt idx="8221">
                  <c:v>5977.0560000000014</c:v>
                </c:pt>
                <c:pt idx="8222">
                  <c:v>5977.09</c:v>
                </c:pt>
                <c:pt idx="8223">
                  <c:v>5977.1020000000044</c:v>
                </c:pt>
                <c:pt idx="8224">
                  <c:v>5977.0830000000005</c:v>
                </c:pt>
                <c:pt idx="8225">
                  <c:v>5977.1</c:v>
                </c:pt>
                <c:pt idx="8226">
                  <c:v>5977.0769999999993</c:v>
                </c:pt>
                <c:pt idx="8227">
                  <c:v>5977.1030000000001</c:v>
                </c:pt>
                <c:pt idx="8228">
                  <c:v>5977.1040000000003</c:v>
                </c:pt>
                <c:pt idx="8229">
                  <c:v>5977.1040000000003</c:v>
                </c:pt>
                <c:pt idx="8230">
                  <c:v>5977.1410000000014</c:v>
                </c:pt>
                <c:pt idx="8231">
                  <c:v>5977.1460000000034</c:v>
                </c:pt>
                <c:pt idx="8232">
                  <c:v>5977.143</c:v>
                </c:pt>
                <c:pt idx="8233">
                  <c:v>5977.1460000000034</c:v>
                </c:pt>
                <c:pt idx="8234">
                  <c:v>5977.1360000000004</c:v>
                </c:pt>
                <c:pt idx="8235">
                  <c:v>5977.1620000000039</c:v>
                </c:pt>
                <c:pt idx="8236">
                  <c:v>5977.1460000000034</c:v>
                </c:pt>
                <c:pt idx="8237">
                  <c:v>5977.1950000000024</c:v>
                </c:pt>
                <c:pt idx="8238">
                  <c:v>5977.1570000000002</c:v>
                </c:pt>
                <c:pt idx="8239">
                  <c:v>5977.1920000000036</c:v>
                </c:pt>
                <c:pt idx="8240">
                  <c:v>5977.1960000000036</c:v>
                </c:pt>
                <c:pt idx="8241">
                  <c:v>5977.18</c:v>
                </c:pt>
                <c:pt idx="8242">
                  <c:v>5977.1810000000014</c:v>
                </c:pt>
                <c:pt idx="8243">
                  <c:v>5977.1950000000024</c:v>
                </c:pt>
                <c:pt idx="8244">
                  <c:v>5977.2280000000001</c:v>
                </c:pt>
                <c:pt idx="8245">
                  <c:v>5977.2250000000004</c:v>
                </c:pt>
                <c:pt idx="8246">
                  <c:v>5977.2079999999996</c:v>
                </c:pt>
                <c:pt idx="8247">
                  <c:v>5977.22</c:v>
                </c:pt>
                <c:pt idx="8248">
                  <c:v>5977.2330000000002</c:v>
                </c:pt>
                <c:pt idx="8249">
                  <c:v>5977.2270000000017</c:v>
                </c:pt>
                <c:pt idx="8250">
                  <c:v>5977.2110000000002</c:v>
                </c:pt>
                <c:pt idx="8251">
                  <c:v>5977.2220000000034</c:v>
                </c:pt>
                <c:pt idx="8252">
                  <c:v>5977.2369999999992</c:v>
                </c:pt>
                <c:pt idx="8253">
                  <c:v>5977.24</c:v>
                </c:pt>
                <c:pt idx="8254">
                  <c:v>5977.2490000000007</c:v>
                </c:pt>
                <c:pt idx="8255">
                  <c:v>5977.2660000000014</c:v>
                </c:pt>
                <c:pt idx="8256">
                  <c:v>5977.2510000000002</c:v>
                </c:pt>
                <c:pt idx="8257">
                  <c:v>5977.2690000000002</c:v>
                </c:pt>
                <c:pt idx="8258">
                  <c:v>5977.2539999999999</c:v>
                </c:pt>
                <c:pt idx="8259">
                  <c:v>5977.2860000000001</c:v>
                </c:pt>
                <c:pt idx="8260">
                  <c:v>5977.3060000000014</c:v>
                </c:pt>
                <c:pt idx="8261">
                  <c:v>5977.2699999999995</c:v>
                </c:pt>
                <c:pt idx="8262">
                  <c:v>5977.2339999999995</c:v>
                </c:pt>
                <c:pt idx="8263">
                  <c:v>5977.2610000000004</c:v>
                </c:pt>
                <c:pt idx="8264">
                  <c:v>5977.2170000000015</c:v>
                </c:pt>
                <c:pt idx="8265">
                  <c:v>5977.2310000000007</c:v>
                </c:pt>
                <c:pt idx="8266">
                  <c:v>5977.22</c:v>
                </c:pt>
                <c:pt idx="8267">
                  <c:v>5977.2369999999992</c:v>
                </c:pt>
                <c:pt idx="8268">
                  <c:v>5977.232</c:v>
                </c:pt>
                <c:pt idx="8269">
                  <c:v>5977.22</c:v>
                </c:pt>
                <c:pt idx="8270">
                  <c:v>5977.259</c:v>
                </c:pt>
                <c:pt idx="8271">
                  <c:v>5977.2560000000003</c:v>
                </c:pt>
                <c:pt idx="8272">
                  <c:v>5977.26</c:v>
                </c:pt>
                <c:pt idx="8273">
                  <c:v>5977.2630000000017</c:v>
                </c:pt>
                <c:pt idx="8274">
                  <c:v>5977.2719999999999</c:v>
                </c:pt>
                <c:pt idx="8275">
                  <c:v>5977.25</c:v>
                </c:pt>
                <c:pt idx="8276">
                  <c:v>5977.26</c:v>
                </c:pt>
                <c:pt idx="8277">
                  <c:v>5977.2630000000017</c:v>
                </c:pt>
                <c:pt idx="8278">
                  <c:v>5977.2809999999999</c:v>
                </c:pt>
                <c:pt idx="8279">
                  <c:v>5977.2820000000002</c:v>
                </c:pt>
                <c:pt idx="8280">
                  <c:v>5977.3180000000002</c:v>
                </c:pt>
                <c:pt idx="8281">
                  <c:v>5977.2930000000006</c:v>
                </c:pt>
                <c:pt idx="8282">
                  <c:v>5977.2750000000005</c:v>
                </c:pt>
                <c:pt idx="8283">
                  <c:v>5977.2910000000002</c:v>
                </c:pt>
                <c:pt idx="8284">
                  <c:v>5977.2920000000004</c:v>
                </c:pt>
                <c:pt idx="8285">
                  <c:v>5977.308</c:v>
                </c:pt>
                <c:pt idx="8286">
                  <c:v>5977.3390000000009</c:v>
                </c:pt>
                <c:pt idx="8287">
                  <c:v>5977.3210000000036</c:v>
                </c:pt>
                <c:pt idx="8288">
                  <c:v>5977.3060000000014</c:v>
                </c:pt>
                <c:pt idx="8289">
                  <c:v>5977.3030000000008</c:v>
                </c:pt>
                <c:pt idx="8290">
                  <c:v>5977.3140000000003</c:v>
                </c:pt>
                <c:pt idx="8291">
                  <c:v>5977.317</c:v>
                </c:pt>
                <c:pt idx="8292">
                  <c:v>5977.3050000000003</c:v>
                </c:pt>
                <c:pt idx="8293">
                  <c:v>5977.3310000000001</c:v>
                </c:pt>
                <c:pt idx="8294">
                  <c:v>5977.3160000000034</c:v>
                </c:pt>
                <c:pt idx="8295">
                  <c:v>5977.3020000000024</c:v>
                </c:pt>
                <c:pt idx="8296">
                  <c:v>5977.3180000000002</c:v>
                </c:pt>
                <c:pt idx="8297">
                  <c:v>5977.3530000000001</c:v>
                </c:pt>
                <c:pt idx="8298">
                  <c:v>5977.3290000000034</c:v>
                </c:pt>
                <c:pt idx="8299">
                  <c:v>5977.3270000000002</c:v>
                </c:pt>
                <c:pt idx="8300">
                  <c:v>5977.3339999999998</c:v>
                </c:pt>
                <c:pt idx="8301">
                  <c:v>5977.3220000000038</c:v>
                </c:pt>
                <c:pt idx="8302">
                  <c:v>5977.3470000000007</c:v>
                </c:pt>
                <c:pt idx="8303">
                  <c:v>5977.3760000000002</c:v>
                </c:pt>
                <c:pt idx="8304">
                  <c:v>5977.357</c:v>
                </c:pt>
                <c:pt idx="8305">
                  <c:v>5977.3420000000024</c:v>
                </c:pt>
                <c:pt idx="8306">
                  <c:v>5977.37</c:v>
                </c:pt>
                <c:pt idx="8307">
                  <c:v>5977.3740000000007</c:v>
                </c:pt>
                <c:pt idx="8308">
                  <c:v>5977.3760000000002</c:v>
                </c:pt>
                <c:pt idx="8309">
                  <c:v>5977.3960000000034</c:v>
                </c:pt>
                <c:pt idx="8310">
                  <c:v>5977.3730000000005</c:v>
                </c:pt>
                <c:pt idx="8311">
                  <c:v>5977.3590000000004</c:v>
                </c:pt>
                <c:pt idx="8312">
                  <c:v>5977.3650000000034</c:v>
                </c:pt>
                <c:pt idx="8313">
                  <c:v>5977.3690000000024</c:v>
                </c:pt>
                <c:pt idx="8314">
                  <c:v>5977.3520000000044</c:v>
                </c:pt>
                <c:pt idx="8315">
                  <c:v>5977.4110000000001</c:v>
                </c:pt>
                <c:pt idx="8316">
                  <c:v>5977.3710000000001</c:v>
                </c:pt>
                <c:pt idx="8317">
                  <c:v>5977.3660000000036</c:v>
                </c:pt>
                <c:pt idx="8318">
                  <c:v>5977.3820000000014</c:v>
                </c:pt>
                <c:pt idx="8319">
                  <c:v>5977.39</c:v>
                </c:pt>
                <c:pt idx="8320">
                  <c:v>5977.3920000000035</c:v>
                </c:pt>
                <c:pt idx="8321">
                  <c:v>5977.4260000000004</c:v>
                </c:pt>
                <c:pt idx="8322">
                  <c:v>5977.3980000000001</c:v>
                </c:pt>
                <c:pt idx="8323">
                  <c:v>5977.4429999999993</c:v>
                </c:pt>
                <c:pt idx="8324">
                  <c:v>5977.3980000000001</c:v>
                </c:pt>
                <c:pt idx="8325">
                  <c:v>5977.4220000000014</c:v>
                </c:pt>
                <c:pt idx="8326">
                  <c:v>5977.42</c:v>
                </c:pt>
                <c:pt idx="8327">
                  <c:v>5977.4120000000003</c:v>
                </c:pt>
                <c:pt idx="8328">
                  <c:v>5977.4260000000004</c:v>
                </c:pt>
                <c:pt idx="8329">
                  <c:v>5977.4670000000015</c:v>
                </c:pt>
                <c:pt idx="8330">
                  <c:v>5977.4489999999996</c:v>
                </c:pt>
                <c:pt idx="8331">
                  <c:v>5977.4329999999991</c:v>
                </c:pt>
                <c:pt idx="8332">
                  <c:v>5977.4520000000002</c:v>
                </c:pt>
                <c:pt idx="8333">
                  <c:v>5977.4670000000015</c:v>
                </c:pt>
                <c:pt idx="8334">
                  <c:v>5977.4470000000001</c:v>
                </c:pt>
                <c:pt idx="8335">
                  <c:v>5977.4540000000006</c:v>
                </c:pt>
                <c:pt idx="8336">
                  <c:v>5977.4579999999996</c:v>
                </c:pt>
                <c:pt idx="8337">
                  <c:v>5977.4579999999996</c:v>
                </c:pt>
                <c:pt idx="8338">
                  <c:v>5977.4389999999985</c:v>
                </c:pt>
                <c:pt idx="8339">
                  <c:v>5977.4720000000007</c:v>
                </c:pt>
                <c:pt idx="8340">
                  <c:v>5977.4660000000003</c:v>
                </c:pt>
                <c:pt idx="8341">
                  <c:v>5977.4759999999997</c:v>
                </c:pt>
                <c:pt idx="8342">
                  <c:v>5977.4630000000006</c:v>
                </c:pt>
                <c:pt idx="8343">
                  <c:v>5977.5020000000004</c:v>
                </c:pt>
                <c:pt idx="8344">
                  <c:v>5977.4859999999999</c:v>
                </c:pt>
                <c:pt idx="8345">
                  <c:v>5977.491</c:v>
                </c:pt>
                <c:pt idx="8346">
                  <c:v>5977.509</c:v>
                </c:pt>
                <c:pt idx="8347">
                  <c:v>5977.5020000000004</c:v>
                </c:pt>
                <c:pt idx="8348">
                  <c:v>5977.5050000000001</c:v>
                </c:pt>
                <c:pt idx="8349">
                  <c:v>5977.5140000000001</c:v>
                </c:pt>
                <c:pt idx="8350">
                  <c:v>5977.5039999999999</c:v>
                </c:pt>
                <c:pt idx="8351">
                  <c:v>5977.5140000000001</c:v>
                </c:pt>
                <c:pt idx="8352">
                  <c:v>5977.5020000000004</c:v>
                </c:pt>
                <c:pt idx="8353">
                  <c:v>5977.5320000000002</c:v>
                </c:pt>
                <c:pt idx="8354">
                  <c:v>5977.5260000000035</c:v>
                </c:pt>
                <c:pt idx="8355">
                  <c:v>5977.5430000000006</c:v>
                </c:pt>
                <c:pt idx="8356">
                  <c:v>5977.567</c:v>
                </c:pt>
                <c:pt idx="8357">
                  <c:v>5977.576</c:v>
                </c:pt>
                <c:pt idx="8358">
                  <c:v>5977.5379999999996</c:v>
                </c:pt>
                <c:pt idx="8359">
                  <c:v>5977.5769999999993</c:v>
                </c:pt>
                <c:pt idx="8360">
                  <c:v>5977.5739999999996</c:v>
                </c:pt>
                <c:pt idx="8361">
                  <c:v>5977.5830000000005</c:v>
                </c:pt>
                <c:pt idx="8362">
                  <c:v>5977.5890000000009</c:v>
                </c:pt>
                <c:pt idx="8363">
                  <c:v>5977.6180000000004</c:v>
                </c:pt>
                <c:pt idx="8364">
                  <c:v>5977.6020000000044</c:v>
                </c:pt>
                <c:pt idx="8365">
                  <c:v>5977.6050000000014</c:v>
                </c:pt>
                <c:pt idx="8366">
                  <c:v>5977.6040000000003</c:v>
                </c:pt>
                <c:pt idx="8367">
                  <c:v>5977.6200000000035</c:v>
                </c:pt>
                <c:pt idx="8368">
                  <c:v>5977.6080000000002</c:v>
                </c:pt>
                <c:pt idx="8369">
                  <c:v>5977.6230000000023</c:v>
                </c:pt>
                <c:pt idx="8370">
                  <c:v>5977.6170000000002</c:v>
                </c:pt>
                <c:pt idx="8371">
                  <c:v>5977.6320000000014</c:v>
                </c:pt>
                <c:pt idx="8372">
                  <c:v>5977.6290000000045</c:v>
                </c:pt>
                <c:pt idx="8373">
                  <c:v>5977.6490000000003</c:v>
                </c:pt>
                <c:pt idx="8374">
                  <c:v>5977.6220000000039</c:v>
                </c:pt>
                <c:pt idx="8375">
                  <c:v>5977.6440000000002</c:v>
                </c:pt>
                <c:pt idx="8376">
                  <c:v>5977.6540000000014</c:v>
                </c:pt>
                <c:pt idx="8377">
                  <c:v>5977.6660000000038</c:v>
                </c:pt>
                <c:pt idx="8378">
                  <c:v>5977.6690000000035</c:v>
                </c:pt>
                <c:pt idx="8379">
                  <c:v>5977.6970000000001</c:v>
                </c:pt>
                <c:pt idx="8380">
                  <c:v>5977.6540000000014</c:v>
                </c:pt>
                <c:pt idx="8381">
                  <c:v>5977.6850000000004</c:v>
                </c:pt>
                <c:pt idx="8382">
                  <c:v>5977.6850000000004</c:v>
                </c:pt>
                <c:pt idx="8383">
                  <c:v>5977.6990000000014</c:v>
                </c:pt>
                <c:pt idx="8384">
                  <c:v>5977.6760000000004</c:v>
                </c:pt>
                <c:pt idx="8385">
                  <c:v>5977.67</c:v>
                </c:pt>
                <c:pt idx="8386">
                  <c:v>5977.67</c:v>
                </c:pt>
                <c:pt idx="8387">
                  <c:v>5977.7140000000009</c:v>
                </c:pt>
                <c:pt idx="8388">
                  <c:v>5977.7</c:v>
                </c:pt>
                <c:pt idx="8389">
                  <c:v>5977.7079999999996</c:v>
                </c:pt>
                <c:pt idx="8390">
                  <c:v>5977.6900000000014</c:v>
                </c:pt>
                <c:pt idx="8391">
                  <c:v>5977.701</c:v>
                </c:pt>
                <c:pt idx="8392">
                  <c:v>5977.7060000000001</c:v>
                </c:pt>
                <c:pt idx="8393">
                  <c:v>5977.71</c:v>
                </c:pt>
                <c:pt idx="8394">
                  <c:v>5977.7089999999998</c:v>
                </c:pt>
                <c:pt idx="8395">
                  <c:v>5977.73</c:v>
                </c:pt>
                <c:pt idx="8396">
                  <c:v>5977.7879999999996</c:v>
                </c:pt>
                <c:pt idx="8397">
                  <c:v>5977.7349999999997</c:v>
                </c:pt>
                <c:pt idx="8398">
                  <c:v>5977.7520000000004</c:v>
                </c:pt>
                <c:pt idx="8399">
                  <c:v>5977.74</c:v>
                </c:pt>
                <c:pt idx="8400">
                  <c:v>5977.7630000000017</c:v>
                </c:pt>
                <c:pt idx="8401">
                  <c:v>5977.75</c:v>
                </c:pt>
                <c:pt idx="8402">
                  <c:v>5977.7829999999994</c:v>
                </c:pt>
                <c:pt idx="8403">
                  <c:v>5977.7809999999999</c:v>
                </c:pt>
                <c:pt idx="8404">
                  <c:v>5977.7640000000001</c:v>
                </c:pt>
                <c:pt idx="8405">
                  <c:v>5977.7420000000002</c:v>
                </c:pt>
                <c:pt idx="8406">
                  <c:v>5977.7790000000005</c:v>
                </c:pt>
                <c:pt idx="8407">
                  <c:v>5977.7809999999999</c:v>
                </c:pt>
                <c:pt idx="8408">
                  <c:v>5977.7820000000002</c:v>
                </c:pt>
                <c:pt idx="8409">
                  <c:v>5977.7699999999995</c:v>
                </c:pt>
                <c:pt idx="8410">
                  <c:v>5977.7840000000006</c:v>
                </c:pt>
                <c:pt idx="8411">
                  <c:v>5977.78</c:v>
                </c:pt>
                <c:pt idx="8412">
                  <c:v>5977.8040000000001</c:v>
                </c:pt>
                <c:pt idx="8413">
                  <c:v>5977.8230000000003</c:v>
                </c:pt>
                <c:pt idx="8414">
                  <c:v>5977.7920000000004</c:v>
                </c:pt>
                <c:pt idx="8415">
                  <c:v>5977.8280000000004</c:v>
                </c:pt>
                <c:pt idx="8416">
                  <c:v>5977.8360000000002</c:v>
                </c:pt>
                <c:pt idx="8417">
                  <c:v>5977.7970000000005</c:v>
                </c:pt>
                <c:pt idx="8418">
                  <c:v>5977.799</c:v>
                </c:pt>
                <c:pt idx="8419">
                  <c:v>5977.8330000000005</c:v>
                </c:pt>
                <c:pt idx="8420">
                  <c:v>5977.817</c:v>
                </c:pt>
                <c:pt idx="8421">
                  <c:v>5977.8030000000008</c:v>
                </c:pt>
                <c:pt idx="8422">
                  <c:v>5977.8</c:v>
                </c:pt>
                <c:pt idx="8423">
                  <c:v>5977.8360000000002</c:v>
                </c:pt>
                <c:pt idx="8424">
                  <c:v>5977.8260000000037</c:v>
                </c:pt>
                <c:pt idx="8425">
                  <c:v>5977.7920000000004</c:v>
                </c:pt>
                <c:pt idx="8426">
                  <c:v>5977.8270000000002</c:v>
                </c:pt>
                <c:pt idx="8427">
                  <c:v>5977.835</c:v>
                </c:pt>
                <c:pt idx="8428">
                  <c:v>5977.8250000000044</c:v>
                </c:pt>
                <c:pt idx="8429">
                  <c:v>5977.8460000000014</c:v>
                </c:pt>
                <c:pt idx="8430">
                  <c:v>5977.857</c:v>
                </c:pt>
                <c:pt idx="8431">
                  <c:v>5977.8290000000034</c:v>
                </c:pt>
                <c:pt idx="8432">
                  <c:v>5977.8540000000003</c:v>
                </c:pt>
                <c:pt idx="8433">
                  <c:v>5977.8240000000014</c:v>
                </c:pt>
                <c:pt idx="8434">
                  <c:v>5977.8390000000009</c:v>
                </c:pt>
                <c:pt idx="8435">
                  <c:v>5977.83</c:v>
                </c:pt>
                <c:pt idx="8436">
                  <c:v>5977.8550000000014</c:v>
                </c:pt>
                <c:pt idx="8437">
                  <c:v>5977.8630000000003</c:v>
                </c:pt>
                <c:pt idx="8438">
                  <c:v>5977.8330000000005</c:v>
                </c:pt>
                <c:pt idx="8439">
                  <c:v>5977.8420000000024</c:v>
                </c:pt>
                <c:pt idx="8440">
                  <c:v>5977.835</c:v>
                </c:pt>
                <c:pt idx="8441">
                  <c:v>5977.8890000000001</c:v>
                </c:pt>
                <c:pt idx="8442">
                  <c:v>5977.8650000000034</c:v>
                </c:pt>
                <c:pt idx="8443">
                  <c:v>5977.8980000000001</c:v>
                </c:pt>
                <c:pt idx="8444">
                  <c:v>5977.8760000000002</c:v>
                </c:pt>
                <c:pt idx="8445">
                  <c:v>5977.9010000000007</c:v>
                </c:pt>
                <c:pt idx="8446">
                  <c:v>5977.9069999999992</c:v>
                </c:pt>
                <c:pt idx="8447">
                  <c:v>5977.9260000000004</c:v>
                </c:pt>
                <c:pt idx="8448">
                  <c:v>5977.9010000000007</c:v>
                </c:pt>
                <c:pt idx="8449">
                  <c:v>5977.9309999999996</c:v>
                </c:pt>
                <c:pt idx="8450">
                  <c:v>5977.9540000000006</c:v>
                </c:pt>
                <c:pt idx="8451">
                  <c:v>5977.9749999999995</c:v>
                </c:pt>
                <c:pt idx="8452">
                  <c:v>5977.9560000000001</c:v>
                </c:pt>
                <c:pt idx="8453">
                  <c:v>5977.9720000000007</c:v>
                </c:pt>
                <c:pt idx="8454">
                  <c:v>5977.9530000000004</c:v>
                </c:pt>
                <c:pt idx="8455">
                  <c:v>5977.9929999999995</c:v>
                </c:pt>
                <c:pt idx="8456">
                  <c:v>5977.9759999999997</c:v>
                </c:pt>
                <c:pt idx="8457">
                  <c:v>5978.0060000000003</c:v>
                </c:pt>
                <c:pt idx="8458">
                  <c:v>5977.991</c:v>
                </c:pt>
                <c:pt idx="8459">
                  <c:v>5977.9969999999994</c:v>
                </c:pt>
                <c:pt idx="8460">
                  <c:v>5978.0010000000002</c:v>
                </c:pt>
                <c:pt idx="8461">
                  <c:v>5978.0370000000003</c:v>
                </c:pt>
                <c:pt idx="8462">
                  <c:v>5978.03</c:v>
                </c:pt>
                <c:pt idx="8463">
                  <c:v>5978.0360000000001</c:v>
                </c:pt>
                <c:pt idx="8464">
                  <c:v>5978.0080000000007</c:v>
                </c:pt>
                <c:pt idx="8465">
                  <c:v>5978.0329999999994</c:v>
                </c:pt>
                <c:pt idx="8466">
                  <c:v>5978.0560000000014</c:v>
                </c:pt>
                <c:pt idx="8467">
                  <c:v>5978.0010000000002</c:v>
                </c:pt>
                <c:pt idx="8468">
                  <c:v>5978.0329999999994</c:v>
                </c:pt>
                <c:pt idx="8469">
                  <c:v>5978.0450000000001</c:v>
                </c:pt>
                <c:pt idx="8470">
                  <c:v>5978.0440000000008</c:v>
                </c:pt>
                <c:pt idx="8471">
                  <c:v>5978.0570000000016</c:v>
                </c:pt>
                <c:pt idx="8472">
                  <c:v>5978.0379999999996</c:v>
                </c:pt>
                <c:pt idx="8473">
                  <c:v>5978.06</c:v>
                </c:pt>
                <c:pt idx="8474">
                  <c:v>5978.0350000000008</c:v>
                </c:pt>
                <c:pt idx="8475">
                  <c:v>5978.0810000000001</c:v>
                </c:pt>
                <c:pt idx="8476">
                  <c:v>5978.0309999999999</c:v>
                </c:pt>
                <c:pt idx="8477">
                  <c:v>5978.0690000000004</c:v>
                </c:pt>
                <c:pt idx="8478">
                  <c:v>5978.0680000000002</c:v>
                </c:pt>
                <c:pt idx="8479">
                  <c:v>5978.06</c:v>
                </c:pt>
                <c:pt idx="8480">
                  <c:v>5978.0839999999998</c:v>
                </c:pt>
                <c:pt idx="8481">
                  <c:v>5978.0940000000001</c:v>
                </c:pt>
                <c:pt idx="8482">
                  <c:v>5978.0790000000006</c:v>
                </c:pt>
                <c:pt idx="8483">
                  <c:v>5978.0940000000001</c:v>
                </c:pt>
                <c:pt idx="8484">
                  <c:v>5978.1140000000014</c:v>
                </c:pt>
                <c:pt idx="8485">
                  <c:v>5978.1050000000014</c:v>
                </c:pt>
                <c:pt idx="8486">
                  <c:v>5978.098</c:v>
                </c:pt>
                <c:pt idx="8487">
                  <c:v>5978.1190000000024</c:v>
                </c:pt>
                <c:pt idx="8488">
                  <c:v>5978.1320000000014</c:v>
                </c:pt>
                <c:pt idx="8489">
                  <c:v>5978.1270000000004</c:v>
                </c:pt>
                <c:pt idx="8490">
                  <c:v>5978.1480000000001</c:v>
                </c:pt>
                <c:pt idx="8491">
                  <c:v>5978.1240000000034</c:v>
                </c:pt>
                <c:pt idx="8492">
                  <c:v>5978.1490000000003</c:v>
                </c:pt>
                <c:pt idx="8493">
                  <c:v>5978.1590000000024</c:v>
                </c:pt>
                <c:pt idx="8494">
                  <c:v>5978.143</c:v>
                </c:pt>
                <c:pt idx="8495">
                  <c:v>5978.143</c:v>
                </c:pt>
                <c:pt idx="8496">
                  <c:v>5978.1530000000002</c:v>
                </c:pt>
                <c:pt idx="8497">
                  <c:v>5978.1540000000014</c:v>
                </c:pt>
                <c:pt idx="8498">
                  <c:v>5978.1670000000004</c:v>
                </c:pt>
                <c:pt idx="8499">
                  <c:v>5978.1500000000024</c:v>
                </c:pt>
                <c:pt idx="8500">
                  <c:v>5978.1750000000002</c:v>
                </c:pt>
                <c:pt idx="8501">
                  <c:v>5978.1440000000002</c:v>
                </c:pt>
                <c:pt idx="8502">
                  <c:v>5978.1900000000014</c:v>
                </c:pt>
                <c:pt idx="8503">
                  <c:v>5978.1950000000024</c:v>
                </c:pt>
                <c:pt idx="8504">
                  <c:v>5978.1890000000003</c:v>
                </c:pt>
                <c:pt idx="8505">
                  <c:v>5978.1790000000001</c:v>
                </c:pt>
                <c:pt idx="8506">
                  <c:v>5978.2390000000005</c:v>
                </c:pt>
                <c:pt idx="8507">
                  <c:v>5978.2160000000003</c:v>
                </c:pt>
                <c:pt idx="8508">
                  <c:v>5978.2</c:v>
                </c:pt>
                <c:pt idx="8509">
                  <c:v>5978.2260000000024</c:v>
                </c:pt>
                <c:pt idx="8510">
                  <c:v>5978.17</c:v>
                </c:pt>
                <c:pt idx="8511">
                  <c:v>5978.1840000000002</c:v>
                </c:pt>
                <c:pt idx="8512">
                  <c:v>5978.1890000000003</c:v>
                </c:pt>
                <c:pt idx="8513">
                  <c:v>5978.2030000000004</c:v>
                </c:pt>
                <c:pt idx="8514">
                  <c:v>5978.2</c:v>
                </c:pt>
                <c:pt idx="8515">
                  <c:v>5978.1660000000038</c:v>
                </c:pt>
                <c:pt idx="8516">
                  <c:v>5978.2130000000006</c:v>
                </c:pt>
                <c:pt idx="8517">
                  <c:v>5978.2120000000004</c:v>
                </c:pt>
                <c:pt idx="8518">
                  <c:v>5978.2050000000008</c:v>
                </c:pt>
                <c:pt idx="8519">
                  <c:v>5978.2040000000006</c:v>
                </c:pt>
                <c:pt idx="8520">
                  <c:v>5978.223</c:v>
                </c:pt>
                <c:pt idx="8521">
                  <c:v>5978.2260000000024</c:v>
                </c:pt>
                <c:pt idx="8522">
                  <c:v>5978.25</c:v>
                </c:pt>
                <c:pt idx="8523">
                  <c:v>5978.2610000000004</c:v>
                </c:pt>
                <c:pt idx="8524">
                  <c:v>5978.241</c:v>
                </c:pt>
                <c:pt idx="8525">
                  <c:v>5978.2829999999994</c:v>
                </c:pt>
                <c:pt idx="8526">
                  <c:v>5978.2719999999999</c:v>
                </c:pt>
                <c:pt idx="8527">
                  <c:v>5978.2709999999997</c:v>
                </c:pt>
                <c:pt idx="8528">
                  <c:v>5978.29</c:v>
                </c:pt>
                <c:pt idx="8529">
                  <c:v>5978.3130000000001</c:v>
                </c:pt>
                <c:pt idx="8530">
                  <c:v>5978.3</c:v>
                </c:pt>
                <c:pt idx="8531">
                  <c:v>5978.2910000000002</c:v>
                </c:pt>
                <c:pt idx="8532">
                  <c:v>5978.3</c:v>
                </c:pt>
                <c:pt idx="8533">
                  <c:v>5978.3120000000035</c:v>
                </c:pt>
                <c:pt idx="8534">
                  <c:v>5978.335</c:v>
                </c:pt>
                <c:pt idx="8535">
                  <c:v>5978.3150000000014</c:v>
                </c:pt>
                <c:pt idx="8536">
                  <c:v>5978.3150000000014</c:v>
                </c:pt>
                <c:pt idx="8537">
                  <c:v>5978.3270000000002</c:v>
                </c:pt>
                <c:pt idx="8538">
                  <c:v>5978.3130000000001</c:v>
                </c:pt>
                <c:pt idx="8539">
                  <c:v>5978.3420000000024</c:v>
                </c:pt>
                <c:pt idx="8540">
                  <c:v>5978.3620000000037</c:v>
                </c:pt>
                <c:pt idx="8541">
                  <c:v>5978.3</c:v>
                </c:pt>
                <c:pt idx="8542">
                  <c:v>5978.25</c:v>
                </c:pt>
                <c:pt idx="8543">
                  <c:v>5978.2439999999997</c:v>
                </c:pt>
                <c:pt idx="8544">
                  <c:v>5978.2699999999995</c:v>
                </c:pt>
                <c:pt idx="8545">
                  <c:v>5978.2920000000004</c:v>
                </c:pt>
                <c:pt idx="8546">
                  <c:v>5978.2950000000001</c:v>
                </c:pt>
                <c:pt idx="8547">
                  <c:v>5978.2779999999975</c:v>
                </c:pt>
                <c:pt idx="8548">
                  <c:v>5978.2879999999996</c:v>
                </c:pt>
                <c:pt idx="8549">
                  <c:v>5978.2879999999996</c:v>
                </c:pt>
                <c:pt idx="8550">
                  <c:v>5978.2719999999999</c:v>
                </c:pt>
                <c:pt idx="8551">
                  <c:v>5978.29</c:v>
                </c:pt>
                <c:pt idx="8552">
                  <c:v>5978.2879999999996</c:v>
                </c:pt>
                <c:pt idx="8553">
                  <c:v>5978.3020000000024</c:v>
                </c:pt>
                <c:pt idx="8554">
                  <c:v>5978.2920000000004</c:v>
                </c:pt>
                <c:pt idx="8555">
                  <c:v>5978.28</c:v>
                </c:pt>
                <c:pt idx="8556">
                  <c:v>5978.2690000000002</c:v>
                </c:pt>
                <c:pt idx="8557">
                  <c:v>5978.2699999999995</c:v>
                </c:pt>
                <c:pt idx="8558">
                  <c:v>5978.24</c:v>
                </c:pt>
                <c:pt idx="8559">
                  <c:v>5978.2760000000007</c:v>
                </c:pt>
                <c:pt idx="8560">
                  <c:v>5978.2660000000014</c:v>
                </c:pt>
                <c:pt idx="8561">
                  <c:v>5978.2570000000005</c:v>
                </c:pt>
                <c:pt idx="8562">
                  <c:v>5978.277</c:v>
                </c:pt>
                <c:pt idx="8563">
                  <c:v>5978.25</c:v>
                </c:pt>
                <c:pt idx="8564">
                  <c:v>5978.2709999999997</c:v>
                </c:pt>
                <c:pt idx="8565">
                  <c:v>5978.2860000000001</c:v>
                </c:pt>
                <c:pt idx="8566">
                  <c:v>5978.2469999999994</c:v>
                </c:pt>
                <c:pt idx="8567">
                  <c:v>5978.2970000000005</c:v>
                </c:pt>
                <c:pt idx="8568">
                  <c:v>5978.2779999999975</c:v>
                </c:pt>
                <c:pt idx="8569">
                  <c:v>5978.3220000000038</c:v>
                </c:pt>
                <c:pt idx="8570">
                  <c:v>5978.299</c:v>
                </c:pt>
                <c:pt idx="8571">
                  <c:v>5978.3050000000003</c:v>
                </c:pt>
                <c:pt idx="8572">
                  <c:v>5978.3210000000036</c:v>
                </c:pt>
                <c:pt idx="8573">
                  <c:v>5978.317</c:v>
                </c:pt>
                <c:pt idx="8574">
                  <c:v>5978.3390000000009</c:v>
                </c:pt>
                <c:pt idx="8575">
                  <c:v>5978.29</c:v>
                </c:pt>
                <c:pt idx="8576">
                  <c:v>5978.3360000000002</c:v>
                </c:pt>
                <c:pt idx="8577">
                  <c:v>5978.3110000000024</c:v>
                </c:pt>
                <c:pt idx="8578">
                  <c:v>5978.2870000000003</c:v>
                </c:pt>
                <c:pt idx="8579">
                  <c:v>5978.3390000000009</c:v>
                </c:pt>
                <c:pt idx="8580">
                  <c:v>5978.3360000000002</c:v>
                </c:pt>
                <c:pt idx="8581">
                  <c:v>5978.3310000000001</c:v>
                </c:pt>
                <c:pt idx="8582">
                  <c:v>5978.3330000000005</c:v>
                </c:pt>
                <c:pt idx="8583">
                  <c:v>5978.3540000000003</c:v>
                </c:pt>
                <c:pt idx="8584">
                  <c:v>5978.3550000000014</c:v>
                </c:pt>
                <c:pt idx="8585">
                  <c:v>5978.3510000000024</c:v>
                </c:pt>
                <c:pt idx="8586">
                  <c:v>5978.3520000000044</c:v>
                </c:pt>
                <c:pt idx="8587">
                  <c:v>5978.3670000000002</c:v>
                </c:pt>
                <c:pt idx="8588">
                  <c:v>5978.3540000000003</c:v>
                </c:pt>
                <c:pt idx="8589">
                  <c:v>5978.38</c:v>
                </c:pt>
                <c:pt idx="8590">
                  <c:v>5978.3680000000004</c:v>
                </c:pt>
                <c:pt idx="8591">
                  <c:v>5978.3830000000007</c:v>
                </c:pt>
                <c:pt idx="8592">
                  <c:v>5978.4</c:v>
                </c:pt>
                <c:pt idx="8593">
                  <c:v>5978.4</c:v>
                </c:pt>
                <c:pt idx="8594">
                  <c:v>5978.3879999999999</c:v>
                </c:pt>
                <c:pt idx="8595">
                  <c:v>5978.39</c:v>
                </c:pt>
                <c:pt idx="8596">
                  <c:v>5978.3970000000018</c:v>
                </c:pt>
                <c:pt idx="8597">
                  <c:v>5978.4059999999999</c:v>
                </c:pt>
                <c:pt idx="8598">
                  <c:v>5978.393</c:v>
                </c:pt>
                <c:pt idx="8599">
                  <c:v>5978.42</c:v>
                </c:pt>
                <c:pt idx="8600">
                  <c:v>5978.4379999999965</c:v>
                </c:pt>
                <c:pt idx="8601">
                  <c:v>5978.4220000000014</c:v>
                </c:pt>
                <c:pt idx="8602">
                  <c:v>5978.4170000000004</c:v>
                </c:pt>
                <c:pt idx="8603">
                  <c:v>5978.4479999999985</c:v>
                </c:pt>
                <c:pt idx="8604">
                  <c:v>5978.4440000000004</c:v>
                </c:pt>
                <c:pt idx="8605">
                  <c:v>5978.4620000000004</c:v>
                </c:pt>
                <c:pt idx="8606">
                  <c:v>5978.4210000000003</c:v>
                </c:pt>
                <c:pt idx="8607">
                  <c:v>5978.4329999999991</c:v>
                </c:pt>
                <c:pt idx="8608">
                  <c:v>5978.4470000000001</c:v>
                </c:pt>
                <c:pt idx="8609">
                  <c:v>5978.442</c:v>
                </c:pt>
                <c:pt idx="8610">
                  <c:v>5978.4460000000008</c:v>
                </c:pt>
                <c:pt idx="8611">
                  <c:v>5978.4830000000002</c:v>
                </c:pt>
                <c:pt idx="8612">
                  <c:v>5978.4640000000009</c:v>
                </c:pt>
                <c:pt idx="8613">
                  <c:v>5978.5039999999999</c:v>
                </c:pt>
                <c:pt idx="8614">
                  <c:v>5978.48</c:v>
                </c:pt>
                <c:pt idx="8615">
                  <c:v>5978.4679999999998</c:v>
                </c:pt>
                <c:pt idx="8616">
                  <c:v>5978.5010000000002</c:v>
                </c:pt>
                <c:pt idx="8617">
                  <c:v>5978.4759999999997</c:v>
                </c:pt>
                <c:pt idx="8618">
                  <c:v>5978.4630000000006</c:v>
                </c:pt>
                <c:pt idx="8619">
                  <c:v>5978.4969999999994</c:v>
                </c:pt>
                <c:pt idx="8620">
                  <c:v>5978.4949999999999</c:v>
                </c:pt>
                <c:pt idx="8621">
                  <c:v>5978.4710000000005</c:v>
                </c:pt>
                <c:pt idx="8622">
                  <c:v>5978.5030000000015</c:v>
                </c:pt>
                <c:pt idx="8623">
                  <c:v>5978.5110000000004</c:v>
                </c:pt>
                <c:pt idx="8624">
                  <c:v>5978.5</c:v>
                </c:pt>
                <c:pt idx="8625">
                  <c:v>5978.5060000000003</c:v>
                </c:pt>
                <c:pt idx="8626">
                  <c:v>5978.5020000000004</c:v>
                </c:pt>
                <c:pt idx="8627">
                  <c:v>5978.5320000000002</c:v>
                </c:pt>
                <c:pt idx="8628">
                  <c:v>5978.5039999999999</c:v>
                </c:pt>
                <c:pt idx="8629">
                  <c:v>5978.5420000000004</c:v>
                </c:pt>
                <c:pt idx="8630">
                  <c:v>5978.5530000000008</c:v>
                </c:pt>
                <c:pt idx="8631">
                  <c:v>5978.5360000000001</c:v>
                </c:pt>
                <c:pt idx="8632">
                  <c:v>5978.5450000000001</c:v>
                </c:pt>
                <c:pt idx="8633">
                  <c:v>5978.5620000000035</c:v>
                </c:pt>
                <c:pt idx="8634">
                  <c:v>5978.5370000000003</c:v>
                </c:pt>
                <c:pt idx="8635">
                  <c:v>5978.5620000000035</c:v>
                </c:pt>
                <c:pt idx="8636">
                  <c:v>5978.5830000000005</c:v>
                </c:pt>
                <c:pt idx="8637">
                  <c:v>5978.5430000000006</c:v>
                </c:pt>
                <c:pt idx="8638">
                  <c:v>5978.6</c:v>
                </c:pt>
                <c:pt idx="8639">
                  <c:v>5978.5710000000008</c:v>
                </c:pt>
                <c:pt idx="8640">
                  <c:v>5978.5880000000006</c:v>
                </c:pt>
                <c:pt idx="8641">
                  <c:v>5978.5690000000004</c:v>
                </c:pt>
                <c:pt idx="8642">
                  <c:v>5978.5190000000002</c:v>
                </c:pt>
                <c:pt idx="8643">
                  <c:v>5978.5280000000002</c:v>
                </c:pt>
                <c:pt idx="8644">
                  <c:v>5978.4949999999999</c:v>
                </c:pt>
                <c:pt idx="8645">
                  <c:v>5978.5190000000002</c:v>
                </c:pt>
                <c:pt idx="8646">
                  <c:v>5978.5329999999994</c:v>
                </c:pt>
                <c:pt idx="8647">
                  <c:v>5978.5360000000001</c:v>
                </c:pt>
                <c:pt idx="8648">
                  <c:v>5978.5020000000004</c:v>
                </c:pt>
                <c:pt idx="8649">
                  <c:v>5978.5360000000001</c:v>
                </c:pt>
                <c:pt idx="8650">
                  <c:v>5978.5560000000014</c:v>
                </c:pt>
                <c:pt idx="8651">
                  <c:v>5978.5440000000008</c:v>
                </c:pt>
                <c:pt idx="8652">
                  <c:v>5978.5540000000001</c:v>
                </c:pt>
                <c:pt idx="8653">
                  <c:v>5978.5550000000003</c:v>
                </c:pt>
                <c:pt idx="8654">
                  <c:v>5978.5440000000008</c:v>
                </c:pt>
                <c:pt idx="8655">
                  <c:v>5978.53</c:v>
                </c:pt>
                <c:pt idx="8656">
                  <c:v>5978.5650000000014</c:v>
                </c:pt>
                <c:pt idx="8657">
                  <c:v>5978.5650000000014</c:v>
                </c:pt>
                <c:pt idx="8658">
                  <c:v>5978.5790000000006</c:v>
                </c:pt>
                <c:pt idx="8659">
                  <c:v>5978.5790000000006</c:v>
                </c:pt>
                <c:pt idx="8660">
                  <c:v>5978.5839999999998</c:v>
                </c:pt>
                <c:pt idx="8661">
                  <c:v>5978.5930000000017</c:v>
                </c:pt>
                <c:pt idx="8662">
                  <c:v>5978.6360000000004</c:v>
                </c:pt>
                <c:pt idx="8663">
                  <c:v>5978.5540000000001</c:v>
                </c:pt>
                <c:pt idx="8664">
                  <c:v>5978.6150000000034</c:v>
                </c:pt>
                <c:pt idx="8665">
                  <c:v>5978.6030000000001</c:v>
                </c:pt>
                <c:pt idx="8666">
                  <c:v>5978.6150000000034</c:v>
                </c:pt>
                <c:pt idx="8667">
                  <c:v>5978.6160000000036</c:v>
                </c:pt>
                <c:pt idx="8668">
                  <c:v>5978.6</c:v>
                </c:pt>
                <c:pt idx="8669">
                  <c:v>5978.6040000000003</c:v>
                </c:pt>
                <c:pt idx="8670">
                  <c:v>5978.5960000000014</c:v>
                </c:pt>
                <c:pt idx="8671">
                  <c:v>5978.6290000000045</c:v>
                </c:pt>
                <c:pt idx="8672">
                  <c:v>5978.6379999999999</c:v>
                </c:pt>
                <c:pt idx="8673">
                  <c:v>5978.6500000000024</c:v>
                </c:pt>
                <c:pt idx="8674">
                  <c:v>5978.6620000000039</c:v>
                </c:pt>
                <c:pt idx="8675">
                  <c:v>5978.6670000000004</c:v>
                </c:pt>
                <c:pt idx="8676">
                  <c:v>5978.643</c:v>
                </c:pt>
                <c:pt idx="8677">
                  <c:v>5978.6820000000034</c:v>
                </c:pt>
                <c:pt idx="8678">
                  <c:v>5978.6310000000003</c:v>
                </c:pt>
                <c:pt idx="8679">
                  <c:v>5978.6510000000035</c:v>
                </c:pt>
                <c:pt idx="8680">
                  <c:v>5978.6600000000035</c:v>
                </c:pt>
                <c:pt idx="8681">
                  <c:v>5978.6920000000036</c:v>
                </c:pt>
                <c:pt idx="8682">
                  <c:v>5978.6480000000001</c:v>
                </c:pt>
                <c:pt idx="8683">
                  <c:v>5978.6920000000036</c:v>
                </c:pt>
                <c:pt idx="8684">
                  <c:v>5978.6590000000024</c:v>
                </c:pt>
                <c:pt idx="8685">
                  <c:v>5978.67</c:v>
                </c:pt>
                <c:pt idx="8686">
                  <c:v>5978.72</c:v>
                </c:pt>
                <c:pt idx="8687">
                  <c:v>5978.6920000000036</c:v>
                </c:pt>
                <c:pt idx="8688">
                  <c:v>5978.6930000000002</c:v>
                </c:pt>
                <c:pt idx="8689">
                  <c:v>5978.701</c:v>
                </c:pt>
                <c:pt idx="8690">
                  <c:v>5978.7079999999996</c:v>
                </c:pt>
                <c:pt idx="8691">
                  <c:v>5978.7040000000006</c:v>
                </c:pt>
                <c:pt idx="8692">
                  <c:v>5978.6980000000003</c:v>
                </c:pt>
                <c:pt idx="8693">
                  <c:v>5978.7060000000001</c:v>
                </c:pt>
                <c:pt idx="8694">
                  <c:v>5978.7170000000015</c:v>
                </c:pt>
                <c:pt idx="8695">
                  <c:v>5978.7040000000006</c:v>
                </c:pt>
                <c:pt idx="8696">
                  <c:v>5978.71</c:v>
                </c:pt>
                <c:pt idx="8697">
                  <c:v>5978.7420000000002</c:v>
                </c:pt>
                <c:pt idx="8698">
                  <c:v>5978.7270000000017</c:v>
                </c:pt>
                <c:pt idx="8699">
                  <c:v>5978.7580000000007</c:v>
                </c:pt>
                <c:pt idx="8700">
                  <c:v>5978.759</c:v>
                </c:pt>
                <c:pt idx="8701">
                  <c:v>5978.7719999999999</c:v>
                </c:pt>
                <c:pt idx="8702">
                  <c:v>5978.7640000000001</c:v>
                </c:pt>
                <c:pt idx="8703">
                  <c:v>5978.7809999999999</c:v>
                </c:pt>
                <c:pt idx="8704">
                  <c:v>5978.759</c:v>
                </c:pt>
                <c:pt idx="8705">
                  <c:v>5978.79</c:v>
                </c:pt>
                <c:pt idx="8706">
                  <c:v>5978.7719999999999</c:v>
                </c:pt>
                <c:pt idx="8707">
                  <c:v>5978.7660000000014</c:v>
                </c:pt>
                <c:pt idx="8708">
                  <c:v>5978.7860000000001</c:v>
                </c:pt>
                <c:pt idx="8709">
                  <c:v>5978.8130000000001</c:v>
                </c:pt>
                <c:pt idx="8710">
                  <c:v>5978.7920000000004</c:v>
                </c:pt>
                <c:pt idx="8711">
                  <c:v>5978.8070000000016</c:v>
                </c:pt>
                <c:pt idx="8712">
                  <c:v>5978.8120000000035</c:v>
                </c:pt>
                <c:pt idx="8713">
                  <c:v>5978.8190000000004</c:v>
                </c:pt>
                <c:pt idx="8714">
                  <c:v>5978.8210000000036</c:v>
                </c:pt>
                <c:pt idx="8715">
                  <c:v>5978.8040000000001</c:v>
                </c:pt>
                <c:pt idx="8716">
                  <c:v>5978.8290000000034</c:v>
                </c:pt>
                <c:pt idx="8717">
                  <c:v>5978.8620000000037</c:v>
                </c:pt>
                <c:pt idx="8718">
                  <c:v>5978.8020000000024</c:v>
                </c:pt>
                <c:pt idx="8719">
                  <c:v>5978.8510000000024</c:v>
                </c:pt>
                <c:pt idx="8720">
                  <c:v>5978.8420000000024</c:v>
                </c:pt>
                <c:pt idx="8721">
                  <c:v>5978.8510000000024</c:v>
                </c:pt>
                <c:pt idx="8722">
                  <c:v>5978.84</c:v>
                </c:pt>
                <c:pt idx="8723">
                  <c:v>5978.835</c:v>
                </c:pt>
                <c:pt idx="8724">
                  <c:v>5978.8310000000001</c:v>
                </c:pt>
                <c:pt idx="8725">
                  <c:v>5978.83</c:v>
                </c:pt>
                <c:pt idx="8726">
                  <c:v>5978.8460000000014</c:v>
                </c:pt>
                <c:pt idx="8727">
                  <c:v>5978.8760000000002</c:v>
                </c:pt>
                <c:pt idx="8728">
                  <c:v>5978.8890000000001</c:v>
                </c:pt>
                <c:pt idx="8729">
                  <c:v>5978.875</c:v>
                </c:pt>
                <c:pt idx="8730">
                  <c:v>5978.8960000000034</c:v>
                </c:pt>
                <c:pt idx="8731">
                  <c:v>5978.8789999999999</c:v>
                </c:pt>
                <c:pt idx="8732">
                  <c:v>5978.8950000000004</c:v>
                </c:pt>
                <c:pt idx="8733">
                  <c:v>5978.9170000000004</c:v>
                </c:pt>
                <c:pt idx="8734">
                  <c:v>5978.8890000000001</c:v>
                </c:pt>
                <c:pt idx="8735">
                  <c:v>5978.8990000000003</c:v>
                </c:pt>
                <c:pt idx="8736">
                  <c:v>5978.9110000000001</c:v>
                </c:pt>
                <c:pt idx="8737">
                  <c:v>5978.9170000000004</c:v>
                </c:pt>
                <c:pt idx="8738">
                  <c:v>5978.9090000000006</c:v>
                </c:pt>
                <c:pt idx="8739">
                  <c:v>5978.9280000000008</c:v>
                </c:pt>
                <c:pt idx="8740">
                  <c:v>5978.9290000000001</c:v>
                </c:pt>
                <c:pt idx="8741">
                  <c:v>5978.9550000000008</c:v>
                </c:pt>
                <c:pt idx="8742">
                  <c:v>5978.9450000000006</c:v>
                </c:pt>
                <c:pt idx="8743">
                  <c:v>5978.9489999999996</c:v>
                </c:pt>
                <c:pt idx="8744">
                  <c:v>5978.9779999999992</c:v>
                </c:pt>
                <c:pt idx="8745">
                  <c:v>5978.9699999999993</c:v>
                </c:pt>
                <c:pt idx="8746">
                  <c:v>5979.0130000000017</c:v>
                </c:pt>
                <c:pt idx="8747">
                  <c:v>5978.9630000000006</c:v>
                </c:pt>
                <c:pt idx="8748">
                  <c:v>5978.9789999999994</c:v>
                </c:pt>
                <c:pt idx="8749">
                  <c:v>5978.9869999999992</c:v>
                </c:pt>
                <c:pt idx="8750">
                  <c:v>5978.9969999999994</c:v>
                </c:pt>
                <c:pt idx="8751">
                  <c:v>5978.9980000000005</c:v>
                </c:pt>
                <c:pt idx="8752">
                  <c:v>5978.9990000000007</c:v>
                </c:pt>
                <c:pt idx="8753">
                  <c:v>5979.03</c:v>
                </c:pt>
                <c:pt idx="8754">
                  <c:v>5979.018</c:v>
                </c:pt>
                <c:pt idx="8755">
                  <c:v>5979.01</c:v>
                </c:pt>
                <c:pt idx="8756">
                  <c:v>5979.0379999999996</c:v>
                </c:pt>
                <c:pt idx="8757">
                  <c:v>5979.0280000000002</c:v>
                </c:pt>
                <c:pt idx="8758">
                  <c:v>5979.0470000000005</c:v>
                </c:pt>
                <c:pt idx="8759">
                  <c:v>5979.03</c:v>
                </c:pt>
                <c:pt idx="8760">
                  <c:v>5979.049</c:v>
                </c:pt>
                <c:pt idx="8761">
                  <c:v>5979.04</c:v>
                </c:pt>
                <c:pt idx="8762">
                  <c:v>5979.0640000000003</c:v>
                </c:pt>
                <c:pt idx="8763">
                  <c:v>5979.0410000000002</c:v>
                </c:pt>
                <c:pt idx="8764">
                  <c:v>5979.0620000000035</c:v>
                </c:pt>
                <c:pt idx="8765">
                  <c:v>5979.0550000000003</c:v>
                </c:pt>
                <c:pt idx="8766">
                  <c:v>5979.1040000000003</c:v>
                </c:pt>
                <c:pt idx="8767">
                  <c:v>5979.0510000000004</c:v>
                </c:pt>
                <c:pt idx="8768">
                  <c:v>5979.058</c:v>
                </c:pt>
                <c:pt idx="8769">
                  <c:v>5979.0860000000002</c:v>
                </c:pt>
                <c:pt idx="8770">
                  <c:v>5979.0790000000006</c:v>
                </c:pt>
                <c:pt idx="8771">
                  <c:v>5979.0690000000004</c:v>
                </c:pt>
                <c:pt idx="8772">
                  <c:v>5979.0630000000001</c:v>
                </c:pt>
                <c:pt idx="8773">
                  <c:v>5979.0940000000001</c:v>
                </c:pt>
                <c:pt idx="8774">
                  <c:v>5979.0950000000003</c:v>
                </c:pt>
                <c:pt idx="8775">
                  <c:v>5979.1050000000014</c:v>
                </c:pt>
                <c:pt idx="8776">
                  <c:v>5979.1120000000037</c:v>
                </c:pt>
                <c:pt idx="8777">
                  <c:v>5979.107</c:v>
                </c:pt>
                <c:pt idx="8778">
                  <c:v>5979.1270000000004</c:v>
                </c:pt>
                <c:pt idx="8779">
                  <c:v>5979.1280000000024</c:v>
                </c:pt>
                <c:pt idx="8780">
                  <c:v>5979.1290000000045</c:v>
                </c:pt>
                <c:pt idx="8781">
                  <c:v>5979.1320000000014</c:v>
                </c:pt>
                <c:pt idx="8782">
                  <c:v>5979.1220000000039</c:v>
                </c:pt>
                <c:pt idx="8783">
                  <c:v>5979.0860000000002</c:v>
                </c:pt>
                <c:pt idx="8784">
                  <c:v>5979.0920000000024</c:v>
                </c:pt>
                <c:pt idx="8785">
                  <c:v>5979.1180000000004</c:v>
                </c:pt>
                <c:pt idx="8786">
                  <c:v>5979.1100000000024</c:v>
                </c:pt>
                <c:pt idx="8787">
                  <c:v>5979.0920000000024</c:v>
                </c:pt>
                <c:pt idx="8788">
                  <c:v>5979.0860000000002</c:v>
                </c:pt>
                <c:pt idx="8789">
                  <c:v>5979.0720000000001</c:v>
                </c:pt>
                <c:pt idx="8790">
                  <c:v>5979.1410000000014</c:v>
                </c:pt>
                <c:pt idx="8791">
                  <c:v>5979.1270000000004</c:v>
                </c:pt>
                <c:pt idx="8792">
                  <c:v>5979.1560000000045</c:v>
                </c:pt>
                <c:pt idx="8793">
                  <c:v>5979.1410000000014</c:v>
                </c:pt>
                <c:pt idx="8794">
                  <c:v>5979.1560000000045</c:v>
                </c:pt>
                <c:pt idx="8795">
                  <c:v>5979.1670000000004</c:v>
                </c:pt>
                <c:pt idx="8796">
                  <c:v>5979.1650000000036</c:v>
                </c:pt>
                <c:pt idx="8797">
                  <c:v>5979.1650000000036</c:v>
                </c:pt>
                <c:pt idx="8798">
                  <c:v>5979.1670000000004</c:v>
                </c:pt>
                <c:pt idx="8799">
                  <c:v>5979.1960000000036</c:v>
                </c:pt>
                <c:pt idx="8800">
                  <c:v>5979.1470000000018</c:v>
                </c:pt>
                <c:pt idx="8801">
                  <c:v>5979.1379999999999</c:v>
                </c:pt>
                <c:pt idx="8802">
                  <c:v>5979.1530000000002</c:v>
                </c:pt>
                <c:pt idx="8803">
                  <c:v>5979.1490000000003</c:v>
                </c:pt>
                <c:pt idx="8804">
                  <c:v>5979.1780000000008</c:v>
                </c:pt>
                <c:pt idx="8805">
                  <c:v>5979.1940000000004</c:v>
                </c:pt>
                <c:pt idx="8806">
                  <c:v>5979.1980000000003</c:v>
                </c:pt>
                <c:pt idx="8807">
                  <c:v>5979.1870000000008</c:v>
                </c:pt>
                <c:pt idx="8808">
                  <c:v>5979.1980000000003</c:v>
                </c:pt>
                <c:pt idx="8809">
                  <c:v>5979.2079999999996</c:v>
                </c:pt>
                <c:pt idx="8810">
                  <c:v>5979.1860000000024</c:v>
                </c:pt>
                <c:pt idx="8811">
                  <c:v>5979.2040000000006</c:v>
                </c:pt>
                <c:pt idx="8812">
                  <c:v>5979.22</c:v>
                </c:pt>
                <c:pt idx="8813">
                  <c:v>5979.23</c:v>
                </c:pt>
                <c:pt idx="8814">
                  <c:v>5979.2089999999998</c:v>
                </c:pt>
                <c:pt idx="8815">
                  <c:v>5979.2290000000003</c:v>
                </c:pt>
                <c:pt idx="8816">
                  <c:v>5979.2079999999996</c:v>
                </c:pt>
                <c:pt idx="8817">
                  <c:v>5979.2349999999997</c:v>
                </c:pt>
                <c:pt idx="8818">
                  <c:v>5979.1980000000003</c:v>
                </c:pt>
                <c:pt idx="8819">
                  <c:v>5979.2210000000014</c:v>
                </c:pt>
                <c:pt idx="8820">
                  <c:v>5979.232</c:v>
                </c:pt>
                <c:pt idx="8821">
                  <c:v>5979.2469999999994</c:v>
                </c:pt>
                <c:pt idx="8822">
                  <c:v>5979.2439999999997</c:v>
                </c:pt>
                <c:pt idx="8823">
                  <c:v>5979.2550000000001</c:v>
                </c:pt>
                <c:pt idx="8824">
                  <c:v>5979.2469999999994</c:v>
                </c:pt>
                <c:pt idx="8825">
                  <c:v>5979.2580000000007</c:v>
                </c:pt>
                <c:pt idx="8826">
                  <c:v>5979.2640000000001</c:v>
                </c:pt>
                <c:pt idx="8827">
                  <c:v>5979.2760000000007</c:v>
                </c:pt>
                <c:pt idx="8828">
                  <c:v>5979.3060000000014</c:v>
                </c:pt>
                <c:pt idx="8829">
                  <c:v>5979.2739999999994</c:v>
                </c:pt>
                <c:pt idx="8830">
                  <c:v>5979.2879999999996</c:v>
                </c:pt>
                <c:pt idx="8831">
                  <c:v>5979.2739999999994</c:v>
                </c:pt>
                <c:pt idx="8832">
                  <c:v>5979.3010000000004</c:v>
                </c:pt>
                <c:pt idx="8833">
                  <c:v>5979.2960000000003</c:v>
                </c:pt>
                <c:pt idx="8834">
                  <c:v>5979.3030000000008</c:v>
                </c:pt>
                <c:pt idx="8835">
                  <c:v>5979.31</c:v>
                </c:pt>
                <c:pt idx="8836">
                  <c:v>5979.3120000000035</c:v>
                </c:pt>
                <c:pt idx="8837">
                  <c:v>5979.3040000000001</c:v>
                </c:pt>
                <c:pt idx="8838">
                  <c:v>5979.3150000000014</c:v>
                </c:pt>
                <c:pt idx="8839">
                  <c:v>5979.308</c:v>
                </c:pt>
                <c:pt idx="8840">
                  <c:v>5979.3130000000001</c:v>
                </c:pt>
                <c:pt idx="8841">
                  <c:v>5979.3339999999998</c:v>
                </c:pt>
                <c:pt idx="8842">
                  <c:v>5979.3410000000003</c:v>
                </c:pt>
                <c:pt idx="8843">
                  <c:v>5979.3330000000005</c:v>
                </c:pt>
                <c:pt idx="8844">
                  <c:v>5979.3130000000001</c:v>
                </c:pt>
                <c:pt idx="8845">
                  <c:v>5979.3360000000002</c:v>
                </c:pt>
                <c:pt idx="8846">
                  <c:v>5979.3520000000044</c:v>
                </c:pt>
                <c:pt idx="8847">
                  <c:v>5979.3420000000024</c:v>
                </c:pt>
                <c:pt idx="8848">
                  <c:v>5979.3390000000009</c:v>
                </c:pt>
                <c:pt idx="8849">
                  <c:v>5979.3430000000017</c:v>
                </c:pt>
                <c:pt idx="8850">
                  <c:v>5979.3590000000004</c:v>
                </c:pt>
                <c:pt idx="8851">
                  <c:v>5979.3490000000002</c:v>
                </c:pt>
                <c:pt idx="8852">
                  <c:v>5979.3330000000005</c:v>
                </c:pt>
                <c:pt idx="8853">
                  <c:v>5979.3520000000044</c:v>
                </c:pt>
                <c:pt idx="8854">
                  <c:v>5979.3530000000001</c:v>
                </c:pt>
                <c:pt idx="8855">
                  <c:v>5979.3580000000002</c:v>
                </c:pt>
                <c:pt idx="8856">
                  <c:v>5979.3850000000002</c:v>
                </c:pt>
                <c:pt idx="8857">
                  <c:v>5979.3720000000003</c:v>
                </c:pt>
                <c:pt idx="8858">
                  <c:v>5979.3680000000004</c:v>
                </c:pt>
                <c:pt idx="8859">
                  <c:v>5979.3600000000024</c:v>
                </c:pt>
                <c:pt idx="8860">
                  <c:v>5979.357</c:v>
                </c:pt>
                <c:pt idx="8861">
                  <c:v>5979.393</c:v>
                </c:pt>
                <c:pt idx="8862">
                  <c:v>5979.3950000000004</c:v>
                </c:pt>
                <c:pt idx="8863">
                  <c:v>5979.3850000000002</c:v>
                </c:pt>
                <c:pt idx="8864">
                  <c:v>5979.4110000000001</c:v>
                </c:pt>
                <c:pt idx="8865">
                  <c:v>5979.4049999999997</c:v>
                </c:pt>
                <c:pt idx="8866">
                  <c:v>5979.4160000000002</c:v>
                </c:pt>
                <c:pt idx="8867">
                  <c:v>5979.4</c:v>
                </c:pt>
                <c:pt idx="8868">
                  <c:v>5979.3890000000001</c:v>
                </c:pt>
                <c:pt idx="8869">
                  <c:v>5979.4220000000014</c:v>
                </c:pt>
                <c:pt idx="8870">
                  <c:v>5979.4260000000004</c:v>
                </c:pt>
                <c:pt idx="8871">
                  <c:v>5979.4</c:v>
                </c:pt>
                <c:pt idx="8872">
                  <c:v>5979.3910000000014</c:v>
                </c:pt>
                <c:pt idx="8873">
                  <c:v>5979.4429999999993</c:v>
                </c:pt>
                <c:pt idx="8874">
                  <c:v>5979.4170000000004</c:v>
                </c:pt>
                <c:pt idx="8875">
                  <c:v>5979.4329999999991</c:v>
                </c:pt>
                <c:pt idx="8876">
                  <c:v>5979.4460000000008</c:v>
                </c:pt>
                <c:pt idx="8877">
                  <c:v>5979.4369999999999</c:v>
                </c:pt>
                <c:pt idx="8878">
                  <c:v>5979.3970000000018</c:v>
                </c:pt>
                <c:pt idx="8879">
                  <c:v>5979.4550000000008</c:v>
                </c:pt>
                <c:pt idx="8880">
                  <c:v>5979.4630000000006</c:v>
                </c:pt>
                <c:pt idx="8881">
                  <c:v>5979.46</c:v>
                </c:pt>
                <c:pt idx="8882">
                  <c:v>5979.4329999999991</c:v>
                </c:pt>
                <c:pt idx="8883">
                  <c:v>5979.4589999999998</c:v>
                </c:pt>
                <c:pt idx="8884">
                  <c:v>5979.4550000000008</c:v>
                </c:pt>
                <c:pt idx="8885">
                  <c:v>5979.482</c:v>
                </c:pt>
                <c:pt idx="8886">
                  <c:v>5979.491</c:v>
                </c:pt>
                <c:pt idx="8887">
                  <c:v>5979.4679999999998</c:v>
                </c:pt>
                <c:pt idx="8888">
                  <c:v>5979.4520000000002</c:v>
                </c:pt>
                <c:pt idx="8889">
                  <c:v>5979.4789999999994</c:v>
                </c:pt>
                <c:pt idx="8890">
                  <c:v>5979.4859999999999</c:v>
                </c:pt>
                <c:pt idx="8891">
                  <c:v>5979.4839999999995</c:v>
                </c:pt>
                <c:pt idx="8892">
                  <c:v>5979.4789999999994</c:v>
                </c:pt>
                <c:pt idx="8893">
                  <c:v>5979.5020000000004</c:v>
                </c:pt>
                <c:pt idx="8894">
                  <c:v>5979.4969999999994</c:v>
                </c:pt>
                <c:pt idx="8895">
                  <c:v>5979.4859999999999</c:v>
                </c:pt>
                <c:pt idx="8896">
                  <c:v>5979.4969999999994</c:v>
                </c:pt>
                <c:pt idx="8897">
                  <c:v>5979.5220000000045</c:v>
                </c:pt>
                <c:pt idx="8898">
                  <c:v>5979.4929999999995</c:v>
                </c:pt>
                <c:pt idx="8899">
                  <c:v>5979.4839999999995</c:v>
                </c:pt>
                <c:pt idx="8900">
                  <c:v>5979.5039999999999</c:v>
                </c:pt>
                <c:pt idx="8901">
                  <c:v>5979.5140000000001</c:v>
                </c:pt>
                <c:pt idx="8902">
                  <c:v>5979.5150000000003</c:v>
                </c:pt>
                <c:pt idx="8903">
                  <c:v>5979.5379999999996</c:v>
                </c:pt>
                <c:pt idx="8904">
                  <c:v>5979.4969999999994</c:v>
                </c:pt>
                <c:pt idx="8905">
                  <c:v>5979.5160000000014</c:v>
                </c:pt>
                <c:pt idx="8906">
                  <c:v>5979.5110000000004</c:v>
                </c:pt>
                <c:pt idx="8907">
                  <c:v>5979.5290000000014</c:v>
                </c:pt>
                <c:pt idx="8908">
                  <c:v>5979.5120000000024</c:v>
                </c:pt>
                <c:pt idx="8909">
                  <c:v>5979.5590000000002</c:v>
                </c:pt>
                <c:pt idx="8910">
                  <c:v>5979.5620000000035</c:v>
                </c:pt>
                <c:pt idx="8911">
                  <c:v>5854.0940000000001</c:v>
                </c:pt>
                <c:pt idx="8912">
                  <c:v>5739.7580000000007</c:v>
                </c:pt>
                <c:pt idx="8913">
                  <c:v>5747.5340000000006</c:v>
                </c:pt>
                <c:pt idx="8914">
                  <c:v>5746.5470000000005</c:v>
                </c:pt>
                <c:pt idx="8915">
                  <c:v>5747.1640000000034</c:v>
                </c:pt>
                <c:pt idx="8916">
                  <c:v>5747.3879999999999</c:v>
                </c:pt>
                <c:pt idx="8917">
                  <c:v>5747.6240000000034</c:v>
                </c:pt>
                <c:pt idx="8918">
                  <c:v>5747.7850000000008</c:v>
                </c:pt>
                <c:pt idx="8919">
                  <c:v>5747.92</c:v>
                </c:pt>
                <c:pt idx="8920">
                  <c:v>5748.05</c:v>
                </c:pt>
                <c:pt idx="8921">
                  <c:v>5748.1580000000004</c:v>
                </c:pt>
                <c:pt idx="8922">
                  <c:v>5748.3220000000038</c:v>
                </c:pt>
                <c:pt idx="8923">
                  <c:v>5748.4570000000003</c:v>
                </c:pt>
                <c:pt idx="8924">
                  <c:v>5748.6500000000024</c:v>
                </c:pt>
                <c:pt idx="8925">
                  <c:v>5748.7879999999996</c:v>
                </c:pt>
                <c:pt idx="8926">
                  <c:v>5748.89</c:v>
                </c:pt>
                <c:pt idx="8927">
                  <c:v>5749.0060000000003</c:v>
                </c:pt>
                <c:pt idx="8928">
                  <c:v>5749.143</c:v>
                </c:pt>
                <c:pt idx="8929">
                  <c:v>5749.2439999999997</c:v>
                </c:pt>
                <c:pt idx="8930">
                  <c:v>5749.3530000000001</c:v>
                </c:pt>
                <c:pt idx="8931">
                  <c:v>5749.4319999999998</c:v>
                </c:pt>
                <c:pt idx="8932">
                  <c:v>5749.5210000000034</c:v>
                </c:pt>
                <c:pt idx="8933">
                  <c:v>5749.6170000000002</c:v>
                </c:pt>
                <c:pt idx="8934">
                  <c:v>5749.6640000000034</c:v>
                </c:pt>
                <c:pt idx="8935">
                  <c:v>5749.7369999999992</c:v>
                </c:pt>
                <c:pt idx="8936">
                  <c:v>5749.848</c:v>
                </c:pt>
                <c:pt idx="8937">
                  <c:v>5749.8960000000034</c:v>
                </c:pt>
                <c:pt idx="8938">
                  <c:v>5749.9949999999999</c:v>
                </c:pt>
                <c:pt idx="8939">
                  <c:v>5750.0540000000001</c:v>
                </c:pt>
                <c:pt idx="8940">
                  <c:v>5750.1170000000002</c:v>
                </c:pt>
                <c:pt idx="8941">
                  <c:v>5750.2089999999998</c:v>
                </c:pt>
                <c:pt idx="8942">
                  <c:v>5750.2550000000001</c:v>
                </c:pt>
                <c:pt idx="8943">
                  <c:v>5750.3200000000024</c:v>
                </c:pt>
                <c:pt idx="8944">
                  <c:v>5750.41</c:v>
                </c:pt>
                <c:pt idx="8945">
                  <c:v>5750.4389999999985</c:v>
                </c:pt>
                <c:pt idx="8946">
                  <c:v>5750.5</c:v>
                </c:pt>
                <c:pt idx="8947">
                  <c:v>5750.5860000000002</c:v>
                </c:pt>
                <c:pt idx="8948">
                  <c:v>5750.6390000000001</c:v>
                </c:pt>
                <c:pt idx="8949">
                  <c:v>5750.6950000000024</c:v>
                </c:pt>
                <c:pt idx="8950">
                  <c:v>5750.76</c:v>
                </c:pt>
                <c:pt idx="8951">
                  <c:v>5750.8280000000004</c:v>
                </c:pt>
                <c:pt idx="8952">
                  <c:v>5750.8860000000004</c:v>
                </c:pt>
                <c:pt idx="8953">
                  <c:v>5750.9429999999993</c:v>
                </c:pt>
                <c:pt idx="8954">
                  <c:v>5751.009</c:v>
                </c:pt>
                <c:pt idx="8955">
                  <c:v>5751.02</c:v>
                </c:pt>
                <c:pt idx="8956">
                  <c:v>5751.0620000000035</c:v>
                </c:pt>
                <c:pt idx="8957">
                  <c:v>5751.143</c:v>
                </c:pt>
                <c:pt idx="8958">
                  <c:v>5751.1590000000024</c:v>
                </c:pt>
                <c:pt idx="8959">
                  <c:v>5751.1890000000003</c:v>
                </c:pt>
                <c:pt idx="8960">
                  <c:v>5751.2379999999994</c:v>
                </c:pt>
                <c:pt idx="8961">
                  <c:v>5751.2330000000002</c:v>
                </c:pt>
                <c:pt idx="8962">
                  <c:v>5751.2779999999975</c:v>
                </c:pt>
                <c:pt idx="8963">
                  <c:v>5751.3390000000009</c:v>
                </c:pt>
                <c:pt idx="8964">
                  <c:v>5751.34</c:v>
                </c:pt>
                <c:pt idx="8965">
                  <c:v>5751.3650000000034</c:v>
                </c:pt>
                <c:pt idx="8966">
                  <c:v>5751.3920000000035</c:v>
                </c:pt>
                <c:pt idx="8967">
                  <c:v>5751.4160000000002</c:v>
                </c:pt>
                <c:pt idx="8968">
                  <c:v>5751.442</c:v>
                </c:pt>
                <c:pt idx="8969">
                  <c:v>5751.4630000000006</c:v>
                </c:pt>
                <c:pt idx="8970">
                  <c:v>5751.491</c:v>
                </c:pt>
                <c:pt idx="8971">
                  <c:v>5751.5140000000001</c:v>
                </c:pt>
                <c:pt idx="8972">
                  <c:v>5751.5430000000006</c:v>
                </c:pt>
                <c:pt idx="8973">
                  <c:v>5751.6190000000024</c:v>
                </c:pt>
                <c:pt idx="8974">
                  <c:v>5751.6510000000035</c:v>
                </c:pt>
                <c:pt idx="8975">
                  <c:v>5751.6900000000014</c:v>
                </c:pt>
                <c:pt idx="8976">
                  <c:v>5751.7140000000009</c:v>
                </c:pt>
                <c:pt idx="8977">
                  <c:v>5751.7420000000002</c:v>
                </c:pt>
                <c:pt idx="8978">
                  <c:v>5751.7480000000005</c:v>
                </c:pt>
                <c:pt idx="8979">
                  <c:v>5751.799</c:v>
                </c:pt>
                <c:pt idx="8980">
                  <c:v>5751.857</c:v>
                </c:pt>
                <c:pt idx="8981">
                  <c:v>5751.8430000000017</c:v>
                </c:pt>
                <c:pt idx="8982">
                  <c:v>5751.8970000000018</c:v>
                </c:pt>
                <c:pt idx="8983">
                  <c:v>5751.9379999999965</c:v>
                </c:pt>
                <c:pt idx="8984">
                  <c:v>5751.9660000000003</c:v>
                </c:pt>
                <c:pt idx="8985">
                  <c:v>5751.9859999999999</c:v>
                </c:pt>
                <c:pt idx="8986">
                  <c:v>5752.0250000000024</c:v>
                </c:pt>
                <c:pt idx="8987">
                  <c:v>5752.0540000000001</c:v>
                </c:pt>
                <c:pt idx="8988">
                  <c:v>5752.0910000000003</c:v>
                </c:pt>
                <c:pt idx="8989">
                  <c:v>5752.1330000000007</c:v>
                </c:pt>
                <c:pt idx="8990">
                  <c:v>5752.1370000000015</c:v>
                </c:pt>
                <c:pt idx="8991">
                  <c:v>5752.1410000000014</c:v>
                </c:pt>
                <c:pt idx="8992">
                  <c:v>5752.17</c:v>
                </c:pt>
                <c:pt idx="8993">
                  <c:v>5752.3150000000014</c:v>
                </c:pt>
                <c:pt idx="8994">
                  <c:v>5752.3760000000002</c:v>
                </c:pt>
                <c:pt idx="8995">
                  <c:v>5752.4479999999985</c:v>
                </c:pt>
                <c:pt idx="8996">
                  <c:v>5752.49</c:v>
                </c:pt>
                <c:pt idx="8997">
                  <c:v>5752.4990000000007</c:v>
                </c:pt>
                <c:pt idx="8998">
                  <c:v>5752.5170000000007</c:v>
                </c:pt>
                <c:pt idx="8999">
                  <c:v>5752.58</c:v>
                </c:pt>
                <c:pt idx="9000">
                  <c:v>5752.5769999999993</c:v>
                </c:pt>
                <c:pt idx="9001">
                  <c:v>5752.6320000000014</c:v>
                </c:pt>
                <c:pt idx="9002">
                  <c:v>5752.6010000000024</c:v>
                </c:pt>
                <c:pt idx="9003">
                  <c:v>5752.6660000000038</c:v>
                </c:pt>
                <c:pt idx="9004">
                  <c:v>5752.7050000000008</c:v>
                </c:pt>
                <c:pt idx="9005">
                  <c:v>5752.7020000000002</c:v>
                </c:pt>
                <c:pt idx="9006">
                  <c:v>5752.7580000000007</c:v>
                </c:pt>
                <c:pt idx="9007">
                  <c:v>5752.768</c:v>
                </c:pt>
                <c:pt idx="9008">
                  <c:v>5752.8150000000014</c:v>
                </c:pt>
                <c:pt idx="9009">
                  <c:v>5752.8410000000003</c:v>
                </c:pt>
                <c:pt idx="9010">
                  <c:v>5752.8430000000017</c:v>
                </c:pt>
                <c:pt idx="9011">
                  <c:v>5752.8779999999997</c:v>
                </c:pt>
                <c:pt idx="9012">
                  <c:v>5752.8850000000002</c:v>
                </c:pt>
                <c:pt idx="9013">
                  <c:v>5752.88</c:v>
                </c:pt>
                <c:pt idx="9014">
                  <c:v>5752.8950000000004</c:v>
                </c:pt>
                <c:pt idx="9015">
                  <c:v>5752.9560000000001</c:v>
                </c:pt>
                <c:pt idx="9016">
                  <c:v>5752.9769999999999</c:v>
                </c:pt>
                <c:pt idx="9017">
                  <c:v>5752.9839999999995</c:v>
                </c:pt>
                <c:pt idx="9018">
                  <c:v>5752.9990000000007</c:v>
                </c:pt>
                <c:pt idx="9019">
                  <c:v>5753.0329999999994</c:v>
                </c:pt>
                <c:pt idx="9020">
                  <c:v>5753.06</c:v>
                </c:pt>
                <c:pt idx="9021">
                  <c:v>5753.0610000000024</c:v>
                </c:pt>
                <c:pt idx="9022">
                  <c:v>5753.08</c:v>
                </c:pt>
                <c:pt idx="9023">
                  <c:v>5753.1100000000024</c:v>
                </c:pt>
                <c:pt idx="9024">
                  <c:v>5753.1230000000023</c:v>
                </c:pt>
                <c:pt idx="9025">
                  <c:v>5753.1330000000007</c:v>
                </c:pt>
                <c:pt idx="9026">
                  <c:v>5753.1240000000034</c:v>
                </c:pt>
                <c:pt idx="9027">
                  <c:v>5753.1590000000024</c:v>
                </c:pt>
                <c:pt idx="9028">
                  <c:v>5753.1930000000002</c:v>
                </c:pt>
                <c:pt idx="9029">
                  <c:v>5753.2260000000024</c:v>
                </c:pt>
                <c:pt idx="9030">
                  <c:v>5753.2310000000007</c:v>
                </c:pt>
                <c:pt idx="9031">
                  <c:v>5753.2739999999994</c:v>
                </c:pt>
                <c:pt idx="9032">
                  <c:v>5753.2739999999994</c:v>
                </c:pt>
                <c:pt idx="9033">
                  <c:v>5753.2940000000008</c:v>
                </c:pt>
                <c:pt idx="9034">
                  <c:v>5753.3250000000044</c:v>
                </c:pt>
                <c:pt idx="9035">
                  <c:v>5753.3210000000036</c:v>
                </c:pt>
                <c:pt idx="9036">
                  <c:v>5753.3250000000044</c:v>
                </c:pt>
                <c:pt idx="9037">
                  <c:v>5753.3550000000014</c:v>
                </c:pt>
                <c:pt idx="9038">
                  <c:v>5753.3920000000035</c:v>
                </c:pt>
                <c:pt idx="9039">
                  <c:v>5753.3870000000015</c:v>
                </c:pt>
                <c:pt idx="9040">
                  <c:v>5753.4190000000008</c:v>
                </c:pt>
                <c:pt idx="9041">
                  <c:v>5753.4160000000002</c:v>
                </c:pt>
                <c:pt idx="9042">
                  <c:v>5753.4470000000001</c:v>
                </c:pt>
                <c:pt idx="9043">
                  <c:v>5753.4379999999965</c:v>
                </c:pt>
                <c:pt idx="9044">
                  <c:v>5753.4690000000001</c:v>
                </c:pt>
                <c:pt idx="9045">
                  <c:v>5753.4980000000005</c:v>
                </c:pt>
                <c:pt idx="9046">
                  <c:v>5753.5140000000001</c:v>
                </c:pt>
                <c:pt idx="9047">
                  <c:v>5753.4869999999992</c:v>
                </c:pt>
                <c:pt idx="9048">
                  <c:v>5753.5210000000034</c:v>
                </c:pt>
                <c:pt idx="9049">
                  <c:v>5753.5260000000035</c:v>
                </c:pt>
                <c:pt idx="9050">
                  <c:v>5753.5370000000003</c:v>
                </c:pt>
                <c:pt idx="9051">
                  <c:v>5753.5630000000001</c:v>
                </c:pt>
                <c:pt idx="9052">
                  <c:v>5753.5880000000006</c:v>
                </c:pt>
                <c:pt idx="9053">
                  <c:v>5753.5950000000003</c:v>
                </c:pt>
                <c:pt idx="9054">
                  <c:v>5753.6280000000024</c:v>
                </c:pt>
                <c:pt idx="9055">
                  <c:v>5753.634</c:v>
                </c:pt>
                <c:pt idx="9056">
                  <c:v>5753.6480000000001</c:v>
                </c:pt>
                <c:pt idx="9057">
                  <c:v>5753.6520000000037</c:v>
                </c:pt>
                <c:pt idx="9058">
                  <c:v>5753.6780000000008</c:v>
                </c:pt>
                <c:pt idx="9059">
                  <c:v>5753.7220000000034</c:v>
                </c:pt>
                <c:pt idx="9060">
                  <c:v>5753.7270000000017</c:v>
                </c:pt>
                <c:pt idx="9061">
                  <c:v>5753.741</c:v>
                </c:pt>
                <c:pt idx="9062">
                  <c:v>5753.8070000000016</c:v>
                </c:pt>
                <c:pt idx="9063">
                  <c:v>5753.81</c:v>
                </c:pt>
                <c:pt idx="9064">
                  <c:v>5753.8130000000001</c:v>
                </c:pt>
                <c:pt idx="9065">
                  <c:v>5753.8270000000002</c:v>
                </c:pt>
                <c:pt idx="9066">
                  <c:v>5753.8600000000024</c:v>
                </c:pt>
                <c:pt idx="9067">
                  <c:v>5753.8740000000007</c:v>
                </c:pt>
                <c:pt idx="9068">
                  <c:v>5753.8710000000001</c:v>
                </c:pt>
                <c:pt idx="9069">
                  <c:v>5753.9040000000005</c:v>
                </c:pt>
                <c:pt idx="9070">
                  <c:v>5753.92</c:v>
                </c:pt>
                <c:pt idx="9071">
                  <c:v>5753.9090000000006</c:v>
                </c:pt>
                <c:pt idx="9072">
                  <c:v>5753.9280000000008</c:v>
                </c:pt>
                <c:pt idx="9073">
                  <c:v>5753.96</c:v>
                </c:pt>
                <c:pt idx="9074">
                  <c:v>5753.9759999999997</c:v>
                </c:pt>
                <c:pt idx="9075">
                  <c:v>5753.9550000000008</c:v>
                </c:pt>
                <c:pt idx="9076">
                  <c:v>5753.991</c:v>
                </c:pt>
                <c:pt idx="9077">
                  <c:v>5754.0020000000004</c:v>
                </c:pt>
                <c:pt idx="9078">
                  <c:v>5754.0170000000007</c:v>
                </c:pt>
                <c:pt idx="9079">
                  <c:v>5754.0120000000024</c:v>
                </c:pt>
                <c:pt idx="9080">
                  <c:v>5754.0430000000006</c:v>
                </c:pt>
                <c:pt idx="9081">
                  <c:v>5754.058</c:v>
                </c:pt>
                <c:pt idx="9082">
                  <c:v>5754.0870000000004</c:v>
                </c:pt>
                <c:pt idx="9083">
                  <c:v>5754.1250000000036</c:v>
                </c:pt>
                <c:pt idx="9084">
                  <c:v>5754.1330000000007</c:v>
                </c:pt>
                <c:pt idx="9085">
                  <c:v>5754.1250000000036</c:v>
                </c:pt>
                <c:pt idx="9086">
                  <c:v>5754.1650000000036</c:v>
                </c:pt>
                <c:pt idx="9087">
                  <c:v>5754.1810000000014</c:v>
                </c:pt>
                <c:pt idx="9088">
                  <c:v>5754.1870000000008</c:v>
                </c:pt>
                <c:pt idx="9089">
                  <c:v>5754.183</c:v>
                </c:pt>
                <c:pt idx="9090">
                  <c:v>5754.2310000000007</c:v>
                </c:pt>
                <c:pt idx="9091">
                  <c:v>5754.2140000000009</c:v>
                </c:pt>
                <c:pt idx="9092">
                  <c:v>5754.2580000000007</c:v>
                </c:pt>
                <c:pt idx="9093">
                  <c:v>5754.2709999999997</c:v>
                </c:pt>
                <c:pt idx="9094">
                  <c:v>5754.2739999999994</c:v>
                </c:pt>
                <c:pt idx="9095">
                  <c:v>5754.2779999999975</c:v>
                </c:pt>
                <c:pt idx="9096">
                  <c:v>5754.3050000000003</c:v>
                </c:pt>
                <c:pt idx="9097">
                  <c:v>5754.3190000000004</c:v>
                </c:pt>
                <c:pt idx="9098">
                  <c:v>5754.3640000000014</c:v>
                </c:pt>
                <c:pt idx="9099">
                  <c:v>5754.3140000000003</c:v>
                </c:pt>
                <c:pt idx="9100">
                  <c:v>5754.4160000000002</c:v>
                </c:pt>
                <c:pt idx="9101">
                  <c:v>5754.4470000000001</c:v>
                </c:pt>
                <c:pt idx="9102">
                  <c:v>5754.4389999999985</c:v>
                </c:pt>
                <c:pt idx="9103">
                  <c:v>5754.4610000000002</c:v>
                </c:pt>
                <c:pt idx="9104">
                  <c:v>5754.4319999999998</c:v>
                </c:pt>
                <c:pt idx="9105">
                  <c:v>5754.41</c:v>
                </c:pt>
                <c:pt idx="9106">
                  <c:v>5754.4139999999998</c:v>
                </c:pt>
                <c:pt idx="9107">
                  <c:v>5754.3920000000035</c:v>
                </c:pt>
                <c:pt idx="9108">
                  <c:v>5754.4059999999999</c:v>
                </c:pt>
                <c:pt idx="9109">
                  <c:v>5754.4350000000004</c:v>
                </c:pt>
                <c:pt idx="9110">
                  <c:v>5754.4460000000008</c:v>
                </c:pt>
                <c:pt idx="9111">
                  <c:v>5754.4540000000006</c:v>
                </c:pt>
                <c:pt idx="9112">
                  <c:v>5754.4720000000007</c:v>
                </c:pt>
                <c:pt idx="9113">
                  <c:v>5754.4739999999965</c:v>
                </c:pt>
                <c:pt idx="9114">
                  <c:v>5754.4859999999999</c:v>
                </c:pt>
                <c:pt idx="9115">
                  <c:v>5754.5070000000005</c:v>
                </c:pt>
                <c:pt idx="9116">
                  <c:v>5754.5110000000004</c:v>
                </c:pt>
                <c:pt idx="9117">
                  <c:v>5754.5240000000003</c:v>
                </c:pt>
                <c:pt idx="9118">
                  <c:v>5754.5510000000004</c:v>
                </c:pt>
                <c:pt idx="9119">
                  <c:v>5754.5560000000014</c:v>
                </c:pt>
                <c:pt idx="9120">
                  <c:v>5754.5749999999998</c:v>
                </c:pt>
                <c:pt idx="9121">
                  <c:v>5619.9470000000001</c:v>
                </c:pt>
                <c:pt idx="9122">
                  <c:v>5508.54</c:v>
                </c:pt>
                <c:pt idx="9123">
                  <c:v>5527.7460000000001</c:v>
                </c:pt>
                <c:pt idx="9124">
                  <c:v>5526.8330000000005</c:v>
                </c:pt>
                <c:pt idx="9125">
                  <c:v>5527.5640000000003</c:v>
                </c:pt>
                <c:pt idx="9126">
                  <c:v>5528.1200000000035</c:v>
                </c:pt>
                <c:pt idx="9127">
                  <c:v>5528.4309999999996</c:v>
                </c:pt>
                <c:pt idx="9128">
                  <c:v>5528.7190000000001</c:v>
                </c:pt>
                <c:pt idx="9129">
                  <c:v>5529.1580000000004</c:v>
                </c:pt>
                <c:pt idx="9130">
                  <c:v>5529.6610000000037</c:v>
                </c:pt>
                <c:pt idx="9131">
                  <c:v>5529.8310000000001</c:v>
                </c:pt>
                <c:pt idx="9132">
                  <c:v>5530.0360000000001</c:v>
                </c:pt>
                <c:pt idx="9133">
                  <c:v>5530.1360000000004</c:v>
                </c:pt>
                <c:pt idx="9134">
                  <c:v>5530.2120000000004</c:v>
                </c:pt>
                <c:pt idx="9135">
                  <c:v>5530.5479999999998</c:v>
                </c:pt>
                <c:pt idx="9136">
                  <c:v>5530.72</c:v>
                </c:pt>
                <c:pt idx="9137">
                  <c:v>5530.7829999999994</c:v>
                </c:pt>
                <c:pt idx="9138">
                  <c:v>5531.0870000000004</c:v>
                </c:pt>
                <c:pt idx="9139">
                  <c:v>5531.1600000000035</c:v>
                </c:pt>
                <c:pt idx="9140">
                  <c:v>5531.2809999999999</c:v>
                </c:pt>
                <c:pt idx="9141">
                  <c:v>5531.4130000000005</c:v>
                </c:pt>
                <c:pt idx="9142">
                  <c:v>5531.5530000000008</c:v>
                </c:pt>
                <c:pt idx="9143">
                  <c:v>5531.7089999999998</c:v>
                </c:pt>
                <c:pt idx="9144">
                  <c:v>5531.9250000000002</c:v>
                </c:pt>
                <c:pt idx="9145">
                  <c:v>5532.1020000000044</c:v>
                </c:pt>
                <c:pt idx="9146">
                  <c:v>5532.28</c:v>
                </c:pt>
                <c:pt idx="9147">
                  <c:v>5532.3960000000034</c:v>
                </c:pt>
                <c:pt idx="9148">
                  <c:v>5532.518</c:v>
                </c:pt>
                <c:pt idx="9149">
                  <c:v>5532.7359999999999</c:v>
                </c:pt>
                <c:pt idx="9150">
                  <c:v>5532.8769999999995</c:v>
                </c:pt>
                <c:pt idx="9151">
                  <c:v>5533.0110000000004</c:v>
                </c:pt>
                <c:pt idx="9152">
                  <c:v>5533.1310000000003</c:v>
                </c:pt>
                <c:pt idx="9153">
                  <c:v>5533.268</c:v>
                </c:pt>
                <c:pt idx="9154">
                  <c:v>5533.3940000000002</c:v>
                </c:pt>
                <c:pt idx="9155">
                  <c:v>5533.4779999999992</c:v>
                </c:pt>
                <c:pt idx="9156">
                  <c:v>5533.5650000000014</c:v>
                </c:pt>
                <c:pt idx="9157">
                  <c:v>5533.6940000000004</c:v>
                </c:pt>
                <c:pt idx="9158">
                  <c:v>5533.7779999999975</c:v>
                </c:pt>
                <c:pt idx="9159">
                  <c:v>5533.893</c:v>
                </c:pt>
                <c:pt idx="9160">
                  <c:v>5533.9670000000015</c:v>
                </c:pt>
                <c:pt idx="9161">
                  <c:v>5534.0880000000006</c:v>
                </c:pt>
                <c:pt idx="9162">
                  <c:v>5534.1960000000036</c:v>
                </c:pt>
                <c:pt idx="9163">
                  <c:v>5534.2709999999997</c:v>
                </c:pt>
                <c:pt idx="9164">
                  <c:v>5534.375</c:v>
                </c:pt>
                <c:pt idx="9165">
                  <c:v>5534.5060000000003</c:v>
                </c:pt>
                <c:pt idx="9166">
                  <c:v>5534.5990000000002</c:v>
                </c:pt>
                <c:pt idx="9167">
                  <c:v>5534.6280000000024</c:v>
                </c:pt>
                <c:pt idx="9168">
                  <c:v>5534.7270000000017</c:v>
                </c:pt>
                <c:pt idx="9169">
                  <c:v>5534.777</c:v>
                </c:pt>
                <c:pt idx="9170">
                  <c:v>5534.8610000000044</c:v>
                </c:pt>
                <c:pt idx="9171">
                  <c:v>5534.94</c:v>
                </c:pt>
                <c:pt idx="9172">
                  <c:v>5535.018</c:v>
                </c:pt>
                <c:pt idx="9173">
                  <c:v>5535.7220000000034</c:v>
                </c:pt>
                <c:pt idx="9174">
                  <c:v>5536.0769999999993</c:v>
                </c:pt>
                <c:pt idx="9175">
                  <c:v>5536.134</c:v>
                </c:pt>
                <c:pt idx="9176">
                  <c:v>5536.268</c:v>
                </c:pt>
                <c:pt idx="9177">
                  <c:v>5536.3540000000003</c:v>
                </c:pt>
                <c:pt idx="9178">
                  <c:v>5536.4389999999985</c:v>
                </c:pt>
                <c:pt idx="9179">
                  <c:v>5536.5660000000034</c:v>
                </c:pt>
                <c:pt idx="9180">
                  <c:v>5536.6620000000039</c:v>
                </c:pt>
                <c:pt idx="9181">
                  <c:v>5536.7359999999999</c:v>
                </c:pt>
                <c:pt idx="9182">
                  <c:v>5536.7719999999999</c:v>
                </c:pt>
                <c:pt idx="9183">
                  <c:v>5536.8660000000036</c:v>
                </c:pt>
                <c:pt idx="9184">
                  <c:v>5536.9069999999992</c:v>
                </c:pt>
                <c:pt idx="9185">
                  <c:v>5537.02</c:v>
                </c:pt>
                <c:pt idx="9186">
                  <c:v>5537.1040000000003</c:v>
                </c:pt>
                <c:pt idx="9187">
                  <c:v>5537.17</c:v>
                </c:pt>
                <c:pt idx="9188">
                  <c:v>5537.2130000000006</c:v>
                </c:pt>
                <c:pt idx="9189">
                  <c:v>5537.2910000000002</c:v>
                </c:pt>
                <c:pt idx="9190">
                  <c:v>5537.3430000000017</c:v>
                </c:pt>
                <c:pt idx="9191">
                  <c:v>5537.4049999999997</c:v>
                </c:pt>
                <c:pt idx="9192">
                  <c:v>5537.4280000000008</c:v>
                </c:pt>
                <c:pt idx="9193">
                  <c:v>5537.5290000000014</c:v>
                </c:pt>
                <c:pt idx="9194">
                  <c:v>5537.5650000000014</c:v>
                </c:pt>
                <c:pt idx="9195">
                  <c:v>5537.6100000000024</c:v>
                </c:pt>
                <c:pt idx="9196">
                  <c:v>5537.6810000000014</c:v>
                </c:pt>
                <c:pt idx="9197">
                  <c:v>5537.7359999999999</c:v>
                </c:pt>
                <c:pt idx="9198">
                  <c:v>5537.7709999999997</c:v>
                </c:pt>
                <c:pt idx="9199">
                  <c:v>5537.8339999999998</c:v>
                </c:pt>
                <c:pt idx="9200">
                  <c:v>5537.8339999999998</c:v>
                </c:pt>
                <c:pt idx="9201">
                  <c:v>5537.8730000000005</c:v>
                </c:pt>
                <c:pt idx="9202">
                  <c:v>5537.915</c:v>
                </c:pt>
                <c:pt idx="9203">
                  <c:v>5537.9479999999985</c:v>
                </c:pt>
                <c:pt idx="9204">
                  <c:v>5537.9739999999965</c:v>
                </c:pt>
                <c:pt idx="9205">
                  <c:v>5538.0010000000002</c:v>
                </c:pt>
                <c:pt idx="9206">
                  <c:v>5538.0320000000002</c:v>
                </c:pt>
                <c:pt idx="9207">
                  <c:v>5538.0970000000007</c:v>
                </c:pt>
                <c:pt idx="9208">
                  <c:v>5538.1230000000023</c:v>
                </c:pt>
                <c:pt idx="9209">
                  <c:v>5538.1530000000002</c:v>
                </c:pt>
                <c:pt idx="9210">
                  <c:v>5538.1980000000003</c:v>
                </c:pt>
                <c:pt idx="9211">
                  <c:v>5538.2520000000004</c:v>
                </c:pt>
                <c:pt idx="9212">
                  <c:v>5538.2650000000003</c:v>
                </c:pt>
                <c:pt idx="9213">
                  <c:v>5538.2950000000001</c:v>
                </c:pt>
                <c:pt idx="9214">
                  <c:v>5538.33</c:v>
                </c:pt>
                <c:pt idx="9215">
                  <c:v>5538.3430000000017</c:v>
                </c:pt>
                <c:pt idx="9216">
                  <c:v>5538.4139999999998</c:v>
                </c:pt>
                <c:pt idx="9217">
                  <c:v>5538.4170000000004</c:v>
                </c:pt>
                <c:pt idx="9218">
                  <c:v>5538.4589999999998</c:v>
                </c:pt>
                <c:pt idx="9219">
                  <c:v>5538.491</c:v>
                </c:pt>
                <c:pt idx="9220">
                  <c:v>5538.5050000000001</c:v>
                </c:pt>
                <c:pt idx="9221">
                  <c:v>5538.5260000000035</c:v>
                </c:pt>
                <c:pt idx="9222">
                  <c:v>5538.5790000000006</c:v>
                </c:pt>
                <c:pt idx="9223">
                  <c:v>5538.6250000000036</c:v>
                </c:pt>
                <c:pt idx="9224">
                  <c:v>5538.6520000000037</c:v>
                </c:pt>
                <c:pt idx="9225">
                  <c:v>5538.6770000000006</c:v>
                </c:pt>
                <c:pt idx="9226">
                  <c:v>5538.732</c:v>
                </c:pt>
                <c:pt idx="9227">
                  <c:v>5538.741</c:v>
                </c:pt>
                <c:pt idx="9228">
                  <c:v>5538.7820000000002</c:v>
                </c:pt>
                <c:pt idx="9229">
                  <c:v>5538.8120000000035</c:v>
                </c:pt>
                <c:pt idx="9230">
                  <c:v>5538.835</c:v>
                </c:pt>
                <c:pt idx="9231">
                  <c:v>5538.8710000000001</c:v>
                </c:pt>
                <c:pt idx="9232">
                  <c:v>5538.8760000000002</c:v>
                </c:pt>
                <c:pt idx="9233">
                  <c:v>5538.9409999999998</c:v>
                </c:pt>
                <c:pt idx="9234">
                  <c:v>5538.9489999999996</c:v>
                </c:pt>
                <c:pt idx="9235">
                  <c:v>5538.9670000000015</c:v>
                </c:pt>
                <c:pt idx="9236">
                  <c:v>5539.0110000000004</c:v>
                </c:pt>
                <c:pt idx="9237">
                  <c:v>5539.0540000000001</c:v>
                </c:pt>
                <c:pt idx="9238">
                  <c:v>5539.0640000000003</c:v>
                </c:pt>
                <c:pt idx="9239">
                  <c:v>5539.07</c:v>
                </c:pt>
                <c:pt idx="9240">
                  <c:v>5539.1090000000004</c:v>
                </c:pt>
                <c:pt idx="9241">
                  <c:v>5539.1150000000034</c:v>
                </c:pt>
                <c:pt idx="9242">
                  <c:v>5539.1660000000038</c:v>
                </c:pt>
                <c:pt idx="9243">
                  <c:v>5539.1770000000006</c:v>
                </c:pt>
                <c:pt idx="9244">
                  <c:v>5539.2089999999998</c:v>
                </c:pt>
                <c:pt idx="9245">
                  <c:v>5539.2490000000007</c:v>
                </c:pt>
                <c:pt idx="9246">
                  <c:v>5539.2709999999997</c:v>
                </c:pt>
                <c:pt idx="9247">
                  <c:v>5539.29</c:v>
                </c:pt>
                <c:pt idx="9248">
                  <c:v>5539.3040000000001</c:v>
                </c:pt>
                <c:pt idx="9249">
                  <c:v>5539.3440000000001</c:v>
                </c:pt>
                <c:pt idx="9250">
                  <c:v>5539.3490000000002</c:v>
                </c:pt>
                <c:pt idx="9251">
                  <c:v>5539.3540000000003</c:v>
                </c:pt>
                <c:pt idx="9252">
                  <c:v>5539.3950000000004</c:v>
                </c:pt>
                <c:pt idx="9253">
                  <c:v>5539.4049999999997</c:v>
                </c:pt>
                <c:pt idx="9254">
                  <c:v>5539.4440000000004</c:v>
                </c:pt>
                <c:pt idx="9255">
                  <c:v>5539.4699999999993</c:v>
                </c:pt>
                <c:pt idx="9256">
                  <c:v>5539.4739999999965</c:v>
                </c:pt>
                <c:pt idx="9257">
                  <c:v>5539.5020000000004</c:v>
                </c:pt>
                <c:pt idx="9258">
                  <c:v>5539.5140000000001</c:v>
                </c:pt>
                <c:pt idx="9259">
                  <c:v>5539.5460000000003</c:v>
                </c:pt>
                <c:pt idx="9260">
                  <c:v>5539.56</c:v>
                </c:pt>
                <c:pt idx="9261">
                  <c:v>5539.5570000000016</c:v>
                </c:pt>
                <c:pt idx="9262">
                  <c:v>5539.6040000000003</c:v>
                </c:pt>
                <c:pt idx="9263">
                  <c:v>5539.6030000000001</c:v>
                </c:pt>
                <c:pt idx="9264">
                  <c:v>5539.6280000000024</c:v>
                </c:pt>
                <c:pt idx="9265">
                  <c:v>5539.6450000000004</c:v>
                </c:pt>
                <c:pt idx="9266">
                  <c:v>5539.6720000000014</c:v>
                </c:pt>
                <c:pt idx="9267">
                  <c:v>5539.6950000000024</c:v>
                </c:pt>
                <c:pt idx="9268">
                  <c:v>5539.6960000000036</c:v>
                </c:pt>
                <c:pt idx="9269">
                  <c:v>5539.7079999999996</c:v>
                </c:pt>
                <c:pt idx="9270">
                  <c:v>5539.7520000000004</c:v>
                </c:pt>
                <c:pt idx="9271">
                  <c:v>5539.7490000000007</c:v>
                </c:pt>
                <c:pt idx="9272">
                  <c:v>5539.7920000000004</c:v>
                </c:pt>
                <c:pt idx="9273">
                  <c:v>5539.8110000000024</c:v>
                </c:pt>
                <c:pt idx="9274">
                  <c:v>5539.8260000000037</c:v>
                </c:pt>
                <c:pt idx="9275">
                  <c:v>5539.8450000000003</c:v>
                </c:pt>
                <c:pt idx="9276">
                  <c:v>5539.8610000000044</c:v>
                </c:pt>
                <c:pt idx="9277">
                  <c:v>5539.8920000000035</c:v>
                </c:pt>
                <c:pt idx="9278">
                  <c:v>5539.9</c:v>
                </c:pt>
                <c:pt idx="9279">
                  <c:v>5539.9550000000008</c:v>
                </c:pt>
                <c:pt idx="9280">
                  <c:v>5539.9309999999996</c:v>
                </c:pt>
                <c:pt idx="9281">
                  <c:v>5539.9560000000001</c:v>
                </c:pt>
                <c:pt idx="9282">
                  <c:v>5539.9830000000002</c:v>
                </c:pt>
                <c:pt idx="9283">
                  <c:v>5540.0020000000004</c:v>
                </c:pt>
                <c:pt idx="9284">
                  <c:v>5540.018</c:v>
                </c:pt>
                <c:pt idx="9285">
                  <c:v>5540.0479999999998</c:v>
                </c:pt>
                <c:pt idx="9286">
                  <c:v>5540.0320000000002</c:v>
                </c:pt>
                <c:pt idx="9287">
                  <c:v>5540.0890000000009</c:v>
                </c:pt>
                <c:pt idx="9288">
                  <c:v>5540.1010000000024</c:v>
                </c:pt>
                <c:pt idx="9289">
                  <c:v>5540.1020000000044</c:v>
                </c:pt>
                <c:pt idx="9290">
                  <c:v>5540.1180000000004</c:v>
                </c:pt>
                <c:pt idx="9291">
                  <c:v>5540.13</c:v>
                </c:pt>
                <c:pt idx="9292">
                  <c:v>5540.1370000000015</c:v>
                </c:pt>
                <c:pt idx="9293">
                  <c:v>5540.174</c:v>
                </c:pt>
                <c:pt idx="9294">
                  <c:v>5540.1930000000002</c:v>
                </c:pt>
                <c:pt idx="9295">
                  <c:v>5540.1960000000036</c:v>
                </c:pt>
                <c:pt idx="9296">
                  <c:v>5540.2130000000006</c:v>
                </c:pt>
                <c:pt idx="9297">
                  <c:v>5540.23</c:v>
                </c:pt>
                <c:pt idx="9298">
                  <c:v>5540.25</c:v>
                </c:pt>
                <c:pt idx="9299">
                  <c:v>5540.2940000000008</c:v>
                </c:pt>
                <c:pt idx="9300">
                  <c:v>5540.3020000000024</c:v>
                </c:pt>
                <c:pt idx="9301">
                  <c:v>5540.3330000000005</c:v>
                </c:pt>
                <c:pt idx="9302">
                  <c:v>5540.3440000000001</c:v>
                </c:pt>
                <c:pt idx="9303">
                  <c:v>5540.3970000000018</c:v>
                </c:pt>
                <c:pt idx="9304">
                  <c:v>5540.4250000000002</c:v>
                </c:pt>
                <c:pt idx="9305">
                  <c:v>5540.4389999999985</c:v>
                </c:pt>
                <c:pt idx="9306">
                  <c:v>5540.491</c:v>
                </c:pt>
                <c:pt idx="9307">
                  <c:v>5540.4810000000007</c:v>
                </c:pt>
                <c:pt idx="9308">
                  <c:v>5540.4830000000002</c:v>
                </c:pt>
                <c:pt idx="9309">
                  <c:v>5540.509</c:v>
                </c:pt>
                <c:pt idx="9310">
                  <c:v>5540.5030000000015</c:v>
                </c:pt>
                <c:pt idx="9311">
                  <c:v>5540.5210000000034</c:v>
                </c:pt>
                <c:pt idx="9312">
                  <c:v>5540.527</c:v>
                </c:pt>
                <c:pt idx="9313">
                  <c:v>5540.56</c:v>
                </c:pt>
                <c:pt idx="9314">
                  <c:v>5540.5240000000003</c:v>
                </c:pt>
                <c:pt idx="9315">
                  <c:v>5540.5479999999998</c:v>
                </c:pt>
                <c:pt idx="9316">
                  <c:v>5540.5660000000034</c:v>
                </c:pt>
                <c:pt idx="9317">
                  <c:v>5540.5910000000003</c:v>
                </c:pt>
                <c:pt idx="9318">
                  <c:v>5540.5790000000006</c:v>
                </c:pt>
                <c:pt idx="9319">
                  <c:v>5540.5860000000002</c:v>
                </c:pt>
                <c:pt idx="9320">
                  <c:v>5540.6150000000034</c:v>
                </c:pt>
                <c:pt idx="9321">
                  <c:v>5540.6410000000014</c:v>
                </c:pt>
                <c:pt idx="9322">
                  <c:v>5540.6270000000004</c:v>
                </c:pt>
                <c:pt idx="9323">
                  <c:v>5540.6530000000002</c:v>
                </c:pt>
                <c:pt idx="9324">
                  <c:v>5540.6280000000024</c:v>
                </c:pt>
                <c:pt idx="9325">
                  <c:v>5540.6620000000039</c:v>
                </c:pt>
                <c:pt idx="9326">
                  <c:v>5540.6770000000006</c:v>
                </c:pt>
                <c:pt idx="9327">
                  <c:v>5540.6470000000018</c:v>
                </c:pt>
                <c:pt idx="9328">
                  <c:v>5540.6820000000034</c:v>
                </c:pt>
                <c:pt idx="9329">
                  <c:v>5540.6950000000024</c:v>
                </c:pt>
                <c:pt idx="9330">
                  <c:v>5540.7020000000002</c:v>
                </c:pt>
                <c:pt idx="9331">
                  <c:v>5540.71</c:v>
                </c:pt>
                <c:pt idx="9332">
                  <c:v>5540.7130000000006</c:v>
                </c:pt>
                <c:pt idx="9333">
                  <c:v>5540.741</c:v>
                </c:pt>
                <c:pt idx="9334">
                  <c:v>5540.7760000000007</c:v>
                </c:pt>
                <c:pt idx="9335">
                  <c:v>5540.7750000000005</c:v>
                </c:pt>
                <c:pt idx="9336">
                  <c:v>5540.7660000000014</c:v>
                </c:pt>
                <c:pt idx="9337">
                  <c:v>5540.78</c:v>
                </c:pt>
                <c:pt idx="9338">
                  <c:v>5540.7920000000004</c:v>
                </c:pt>
                <c:pt idx="9339">
                  <c:v>5540.8310000000001</c:v>
                </c:pt>
                <c:pt idx="9340">
                  <c:v>5540.8240000000014</c:v>
                </c:pt>
                <c:pt idx="9341">
                  <c:v>5540.8530000000001</c:v>
                </c:pt>
                <c:pt idx="9342">
                  <c:v>5540.8310000000001</c:v>
                </c:pt>
                <c:pt idx="9343">
                  <c:v>5540.875</c:v>
                </c:pt>
                <c:pt idx="9344">
                  <c:v>5540.8830000000007</c:v>
                </c:pt>
                <c:pt idx="9345">
                  <c:v>5540.9130000000005</c:v>
                </c:pt>
                <c:pt idx="9346">
                  <c:v>5540.9360000000006</c:v>
                </c:pt>
                <c:pt idx="9347">
                  <c:v>5540.9540000000006</c:v>
                </c:pt>
                <c:pt idx="9348">
                  <c:v>5540.9460000000008</c:v>
                </c:pt>
                <c:pt idx="9349">
                  <c:v>5540.9749999999995</c:v>
                </c:pt>
                <c:pt idx="9350">
                  <c:v>5540.9830000000002</c:v>
                </c:pt>
                <c:pt idx="9351">
                  <c:v>5540.9589999999998</c:v>
                </c:pt>
                <c:pt idx="9352">
                  <c:v>5540.9859999999999</c:v>
                </c:pt>
                <c:pt idx="9353">
                  <c:v>5541.0170000000007</c:v>
                </c:pt>
                <c:pt idx="9354">
                  <c:v>5541.0210000000034</c:v>
                </c:pt>
                <c:pt idx="9355">
                  <c:v>5540.9969999999994</c:v>
                </c:pt>
                <c:pt idx="9356">
                  <c:v>5541.0309999999999</c:v>
                </c:pt>
                <c:pt idx="9357">
                  <c:v>5541.0450000000001</c:v>
                </c:pt>
                <c:pt idx="9358">
                  <c:v>5541.0590000000002</c:v>
                </c:pt>
                <c:pt idx="9359">
                  <c:v>5541.0690000000004</c:v>
                </c:pt>
                <c:pt idx="9360">
                  <c:v>5541.076</c:v>
                </c:pt>
                <c:pt idx="9361">
                  <c:v>5541.0780000000004</c:v>
                </c:pt>
                <c:pt idx="9362">
                  <c:v>5541.1140000000014</c:v>
                </c:pt>
                <c:pt idx="9363">
                  <c:v>5541.1130000000003</c:v>
                </c:pt>
                <c:pt idx="9364">
                  <c:v>5541.1220000000039</c:v>
                </c:pt>
                <c:pt idx="9365">
                  <c:v>5541.1480000000001</c:v>
                </c:pt>
                <c:pt idx="9366">
                  <c:v>5541.1550000000034</c:v>
                </c:pt>
                <c:pt idx="9367">
                  <c:v>5541.1620000000039</c:v>
                </c:pt>
                <c:pt idx="9368">
                  <c:v>5541.1580000000004</c:v>
                </c:pt>
                <c:pt idx="9369">
                  <c:v>5541.1860000000024</c:v>
                </c:pt>
                <c:pt idx="9370">
                  <c:v>5541.2</c:v>
                </c:pt>
                <c:pt idx="9371">
                  <c:v>5541.2150000000001</c:v>
                </c:pt>
                <c:pt idx="9372">
                  <c:v>5541.2270000000017</c:v>
                </c:pt>
                <c:pt idx="9373">
                  <c:v>5541.2449999999999</c:v>
                </c:pt>
                <c:pt idx="9374">
                  <c:v>5541.28</c:v>
                </c:pt>
                <c:pt idx="9375">
                  <c:v>5541.2640000000001</c:v>
                </c:pt>
                <c:pt idx="9376">
                  <c:v>5541.2910000000002</c:v>
                </c:pt>
                <c:pt idx="9377">
                  <c:v>5541.299</c:v>
                </c:pt>
                <c:pt idx="9378">
                  <c:v>5541.308</c:v>
                </c:pt>
                <c:pt idx="9379">
                  <c:v>5541.3270000000002</c:v>
                </c:pt>
                <c:pt idx="9380">
                  <c:v>5541.3280000000004</c:v>
                </c:pt>
                <c:pt idx="9381">
                  <c:v>5541.35</c:v>
                </c:pt>
                <c:pt idx="9382">
                  <c:v>5541.3720000000003</c:v>
                </c:pt>
                <c:pt idx="9383">
                  <c:v>5541.3879999999999</c:v>
                </c:pt>
                <c:pt idx="9384">
                  <c:v>5541.3670000000002</c:v>
                </c:pt>
                <c:pt idx="9385">
                  <c:v>5541.357</c:v>
                </c:pt>
                <c:pt idx="9386">
                  <c:v>5541.3779999999997</c:v>
                </c:pt>
                <c:pt idx="9387">
                  <c:v>5541.3890000000001</c:v>
                </c:pt>
                <c:pt idx="9388">
                  <c:v>5541.42</c:v>
                </c:pt>
                <c:pt idx="9389">
                  <c:v>5541.4319999999998</c:v>
                </c:pt>
                <c:pt idx="9390">
                  <c:v>5541.44</c:v>
                </c:pt>
                <c:pt idx="9391">
                  <c:v>5541.4280000000008</c:v>
                </c:pt>
                <c:pt idx="9392">
                  <c:v>5541.4290000000001</c:v>
                </c:pt>
                <c:pt idx="9393">
                  <c:v>5541.4589999999998</c:v>
                </c:pt>
                <c:pt idx="9394">
                  <c:v>5541.4769999999999</c:v>
                </c:pt>
                <c:pt idx="9395">
                  <c:v>5541.4859999999999</c:v>
                </c:pt>
                <c:pt idx="9396">
                  <c:v>5541.5020000000004</c:v>
                </c:pt>
                <c:pt idx="9397">
                  <c:v>5541.5020000000004</c:v>
                </c:pt>
                <c:pt idx="9398">
                  <c:v>5541.518</c:v>
                </c:pt>
                <c:pt idx="9399">
                  <c:v>5541.5230000000001</c:v>
                </c:pt>
                <c:pt idx="9400">
                  <c:v>5541.5420000000004</c:v>
                </c:pt>
                <c:pt idx="9401">
                  <c:v>5541.56</c:v>
                </c:pt>
                <c:pt idx="9402">
                  <c:v>5541.5520000000024</c:v>
                </c:pt>
                <c:pt idx="9403">
                  <c:v>5541.5710000000008</c:v>
                </c:pt>
                <c:pt idx="9404">
                  <c:v>5541.5520000000024</c:v>
                </c:pt>
                <c:pt idx="9405">
                  <c:v>5541.6030000000001</c:v>
                </c:pt>
                <c:pt idx="9406">
                  <c:v>5541.6220000000039</c:v>
                </c:pt>
                <c:pt idx="9407">
                  <c:v>5541.6200000000035</c:v>
                </c:pt>
                <c:pt idx="9408">
                  <c:v>5541.6260000000038</c:v>
                </c:pt>
                <c:pt idx="9409">
                  <c:v>5541.6250000000036</c:v>
                </c:pt>
                <c:pt idx="9410">
                  <c:v>5541.6470000000018</c:v>
                </c:pt>
                <c:pt idx="9411">
                  <c:v>5541.6610000000037</c:v>
                </c:pt>
                <c:pt idx="9412">
                  <c:v>5541.6710000000003</c:v>
                </c:pt>
                <c:pt idx="9413">
                  <c:v>5541.6940000000004</c:v>
                </c:pt>
                <c:pt idx="9414">
                  <c:v>5541.6890000000003</c:v>
                </c:pt>
                <c:pt idx="9415">
                  <c:v>5541.68</c:v>
                </c:pt>
                <c:pt idx="9416">
                  <c:v>5541.6900000000014</c:v>
                </c:pt>
                <c:pt idx="9417">
                  <c:v>5541.7120000000004</c:v>
                </c:pt>
                <c:pt idx="9418">
                  <c:v>5541.7190000000001</c:v>
                </c:pt>
                <c:pt idx="9419">
                  <c:v>5541.7240000000002</c:v>
                </c:pt>
                <c:pt idx="9420">
                  <c:v>5541.7359999999999</c:v>
                </c:pt>
                <c:pt idx="9421">
                  <c:v>5541.7349999999997</c:v>
                </c:pt>
                <c:pt idx="9422">
                  <c:v>5541.7480000000005</c:v>
                </c:pt>
                <c:pt idx="9423">
                  <c:v>5541.7570000000005</c:v>
                </c:pt>
                <c:pt idx="9424">
                  <c:v>5541.7640000000001</c:v>
                </c:pt>
                <c:pt idx="9425">
                  <c:v>5541.7750000000005</c:v>
                </c:pt>
                <c:pt idx="9426">
                  <c:v>5541.7729999999992</c:v>
                </c:pt>
                <c:pt idx="9427">
                  <c:v>5541.799</c:v>
                </c:pt>
                <c:pt idx="9428">
                  <c:v>5541.83</c:v>
                </c:pt>
                <c:pt idx="9429">
                  <c:v>5541.8230000000003</c:v>
                </c:pt>
                <c:pt idx="9430">
                  <c:v>5541.808</c:v>
                </c:pt>
                <c:pt idx="9431">
                  <c:v>5541.8450000000003</c:v>
                </c:pt>
                <c:pt idx="9432">
                  <c:v>5541.8600000000024</c:v>
                </c:pt>
                <c:pt idx="9433">
                  <c:v>5541.8769999999995</c:v>
                </c:pt>
                <c:pt idx="9434">
                  <c:v>5541.8830000000007</c:v>
                </c:pt>
                <c:pt idx="9435">
                  <c:v>5541.8720000000003</c:v>
                </c:pt>
                <c:pt idx="9436">
                  <c:v>5541.9220000000014</c:v>
                </c:pt>
                <c:pt idx="9437">
                  <c:v>5541.9170000000004</c:v>
                </c:pt>
                <c:pt idx="9438">
                  <c:v>5541.9270000000006</c:v>
                </c:pt>
                <c:pt idx="9439">
                  <c:v>5541.9429999999993</c:v>
                </c:pt>
                <c:pt idx="9440">
                  <c:v>5541.9560000000001</c:v>
                </c:pt>
                <c:pt idx="9441">
                  <c:v>5541.9640000000009</c:v>
                </c:pt>
                <c:pt idx="9442">
                  <c:v>5541.9550000000008</c:v>
                </c:pt>
                <c:pt idx="9443">
                  <c:v>5542.0010000000002</c:v>
                </c:pt>
                <c:pt idx="9444">
                  <c:v>5541.9980000000005</c:v>
                </c:pt>
                <c:pt idx="9445">
                  <c:v>5542.0110000000004</c:v>
                </c:pt>
                <c:pt idx="9446">
                  <c:v>5541.9739999999965</c:v>
                </c:pt>
                <c:pt idx="9447">
                  <c:v>5542.0210000000034</c:v>
                </c:pt>
                <c:pt idx="9448">
                  <c:v>5542.0260000000035</c:v>
                </c:pt>
                <c:pt idx="9449">
                  <c:v>5542.0320000000002</c:v>
                </c:pt>
                <c:pt idx="9450">
                  <c:v>5542.0650000000014</c:v>
                </c:pt>
                <c:pt idx="9451">
                  <c:v>5542.0560000000014</c:v>
                </c:pt>
                <c:pt idx="9452">
                  <c:v>5542.0570000000016</c:v>
                </c:pt>
                <c:pt idx="9453">
                  <c:v>5542.0610000000024</c:v>
                </c:pt>
                <c:pt idx="9454">
                  <c:v>5542.07</c:v>
                </c:pt>
                <c:pt idx="9455">
                  <c:v>5542.0940000000001</c:v>
                </c:pt>
                <c:pt idx="9456">
                  <c:v>5542.0730000000003</c:v>
                </c:pt>
                <c:pt idx="9457">
                  <c:v>5542.0739999999996</c:v>
                </c:pt>
                <c:pt idx="9458">
                  <c:v>5542.0680000000002</c:v>
                </c:pt>
                <c:pt idx="9459">
                  <c:v>5542.0860000000002</c:v>
                </c:pt>
                <c:pt idx="9460">
                  <c:v>5542.107</c:v>
                </c:pt>
                <c:pt idx="9461">
                  <c:v>5542.0950000000003</c:v>
                </c:pt>
                <c:pt idx="9462">
                  <c:v>5542.1090000000004</c:v>
                </c:pt>
                <c:pt idx="9463">
                  <c:v>5542.1110000000044</c:v>
                </c:pt>
                <c:pt idx="9464">
                  <c:v>5542.1010000000024</c:v>
                </c:pt>
                <c:pt idx="9465">
                  <c:v>5542.1240000000034</c:v>
                </c:pt>
                <c:pt idx="9466">
                  <c:v>5542.1440000000002</c:v>
                </c:pt>
                <c:pt idx="9467">
                  <c:v>5542.1460000000034</c:v>
                </c:pt>
                <c:pt idx="9468">
                  <c:v>5542.1480000000001</c:v>
                </c:pt>
                <c:pt idx="9469">
                  <c:v>5542.1690000000035</c:v>
                </c:pt>
                <c:pt idx="9470">
                  <c:v>5542.1660000000038</c:v>
                </c:pt>
                <c:pt idx="9471">
                  <c:v>5542.1630000000014</c:v>
                </c:pt>
                <c:pt idx="9472">
                  <c:v>5542.1780000000008</c:v>
                </c:pt>
                <c:pt idx="9473">
                  <c:v>5542.1910000000034</c:v>
                </c:pt>
                <c:pt idx="9474">
                  <c:v>5542.174</c:v>
                </c:pt>
                <c:pt idx="9475">
                  <c:v>5542.1780000000008</c:v>
                </c:pt>
                <c:pt idx="9476">
                  <c:v>5542.1910000000034</c:v>
                </c:pt>
                <c:pt idx="9477">
                  <c:v>5542.2330000000002</c:v>
                </c:pt>
                <c:pt idx="9478">
                  <c:v>5542.2429999999995</c:v>
                </c:pt>
                <c:pt idx="9479">
                  <c:v>5542.2439999999997</c:v>
                </c:pt>
                <c:pt idx="9480">
                  <c:v>5542.2699999999995</c:v>
                </c:pt>
                <c:pt idx="9481">
                  <c:v>5542.2739999999994</c:v>
                </c:pt>
                <c:pt idx="9482">
                  <c:v>5542.3</c:v>
                </c:pt>
                <c:pt idx="9483">
                  <c:v>5542.3150000000014</c:v>
                </c:pt>
                <c:pt idx="9484">
                  <c:v>5542.2940000000008</c:v>
                </c:pt>
                <c:pt idx="9485">
                  <c:v>5542.3</c:v>
                </c:pt>
                <c:pt idx="9486">
                  <c:v>5542.3190000000004</c:v>
                </c:pt>
                <c:pt idx="9487">
                  <c:v>5542.3460000000014</c:v>
                </c:pt>
                <c:pt idx="9488">
                  <c:v>5542.3290000000034</c:v>
                </c:pt>
                <c:pt idx="9489">
                  <c:v>5542.3260000000037</c:v>
                </c:pt>
                <c:pt idx="9490">
                  <c:v>5542.3380000000006</c:v>
                </c:pt>
                <c:pt idx="9491">
                  <c:v>5542.3330000000005</c:v>
                </c:pt>
                <c:pt idx="9492">
                  <c:v>5542.3580000000002</c:v>
                </c:pt>
                <c:pt idx="9493">
                  <c:v>5542.3730000000005</c:v>
                </c:pt>
                <c:pt idx="9494">
                  <c:v>5542.4040000000005</c:v>
                </c:pt>
                <c:pt idx="9495">
                  <c:v>5542.384</c:v>
                </c:pt>
                <c:pt idx="9496">
                  <c:v>5542.3950000000004</c:v>
                </c:pt>
                <c:pt idx="9497">
                  <c:v>5542.424</c:v>
                </c:pt>
                <c:pt idx="9498">
                  <c:v>5542.384</c:v>
                </c:pt>
                <c:pt idx="9499">
                  <c:v>5542.4379999999965</c:v>
                </c:pt>
                <c:pt idx="9500">
                  <c:v>5542.4429999999993</c:v>
                </c:pt>
                <c:pt idx="9501">
                  <c:v>5542.451</c:v>
                </c:pt>
                <c:pt idx="9502">
                  <c:v>5542.44</c:v>
                </c:pt>
                <c:pt idx="9503">
                  <c:v>5542.4329999999991</c:v>
                </c:pt>
                <c:pt idx="9504">
                  <c:v>5542.4540000000006</c:v>
                </c:pt>
                <c:pt idx="9505">
                  <c:v>5542.4530000000004</c:v>
                </c:pt>
                <c:pt idx="9506">
                  <c:v>5542.5010000000002</c:v>
                </c:pt>
                <c:pt idx="9507">
                  <c:v>5542.4890000000005</c:v>
                </c:pt>
                <c:pt idx="9508">
                  <c:v>5542.5030000000015</c:v>
                </c:pt>
                <c:pt idx="9509">
                  <c:v>5542.491</c:v>
                </c:pt>
                <c:pt idx="9510">
                  <c:v>5542.5</c:v>
                </c:pt>
                <c:pt idx="9511">
                  <c:v>5542.5060000000003</c:v>
                </c:pt>
                <c:pt idx="9512">
                  <c:v>5542.52</c:v>
                </c:pt>
                <c:pt idx="9513">
                  <c:v>5542.5360000000001</c:v>
                </c:pt>
                <c:pt idx="9514">
                  <c:v>5542.5360000000001</c:v>
                </c:pt>
                <c:pt idx="9515">
                  <c:v>5542.5410000000002</c:v>
                </c:pt>
                <c:pt idx="9516">
                  <c:v>5542.5680000000002</c:v>
                </c:pt>
                <c:pt idx="9517">
                  <c:v>5542.5690000000004</c:v>
                </c:pt>
                <c:pt idx="9518">
                  <c:v>5542.5860000000002</c:v>
                </c:pt>
                <c:pt idx="9519">
                  <c:v>5542.6090000000004</c:v>
                </c:pt>
                <c:pt idx="9520">
                  <c:v>5542.5950000000003</c:v>
                </c:pt>
                <c:pt idx="9521">
                  <c:v>5542.5940000000001</c:v>
                </c:pt>
                <c:pt idx="9522">
                  <c:v>5542.6030000000001</c:v>
                </c:pt>
                <c:pt idx="9523">
                  <c:v>5542.6240000000034</c:v>
                </c:pt>
                <c:pt idx="9524">
                  <c:v>5542.6140000000014</c:v>
                </c:pt>
                <c:pt idx="9525">
                  <c:v>5542.64</c:v>
                </c:pt>
                <c:pt idx="9526">
                  <c:v>5542.6150000000034</c:v>
                </c:pt>
                <c:pt idx="9527">
                  <c:v>5542.64</c:v>
                </c:pt>
                <c:pt idx="9528">
                  <c:v>5542.6630000000014</c:v>
                </c:pt>
                <c:pt idx="9529">
                  <c:v>5542.68</c:v>
                </c:pt>
                <c:pt idx="9530">
                  <c:v>5542.6930000000002</c:v>
                </c:pt>
                <c:pt idx="9531">
                  <c:v>5542.7070000000003</c:v>
                </c:pt>
                <c:pt idx="9532">
                  <c:v>5542.7050000000008</c:v>
                </c:pt>
                <c:pt idx="9533">
                  <c:v>5542.7220000000034</c:v>
                </c:pt>
                <c:pt idx="9534">
                  <c:v>5542.723</c:v>
                </c:pt>
                <c:pt idx="9535">
                  <c:v>5542.7210000000014</c:v>
                </c:pt>
                <c:pt idx="9536">
                  <c:v>5542.74</c:v>
                </c:pt>
                <c:pt idx="9537">
                  <c:v>5542.7359999999999</c:v>
                </c:pt>
                <c:pt idx="9538">
                  <c:v>5542.723</c:v>
                </c:pt>
                <c:pt idx="9539">
                  <c:v>5542.7530000000015</c:v>
                </c:pt>
                <c:pt idx="9540">
                  <c:v>5542.7719999999999</c:v>
                </c:pt>
                <c:pt idx="9541">
                  <c:v>5542.7310000000007</c:v>
                </c:pt>
                <c:pt idx="9542">
                  <c:v>5542.7610000000004</c:v>
                </c:pt>
                <c:pt idx="9543">
                  <c:v>5542.79</c:v>
                </c:pt>
                <c:pt idx="9544">
                  <c:v>5542.7670000000007</c:v>
                </c:pt>
                <c:pt idx="9545">
                  <c:v>5542.8130000000001</c:v>
                </c:pt>
                <c:pt idx="9546">
                  <c:v>5542.8010000000004</c:v>
                </c:pt>
                <c:pt idx="9547">
                  <c:v>5542.8070000000016</c:v>
                </c:pt>
                <c:pt idx="9548">
                  <c:v>5542.7860000000001</c:v>
                </c:pt>
                <c:pt idx="9549">
                  <c:v>5542.8020000000024</c:v>
                </c:pt>
                <c:pt idx="9550">
                  <c:v>5542.8130000000001</c:v>
                </c:pt>
                <c:pt idx="9551">
                  <c:v>5542.8270000000002</c:v>
                </c:pt>
                <c:pt idx="9552">
                  <c:v>5542.8230000000003</c:v>
                </c:pt>
                <c:pt idx="9553">
                  <c:v>5542.8470000000007</c:v>
                </c:pt>
                <c:pt idx="9554">
                  <c:v>5542.8460000000014</c:v>
                </c:pt>
                <c:pt idx="9555">
                  <c:v>5542.857</c:v>
                </c:pt>
                <c:pt idx="9556">
                  <c:v>5542.8600000000024</c:v>
                </c:pt>
                <c:pt idx="9557">
                  <c:v>5542.8810000000003</c:v>
                </c:pt>
                <c:pt idx="9558">
                  <c:v>5542.8450000000003</c:v>
                </c:pt>
                <c:pt idx="9559">
                  <c:v>5542.8760000000002</c:v>
                </c:pt>
                <c:pt idx="9560">
                  <c:v>5542.8740000000007</c:v>
                </c:pt>
                <c:pt idx="9561">
                  <c:v>5542.88</c:v>
                </c:pt>
                <c:pt idx="9562">
                  <c:v>5542.893</c:v>
                </c:pt>
                <c:pt idx="9563">
                  <c:v>5542.9049999999997</c:v>
                </c:pt>
                <c:pt idx="9564">
                  <c:v>5542.9120000000003</c:v>
                </c:pt>
                <c:pt idx="9565">
                  <c:v>5542.8760000000002</c:v>
                </c:pt>
                <c:pt idx="9566">
                  <c:v>5542.8940000000002</c:v>
                </c:pt>
                <c:pt idx="9567">
                  <c:v>5542.915</c:v>
                </c:pt>
                <c:pt idx="9568">
                  <c:v>5542.9560000000001</c:v>
                </c:pt>
                <c:pt idx="9569">
                  <c:v>5542.9329999999991</c:v>
                </c:pt>
                <c:pt idx="9570">
                  <c:v>5542.924</c:v>
                </c:pt>
                <c:pt idx="9571">
                  <c:v>5542.9440000000004</c:v>
                </c:pt>
                <c:pt idx="9572">
                  <c:v>5542.9579999999996</c:v>
                </c:pt>
                <c:pt idx="9573">
                  <c:v>5542.9530000000004</c:v>
                </c:pt>
                <c:pt idx="9574">
                  <c:v>5542.9769999999999</c:v>
                </c:pt>
                <c:pt idx="9575">
                  <c:v>5542.98</c:v>
                </c:pt>
                <c:pt idx="9576">
                  <c:v>5542.9720000000007</c:v>
                </c:pt>
                <c:pt idx="9577">
                  <c:v>5542.9969999999994</c:v>
                </c:pt>
                <c:pt idx="9578">
                  <c:v>5543.0140000000001</c:v>
                </c:pt>
                <c:pt idx="9579">
                  <c:v>5543.0530000000008</c:v>
                </c:pt>
                <c:pt idx="9580">
                  <c:v>5543.0550000000003</c:v>
                </c:pt>
                <c:pt idx="9581">
                  <c:v>5543.0630000000001</c:v>
                </c:pt>
                <c:pt idx="9582">
                  <c:v>5543.0680000000002</c:v>
                </c:pt>
                <c:pt idx="9583">
                  <c:v>5543.0749999999998</c:v>
                </c:pt>
                <c:pt idx="9584">
                  <c:v>5543.0830000000005</c:v>
                </c:pt>
                <c:pt idx="9585">
                  <c:v>5543.085</c:v>
                </c:pt>
                <c:pt idx="9586">
                  <c:v>5543.0920000000024</c:v>
                </c:pt>
                <c:pt idx="9587">
                  <c:v>5543.1280000000024</c:v>
                </c:pt>
                <c:pt idx="9588">
                  <c:v>5543.1060000000034</c:v>
                </c:pt>
                <c:pt idx="9589">
                  <c:v>5543.1350000000002</c:v>
                </c:pt>
                <c:pt idx="9590">
                  <c:v>5543.1560000000045</c:v>
                </c:pt>
                <c:pt idx="9591">
                  <c:v>5543.143</c:v>
                </c:pt>
                <c:pt idx="9592">
                  <c:v>5543.1690000000035</c:v>
                </c:pt>
                <c:pt idx="9593">
                  <c:v>5543.1850000000004</c:v>
                </c:pt>
                <c:pt idx="9594">
                  <c:v>5543.1770000000006</c:v>
                </c:pt>
                <c:pt idx="9595">
                  <c:v>5543.2050000000008</c:v>
                </c:pt>
                <c:pt idx="9596">
                  <c:v>5543.1920000000036</c:v>
                </c:pt>
                <c:pt idx="9597">
                  <c:v>5543.183</c:v>
                </c:pt>
                <c:pt idx="9598">
                  <c:v>5543.1910000000034</c:v>
                </c:pt>
                <c:pt idx="9599">
                  <c:v>5543.2210000000014</c:v>
                </c:pt>
                <c:pt idx="9600">
                  <c:v>5543.2330000000002</c:v>
                </c:pt>
                <c:pt idx="9601">
                  <c:v>5543.2290000000003</c:v>
                </c:pt>
                <c:pt idx="9602">
                  <c:v>5543.2330000000002</c:v>
                </c:pt>
                <c:pt idx="9603">
                  <c:v>5543.2359999999999</c:v>
                </c:pt>
                <c:pt idx="9604">
                  <c:v>5543.2339999999995</c:v>
                </c:pt>
                <c:pt idx="9605">
                  <c:v>5543.2560000000003</c:v>
                </c:pt>
                <c:pt idx="9606">
                  <c:v>5543.25</c:v>
                </c:pt>
                <c:pt idx="9607">
                  <c:v>5543.2709999999997</c:v>
                </c:pt>
                <c:pt idx="9608">
                  <c:v>5543.2439999999997</c:v>
                </c:pt>
                <c:pt idx="9609">
                  <c:v>5543.2760000000007</c:v>
                </c:pt>
                <c:pt idx="9610">
                  <c:v>5543.2709999999997</c:v>
                </c:pt>
                <c:pt idx="9611">
                  <c:v>5543.2879999999996</c:v>
                </c:pt>
                <c:pt idx="9612">
                  <c:v>5543.2940000000008</c:v>
                </c:pt>
                <c:pt idx="9613">
                  <c:v>5543.2709999999997</c:v>
                </c:pt>
                <c:pt idx="9614">
                  <c:v>5543.2840000000006</c:v>
                </c:pt>
                <c:pt idx="9615">
                  <c:v>5543.3140000000003</c:v>
                </c:pt>
                <c:pt idx="9616">
                  <c:v>5543.3130000000001</c:v>
                </c:pt>
                <c:pt idx="9617">
                  <c:v>5543.3280000000004</c:v>
                </c:pt>
                <c:pt idx="9618">
                  <c:v>5543.31</c:v>
                </c:pt>
                <c:pt idx="9619">
                  <c:v>5543.3230000000003</c:v>
                </c:pt>
                <c:pt idx="9620">
                  <c:v>5543.3220000000038</c:v>
                </c:pt>
                <c:pt idx="9621">
                  <c:v>5543.3310000000001</c:v>
                </c:pt>
                <c:pt idx="9622">
                  <c:v>5543.3420000000024</c:v>
                </c:pt>
                <c:pt idx="9623">
                  <c:v>5543.35</c:v>
                </c:pt>
                <c:pt idx="9624">
                  <c:v>5543.34</c:v>
                </c:pt>
                <c:pt idx="9625">
                  <c:v>5543.3950000000004</c:v>
                </c:pt>
                <c:pt idx="9626">
                  <c:v>5543.3680000000004</c:v>
                </c:pt>
                <c:pt idx="9627">
                  <c:v>5543.375</c:v>
                </c:pt>
                <c:pt idx="9628">
                  <c:v>5543.3740000000007</c:v>
                </c:pt>
                <c:pt idx="9629">
                  <c:v>5543.375</c:v>
                </c:pt>
                <c:pt idx="9630">
                  <c:v>5543.3860000000004</c:v>
                </c:pt>
                <c:pt idx="9631">
                  <c:v>5543.3620000000037</c:v>
                </c:pt>
                <c:pt idx="9632">
                  <c:v>5543.3960000000034</c:v>
                </c:pt>
                <c:pt idx="9633">
                  <c:v>5543.4030000000002</c:v>
                </c:pt>
                <c:pt idx="9634">
                  <c:v>5543.4040000000005</c:v>
                </c:pt>
                <c:pt idx="9635">
                  <c:v>5543.3990000000003</c:v>
                </c:pt>
                <c:pt idx="9636">
                  <c:v>5543.415</c:v>
                </c:pt>
                <c:pt idx="9637">
                  <c:v>5543.4360000000006</c:v>
                </c:pt>
                <c:pt idx="9638">
                  <c:v>5543.4130000000005</c:v>
                </c:pt>
                <c:pt idx="9639">
                  <c:v>5543.4319999999998</c:v>
                </c:pt>
                <c:pt idx="9640">
                  <c:v>5543.4110000000001</c:v>
                </c:pt>
                <c:pt idx="9641">
                  <c:v>5543.4290000000001</c:v>
                </c:pt>
                <c:pt idx="9642">
                  <c:v>5543.4389999999985</c:v>
                </c:pt>
                <c:pt idx="9643">
                  <c:v>5543.4339999999993</c:v>
                </c:pt>
                <c:pt idx="9644">
                  <c:v>5543.4389999999985</c:v>
                </c:pt>
                <c:pt idx="9645">
                  <c:v>5543.4360000000006</c:v>
                </c:pt>
                <c:pt idx="9646">
                  <c:v>5543.4389999999985</c:v>
                </c:pt>
                <c:pt idx="9647">
                  <c:v>5543.4779999999992</c:v>
                </c:pt>
                <c:pt idx="9648">
                  <c:v>5543.442</c:v>
                </c:pt>
                <c:pt idx="9649">
                  <c:v>5543.4589999999998</c:v>
                </c:pt>
                <c:pt idx="9650">
                  <c:v>5543.4550000000008</c:v>
                </c:pt>
                <c:pt idx="9651">
                  <c:v>5543.4710000000005</c:v>
                </c:pt>
                <c:pt idx="9652">
                  <c:v>5543.4550000000008</c:v>
                </c:pt>
                <c:pt idx="9653">
                  <c:v>5543.4810000000007</c:v>
                </c:pt>
                <c:pt idx="9654">
                  <c:v>5543.4969999999994</c:v>
                </c:pt>
                <c:pt idx="9655">
                  <c:v>5543.4890000000005</c:v>
                </c:pt>
                <c:pt idx="9656">
                  <c:v>5543.4969999999994</c:v>
                </c:pt>
                <c:pt idx="9657">
                  <c:v>5543.5240000000003</c:v>
                </c:pt>
                <c:pt idx="9658">
                  <c:v>5543.482</c:v>
                </c:pt>
                <c:pt idx="9659">
                  <c:v>5543.53</c:v>
                </c:pt>
                <c:pt idx="9660">
                  <c:v>5543.5170000000007</c:v>
                </c:pt>
                <c:pt idx="9661">
                  <c:v>5543.5210000000034</c:v>
                </c:pt>
                <c:pt idx="9662">
                  <c:v>5543.5230000000001</c:v>
                </c:pt>
                <c:pt idx="9663">
                  <c:v>5543.5440000000008</c:v>
                </c:pt>
                <c:pt idx="9664">
                  <c:v>5543.54</c:v>
                </c:pt>
                <c:pt idx="9665">
                  <c:v>5543.56</c:v>
                </c:pt>
                <c:pt idx="9666">
                  <c:v>5543.5250000000024</c:v>
                </c:pt>
                <c:pt idx="9667">
                  <c:v>5543.5680000000002</c:v>
                </c:pt>
                <c:pt idx="9668">
                  <c:v>5543.5520000000024</c:v>
                </c:pt>
                <c:pt idx="9669">
                  <c:v>5543.558</c:v>
                </c:pt>
                <c:pt idx="9670">
                  <c:v>5543.5739999999996</c:v>
                </c:pt>
                <c:pt idx="9671">
                  <c:v>5543.5450000000001</c:v>
                </c:pt>
                <c:pt idx="9672">
                  <c:v>5543.5749999999998</c:v>
                </c:pt>
                <c:pt idx="9673">
                  <c:v>5543.5830000000005</c:v>
                </c:pt>
                <c:pt idx="9674">
                  <c:v>5543.5839999999998</c:v>
                </c:pt>
                <c:pt idx="9675">
                  <c:v>5543.5739999999996</c:v>
                </c:pt>
                <c:pt idx="9676">
                  <c:v>5543.58</c:v>
                </c:pt>
                <c:pt idx="9677">
                  <c:v>5543.6150000000034</c:v>
                </c:pt>
                <c:pt idx="9678">
                  <c:v>5543.59</c:v>
                </c:pt>
                <c:pt idx="9679">
                  <c:v>5543.6090000000004</c:v>
                </c:pt>
                <c:pt idx="9680">
                  <c:v>5543.6220000000039</c:v>
                </c:pt>
                <c:pt idx="9681">
                  <c:v>5543.6180000000004</c:v>
                </c:pt>
                <c:pt idx="9682">
                  <c:v>5543.6530000000002</c:v>
                </c:pt>
                <c:pt idx="9683">
                  <c:v>5543.6510000000035</c:v>
                </c:pt>
                <c:pt idx="9684">
                  <c:v>5543.6470000000018</c:v>
                </c:pt>
                <c:pt idx="9685">
                  <c:v>5543.6590000000024</c:v>
                </c:pt>
                <c:pt idx="9686">
                  <c:v>5543.6590000000024</c:v>
                </c:pt>
                <c:pt idx="9687">
                  <c:v>5543.6690000000035</c:v>
                </c:pt>
                <c:pt idx="9688">
                  <c:v>5543.6670000000004</c:v>
                </c:pt>
                <c:pt idx="9689">
                  <c:v>5543.6820000000034</c:v>
                </c:pt>
                <c:pt idx="9690">
                  <c:v>5543.6970000000001</c:v>
                </c:pt>
                <c:pt idx="9691">
                  <c:v>5543.7050000000008</c:v>
                </c:pt>
                <c:pt idx="9692">
                  <c:v>5543.7110000000002</c:v>
                </c:pt>
                <c:pt idx="9693">
                  <c:v>5543.7089999999998</c:v>
                </c:pt>
                <c:pt idx="9694">
                  <c:v>5543.7120000000004</c:v>
                </c:pt>
                <c:pt idx="9695">
                  <c:v>5543.7179999999998</c:v>
                </c:pt>
                <c:pt idx="9696">
                  <c:v>5543.7290000000003</c:v>
                </c:pt>
                <c:pt idx="9697">
                  <c:v>5543.7449999999999</c:v>
                </c:pt>
                <c:pt idx="9698">
                  <c:v>5543.7570000000005</c:v>
                </c:pt>
                <c:pt idx="9699">
                  <c:v>5543.7429999999995</c:v>
                </c:pt>
                <c:pt idx="9700">
                  <c:v>5543.7539999999999</c:v>
                </c:pt>
                <c:pt idx="9701">
                  <c:v>5543.7280000000001</c:v>
                </c:pt>
                <c:pt idx="9702">
                  <c:v>5543.7610000000004</c:v>
                </c:pt>
                <c:pt idx="9703">
                  <c:v>5543.7729999999992</c:v>
                </c:pt>
                <c:pt idx="9704">
                  <c:v>5543.7699999999995</c:v>
                </c:pt>
                <c:pt idx="9705">
                  <c:v>5543.7640000000001</c:v>
                </c:pt>
                <c:pt idx="9706">
                  <c:v>5543.8120000000035</c:v>
                </c:pt>
                <c:pt idx="9707">
                  <c:v>5543.8140000000003</c:v>
                </c:pt>
                <c:pt idx="9708">
                  <c:v>5543.8150000000014</c:v>
                </c:pt>
                <c:pt idx="9709">
                  <c:v>5543.8490000000002</c:v>
                </c:pt>
                <c:pt idx="9710">
                  <c:v>5543.8410000000003</c:v>
                </c:pt>
                <c:pt idx="9711">
                  <c:v>5543.8420000000024</c:v>
                </c:pt>
                <c:pt idx="9712">
                  <c:v>5543.8560000000034</c:v>
                </c:pt>
                <c:pt idx="9713">
                  <c:v>5543.8339999999998</c:v>
                </c:pt>
                <c:pt idx="9714">
                  <c:v>5543.8600000000024</c:v>
                </c:pt>
                <c:pt idx="9715">
                  <c:v>5543.857</c:v>
                </c:pt>
                <c:pt idx="9716">
                  <c:v>5543.8830000000007</c:v>
                </c:pt>
                <c:pt idx="9717">
                  <c:v>5543.8890000000001</c:v>
                </c:pt>
                <c:pt idx="9718">
                  <c:v>5543.884</c:v>
                </c:pt>
                <c:pt idx="9719">
                  <c:v>5543.8650000000034</c:v>
                </c:pt>
                <c:pt idx="9720">
                  <c:v>5543.8970000000018</c:v>
                </c:pt>
                <c:pt idx="9721">
                  <c:v>5543.9030000000002</c:v>
                </c:pt>
                <c:pt idx="9722">
                  <c:v>5543.9030000000002</c:v>
                </c:pt>
                <c:pt idx="9723">
                  <c:v>5543.9270000000006</c:v>
                </c:pt>
                <c:pt idx="9724">
                  <c:v>5543.9110000000001</c:v>
                </c:pt>
                <c:pt idx="9725">
                  <c:v>5543.92</c:v>
                </c:pt>
                <c:pt idx="9726">
                  <c:v>5543.9090000000006</c:v>
                </c:pt>
                <c:pt idx="9727">
                  <c:v>5543.9389999999985</c:v>
                </c:pt>
                <c:pt idx="9728">
                  <c:v>5543.9120000000003</c:v>
                </c:pt>
                <c:pt idx="9729">
                  <c:v>5543.9369999999999</c:v>
                </c:pt>
                <c:pt idx="9730">
                  <c:v>5543.9450000000006</c:v>
                </c:pt>
                <c:pt idx="9731">
                  <c:v>5543.93</c:v>
                </c:pt>
                <c:pt idx="9732">
                  <c:v>5543.95</c:v>
                </c:pt>
                <c:pt idx="9733">
                  <c:v>5543.9369999999999</c:v>
                </c:pt>
                <c:pt idx="9734">
                  <c:v>5543.9720000000007</c:v>
                </c:pt>
                <c:pt idx="9735">
                  <c:v>5543.9660000000003</c:v>
                </c:pt>
                <c:pt idx="9736">
                  <c:v>5543.9640000000009</c:v>
                </c:pt>
                <c:pt idx="9737">
                  <c:v>5543.9589999999998</c:v>
                </c:pt>
                <c:pt idx="9738">
                  <c:v>5543.9849999999997</c:v>
                </c:pt>
                <c:pt idx="9739">
                  <c:v>5544</c:v>
                </c:pt>
                <c:pt idx="9740">
                  <c:v>5544.0020000000004</c:v>
                </c:pt>
                <c:pt idx="9741">
                  <c:v>5544.018</c:v>
                </c:pt>
                <c:pt idx="9742">
                  <c:v>5544.0030000000015</c:v>
                </c:pt>
                <c:pt idx="9743">
                  <c:v>5544.0420000000004</c:v>
                </c:pt>
                <c:pt idx="9744">
                  <c:v>5544.009</c:v>
                </c:pt>
                <c:pt idx="9745">
                  <c:v>5544.0170000000007</c:v>
                </c:pt>
                <c:pt idx="9746">
                  <c:v>5544.018</c:v>
                </c:pt>
                <c:pt idx="9747">
                  <c:v>5544.04</c:v>
                </c:pt>
                <c:pt idx="9748">
                  <c:v>5544.0370000000003</c:v>
                </c:pt>
                <c:pt idx="9749">
                  <c:v>5544.0389999999998</c:v>
                </c:pt>
                <c:pt idx="9750">
                  <c:v>5544.0610000000024</c:v>
                </c:pt>
                <c:pt idx="9751">
                  <c:v>5544.0340000000006</c:v>
                </c:pt>
                <c:pt idx="9752">
                  <c:v>5544.0620000000035</c:v>
                </c:pt>
                <c:pt idx="9753">
                  <c:v>5544.0620000000035</c:v>
                </c:pt>
                <c:pt idx="9754">
                  <c:v>5544.0730000000003</c:v>
                </c:pt>
                <c:pt idx="9755">
                  <c:v>5544.0710000000008</c:v>
                </c:pt>
                <c:pt idx="9756">
                  <c:v>5544.076</c:v>
                </c:pt>
                <c:pt idx="9757">
                  <c:v>5544.098</c:v>
                </c:pt>
                <c:pt idx="9758">
                  <c:v>5544.0890000000009</c:v>
                </c:pt>
                <c:pt idx="9759">
                  <c:v>5544.0940000000001</c:v>
                </c:pt>
                <c:pt idx="9760">
                  <c:v>5544.1230000000023</c:v>
                </c:pt>
                <c:pt idx="9761">
                  <c:v>5544.1120000000037</c:v>
                </c:pt>
                <c:pt idx="9762">
                  <c:v>5544.1120000000037</c:v>
                </c:pt>
                <c:pt idx="9763">
                  <c:v>5544.1600000000035</c:v>
                </c:pt>
                <c:pt idx="9764">
                  <c:v>5544.1010000000024</c:v>
                </c:pt>
                <c:pt idx="9765">
                  <c:v>5544.1290000000045</c:v>
                </c:pt>
                <c:pt idx="9766">
                  <c:v>5544.14</c:v>
                </c:pt>
                <c:pt idx="9767">
                  <c:v>5544.1440000000002</c:v>
                </c:pt>
                <c:pt idx="9768">
                  <c:v>5544.1670000000004</c:v>
                </c:pt>
                <c:pt idx="9769">
                  <c:v>5544.1770000000006</c:v>
                </c:pt>
                <c:pt idx="9770">
                  <c:v>5544.1500000000024</c:v>
                </c:pt>
                <c:pt idx="9771">
                  <c:v>5544.1760000000004</c:v>
                </c:pt>
                <c:pt idx="9772">
                  <c:v>5544.1860000000024</c:v>
                </c:pt>
                <c:pt idx="9773">
                  <c:v>5544.1770000000006</c:v>
                </c:pt>
                <c:pt idx="9774">
                  <c:v>5544.1900000000014</c:v>
                </c:pt>
                <c:pt idx="9775">
                  <c:v>5544.1670000000004</c:v>
                </c:pt>
                <c:pt idx="9776">
                  <c:v>5544.1770000000006</c:v>
                </c:pt>
                <c:pt idx="9777">
                  <c:v>5544.1880000000001</c:v>
                </c:pt>
                <c:pt idx="9778">
                  <c:v>5544.2030000000004</c:v>
                </c:pt>
                <c:pt idx="9779">
                  <c:v>5544.2250000000004</c:v>
                </c:pt>
                <c:pt idx="9780">
                  <c:v>5544.2210000000014</c:v>
                </c:pt>
                <c:pt idx="9781">
                  <c:v>5544.2359999999999</c:v>
                </c:pt>
                <c:pt idx="9782">
                  <c:v>5544.1960000000036</c:v>
                </c:pt>
                <c:pt idx="9783">
                  <c:v>5544.2439999999997</c:v>
                </c:pt>
                <c:pt idx="9784">
                  <c:v>5544.2140000000009</c:v>
                </c:pt>
                <c:pt idx="9785">
                  <c:v>5544.2480000000005</c:v>
                </c:pt>
                <c:pt idx="9786">
                  <c:v>5544.2190000000001</c:v>
                </c:pt>
                <c:pt idx="9787">
                  <c:v>5544.2429999999995</c:v>
                </c:pt>
                <c:pt idx="9788">
                  <c:v>5544.2460000000001</c:v>
                </c:pt>
                <c:pt idx="9789">
                  <c:v>5544.2580000000007</c:v>
                </c:pt>
                <c:pt idx="9790">
                  <c:v>5544.2660000000014</c:v>
                </c:pt>
                <c:pt idx="9791">
                  <c:v>5544.2620000000024</c:v>
                </c:pt>
                <c:pt idx="9792">
                  <c:v>5544.2530000000015</c:v>
                </c:pt>
                <c:pt idx="9793">
                  <c:v>5544.2920000000004</c:v>
                </c:pt>
                <c:pt idx="9794">
                  <c:v>5544.2779999999975</c:v>
                </c:pt>
                <c:pt idx="9795">
                  <c:v>5544.2719999999999</c:v>
                </c:pt>
                <c:pt idx="9796">
                  <c:v>5544.3040000000001</c:v>
                </c:pt>
                <c:pt idx="9797">
                  <c:v>5544.2979999999998</c:v>
                </c:pt>
                <c:pt idx="9798">
                  <c:v>5544.2760000000007</c:v>
                </c:pt>
                <c:pt idx="9799">
                  <c:v>5544.2950000000001</c:v>
                </c:pt>
                <c:pt idx="9800">
                  <c:v>5544.3130000000001</c:v>
                </c:pt>
                <c:pt idx="9801">
                  <c:v>5544.3030000000008</c:v>
                </c:pt>
                <c:pt idx="9802">
                  <c:v>5544.3120000000035</c:v>
                </c:pt>
                <c:pt idx="9803">
                  <c:v>5544.3490000000002</c:v>
                </c:pt>
                <c:pt idx="9804">
                  <c:v>5544.3250000000044</c:v>
                </c:pt>
                <c:pt idx="9805">
                  <c:v>5544.3470000000007</c:v>
                </c:pt>
                <c:pt idx="9806">
                  <c:v>5544.3540000000003</c:v>
                </c:pt>
                <c:pt idx="9807">
                  <c:v>5544.3520000000044</c:v>
                </c:pt>
                <c:pt idx="9808">
                  <c:v>5544.335</c:v>
                </c:pt>
                <c:pt idx="9809">
                  <c:v>5544.3460000000014</c:v>
                </c:pt>
                <c:pt idx="9810">
                  <c:v>5544.3420000000024</c:v>
                </c:pt>
                <c:pt idx="9811">
                  <c:v>5544.3470000000007</c:v>
                </c:pt>
                <c:pt idx="9812">
                  <c:v>5544.3660000000036</c:v>
                </c:pt>
                <c:pt idx="9813">
                  <c:v>5544.3540000000003</c:v>
                </c:pt>
                <c:pt idx="9814">
                  <c:v>5544.3810000000003</c:v>
                </c:pt>
                <c:pt idx="9815">
                  <c:v>5544.3640000000014</c:v>
                </c:pt>
                <c:pt idx="9816">
                  <c:v>5544.3820000000014</c:v>
                </c:pt>
                <c:pt idx="9817">
                  <c:v>5544.3779999999997</c:v>
                </c:pt>
                <c:pt idx="9818">
                  <c:v>5544.3850000000002</c:v>
                </c:pt>
                <c:pt idx="9819">
                  <c:v>5544.39</c:v>
                </c:pt>
                <c:pt idx="9820">
                  <c:v>5544.41</c:v>
                </c:pt>
                <c:pt idx="9821">
                  <c:v>5544.3960000000034</c:v>
                </c:pt>
                <c:pt idx="9822">
                  <c:v>5544.4040000000005</c:v>
                </c:pt>
                <c:pt idx="9823">
                  <c:v>5544.3970000000018</c:v>
                </c:pt>
                <c:pt idx="9824">
                  <c:v>5544.3860000000004</c:v>
                </c:pt>
                <c:pt idx="9825">
                  <c:v>5544.4130000000005</c:v>
                </c:pt>
                <c:pt idx="9826">
                  <c:v>5544.4120000000003</c:v>
                </c:pt>
                <c:pt idx="9827">
                  <c:v>5544.4210000000003</c:v>
                </c:pt>
                <c:pt idx="9828">
                  <c:v>5544.4110000000001</c:v>
                </c:pt>
                <c:pt idx="9829">
                  <c:v>5544.4139999999998</c:v>
                </c:pt>
                <c:pt idx="9830">
                  <c:v>5544.4130000000005</c:v>
                </c:pt>
                <c:pt idx="9831">
                  <c:v>5544.4319999999998</c:v>
                </c:pt>
                <c:pt idx="9832">
                  <c:v>5544.415</c:v>
                </c:pt>
                <c:pt idx="9833">
                  <c:v>5544.451</c:v>
                </c:pt>
                <c:pt idx="9834">
                  <c:v>5544.4270000000006</c:v>
                </c:pt>
                <c:pt idx="9835">
                  <c:v>5544.4319999999998</c:v>
                </c:pt>
                <c:pt idx="9836">
                  <c:v>5544.4450000000006</c:v>
                </c:pt>
                <c:pt idx="9837">
                  <c:v>5544.4389999999985</c:v>
                </c:pt>
                <c:pt idx="9838">
                  <c:v>5544.4389999999985</c:v>
                </c:pt>
                <c:pt idx="9839">
                  <c:v>5544.4450000000006</c:v>
                </c:pt>
                <c:pt idx="9840">
                  <c:v>5544.4710000000005</c:v>
                </c:pt>
                <c:pt idx="9841">
                  <c:v>5544.4759999999997</c:v>
                </c:pt>
                <c:pt idx="9842">
                  <c:v>5544.4949999999999</c:v>
                </c:pt>
                <c:pt idx="9843">
                  <c:v>5544.4920000000002</c:v>
                </c:pt>
                <c:pt idx="9844">
                  <c:v>5544.482</c:v>
                </c:pt>
                <c:pt idx="9845">
                  <c:v>5544.4699999999993</c:v>
                </c:pt>
                <c:pt idx="9846">
                  <c:v>5544.5</c:v>
                </c:pt>
                <c:pt idx="9847">
                  <c:v>5544.5150000000003</c:v>
                </c:pt>
                <c:pt idx="9848">
                  <c:v>5544.491</c:v>
                </c:pt>
                <c:pt idx="9849">
                  <c:v>5544.509</c:v>
                </c:pt>
                <c:pt idx="9850">
                  <c:v>5544.5050000000001</c:v>
                </c:pt>
                <c:pt idx="9851">
                  <c:v>5544.5060000000003</c:v>
                </c:pt>
                <c:pt idx="9852">
                  <c:v>5544.5260000000035</c:v>
                </c:pt>
                <c:pt idx="9853">
                  <c:v>5544.5220000000045</c:v>
                </c:pt>
                <c:pt idx="9854">
                  <c:v>5544.5060000000003</c:v>
                </c:pt>
                <c:pt idx="9855">
                  <c:v>5544.53</c:v>
                </c:pt>
                <c:pt idx="9856">
                  <c:v>5544.5420000000004</c:v>
                </c:pt>
                <c:pt idx="9857">
                  <c:v>5544.5340000000006</c:v>
                </c:pt>
                <c:pt idx="9858">
                  <c:v>5544.5450000000001</c:v>
                </c:pt>
                <c:pt idx="9859">
                  <c:v>5544.5420000000004</c:v>
                </c:pt>
                <c:pt idx="9860">
                  <c:v>5544.5590000000002</c:v>
                </c:pt>
                <c:pt idx="9861">
                  <c:v>5544.5290000000014</c:v>
                </c:pt>
                <c:pt idx="9862">
                  <c:v>5544.5630000000001</c:v>
                </c:pt>
                <c:pt idx="9863">
                  <c:v>5544.5730000000003</c:v>
                </c:pt>
                <c:pt idx="9864">
                  <c:v>5544.5550000000003</c:v>
                </c:pt>
                <c:pt idx="9865">
                  <c:v>5544.58</c:v>
                </c:pt>
                <c:pt idx="9866">
                  <c:v>5544.57</c:v>
                </c:pt>
                <c:pt idx="9867">
                  <c:v>5544.57</c:v>
                </c:pt>
                <c:pt idx="9868">
                  <c:v>5544.5530000000008</c:v>
                </c:pt>
                <c:pt idx="9869">
                  <c:v>5544.5720000000001</c:v>
                </c:pt>
                <c:pt idx="9870">
                  <c:v>5544.58</c:v>
                </c:pt>
                <c:pt idx="9871">
                  <c:v>5544.5820000000003</c:v>
                </c:pt>
                <c:pt idx="9872">
                  <c:v>5544.6080000000002</c:v>
                </c:pt>
                <c:pt idx="9873">
                  <c:v>5544.6220000000039</c:v>
                </c:pt>
                <c:pt idx="9874">
                  <c:v>5544.585</c:v>
                </c:pt>
                <c:pt idx="9875">
                  <c:v>5544.5860000000002</c:v>
                </c:pt>
                <c:pt idx="9876">
                  <c:v>5544.6270000000004</c:v>
                </c:pt>
                <c:pt idx="9877">
                  <c:v>5544.6010000000024</c:v>
                </c:pt>
                <c:pt idx="9878">
                  <c:v>5544.6160000000036</c:v>
                </c:pt>
                <c:pt idx="9879">
                  <c:v>5544.6150000000034</c:v>
                </c:pt>
                <c:pt idx="9880">
                  <c:v>5544.6200000000035</c:v>
                </c:pt>
                <c:pt idx="9881">
                  <c:v>5544.6280000000024</c:v>
                </c:pt>
                <c:pt idx="9882">
                  <c:v>5544.6410000000014</c:v>
                </c:pt>
                <c:pt idx="9883">
                  <c:v>5544.6480000000001</c:v>
                </c:pt>
                <c:pt idx="9884">
                  <c:v>5544.6460000000034</c:v>
                </c:pt>
                <c:pt idx="9885">
                  <c:v>5544.6500000000024</c:v>
                </c:pt>
                <c:pt idx="9886">
                  <c:v>5544.6650000000036</c:v>
                </c:pt>
                <c:pt idx="9887">
                  <c:v>5544.6590000000024</c:v>
                </c:pt>
                <c:pt idx="9888">
                  <c:v>5544.6650000000036</c:v>
                </c:pt>
                <c:pt idx="9889">
                  <c:v>5544.68</c:v>
                </c:pt>
                <c:pt idx="9890">
                  <c:v>5544.6950000000024</c:v>
                </c:pt>
                <c:pt idx="9891">
                  <c:v>5544.6880000000001</c:v>
                </c:pt>
                <c:pt idx="9892">
                  <c:v>5544.68</c:v>
                </c:pt>
                <c:pt idx="9893">
                  <c:v>5544.6980000000003</c:v>
                </c:pt>
                <c:pt idx="9894">
                  <c:v>5544.683</c:v>
                </c:pt>
                <c:pt idx="9895">
                  <c:v>5544.6810000000014</c:v>
                </c:pt>
                <c:pt idx="9896">
                  <c:v>5544.7079999999996</c:v>
                </c:pt>
                <c:pt idx="9897">
                  <c:v>5544.7050000000008</c:v>
                </c:pt>
                <c:pt idx="9898">
                  <c:v>5544.7140000000009</c:v>
                </c:pt>
                <c:pt idx="9899">
                  <c:v>5544.7179999999998</c:v>
                </c:pt>
                <c:pt idx="9900">
                  <c:v>5544.7050000000008</c:v>
                </c:pt>
                <c:pt idx="9901">
                  <c:v>5544.6980000000003</c:v>
                </c:pt>
                <c:pt idx="9902">
                  <c:v>5544.7330000000002</c:v>
                </c:pt>
                <c:pt idx="9903">
                  <c:v>5544.73</c:v>
                </c:pt>
                <c:pt idx="9904">
                  <c:v>5544.73</c:v>
                </c:pt>
                <c:pt idx="9905">
                  <c:v>5544.73</c:v>
                </c:pt>
                <c:pt idx="9906">
                  <c:v>5544.7429999999995</c:v>
                </c:pt>
                <c:pt idx="9907">
                  <c:v>5544.7640000000001</c:v>
                </c:pt>
                <c:pt idx="9908">
                  <c:v>5544.7480000000005</c:v>
                </c:pt>
                <c:pt idx="9909">
                  <c:v>5544.768</c:v>
                </c:pt>
                <c:pt idx="9910">
                  <c:v>5544.7620000000024</c:v>
                </c:pt>
                <c:pt idx="9911">
                  <c:v>5544.7719999999999</c:v>
                </c:pt>
                <c:pt idx="9912">
                  <c:v>5544.7480000000005</c:v>
                </c:pt>
                <c:pt idx="9913">
                  <c:v>5544.78</c:v>
                </c:pt>
                <c:pt idx="9914">
                  <c:v>5544.7480000000005</c:v>
                </c:pt>
                <c:pt idx="9915">
                  <c:v>5544.7820000000002</c:v>
                </c:pt>
                <c:pt idx="9916">
                  <c:v>5544.759</c:v>
                </c:pt>
                <c:pt idx="9917">
                  <c:v>5544.7640000000001</c:v>
                </c:pt>
                <c:pt idx="9918">
                  <c:v>5544.7719999999999</c:v>
                </c:pt>
                <c:pt idx="9919">
                  <c:v>5544.79</c:v>
                </c:pt>
                <c:pt idx="9920">
                  <c:v>5544.8060000000014</c:v>
                </c:pt>
                <c:pt idx="9921">
                  <c:v>5544.808</c:v>
                </c:pt>
                <c:pt idx="9922">
                  <c:v>5544.8120000000035</c:v>
                </c:pt>
                <c:pt idx="9923">
                  <c:v>5544.808</c:v>
                </c:pt>
                <c:pt idx="9924">
                  <c:v>5544.8050000000003</c:v>
                </c:pt>
                <c:pt idx="9925">
                  <c:v>5544.8370000000004</c:v>
                </c:pt>
                <c:pt idx="9926">
                  <c:v>5544.817</c:v>
                </c:pt>
                <c:pt idx="9927">
                  <c:v>5544.8339999999998</c:v>
                </c:pt>
                <c:pt idx="9928">
                  <c:v>5544.83</c:v>
                </c:pt>
                <c:pt idx="9929">
                  <c:v>5544.8140000000003</c:v>
                </c:pt>
                <c:pt idx="9930">
                  <c:v>5544.8270000000002</c:v>
                </c:pt>
                <c:pt idx="9931">
                  <c:v>5544.83</c:v>
                </c:pt>
                <c:pt idx="9932">
                  <c:v>5544.8470000000007</c:v>
                </c:pt>
                <c:pt idx="9933">
                  <c:v>5544.8590000000004</c:v>
                </c:pt>
                <c:pt idx="9934">
                  <c:v>5544.8680000000004</c:v>
                </c:pt>
                <c:pt idx="9935">
                  <c:v>5544.8370000000004</c:v>
                </c:pt>
                <c:pt idx="9936">
                  <c:v>5544.8730000000005</c:v>
                </c:pt>
                <c:pt idx="9937">
                  <c:v>5544.875</c:v>
                </c:pt>
                <c:pt idx="9938">
                  <c:v>5544.857</c:v>
                </c:pt>
                <c:pt idx="9939">
                  <c:v>5544.8769999999995</c:v>
                </c:pt>
                <c:pt idx="9940">
                  <c:v>5544.8590000000004</c:v>
                </c:pt>
                <c:pt idx="9941">
                  <c:v>5544.8779999999997</c:v>
                </c:pt>
                <c:pt idx="9942">
                  <c:v>5544.8740000000007</c:v>
                </c:pt>
                <c:pt idx="9943">
                  <c:v>5544.89</c:v>
                </c:pt>
                <c:pt idx="9944">
                  <c:v>5544.8890000000001</c:v>
                </c:pt>
                <c:pt idx="9945">
                  <c:v>5544.8779999999997</c:v>
                </c:pt>
                <c:pt idx="9946">
                  <c:v>5544.9230000000016</c:v>
                </c:pt>
                <c:pt idx="9947">
                  <c:v>5544.9210000000003</c:v>
                </c:pt>
                <c:pt idx="9948">
                  <c:v>5544.9110000000001</c:v>
                </c:pt>
                <c:pt idx="9949">
                  <c:v>5544.9059999999999</c:v>
                </c:pt>
                <c:pt idx="9950">
                  <c:v>5544.9319999999998</c:v>
                </c:pt>
                <c:pt idx="9951">
                  <c:v>5544.9309999999996</c:v>
                </c:pt>
                <c:pt idx="9952">
                  <c:v>5544.9230000000016</c:v>
                </c:pt>
                <c:pt idx="9953">
                  <c:v>5544.9670000000015</c:v>
                </c:pt>
                <c:pt idx="9954">
                  <c:v>5544.9319999999998</c:v>
                </c:pt>
                <c:pt idx="9955">
                  <c:v>5544.9630000000006</c:v>
                </c:pt>
                <c:pt idx="9956">
                  <c:v>5544.9650000000001</c:v>
                </c:pt>
                <c:pt idx="9957">
                  <c:v>5544.951</c:v>
                </c:pt>
                <c:pt idx="9958">
                  <c:v>5544.9520000000002</c:v>
                </c:pt>
                <c:pt idx="9959">
                  <c:v>5544.9670000000015</c:v>
                </c:pt>
                <c:pt idx="9960">
                  <c:v>5544.9969999999994</c:v>
                </c:pt>
                <c:pt idx="9961">
                  <c:v>5544.9470000000001</c:v>
                </c:pt>
                <c:pt idx="9962">
                  <c:v>5544.9789999999994</c:v>
                </c:pt>
                <c:pt idx="9963">
                  <c:v>5544.9830000000002</c:v>
                </c:pt>
                <c:pt idx="9964">
                  <c:v>5544.9550000000008</c:v>
                </c:pt>
                <c:pt idx="9965">
                  <c:v>5544.9670000000015</c:v>
                </c:pt>
                <c:pt idx="9966">
                  <c:v>5544.9630000000006</c:v>
                </c:pt>
                <c:pt idx="9967">
                  <c:v>5544.9610000000002</c:v>
                </c:pt>
                <c:pt idx="9968">
                  <c:v>5544.9679999999998</c:v>
                </c:pt>
                <c:pt idx="9969">
                  <c:v>5544.9530000000004</c:v>
                </c:pt>
                <c:pt idx="9970">
                  <c:v>5544.9980000000005</c:v>
                </c:pt>
                <c:pt idx="9971">
                  <c:v>5544.9830000000002</c:v>
                </c:pt>
                <c:pt idx="9972">
                  <c:v>5544.9810000000007</c:v>
                </c:pt>
                <c:pt idx="9973">
                  <c:v>5544.9990000000007</c:v>
                </c:pt>
                <c:pt idx="9974">
                  <c:v>5544.99</c:v>
                </c:pt>
                <c:pt idx="9975">
                  <c:v>5544.9990000000007</c:v>
                </c:pt>
                <c:pt idx="9976">
                  <c:v>5545.0250000000024</c:v>
                </c:pt>
                <c:pt idx="9977">
                  <c:v>5544.982</c:v>
                </c:pt>
                <c:pt idx="9978">
                  <c:v>5544.9749999999995</c:v>
                </c:pt>
                <c:pt idx="9979">
                  <c:v>5545.0260000000035</c:v>
                </c:pt>
                <c:pt idx="9980">
                  <c:v>5545.018</c:v>
                </c:pt>
                <c:pt idx="9981">
                  <c:v>5545.0140000000001</c:v>
                </c:pt>
                <c:pt idx="9982">
                  <c:v>5545.0360000000001</c:v>
                </c:pt>
                <c:pt idx="9983">
                  <c:v>5545.04</c:v>
                </c:pt>
                <c:pt idx="9984">
                  <c:v>5545.0290000000014</c:v>
                </c:pt>
                <c:pt idx="9985">
                  <c:v>5545.05</c:v>
                </c:pt>
                <c:pt idx="9986">
                  <c:v>5545.0440000000008</c:v>
                </c:pt>
                <c:pt idx="9987">
                  <c:v>5545.0440000000008</c:v>
                </c:pt>
                <c:pt idx="9988">
                  <c:v>5545.0470000000005</c:v>
                </c:pt>
                <c:pt idx="9989">
                  <c:v>5545.0460000000003</c:v>
                </c:pt>
                <c:pt idx="9990">
                  <c:v>5545.0739999999996</c:v>
                </c:pt>
                <c:pt idx="9991">
                  <c:v>5545.0640000000003</c:v>
                </c:pt>
                <c:pt idx="9992">
                  <c:v>5545.0790000000006</c:v>
                </c:pt>
                <c:pt idx="9993">
                  <c:v>5545.0880000000006</c:v>
                </c:pt>
                <c:pt idx="9994">
                  <c:v>5545.0880000000006</c:v>
                </c:pt>
                <c:pt idx="9995">
                  <c:v>5545.0610000000024</c:v>
                </c:pt>
                <c:pt idx="9996">
                  <c:v>5545.0680000000002</c:v>
                </c:pt>
                <c:pt idx="9997">
                  <c:v>5545.0820000000003</c:v>
                </c:pt>
                <c:pt idx="9998">
                  <c:v>5545.0950000000003</c:v>
                </c:pt>
                <c:pt idx="9999">
                  <c:v>5545.0749999999998</c:v>
                </c:pt>
                <c:pt idx="10000">
                  <c:v>5545.0950000000003</c:v>
                </c:pt>
                <c:pt idx="10001">
                  <c:v>5545.1030000000001</c:v>
                </c:pt>
                <c:pt idx="10002">
                  <c:v>5545.1020000000044</c:v>
                </c:pt>
                <c:pt idx="10003">
                  <c:v>5545.1140000000014</c:v>
                </c:pt>
                <c:pt idx="10004">
                  <c:v>5545.1150000000034</c:v>
                </c:pt>
                <c:pt idx="10005">
                  <c:v>5545.1</c:v>
                </c:pt>
                <c:pt idx="10006">
                  <c:v>5545.1120000000037</c:v>
                </c:pt>
                <c:pt idx="10007">
                  <c:v>5545.1240000000034</c:v>
                </c:pt>
                <c:pt idx="10008">
                  <c:v>5545.1310000000003</c:v>
                </c:pt>
                <c:pt idx="10009">
                  <c:v>5545.1160000000036</c:v>
                </c:pt>
                <c:pt idx="10010">
                  <c:v>5545.1360000000004</c:v>
                </c:pt>
                <c:pt idx="10011">
                  <c:v>5545.1450000000004</c:v>
                </c:pt>
                <c:pt idx="10012">
                  <c:v>5545.1460000000034</c:v>
                </c:pt>
                <c:pt idx="10013">
                  <c:v>5545.1379999999999</c:v>
                </c:pt>
                <c:pt idx="10014">
                  <c:v>5545.1250000000036</c:v>
                </c:pt>
                <c:pt idx="10015">
                  <c:v>5545.1360000000004</c:v>
                </c:pt>
                <c:pt idx="10016">
                  <c:v>5545.1650000000036</c:v>
                </c:pt>
                <c:pt idx="10017">
                  <c:v>5545.1600000000035</c:v>
                </c:pt>
                <c:pt idx="10018">
                  <c:v>5545.1530000000002</c:v>
                </c:pt>
                <c:pt idx="10019">
                  <c:v>5545.18</c:v>
                </c:pt>
                <c:pt idx="10020">
                  <c:v>5545.1850000000004</c:v>
                </c:pt>
                <c:pt idx="10021">
                  <c:v>5545.1760000000004</c:v>
                </c:pt>
                <c:pt idx="10022">
                  <c:v>5545.1730000000016</c:v>
                </c:pt>
                <c:pt idx="10023">
                  <c:v>5545.1890000000003</c:v>
                </c:pt>
                <c:pt idx="10024">
                  <c:v>5545.1810000000014</c:v>
                </c:pt>
                <c:pt idx="10025">
                  <c:v>5545.1900000000014</c:v>
                </c:pt>
                <c:pt idx="10026">
                  <c:v>5545.2179999999998</c:v>
                </c:pt>
                <c:pt idx="10027">
                  <c:v>5545.2170000000015</c:v>
                </c:pt>
                <c:pt idx="10028">
                  <c:v>5545.2260000000024</c:v>
                </c:pt>
                <c:pt idx="10029">
                  <c:v>5545.2530000000015</c:v>
                </c:pt>
                <c:pt idx="10030">
                  <c:v>5545.2439999999997</c:v>
                </c:pt>
                <c:pt idx="10031">
                  <c:v>5545.2190000000001</c:v>
                </c:pt>
                <c:pt idx="10032">
                  <c:v>5545.2270000000017</c:v>
                </c:pt>
                <c:pt idx="10033">
                  <c:v>5545.2699999999995</c:v>
                </c:pt>
                <c:pt idx="10034">
                  <c:v>5545.2490000000007</c:v>
                </c:pt>
                <c:pt idx="10035">
                  <c:v>5545.2560000000003</c:v>
                </c:pt>
                <c:pt idx="10036">
                  <c:v>5545.2870000000003</c:v>
                </c:pt>
                <c:pt idx="10037">
                  <c:v>5545.2349999999997</c:v>
                </c:pt>
                <c:pt idx="10038">
                  <c:v>5545.2469999999994</c:v>
                </c:pt>
                <c:pt idx="10039">
                  <c:v>5545.2650000000003</c:v>
                </c:pt>
                <c:pt idx="10040">
                  <c:v>5545.268</c:v>
                </c:pt>
                <c:pt idx="10041">
                  <c:v>5545.2840000000006</c:v>
                </c:pt>
                <c:pt idx="10042">
                  <c:v>5545.259</c:v>
                </c:pt>
                <c:pt idx="10043">
                  <c:v>5545.2870000000003</c:v>
                </c:pt>
                <c:pt idx="10044">
                  <c:v>5545.3020000000024</c:v>
                </c:pt>
                <c:pt idx="10045">
                  <c:v>5545.3</c:v>
                </c:pt>
                <c:pt idx="10046">
                  <c:v>5545.2840000000006</c:v>
                </c:pt>
                <c:pt idx="10047">
                  <c:v>5545.3140000000003</c:v>
                </c:pt>
                <c:pt idx="10048">
                  <c:v>5545.2970000000005</c:v>
                </c:pt>
                <c:pt idx="10049">
                  <c:v>5545.3010000000004</c:v>
                </c:pt>
                <c:pt idx="10050">
                  <c:v>5545.3</c:v>
                </c:pt>
                <c:pt idx="10051">
                  <c:v>5545.3260000000037</c:v>
                </c:pt>
                <c:pt idx="10052">
                  <c:v>5545.3210000000036</c:v>
                </c:pt>
                <c:pt idx="10053">
                  <c:v>5545.3010000000004</c:v>
                </c:pt>
                <c:pt idx="10054">
                  <c:v>5545.3230000000003</c:v>
                </c:pt>
                <c:pt idx="10055">
                  <c:v>5545.3370000000004</c:v>
                </c:pt>
                <c:pt idx="10056">
                  <c:v>5545.3140000000003</c:v>
                </c:pt>
                <c:pt idx="10057">
                  <c:v>5545.3320000000003</c:v>
                </c:pt>
                <c:pt idx="10058">
                  <c:v>5545.3420000000024</c:v>
                </c:pt>
                <c:pt idx="10059">
                  <c:v>5545.348</c:v>
                </c:pt>
                <c:pt idx="10060">
                  <c:v>5545.3600000000024</c:v>
                </c:pt>
                <c:pt idx="10061">
                  <c:v>5545.3530000000001</c:v>
                </c:pt>
                <c:pt idx="10062">
                  <c:v>5545.3460000000014</c:v>
                </c:pt>
                <c:pt idx="10063">
                  <c:v>5545.3650000000034</c:v>
                </c:pt>
                <c:pt idx="10064">
                  <c:v>5545.335</c:v>
                </c:pt>
                <c:pt idx="10065">
                  <c:v>5545.3470000000007</c:v>
                </c:pt>
                <c:pt idx="10066">
                  <c:v>5545.3890000000001</c:v>
                </c:pt>
                <c:pt idx="10067">
                  <c:v>5545.3779999999997</c:v>
                </c:pt>
                <c:pt idx="10068">
                  <c:v>5545.4010000000007</c:v>
                </c:pt>
                <c:pt idx="10069">
                  <c:v>5545.3910000000014</c:v>
                </c:pt>
                <c:pt idx="10070">
                  <c:v>5545.4040000000005</c:v>
                </c:pt>
                <c:pt idx="10071">
                  <c:v>5545.4069999999992</c:v>
                </c:pt>
                <c:pt idx="10072">
                  <c:v>5545.415</c:v>
                </c:pt>
                <c:pt idx="10073">
                  <c:v>5545.4450000000006</c:v>
                </c:pt>
                <c:pt idx="10074">
                  <c:v>5545.4250000000002</c:v>
                </c:pt>
                <c:pt idx="10075">
                  <c:v>5545.4210000000003</c:v>
                </c:pt>
                <c:pt idx="10076">
                  <c:v>5545.42</c:v>
                </c:pt>
                <c:pt idx="10077">
                  <c:v>5545.4479999999985</c:v>
                </c:pt>
                <c:pt idx="10078">
                  <c:v>5545.43</c:v>
                </c:pt>
                <c:pt idx="10079">
                  <c:v>5545.4309999999996</c:v>
                </c:pt>
                <c:pt idx="10080">
                  <c:v>5545.4489999999996</c:v>
                </c:pt>
                <c:pt idx="10081">
                  <c:v>5545.4640000000009</c:v>
                </c:pt>
                <c:pt idx="10082">
                  <c:v>5545.4550000000008</c:v>
                </c:pt>
                <c:pt idx="10083">
                  <c:v>5545.4589999999998</c:v>
                </c:pt>
                <c:pt idx="10084">
                  <c:v>5545.4319999999998</c:v>
                </c:pt>
                <c:pt idx="10085">
                  <c:v>5545.46</c:v>
                </c:pt>
                <c:pt idx="10086">
                  <c:v>5545.4570000000003</c:v>
                </c:pt>
                <c:pt idx="10087">
                  <c:v>5545.4389999999985</c:v>
                </c:pt>
                <c:pt idx="10088">
                  <c:v>5545.4550000000008</c:v>
                </c:pt>
                <c:pt idx="10089">
                  <c:v>5545.46</c:v>
                </c:pt>
                <c:pt idx="10090">
                  <c:v>5545.4779999999992</c:v>
                </c:pt>
                <c:pt idx="10091">
                  <c:v>5545.4849999999997</c:v>
                </c:pt>
                <c:pt idx="10092">
                  <c:v>5545.5010000000002</c:v>
                </c:pt>
                <c:pt idx="10093">
                  <c:v>5545.5070000000005</c:v>
                </c:pt>
                <c:pt idx="10094">
                  <c:v>5545.4810000000007</c:v>
                </c:pt>
                <c:pt idx="10095">
                  <c:v>5545.4949999999999</c:v>
                </c:pt>
                <c:pt idx="10096">
                  <c:v>5545.5060000000003</c:v>
                </c:pt>
                <c:pt idx="10097">
                  <c:v>5545.4939999999997</c:v>
                </c:pt>
                <c:pt idx="10098">
                  <c:v>5545.5110000000004</c:v>
                </c:pt>
                <c:pt idx="10099">
                  <c:v>5545.5240000000003</c:v>
                </c:pt>
                <c:pt idx="10100">
                  <c:v>5545.4949999999999</c:v>
                </c:pt>
                <c:pt idx="10101">
                  <c:v>5545.5060000000003</c:v>
                </c:pt>
                <c:pt idx="10102">
                  <c:v>5545.5170000000007</c:v>
                </c:pt>
                <c:pt idx="10103">
                  <c:v>5545.5210000000034</c:v>
                </c:pt>
                <c:pt idx="10104">
                  <c:v>5545.5360000000001</c:v>
                </c:pt>
                <c:pt idx="10105">
                  <c:v>5545.5280000000002</c:v>
                </c:pt>
                <c:pt idx="10106">
                  <c:v>5545.5240000000003</c:v>
                </c:pt>
                <c:pt idx="10107">
                  <c:v>5545.5280000000002</c:v>
                </c:pt>
                <c:pt idx="10108">
                  <c:v>5545.5560000000014</c:v>
                </c:pt>
                <c:pt idx="10109">
                  <c:v>5545.5320000000002</c:v>
                </c:pt>
                <c:pt idx="10110">
                  <c:v>5545.5280000000002</c:v>
                </c:pt>
                <c:pt idx="10111">
                  <c:v>5545.5240000000003</c:v>
                </c:pt>
                <c:pt idx="10112">
                  <c:v>5545.4980000000005</c:v>
                </c:pt>
                <c:pt idx="10113">
                  <c:v>5545.5520000000024</c:v>
                </c:pt>
                <c:pt idx="10114">
                  <c:v>5545.5210000000034</c:v>
                </c:pt>
                <c:pt idx="10115">
                  <c:v>5545.5320000000002</c:v>
                </c:pt>
                <c:pt idx="10116">
                  <c:v>5545.5379999999996</c:v>
                </c:pt>
                <c:pt idx="10117">
                  <c:v>5545.5570000000016</c:v>
                </c:pt>
                <c:pt idx="10118">
                  <c:v>5545.5260000000035</c:v>
                </c:pt>
                <c:pt idx="10119">
                  <c:v>5545.5510000000004</c:v>
                </c:pt>
                <c:pt idx="10120">
                  <c:v>5545.5560000000014</c:v>
                </c:pt>
                <c:pt idx="10121">
                  <c:v>5545.56</c:v>
                </c:pt>
                <c:pt idx="10122">
                  <c:v>5545.5620000000035</c:v>
                </c:pt>
                <c:pt idx="10123">
                  <c:v>5545.5749999999998</c:v>
                </c:pt>
                <c:pt idx="10124">
                  <c:v>5545.5650000000014</c:v>
                </c:pt>
                <c:pt idx="10125">
                  <c:v>5545.5520000000024</c:v>
                </c:pt>
                <c:pt idx="10126">
                  <c:v>5545.5479999999998</c:v>
                </c:pt>
                <c:pt idx="10127">
                  <c:v>5545.5730000000003</c:v>
                </c:pt>
                <c:pt idx="10128">
                  <c:v>5545.5730000000003</c:v>
                </c:pt>
                <c:pt idx="10129">
                  <c:v>5545.5839999999998</c:v>
                </c:pt>
                <c:pt idx="10130">
                  <c:v>5545.5960000000014</c:v>
                </c:pt>
                <c:pt idx="10131">
                  <c:v>5545.57</c:v>
                </c:pt>
                <c:pt idx="10132">
                  <c:v>5545.5930000000017</c:v>
                </c:pt>
                <c:pt idx="10133">
                  <c:v>5545.5880000000006</c:v>
                </c:pt>
                <c:pt idx="10134">
                  <c:v>5545.6010000000024</c:v>
                </c:pt>
                <c:pt idx="10135">
                  <c:v>5545.6130000000003</c:v>
                </c:pt>
                <c:pt idx="10136">
                  <c:v>5545.5910000000003</c:v>
                </c:pt>
                <c:pt idx="10137">
                  <c:v>5545.634</c:v>
                </c:pt>
                <c:pt idx="10138">
                  <c:v>5545.6080000000002</c:v>
                </c:pt>
                <c:pt idx="10139">
                  <c:v>5545.6110000000044</c:v>
                </c:pt>
                <c:pt idx="10140">
                  <c:v>5545.6480000000001</c:v>
                </c:pt>
                <c:pt idx="10141">
                  <c:v>5545.6200000000035</c:v>
                </c:pt>
                <c:pt idx="10142">
                  <c:v>5545.64</c:v>
                </c:pt>
                <c:pt idx="10143">
                  <c:v>5545.6630000000014</c:v>
                </c:pt>
                <c:pt idx="10144">
                  <c:v>5545.6480000000001</c:v>
                </c:pt>
                <c:pt idx="10145">
                  <c:v>5545.6460000000034</c:v>
                </c:pt>
                <c:pt idx="10146">
                  <c:v>5545.6550000000034</c:v>
                </c:pt>
                <c:pt idx="10147">
                  <c:v>5545.6440000000002</c:v>
                </c:pt>
                <c:pt idx="10148">
                  <c:v>5545.6670000000004</c:v>
                </c:pt>
                <c:pt idx="10149">
                  <c:v>5545.6610000000037</c:v>
                </c:pt>
                <c:pt idx="10150">
                  <c:v>5545.6680000000024</c:v>
                </c:pt>
                <c:pt idx="10151">
                  <c:v>5545.6750000000002</c:v>
                </c:pt>
                <c:pt idx="10152">
                  <c:v>5545.6710000000003</c:v>
                </c:pt>
                <c:pt idx="10153">
                  <c:v>5545.7339999999995</c:v>
                </c:pt>
                <c:pt idx="10154">
                  <c:v>5545.6810000000014</c:v>
                </c:pt>
                <c:pt idx="10155">
                  <c:v>5545.7130000000006</c:v>
                </c:pt>
                <c:pt idx="10156">
                  <c:v>5545.7190000000001</c:v>
                </c:pt>
                <c:pt idx="10157">
                  <c:v>5545.7130000000006</c:v>
                </c:pt>
                <c:pt idx="10158">
                  <c:v>5545.7020000000002</c:v>
                </c:pt>
                <c:pt idx="10159">
                  <c:v>5545.7510000000002</c:v>
                </c:pt>
                <c:pt idx="10160">
                  <c:v>5545.7280000000001</c:v>
                </c:pt>
                <c:pt idx="10161">
                  <c:v>5545.7420000000002</c:v>
                </c:pt>
                <c:pt idx="10162">
                  <c:v>5545.759</c:v>
                </c:pt>
                <c:pt idx="10163">
                  <c:v>5545.7539999999999</c:v>
                </c:pt>
                <c:pt idx="10164">
                  <c:v>5545.7449999999999</c:v>
                </c:pt>
                <c:pt idx="10165">
                  <c:v>5545.7490000000007</c:v>
                </c:pt>
                <c:pt idx="10166">
                  <c:v>5545.7660000000014</c:v>
                </c:pt>
                <c:pt idx="10167">
                  <c:v>5545.7829999999994</c:v>
                </c:pt>
                <c:pt idx="10168">
                  <c:v>5545.7829999999994</c:v>
                </c:pt>
                <c:pt idx="10169">
                  <c:v>5545.7970000000005</c:v>
                </c:pt>
                <c:pt idx="10170">
                  <c:v>5545.799</c:v>
                </c:pt>
                <c:pt idx="10171">
                  <c:v>5545.7729999999992</c:v>
                </c:pt>
                <c:pt idx="10172">
                  <c:v>5545.7699999999995</c:v>
                </c:pt>
                <c:pt idx="10173">
                  <c:v>5545.6280000000024</c:v>
                </c:pt>
                <c:pt idx="10174">
                  <c:v>5335.33</c:v>
                </c:pt>
                <c:pt idx="10175">
                  <c:v>5315.8650000000034</c:v>
                </c:pt>
                <c:pt idx="10176">
                  <c:v>5308.6850000000004</c:v>
                </c:pt>
                <c:pt idx="10177">
                  <c:v>5310.5080000000007</c:v>
                </c:pt>
                <c:pt idx="10178">
                  <c:v>5311.0130000000017</c:v>
                </c:pt>
                <c:pt idx="10179">
                  <c:v>5311.9139999999998</c:v>
                </c:pt>
                <c:pt idx="10180">
                  <c:v>5312.3050000000003</c:v>
                </c:pt>
                <c:pt idx="10181">
                  <c:v>5312.4859999999999</c:v>
                </c:pt>
                <c:pt idx="10182">
                  <c:v>5312.6990000000014</c:v>
                </c:pt>
                <c:pt idx="10183">
                  <c:v>5312.9440000000004</c:v>
                </c:pt>
                <c:pt idx="10184">
                  <c:v>5313.1379999999999</c:v>
                </c:pt>
                <c:pt idx="10185">
                  <c:v>5313.3470000000007</c:v>
                </c:pt>
                <c:pt idx="10186">
                  <c:v>5313.5110000000004</c:v>
                </c:pt>
                <c:pt idx="10187">
                  <c:v>5313.6790000000001</c:v>
                </c:pt>
                <c:pt idx="10188">
                  <c:v>5313.8680000000004</c:v>
                </c:pt>
                <c:pt idx="10189">
                  <c:v>5314.03</c:v>
                </c:pt>
                <c:pt idx="10190">
                  <c:v>5314.1110000000044</c:v>
                </c:pt>
                <c:pt idx="10191">
                  <c:v>5314.1720000000014</c:v>
                </c:pt>
                <c:pt idx="10192">
                  <c:v>5314.3360000000002</c:v>
                </c:pt>
                <c:pt idx="10193">
                  <c:v>5314.4620000000004</c:v>
                </c:pt>
                <c:pt idx="10194">
                  <c:v>5314.55</c:v>
                </c:pt>
                <c:pt idx="10195">
                  <c:v>5314.64</c:v>
                </c:pt>
                <c:pt idx="10196">
                  <c:v>5314.7580000000007</c:v>
                </c:pt>
                <c:pt idx="10197">
                  <c:v>5314.85</c:v>
                </c:pt>
                <c:pt idx="10198">
                  <c:v>5314.9550000000008</c:v>
                </c:pt>
                <c:pt idx="10199">
                  <c:v>5315.0830000000005</c:v>
                </c:pt>
                <c:pt idx="10200">
                  <c:v>5315.1640000000034</c:v>
                </c:pt>
                <c:pt idx="10201">
                  <c:v>5315.2480000000005</c:v>
                </c:pt>
                <c:pt idx="10202">
                  <c:v>5315.3060000000014</c:v>
                </c:pt>
                <c:pt idx="10203">
                  <c:v>5315.3870000000015</c:v>
                </c:pt>
                <c:pt idx="10204">
                  <c:v>5315.4530000000004</c:v>
                </c:pt>
                <c:pt idx="10205">
                  <c:v>5315.5370000000003</c:v>
                </c:pt>
                <c:pt idx="10206">
                  <c:v>5315.607</c:v>
                </c:pt>
                <c:pt idx="10207">
                  <c:v>5315.6710000000003</c:v>
                </c:pt>
                <c:pt idx="10208">
                  <c:v>5315.7270000000017</c:v>
                </c:pt>
                <c:pt idx="10209">
                  <c:v>5315.7779999999975</c:v>
                </c:pt>
                <c:pt idx="10210">
                  <c:v>5315.8730000000005</c:v>
                </c:pt>
                <c:pt idx="10211">
                  <c:v>5315.8910000000014</c:v>
                </c:pt>
                <c:pt idx="10212">
                  <c:v>5315.9389999999985</c:v>
                </c:pt>
                <c:pt idx="10213">
                  <c:v>5315.991</c:v>
                </c:pt>
                <c:pt idx="10214">
                  <c:v>5316.0320000000002</c:v>
                </c:pt>
                <c:pt idx="10215">
                  <c:v>5316.0830000000005</c:v>
                </c:pt>
                <c:pt idx="10216">
                  <c:v>5316.1440000000002</c:v>
                </c:pt>
                <c:pt idx="10217">
                  <c:v>5316.1870000000008</c:v>
                </c:pt>
                <c:pt idx="10218">
                  <c:v>5316.2260000000024</c:v>
                </c:pt>
                <c:pt idx="10219">
                  <c:v>5316.3120000000035</c:v>
                </c:pt>
                <c:pt idx="10220">
                  <c:v>5316.3660000000036</c:v>
                </c:pt>
                <c:pt idx="10221">
                  <c:v>5316.3860000000004</c:v>
                </c:pt>
                <c:pt idx="10222">
                  <c:v>5316.4379999999965</c:v>
                </c:pt>
                <c:pt idx="10223">
                  <c:v>5316.5</c:v>
                </c:pt>
                <c:pt idx="10224">
                  <c:v>5316.5560000000014</c:v>
                </c:pt>
                <c:pt idx="10225">
                  <c:v>5316.6240000000034</c:v>
                </c:pt>
                <c:pt idx="10226">
                  <c:v>5316.6790000000001</c:v>
                </c:pt>
                <c:pt idx="10227">
                  <c:v>5316.7280000000001</c:v>
                </c:pt>
                <c:pt idx="10228">
                  <c:v>5316.7550000000001</c:v>
                </c:pt>
                <c:pt idx="10229">
                  <c:v>5316.7879999999996</c:v>
                </c:pt>
                <c:pt idx="10230">
                  <c:v>5316.8210000000036</c:v>
                </c:pt>
                <c:pt idx="10231">
                  <c:v>5316.8540000000003</c:v>
                </c:pt>
                <c:pt idx="10232">
                  <c:v>5316.8950000000004</c:v>
                </c:pt>
                <c:pt idx="10233">
                  <c:v>5316.9560000000001</c:v>
                </c:pt>
                <c:pt idx="10234">
                  <c:v>5316.9810000000007</c:v>
                </c:pt>
                <c:pt idx="10235">
                  <c:v>5317.0210000000034</c:v>
                </c:pt>
                <c:pt idx="10236">
                  <c:v>5317.0930000000017</c:v>
                </c:pt>
                <c:pt idx="10237">
                  <c:v>5317.1410000000014</c:v>
                </c:pt>
                <c:pt idx="10238">
                  <c:v>5317.1470000000018</c:v>
                </c:pt>
                <c:pt idx="10239">
                  <c:v>5317.2179999999998</c:v>
                </c:pt>
                <c:pt idx="10240">
                  <c:v>5317.241</c:v>
                </c:pt>
                <c:pt idx="10241">
                  <c:v>5317.26</c:v>
                </c:pt>
                <c:pt idx="10242">
                  <c:v>5317.3060000000014</c:v>
                </c:pt>
                <c:pt idx="10243">
                  <c:v>5317.3610000000044</c:v>
                </c:pt>
                <c:pt idx="10244">
                  <c:v>5317.4040000000005</c:v>
                </c:pt>
                <c:pt idx="10245">
                  <c:v>5317.4170000000004</c:v>
                </c:pt>
                <c:pt idx="10246">
                  <c:v>5317.4640000000009</c:v>
                </c:pt>
                <c:pt idx="10247">
                  <c:v>5317.4749999999995</c:v>
                </c:pt>
                <c:pt idx="10248">
                  <c:v>5317.5070000000005</c:v>
                </c:pt>
                <c:pt idx="10249">
                  <c:v>5317.5780000000004</c:v>
                </c:pt>
                <c:pt idx="10250">
                  <c:v>5317.5790000000006</c:v>
                </c:pt>
                <c:pt idx="10251">
                  <c:v>5317.6040000000003</c:v>
                </c:pt>
                <c:pt idx="10252">
                  <c:v>5317.6590000000024</c:v>
                </c:pt>
                <c:pt idx="10253">
                  <c:v>5317.6870000000008</c:v>
                </c:pt>
                <c:pt idx="10254">
                  <c:v>5317.7190000000001</c:v>
                </c:pt>
                <c:pt idx="10255">
                  <c:v>5317.7420000000002</c:v>
                </c:pt>
                <c:pt idx="10256">
                  <c:v>5317.79</c:v>
                </c:pt>
                <c:pt idx="10257">
                  <c:v>5317.8</c:v>
                </c:pt>
                <c:pt idx="10258">
                  <c:v>5317.8330000000005</c:v>
                </c:pt>
                <c:pt idx="10259">
                  <c:v>5317.8620000000037</c:v>
                </c:pt>
                <c:pt idx="10260">
                  <c:v>5317.9130000000005</c:v>
                </c:pt>
                <c:pt idx="10261">
                  <c:v>5317.9139999999998</c:v>
                </c:pt>
                <c:pt idx="10262">
                  <c:v>5317.9429999999993</c:v>
                </c:pt>
                <c:pt idx="10263">
                  <c:v>5317.9759999999997</c:v>
                </c:pt>
                <c:pt idx="10264">
                  <c:v>5317.9879999999994</c:v>
                </c:pt>
                <c:pt idx="10265">
                  <c:v>5317.9969999999994</c:v>
                </c:pt>
                <c:pt idx="10266">
                  <c:v>5318.0479999999998</c:v>
                </c:pt>
                <c:pt idx="10267">
                  <c:v>5318.06</c:v>
                </c:pt>
                <c:pt idx="10268">
                  <c:v>5318.0950000000003</c:v>
                </c:pt>
                <c:pt idx="10269">
                  <c:v>5318.1670000000004</c:v>
                </c:pt>
                <c:pt idx="10270">
                  <c:v>5318.2040000000006</c:v>
                </c:pt>
                <c:pt idx="10271">
                  <c:v>5318.2339999999995</c:v>
                </c:pt>
                <c:pt idx="10272">
                  <c:v>5318.25</c:v>
                </c:pt>
                <c:pt idx="10273">
                  <c:v>5318.2910000000002</c:v>
                </c:pt>
                <c:pt idx="10274">
                  <c:v>5318.299</c:v>
                </c:pt>
                <c:pt idx="10275">
                  <c:v>5318.34</c:v>
                </c:pt>
                <c:pt idx="10276">
                  <c:v>5318.3640000000014</c:v>
                </c:pt>
                <c:pt idx="10277">
                  <c:v>5318.3779999999997</c:v>
                </c:pt>
                <c:pt idx="10278">
                  <c:v>5318.3879999999999</c:v>
                </c:pt>
                <c:pt idx="10279">
                  <c:v>5318.4139999999998</c:v>
                </c:pt>
                <c:pt idx="10280">
                  <c:v>5318.4640000000009</c:v>
                </c:pt>
                <c:pt idx="10281">
                  <c:v>5318.52</c:v>
                </c:pt>
                <c:pt idx="10282">
                  <c:v>5318.5370000000003</c:v>
                </c:pt>
                <c:pt idx="10283">
                  <c:v>5318.558</c:v>
                </c:pt>
                <c:pt idx="10284">
                  <c:v>5318.5440000000008</c:v>
                </c:pt>
                <c:pt idx="10285">
                  <c:v>5318.5620000000035</c:v>
                </c:pt>
                <c:pt idx="10286">
                  <c:v>5318.59</c:v>
                </c:pt>
                <c:pt idx="10287">
                  <c:v>5318.6220000000039</c:v>
                </c:pt>
                <c:pt idx="10288">
                  <c:v>5318.643</c:v>
                </c:pt>
                <c:pt idx="10289">
                  <c:v>5318.6600000000035</c:v>
                </c:pt>
                <c:pt idx="10290">
                  <c:v>5318.6730000000016</c:v>
                </c:pt>
                <c:pt idx="10291">
                  <c:v>5318.7150000000001</c:v>
                </c:pt>
                <c:pt idx="10292">
                  <c:v>5318.7050000000008</c:v>
                </c:pt>
                <c:pt idx="10293">
                  <c:v>5318.71</c:v>
                </c:pt>
                <c:pt idx="10294">
                  <c:v>5318.7270000000017</c:v>
                </c:pt>
                <c:pt idx="10295">
                  <c:v>5318.732</c:v>
                </c:pt>
                <c:pt idx="10296">
                  <c:v>5318.7640000000001</c:v>
                </c:pt>
                <c:pt idx="10297">
                  <c:v>5318.79</c:v>
                </c:pt>
                <c:pt idx="10298">
                  <c:v>5318.8070000000016</c:v>
                </c:pt>
                <c:pt idx="10299">
                  <c:v>5318.8320000000003</c:v>
                </c:pt>
                <c:pt idx="10300">
                  <c:v>5318.8310000000001</c:v>
                </c:pt>
                <c:pt idx="10301">
                  <c:v>5318.857</c:v>
                </c:pt>
                <c:pt idx="10302">
                  <c:v>5318.8600000000024</c:v>
                </c:pt>
                <c:pt idx="10303">
                  <c:v>5318.9</c:v>
                </c:pt>
                <c:pt idx="10304">
                  <c:v>5318.8990000000003</c:v>
                </c:pt>
                <c:pt idx="10305">
                  <c:v>5318.9319999999998</c:v>
                </c:pt>
                <c:pt idx="10306">
                  <c:v>5318.9440000000004</c:v>
                </c:pt>
                <c:pt idx="10307">
                  <c:v>5318.9530000000004</c:v>
                </c:pt>
                <c:pt idx="10308">
                  <c:v>5318.9679999999998</c:v>
                </c:pt>
                <c:pt idx="10309">
                  <c:v>5318.9920000000002</c:v>
                </c:pt>
                <c:pt idx="10310">
                  <c:v>5318.99</c:v>
                </c:pt>
                <c:pt idx="10311">
                  <c:v>5319.0060000000003</c:v>
                </c:pt>
                <c:pt idx="10312">
                  <c:v>5319.0329999999994</c:v>
                </c:pt>
                <c:pt idx="10313">
                  <c:v>5319.0680000000002</c:v>
                </c:pt>
                <c:pt idx="10314">
                  <c:v>5319.07</c:v>
                </c:pt>
                <c:pt idx="10315">
                  <c:v>5319.0810000000001</c:v>
                </c:pt>
                <c:pt idx="10316">
                  <c:v>5319.1060000000034</c:v>
                </c:pt>
                <c:pt idx="10317">
                  <c:v>5319.14</c:v>
                </c:pt>
                <c:pt idx="10318">
                  <c:v>5319.1250000000036</c:v>
                </c:pt>
                <c:pt idx="10319">
                  <c:v>5319.1330000000007</c:v>
                </c:pt>
                <c:pt idx="10320">
                  <c:v>5319.1460000000034</c:v>
                </c:pt>
                <c:pt idx="10321">
                  <c:v>5319.1950000000024</c:v>
                </c:pt>
                <c:pt idx="10322">
                  <c:v>5319.1930000000002</c:v>
                </c:pt>
                <c:pt idx="10323">
                  <c:v>5319.1920000000036</c:v>
                </c:pt>
                <c:pt idx="10324">
                  <c:v>5319.2150000000001</c:v>
                </c:pt>
                <c:pt idx="10325">
                  <c:v>5319.232</c:v>
                </c:pt>
                <c:pt idx="10326">
                  <c:v>5319.2310000000007</c:v>
                </c:pt>
                <c:pt idx="10327">
                  <c:v>5319.2690000000002</c:v>
                </c:pt>
                <c:pt idx="10328">
                  <c:v>5319.2750000000005</c:v>
                </c:pt>
                <c:pt idx="10329">
                  <c:v>5319.3020000000024</c:v>
                </c:pt>
                <c:pt idx="10330">
                  <c:v>5319.2979999999998</c:v>
                </c:pt>
                <c:pt idx="10331">
                  <c:v>5319.3110000000024</c:v>
                </c:pt>
                <c:pt idx="10332">
                  <c:v>5319.3370000000004</c:v>
                </c:pt>
                <c:pt idx="10333">
                  <c:v>5319.3540000000003</c:v>
                </c:pt>
                <c:pt idx="10334">
                  <c:v>5319.3690000000024</c:v>
                </c:pt>
                <c:pt idx="10335">
                  <c:v>5319.3910000000014</c:v>
                </c:pt>
                <c:pt idx="10336">
                  <c:v>5319.4090000000006</c:v>
                </c:pt>
                <c:pt idx="10337">
                  <c:v>5319.42</c:v>
                </c:pt>
                <c:pt idx="10338">
                  <c:v>5319.4460000000008</c:v>
                </c:pt>
                <c:pt idx="10339">
                  <c:v>5319.4610000000002</c:v>
                </c:pt>
                <c:pt idx="10340">
                  <c:v>5319.4589999999998</c:v>
                </c:pt>
                <c:pt idx="10341">
                  <c:v>5319.4789999999994</c:v>
                </c:pt>
                <c:pt idx="10342">
                  <c:v>5319.4869999999992</c:v>
                </c:pt>
                <c:pt idx="10343">
                  <c:v>5319.518</c:v>
                </c:pt>
                <c:pt idx="10344">
                  <c:v>5319.509</c:v>
                </c:pt>
                <c:pt idx="10345">
                  <c:v>5319.5260000000035</c:v>
                </c:pt>
                <c:pt idx="10346">
                  <c:v>5319.5420000000004</c:v>
                </c:pt>
                <c:pt idx="10347">
                  <c:v>5319.55</c:v>
                </c:pt>
                <c:pt idx="10348">
                  <c:v>5319.5410000000002</c:v>
                </c:pt>
                <c:pt idx="10349">
                  <c:v>5319.5730000000003</c:v>
                </c:pt>
                <c:pt idx="10350">
                  <c:v>5319.5880000000006</c:v>
                </c:pt>
                <c:pt idx="10351">
                  <c:v>5319.6</c:v>
                </c:pt>
                <c:pt idx="10352">
                  <c:v>5319.5960000000014</c:v>
                </c:pt>
                <c:pt idx="10353">
                  <c:v>5319.6080000000002</c:v>
                </c:pt>
                <c:pt idx="10354">
                  <c:v>5319.6240000000034</c:v>
                </c:pt>
                <c:pt idx="10355">
                  <c:v>5319.64</c:v>
                </c:pt>
                <c:pt idx="10356">
                  <c:v>5319.6210000000037</c:v>
                </c:pt>
                <c:pt idx="10357">
                  <c:v>5319.6560000000045</c:v>
                </c:pt>
                <c:pt idx="10358">
                  <c:v>5319.6360000000004</c:v>
                </c:pt>
                <c:pt idx="10359">
                  <c:v>5319.6710000000003</c:v>
                </c:pt>
                <c:pt idx="10360">
                  <c:v>5319.6900000000014</c:v>
                </c:pt>
                <c:pt idx="10361">
                  <c:v>5319.7480000000005</c:v>
                </c:pt>
                <c:pt idx="10362">
                  <c:v>5319.8180000000002</c:v>
                </c:pt>
                <c:pt idx="10363">
                  <c:v>5319.8360000000002</c:v>
                </c:pt>
                <c:pt idx="10364">
                  <c:v>5319.9650000000001</c:v>
                </c:pt>
                <c:pt idx="10365">
                  <c:v>5319.9939999999997</c:v>
                </c:pt>
                <c:pt idx="10366">
                  <c:v>5319.9090000000006</c:v>
                </c:pt>
                <c:pt idx="10367">
                  <c:v>5319.9789999999994</c:v>
                </c:pt>
                <c:pt idx="10368">
                  <c:v>5320.1880000000001</c:v>
                </c:pt>
                <c:pt idx="10369">
                  <c:v>5174.3040000000001</c:v>
                </c:pt>
                <c:pt idx="10370">
                  <c:v>5070.9069999999992</c:v>
                </c:pt>
                <c:pt idx="10371">
                  <c:v>5084.4949999999999</c:v>
                </c:pt>
                <c:pt idx="10372">
                  <c:v>5085.6750000000002</c:v>
                </c:pt>
                <c:pt idx="10373">
                  <c:v>5086.1110000000044</c:v>
                </c:pt>
                <c:pt idx="10374">
                  <c:v>5086.5389999999998</c:v>
                </c:pt>
                <c:pt idx="10375">
                  <c:v>5086.8650000000034</c:v>
                </c:pt>
                <c:pt idx="10376">
                  <c:v>5087.1510000000035</c:v>
                </c:pt>
                <c:pt idx="10377">
                  <c:v>5087.4230000000016</c:v>
                </c:pt>
                <c:pt idx="10378">
                  <c:v>5087.6480000000001</c:v>
                </c:pt>
                <c:pt idx="10379">
                  <c:v>5087.8510000000024</c:v>
                </c:pt>
                <c:pt idx="10380">
                  <c:v>5088.1160000000036</c:v>
                </c:pt>
                <c:pt idx="10381">
                  <c:v>5088.2979999999998</c:v>
                </c:pt>
                <c:pt idx="10382">
                  <c:v>5088.5010000000002</c:v>
                </c:pt>
                <c:pt idx="10383">
                  <c:v>5088.6910000000034</c:v>
                </c:pt>
                <c:pt idx="10384">
                  <c:v>5088.8190000000004</c:v>
                </c:pt>
                <c:pt idx="10385">
                  <c:v>5088.9630000000006</c:v>
                </c:pt>
                <c:pt idx="10386">
                  <c:v>5089.09</c:v>
                </c:pt>
                <c:pt idx="10387">
                  <c:v>5089.2620000000024</c:v>
                </c:pt>
                <c:pt idx="10388">
                  <c:v>5089.3690000000024</c:v>
                </c:pt>
                <c:pt idx="10389">
                  <c:v>5089.4779999999992</c:v>
                </c:pt>
                <c:pt idx="10390">
                  <c:v>5089.5920000000024</c:v>
                </c:pt>
                <c:pt idx="10391">
                  <c:v>5089.6860000000024</c:v>
                </c:pt>
                <c:pt idx="10392">
                  <c:v>5089.7879999999996</c:v>
                </c:pt>
                <c:pt idx="10393">
                  <c:v>5089.8640000000014</c:v>
                </c:pt>
                <c:pt idx="10394">
                  <c:v>5089.9679999999998</c:v>
                </c:pt>
                <c:pt idx="10395">
                  <c:v>5090.0360000000001</c:v>
                </c:pt>
                <c:pt idx="10396">
                  <c:v>5090.1250000000036</c:v>
                </c:pt>
                <c:pt idx="10397">
                  <c:v>5090.2030000000004</c:v>
                </c:pt>
                <c:pt idx="10398">
                  <c:v>5090.2690000000002</c:v>
                </c:pt>
                <c:pt idx="10399">
                  <c:v>5090.3779999999997</c:v>
                </c:pt>
                <c:pt idx="10400">
                  <c:v>5090.4379999999965</c:v>
                </c:pt>
                <c:pt idx="10401">
                  <c:v>5090.5</c:v>
                </c:pt>
                <c:pt idx="10402">
                  <c:v>5090.5920000000024</c:v>
                </c:pt>
                <c:pt idx="10403">
                  <c:v>5090.6480000000001</c:v>
                </c:pt>
                <c:pt idx="10404">
                  <c:v>5090.6960000000036</c:v>
                </c:pt>
                <c:pt idx="10405">
                  <c:v>5090.7709999999997</c:v>
                </c:pt>
                <c:pt idx="10406">
                  <c:v>5090.8150000000014</c:v>
                </c:pt>
                <c:pt idx="10407">
                  <c:v>5090.8980000000001</c:v>
                </c:pt>
                <c:pt idx="10408">
                  <c:v>5090.9570000000003</c:v>
                </c:pt>
                <c:pt idx="10409">
                  <c:v>5091.0020000000004</c:v>
                </c:pt>
                <c:pt idx="10410">
                  <c:v>5091.0590000000002</c:v>
                </c:pt>
                <c:pt idx="10411">
                  <c:v>5091.0960000000014</c:v>
                </c:pt>
                <c:pt idx="10412">
                  <c:v>5091.1550000000034</c:v>
                </c:pt>
                <c:pt idx="10413">
                  <c:v>5091.2449999999999</c:v>
                </c:pt>
                <c:pt idx="10414">
                  <c:v>5091.28</c:v>
                </c:pt>
                <c:pt idx="10415">
                  <c:v>5091.3290000000034</c:v>
                </c:pt>
                <c:pt idx="10416">
                  <c:v>5091.3830000000007</c:v>
                </c:pt>
                <c:pt idx="10417">
                  <c:v>5091.4389999999985</c:v>
                </c:pt>
                <c:pt idx="10418">
                  <c:v>5091.4749999999995</c:v>
                </c:pt>
                <c:pt idx="10419">
                  <c:v>5091.5140000000001</c:v>
                </c:pt>
                <c:pt idx="10420">
                  <c:v>5091.5440000000008</c:v>
                </c:pt>
                <c:pt idx="10421">
                  <c:v>5091.5870000000004</c:v>
                </c:pt>
                <c:pt idx="10422">
                  <c:v>5091.5990000000002</c:v>
                </c:pt>
                <c:pt idx="10423">
                  <c:v>5091.4429999999993</c:v>
                </c:pt>
                <c:pt idx="10424">
                  <c:v>5091.04</c:v>
                </c:pt>
                <c:pt idx="10425">
                  <c:v>5090.8070000000016</c:v>
                </c:pt>
                <c:pt idx="10426">
                  <c:v>5090.6670000000004</c:v>
                </c:pt>
                <c:pt idx="10427">
                  <c:v>5090.6030000000001</c:v>
                </c:pt>
                <c:pt idx="10428">
                  <c:v>5090.5520000000024</c:v>
                </c:pt>
                <c:pt idx="10429">
                  <c:v>5090.5430000000006</c:v>
                </c:pt>
                <c:pt idx="10430">
                  <c:v>5090.5150000000003</c:v>
                </c:pt>
                <c:pt idx="10431">
                  <c:v>5090.5</c:v>
                </c:pt>
                <c:pt idx="10432">
                  <c:v>5090.4640000000009</c:v>
                </c:pt>
                <c:pt idx="10433">
                  <c:v>5090.4429999999993</c:v>
                </c:pt>
                <c:pt idx="10434">
                  <c:v>5090.3720000000003</c:v>
                </c:pt>
                <c:pt idx="10435">
                  <c:v>5090.3810000000003</c:v>
                </c:pt>
                <c:pt idx="10436">
                  <c:v>5090.3230000000003</c:v>
                </c:pt>
                <c:pt idx="10437">
                  <c:v>5090.2960000000003</c:v>
                </c:pt>
                <c:pt idx="10438">
                  <c:v>5090.2560000000003</c:v>
                </c:pt>
                <c:pt idx="10439">
                  <c:v>5090.2369999999992</c:v>
                </c:pt>
                <c:pt idx="10440">
                  <c:v>5090.1960000000036</c:v>
                </c:pt>
                <c:pt idx="10441">
                  <c:v>5090.1850000000004</c:v>
                </c:pt>
                <c:pt idx="10442">
                  <c:v>5090.1660000000038</c:v>
                </c:pt>
                <c:pt idx="10443">
                  <c:v>5090.1710000000003</c:v>
                </c:pt>
                <c:pt idx="10444">
                  <c:v>5090.1500000000024</c:v>
                </c:pt>
                <c:pt idx="10445">
                  <c:v>5090.1050000000014</c:v>
                </c:pt>
                <c:pt idx="10446">
                  <c:v>5090.1040000000003</c:v>
                </c:pt>
                <c:pt idx="10447">
                  <c:v>5090.076</c:v>
                </c:pt>
                <c:pt idx="10448">
                  <c:v>5090.067</c:v>
                </c:pt>
                <c:pt idx="10449">
                  <c:v>5090.0420000000004</c:v>
                </c:pt>
                <c:pt idx="10450">
                  <c:v>5090.0020000000004</c:v>
                </c:pt>
                <c:pt idx="10451">
                  <c:v>5089.9830000000002</c:v>
                </c:pt>
                <c:pt idx="10452">
                  <c:v>5089.9640000000009</c:v>
                </c:pt>
                <c:pt idx="10453">
                  <c:v>5089.9579999999996</c:v>
                </c:pt>
                <c:pt idx="10454">
                  <c:v>5089.9690000000001</c:v>
                </c:pt>
                <c:pt idx="10455">
                  <c:v>5089.9210000000003</c:v>
                </c:pt>
                <c:pt idx="10456">
                  <c:v>5089.9220000000014</c:v>
                </c:pt>
                <c:pt idx="10457">
                  <c:v>5089.9290000000001</c:v>
                </c:pt>
                <c:pt idx="10458">
                  <c:v>5089.8740000000007</c:v>
                </c:pt>
                <c:pt idx="10459">
                  <c:v>5089.9190000000008</c:v>
                </c:pt>
                <c:pt idx="10460">
                  <c:v>5089.88</c:v>
                </c:pt>
                <c:pt idx="10461">
                  <c:v>5089.8820000000014</c:v>
                </c:pt>
                <c:pt idx="10462">
                  <c:v>5089.8850000000002</c:v>
                </c:pt>
                <c:pt idx="10463">
                  <c:v>5089.83</c:v>
                </c:pt>
                <c:pt idx="10464">
                  <c:v>5089.8210000000036</c:v>
                </c:pt>
                <c:pt idx="10465">
                  <c:v>5089.8130000000001</c:v>
                </c:pt>
                <c:pt idx="10466">
                  <c:v>5089.8160000000034</c:v>
                </c:pt>
                <c:pt idx="10467">
                  <c:v>5089.8130000000001</c:v>
                </c:pt>
                <c:pt idx="10468">
                  <c:v>5089.7760000000007</c:v>
                </c:pt>
                <c:pt idx="10469">
                  <c:v>5089.8030000000008</c:v>
                </c:pt>
                <c:pt idx="10470">
                  <c:v>5089.799</c:v>
                </c:pt>
                <c:pt idx="10471">
                  <c:v>5089.7840000000006</c:v>
                </c:pt>
                <c:pt idx="10472">
                  <c:v>5089.7610000000004</c:v>
                </c:pt>
                <c:pt idx="10473">
                  <c:v>5089.7779999999975</c:v>
                </c:pt>
                <c:pt idx="10474">
                  <c:v>5089.7779999999975</c:v>
                </c:pt>
                <c:pt idx="10475">
                  <c:v>5089.7560000000003</c:v>
                </c:pt>
                <c:pt idx="10476">
                  <c:v>5089.7870000000003</c:v>
                </c:pt>
                <c:pt idx="10477">
                  <c:v>5089.7879999999996</c:v>
                </c:pt>
                <c:pt idx="10478">
                  <c:v>5089.7300000000005</c:v>
                </c:pt>
                <c:pt idx="10479">
                  <c:v>5089.6980000000003</c:v>
                </c:pt>
                <c:pt idx="10480">
                  <c:v>5089.68</c:v>
                </c:pt>
                <c:pt idx="10481">
                  <c:v>5089.6730000000016</c:v>
                </c:pt>
                <c:pt idx="10482">
                  <c:v>5089.6670000000004</c:v>
                </c:pt>
              </c:numCache>
            </c:numRef>
          </c:yVal>
        </c:ser>
        <c:axId val="105847424"/>
        <c:axId val="105861888"/>
      </c:scatterChart>
      <c:valAx>
        <c:axId val="105847424"/>
        <c:scaling>
          <c:orientation val="minMax"/>
          <c:max val="40408.699999999997"/>
          <c:min val="40401"/>
        </c:scaling>
        <c:axPos val="b"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Date</a:t>
                </a:r>
              </a:p>
            </c:rich>
          </c:tx>
          <c:layout/>
        </c:title>
        <c:numFmt formatCode="m/d/yy\ h:mm;@" sourceLinked="0"/>
        <c:maj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5861888"/>
        <c:crosses val="autoZero"/>
        <c:crossBetween val="midCat"/>
        <c:majorUnit val="2"/>
      </c:valAx>
      <c:valAx>
        <c:axId val="105861888"/>
        <c:scaling>
          <c:orientation val="minMax"/>
          <c:max val="9600"/>
          <c:min val="5000"/>
        </c:scaling>
        <c:axPos val="l"/>
        <c:majorGridlines/>
        <c:title>
          <c:tx>
            <c:rich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Micro meters</a:t>
                </a:r>
              </a:p>
            </c:rich>
          </c:tx>
          <c:layout/>
        </c:title>
        <c:numFmt formatCode="0.0" sourceLinked="1"/>
        <c:majorTickMark val="none"/>
        <c:tickLblPos val="nextTo"/>
        <c:txPr>
          <a:bodyPr/>
          <a:lstStyle/>
          <a:p>
            <a:pPr>
              <a:defRPr sz="1400"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05847424"/>
        <c:crosses val="autoZero"/>
        <c:crossBetween val="midCat"/>
      </c:valAx>
    </c:plotArea>
    <c:plotVisOnly val="1"/>
  </c:chart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0.30591</cdr:x>
      <cdr:y>0.05172</cdr:y>
    </cdr:from>
    <cdr:to>
      <cdr:x>0.42642</cdr:x>
      <cdr:y>0.13793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14600" y="228600"/>
          <a:ext cx="990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Quench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0.28737</cdr:x>
      <cdr:y>0.13793</cdr:y>
    </cdr:from>
    <cdr:to>
      <cdr:x>0.34299</cdr:x>
      <cdr:y>0.27586</cdr:y>
    </cdr:to>
    <cdr:sp macro="" textlink="">
      <cdr:nvSpPr>
        <cdr:cNvPr id="4" name="Straight Arrow Connector 3"/>
        <cdr:cNvSpPr/>
      </cdr:nvSpPr>
      <cdr:spPr>
        <a:xfrm xmlns:a="http://schemas.openxmlformats.org/drawingml/2006/main" rot="5400000">
          <a:off x="2286000" y="685800"/>
          <a:ext cx="609600" cy="4572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0.57474</cdr:x>
      <cdr:y>0.06897</cdr:y>
    </cdr:from>
    <cdr:to>
      <cdr:x>0.68598</cdr:x>
      <cdr:y>0.27586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24400" y="30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Compressors turning on </a:t>
          </a:r>
        </a:p>
        <a:p xmlns:a="http://schemas.openxmlformats.org/drawingml/2006/main"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and cool down</a:t>
          </a:r>
          <a:endParaRPr lang="en-US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0.50058</cdr:x>
      <cdr:y>0.12069</cdr:y>
    </cdr:from>
    <cdr:to>
      <cdr:x>0.58401</cdr:x>
      <cdr:y>0.22414</cdr:y>
    </cdr:to>
    <cdr:sp macro="" textlink="">
      <cdr:nvSpPr>
        <cdr:cNvPr id="6" name="Straight Arrow Connector 5"/>
        <cdr:cNvSpPr/>
      </cdr:nvSpPr>
      <cdr:spPr>
        <a:xfrm xmlns:a="http://schemas.openxmlformats.org/drawingml/2006/main" rot="5400000">
          <a:off x="4229100" y="419100"/>
          <a:ext cx="457200" cy="68580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ysClr val="windowText" lastClr="000000"/>
          </a:solidFill>
          <a:prstDash val="solid"/>
          <a:tailEnd type="arrow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0D414-16D5-4FB7-8A46-B56785E736F0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9912-0C30-4E37-AB32-7AFBF33282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9912-0C30-4E37-AB32-7AFBF332829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B8F5C-E80A-41DE-B023-FCF8647234B4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7276B-6F63-4B40-AAC8-EE6C91EADF07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4580-7CDA-4258-B038-2D1EBDA6892C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553DA-DB2B-422C-AAD0-E118D587D878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08595-74BD-4C6A-8705-EE837EA63DF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EFEE-6338-423B-9D44-AA2F03BE66B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A949B-59FC-41FF-AAF5-8800B811B522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50B7E-EF1A-454B-ABA7-12F2556B274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3C9A-6ED2-4631-9A3F-34213C323DC2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C59BE-C1E6-4D65-B669-4CBAA52DC2F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95AB-39F9-46BC-8787-97AB7EF1CE3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4081E-C713-4DD5-BE11-FC34F6CF9F8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 Volk Fermilab IWAA 11 Sept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DD728-B334-4CD2-AA7E-7643C03206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Hydrostatic Level Systems at Fermilab and DUSEL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Volk, V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Shiltsev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Fermilab USA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Chuprya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Kondaurov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Singatulin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Budker Institute of Nuclear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Physicis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Russia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Stetler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J Van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Beek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South Dakota School of Mines and Technology USA</a:t>
            </a:r>
          </a:p>
          <a:p>
            <a:pPr eaLnBrk="1" hangingPunct="1"/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7412" name="Picture 6" descr="FermiLogo_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648200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 Volk Fermilab IWAA 11 Sept 2010</a:t>
            </a:r>
            <a:endParaRPr lang="en-US"/>
          </a:p>
        </p:txBody>
      </p:sp>
      <p:pic>
        <p:nvPicPr>
          <p:cNvPr id="6" name="Picture 5" descr="SDSMT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5562600"/>
            <a:ext cx="729673" cy="944282"/>
          </a:xfrm>
          <a:prstGeom prst="rect">
            <a:avLst/>
          </a:prstGeom>
        </p:spPr>
      </p:pic>
      <p:pic>
        <p:nvPicPr>
          <p:cNvPr id="7" name="Picture 6" descr="DUBAN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5791200"/>
            <a:ext cx="2832460" cy="496301"/>
          </a:xfrm>
          <a:prstGeom prst="rect">
            <a:avLst/>
          </a:prstGeom>
        </p:spPr>
      </p:pic>
      <p:pic>
        <p:nvPicPr>
          <p:cNvPr id="9" name="Picture 8" descr="Sanford Lag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715000"/>
            <a:ext cx="2359430" cy="670639"/>
          </a:xfrm>
          <a:prstGeom prst="rect">
            <a:avLst/>
          </a:prstGeom>
        </p:spPr>
      </p:pic>
      <p:pic>
        <p:nvPicPr>
          <p:cNvPr id="10" name="Picture 9" descr="BINP_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7400" y="4267200"/>
            <a:ext cx="188595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One Month MINOS Data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an-06 L3-L0 di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0"/>
            <a:ext cx="8382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Other types of Ground Motion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L3-L0 and pres sump e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2743200" cy="2209800"/>
          </a:xfrm>
          <a:prstGeom prst="rect">
            <a:avLst/>
          </a:prstGeom>
          <a:noFill/>
        </p:spPr>
      </p:pic>
      <p:pic>
        <p:nvPicPr>
          <p:cNvPr id="5" name="Picture 4" descr="Slid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5486400" cy="2743200"/>
          </a:xfrm>
          <a:prstGeom prst="rect">
            <a:avLst/>
          </a:prstGeom>
          <a:noFill/>
        </p:spPr>
      </p:pic>
      <p:pic>
        <p:nvPicPr>
          <p:cNvPr id="6" name="Picture 5" descr="Slid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2286000"/>
            <a:ext cx="3505200" cy="143351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5639594" y="5257006"/>
            <a:ext cx="914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5372894" y="5067300"/>
            <a:ext cx="5326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43400" y="1676400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Subsidence caused by earth quakes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4191000"/>
            <a:ext cx="2299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Floor tilting caused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movement of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50292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54864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Five Years of MINOS data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MINOS dec 05 to Aug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4676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Two Years of Data From </a:t>
            </a:r>
            <a:r>
              <a:rPr lang="en-US" sz="36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LaFarge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Mine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LaFarge Jun 08 to Aug 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80010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Chilean Earth Quake of February 27, 2010 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76600"/>
            <a:ext cx="3962400" cy="2971800"/>
          </a:xfrm>
          <a:prstGeom prst="rect">
            <a:avLst/>
          </a:prstGeom>
        </p:spPr>
      </p:pic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44704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105400"/>
            <a:ext cx="3416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8.8 magnitude earthquake as seen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LaFarge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mine HLS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1447800"/>
            <a:ext cx="3021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wave tilted floor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210300" y="4610100"/>
            <a:ext cx="2209800" cy="158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2286000"/>
            <a:ext cx="1569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l-G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Spacing 120 m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0.13 </a:t>
            </a:r>
            <a:r>
              <a:rPr lang="el-GR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radian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DUSEL Lead South Dakota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omestake Gold m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362200"/>
            <a:ext cx="43688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56388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Homestake gold mine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1143000"/>
            <a:ext cx="37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section of Homestake gold mine</a:t>
            </a:r>
            <a:endParaRPr lang="en-US" dirty="0"/>
          </a:p>
        </p:txBody>
      </p:sp>
      <p:pic>
        <p:nvPicPr>
          <p:cNvPr id="8" name="Picture 3" descr="HS shafts and drift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057400"/>
            <a:ext cx="3865151" cy="363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05200" y="1676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Ross shaft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676400"/>
            <a:ext cx="123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Yates Shaft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876300" y="24765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3238500" y="24003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3352800"/>
            <a:ext cx="1828800" cy="1588"/>
          </a:xfrm>
          <a:prstGeom prst="straightConnector1">
            <a:avLst/>
          </a:prstGeom>
          <a:ln w="28575"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2895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1.2 km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HLS in 2000 ft Level Homestake Gold Mine DUSEL/</a:t>
            </a:r>
            <a:r>
              <a:rPr lang="en-US" dirty="0" err="1" smtClean="0"/>
              <a:t>Sandford</a:t>
            </a:r>
            <a:r>
              <a:rPr lang="en-US" dirty="0" smtClean="0"/>
              <a:t> lab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USEL 2000ft with Tev and Bdk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80010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Array C Budker Sensors 2000 ft level Homestake Gold mine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Array C DUSEL Feb-Jul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467600" cy="4343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5715000"/>
            <a:ext cx="37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Difference in two sensors 2000 ft level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Calibration Stand for Balluff sensors</a:t>
            </a:r>
            <a:endParaRPr lang="en-US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0-0387-03D.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4077777" cy="2713408"/>
          </a:xfrm>
          <a:prstGeom prst="rect">
            <a:avLst/>
          </a:prstGeom>
        </p:spPr>
      </p:pic>
      <p:pic>
        <p:nvPicPr>
          <p:cNvPr id="5" name="Picture 4" descr="10-0387-08D.h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2971800"/>
            <a:ext cx="207888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4724400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Calibration of a Balluff sensor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1905000"/>
            <a:ext cx="1778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Adjustable stage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nd micrometer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38200" y="2590800"/>
            <a:ext cx="1295400" cy="1828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0200" y="4114800"/>
            <a:ext cx="1295400" cy="914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24600" y="3429000"/>
            <a:ext cx="914400" cy="9144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Balluff Sensor Calibration Data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gure 11 Tev calibration 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676400"/>
            <a:ext cx="5613400" cy="421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Hydro static water Level Systems</a:t>
            </a:r>
            <a:b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HLS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volk_ja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Budker sens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5814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19200" y="1524000"/>
            <a:ext cx="23717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BUDKER sensor</a:t>
            </a:r>
          </a:p>
          <a:p>
            <a:r>
              <a:rPr lang="en-US" dirty="0">
                <a:latin typeface="Times New Roman" pitchFamily="18" charset="0"/>
              </a:rPr>
              <a:t>Capacitive pickup</a:t>
            </a:r>
          </a:p>
          <a:p>
            <a:r>
              <a:rPr lang="en-US" dirty="0">
                <a:latin typeface="Times New Roman" pitchFamily="18" charset="0"/>
              </a:rPr>
              <a:t>Accuracy 1 micrometer</a:t>
            </a:r>
          </a:p>
          <a:p>
            <a:r>
              <a:rPr lang="en-US" dirty="0">
                <a:latin typeface="Times New Roman" pitchFamily="18" charset="0"/>
              </a:rPr>
              <a:t>Cost $1200 per channel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914400" y="3124200"/>
            <a:ext cx="180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Capacitive sensor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048000" y="3124200"/>
            <a:ext cx="120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Water pool</a:t>
            </a:r>
          </a:p>
        </p:txBody>
      </p:sp>
      <p:sp>
        <p:nvSpPr>
          <p:cNvPr id="28681" name="Text Box 11"/>
          <p:cNvSpPr txBox="1">
            <a:spLocks noChangeArrowheads="1"/>
          </p:cNvSpPr>
          <p:nvPr/>
        </p:nvSpPr>
        <p:spPr bwMode="auto">
          <a:xfrm>
            <a:off x="5410200" y="5030788"/>
            <a:ext cx="2476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On stand with water and </a:t>
            </a:r>
          </a:p>
          <a:p>
            <a:r>
              <a:rPr lang="en-US">
                <a:latin typeface="Times New Roman" pitchFamily="18" charset="0"/>
              </a:rPr>
              <a:t>Air line connections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953000" y="3810000"/>
            <a:ext cx="1214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Water line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2133600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Air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View of SAS-E Test Stand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CP_27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676401"/>
            <a:ext cx="4038600" cy="2668360"/>
          </a:xfrm>
          <a:prstGeom prst="rect">
            <a:avLst/>
          </a:prstGeom>
        </p:spPr>
      </p:pic>
      <p:pic>
        <p:nvPicPr>
          <p:cNvPr id="6" name="Picture 5" descr="DCP_2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505200"/>
            <a:ext cx="42672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1981200"/>
            <a:ext cx="3786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Single pipe half filled system</a:t>
            </a:r>
          </a:p>
          <a:p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Pipe diameter 25.4 mm</a:t>
            </a:r>
            <a:endParaRPr lang="en-US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381000" y="1295400"/>
          <a:ext cx="83820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Two sensors on same system 4 m apart</a:t>
            </a:r>
            <a:b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2 weeks of data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457200" y="1295400"/>
          <a:ext cx="83058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Adding 50 CC of water to system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Adding 50 cc of water to SAS-E system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N 200 fill d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371600"/>
            <a:ext cx="1447800" cy="990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43800" y="2133600"/>
            <a:ext cx="457200" cy="403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2" y="2438401"/>
          <a:ext cx="8077202" cy="3740481"/>
        </p:xfrm>
        <a:graphic>
          <a:graphicData uri="http://schemas.openxmlformats.org/drawingml/2006/table">
            <a:tbl>
              <a:tblPr/>
              <a:tblGrid>
                <a:gridCol w="693448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  <a:gridCol w="527411"/>
              </a:tblGrid>
              <a:tr h="76199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188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189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199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200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Average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Std Dev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Fill number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microns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235.4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236.3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6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239.1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237.5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215.8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215.7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718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8077200" y="2133600"/>
            <a:ext cx="457200" cy="40386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Adding 50 cc of Water to ULSE Sensors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524000"/>
          <a:ext cx="8305805" cy="4419595"/>
        </p:xfrm>
        <a:graphic>
          <a:graphicData uri="http://schemas.openxmlformats.org/drawingml/2006/table">
            <a:tbl>
              <a:tblPr/>
              <a:tblGrid>
                <a:gridCol w="713073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  <a:gridCol w="542338"/>
              </a:tblGrid>
              <a:tr h="194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Fill number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64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63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62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61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58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SN 60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average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std dev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220.2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222.4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221.3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210.6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212.8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214.9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217.4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220.9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231.3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232.0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230.1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229.7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238.9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239.4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228.0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224.9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224.9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227.3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223.5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226.2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246.6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244.8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241.6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243.3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242.5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1.3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233.5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236.8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235.1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234.4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235.9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237.0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236.1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241.9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247.1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237.2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3.7</a:t>
                      </a:r>
                    </a:p>
                  </a:txBody>
                  <a:tcPr marL="5528" marR="5528" marT="55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7543800" y="1295400"/>
            <a:ext cx="685800" cy="518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3400" y="1295400"/>
            <a:ext cx="609600" cy="5181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Heating of Budker Capacitive Sensors </a:t>
            </a:r>
            <a:b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with fixed disk in pool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g 1 198 vs 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828800"/>
            <a:ext cx="3962400" cy="2971800"/>
          </a:xfrm>
          <a:prstGeom prst="rect">
            <a:avLst/>
          </a:prstGeom>
        </p:spPr>
      </p:pic>
      <p:pic>
        <p:nvPicPr>
          <p:cNvPr id="5" name="Picture 4" descr="Fig 2 SN 188 vs t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40640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257800"/>
            <a:ext cx="282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.5 micro meter per division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9050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SN 198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9050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SN 188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Heating of Budker Ultra Sonic sensors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Fig 3 SN 53 ULSE vs te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828800"/>
            <a:ext cx="3860800" cy="2895600"/>
          </a:xfrm>
          <a:prstGeom prst="rect">
            <a:avLst/>
          </a:prstGeom>
        </p:spPr>
      </p:pic>
      <p:pic>
        <p:nvPicPr>
          <p:cNvPr id="5" name="Picture 4" descr="Fig 4 SN 60 ULSE vs te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1828800"/>
            <a:ext cx="3886200" cy="2914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5943600"/>
            <a:ext cx="3737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Same scale 1 micro meter per division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487680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Sensor 53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4876800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Sensor 60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Heating of electronics only for Budker Ultrasonic sensor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ig 5 SN 53 and 60 vs t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696200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943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0.5 micro meter per division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Findings From Calibration Studies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524000"/>
            <a:ext cx="6858000" cy="3693319"/>
          </a:xfrm>
          <a:prstGeom prst="rect">
            <a:avLst/>
          </a:prstGeom>
          <a:noFill/>
        </p:spPr>
        <p:txBody>
          <a:bodyPr wrap="square" lIns="91440" numCol="1" spcCol="1280160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capacitive sensors calibration is good to 0.5 micro meters as     determined by water filling tests.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temperature dependence of the capacitive sensors has a hysteresis and varies from sensor to sensor.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could be an electronic effect and will need more testing.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Need to split analog and digital parts test separately.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ultrasonic sensors have a larger temperature dependence than the capacitive sensors.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electronics for the ultrasonic sensors is very stable as measured by separate tests.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Change in water level can not be totally accounted for by water expansion.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Need to test transponders to fully understand temperature effects.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Conclusions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858049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HLS can provide useful information for accelerator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operations.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Resolutions of less than 1 micro meter are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possible.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Stability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test of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systems needs more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work.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Temperature dependence of electronics needs to be studied. </a:t>
            </a:r>
            <a:endParaRPr lang="en-US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There is a need to cross calibrate different systems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Ultra Sonic Sensor and Electronics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8" descr="Ultra Sonic sensor.h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2484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9"/>
          <p:cNvSpPr txBox="1">
            <a:spLocks noChangeArrowheads="1"/>
          </p:cNvSpPr>
          <p:nvPr/>
        </p:nvSpPr>
        <p:spPr bwMode="auto">
          <a:xfrm>
            <a:off x="1676400" y="25146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Water pool and sensor</a:t>
            </a:r>
          </a:p>
        </p:txBody>
      </p:sp>
      <p:sp>
        <p:nvSpPr>
          <p:cNvPr id="29702" name="TextBox 10"/>
          <p:cNvSpPr txBox="1">
            <a:spLocks noChangeArrowheads="1"/>
          </p:cNvSpPr>
          <p:nvPr/>
        </p:nvSpPr>
        <p:spPr bwMode="auto">
          <a:xfrm>
            <a:off x="5334000" y="22860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Separate electronics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1371600" y="58674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</a:rPr>
              <a:t>Ultra sonic sensor better than 1 micrometer resolution $4000 per channel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752600"/>
            <a:ext cx="6016391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Danke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schön</a:t>
            </a:r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6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you attention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5105400"/>
            <a:ext cx="335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can be reached at volk@fnal.gov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Schematic of Ultra Sonic Sensor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5" descr="Ultra Sonic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5029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6629400" y="2057400"/>
            <a:ext cx="21145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R1 and R2 are </a:t>
            </a:r>
          </a:p>
          <a:p>
            <a:r>
              <a:rPr lang="en-US">
                <a:solidFill>
                  <a:srgbClr val="FF0000"/>
                </a:solidFill>
              </a:rPr>
              <a:t>Fixed distances</a:t>
            </a:r>
          </a:p>
          <a:p>
            <a:r>
              <a:rPr lang="en-US">
                <a:solidFill>
                  <a:srgbClr val="FF0000"/>
                </a:solidFill>
              </a:rPr>
              <a:t>used for calibration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OF is water level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Target at top is </a:t>
            </a:r>
          </a:p>
          <a:p>
            <a:r>
              <a:rPr lang="en-US">
                <a:solidFill>
                  <a:srgbClr val="FF0000"/>
                </a:solidFill>
              </a:rPr>
              <a:t>for alignment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Ultra </a:t>
            </a:r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Sound Pulses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N 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800600" cy="23622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743200" y="4191000"/>
          <a:ext cx="6096000" cy="181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62200"/>
                <a:gridCol w="838200"/>
                <a:gridCol w="1066800"/>
                <a:gridCol w="9906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Min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Actual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Max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units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Echo pulse duration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Test Frequency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6.9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MHz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Bandwidth at 6 db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25.9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Pulse echo sensitivity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-42.2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-38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  <a:endParaRPr lang="en-US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676400" y="1905000"/>
            <a:ext cx="3048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22860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volts per division</a:t>
            </a:r>
          </a:p>
          <a:p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l-GR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 per division</a:t>
            </a:r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67000" y="2133600"/>
            <a:ext cx="1143000" cy="1295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4876800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 H10KB5T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>
                <a:solidFill>
                  <a:srgbClr val="0070C0"/>
                </a:solidFill>
              </a:rPr>
              <a:t>Fermilab design Tevatron style</a:t>
            </a:r>
          </a:p>
        </p:txBody>
      </p:sp>
      <p:sp>
        <p:nvSpPr>
          <p:cNvPr id="3277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 descr="09-0018-02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6721475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514600" y="464820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8 channel readout card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4800600"/>
            <a:ext cx="1939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Ether net interface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01975" y="1828800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Balluff sensor and pool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168775" y="2884488"/>
            <a:ext cx="1444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Power supply</a:t>
            </a:r>
          </a:p>
        </p:txBody>
      </p:sp>
      <p:sp>
        <p:nvSpPr>
          <p:cNvPr id="11" name="Oval 10"/>
          <p:cNvSpPr/>
          <p:nvPr/>
        </p:nvSpPr>
        <p:spPr>
          <a:xfrm>
            <a:off x="5486400" y="4343400"/>
            <a:ext cx="719138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562600" y="3962400"/>
            <a:ext cx="719138" cy="4460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91200" y="3276600"/>
            <a:ext cx="1217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RS232 port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084888" y="5780088"/>
            <a:ext cx="23066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Pa</a:t>
            </a:r>
            <a:r>
              <a:rPr lang="en-US" sz="16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per in IWAA-08 J Volk</a:t>
            </a:r>
          </a:p>
        </p:txBody>
      </p:sp>
      <p:cxnSp>
        <p:nvCxnSpPr>
          <p:cNvPr id="17" name="Straight Arrow Connector 16"/>
          <p:cNvCxnSpPr>
            <a:stCxn id="9" idx="1"/>
          </p:cNvCxnSpPr>
          <p:nvPr/>
        </p:nvCxnSpPr>
        <p:spPr>
          <a:xfrm rot="10800000" flipV="1">
            <a:off x="2351088" y="2012950"/>
            <a:ext cx="750887" cy="425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0"/>
          </p:cNvCxnSpPr>
          <p:nvPr/>
        </p:nvCxnSpPr>
        <p:spPr>
          <a:xfrm rot="5400000" flipH="1" flipV="1">
            <a:off x="3983832" y="4115594"/>
            <a:ext cx="239712" cy="825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0"/>
          </p:cNvCxnSpPr>
          <p:nvPr/>
        </p:nvCxnSpPr>
        <p:spPr>
          <a:xfrm rot="16200000" flipV="1">
            <a:off x="3238501" y="4195762"/>
            <a:ext cx="315912" cy="5889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Sensors at Fermilab and DUSEL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2895600" cy="3651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371600"/>
          <a:ext cx="8534400" cy="5029195"/>
        </p:xfrm>
        <a:graphic>
          <a:graphicData uri="http://schemas.openxmlformats.org/drawingml/2006/table">
            <a:tbl>
              <a:tblPr/>
              <a:tblGrid>
                <a:gridCol w="1436285"/>
                <a:gridCol w="1425420"/>
                <a:gridCol w="1409118"/>
                <a:gridCol w="1423607"/>
                <a:gridCol w="1418174"/>
                <a:gridCol w="1421796"/>
              </a:tblGrid>
              <a:tr h="1387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Name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Location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Type of Sensor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Number of sensors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Software version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Operating system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7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Tev Sensors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Tevatron quadrupoles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Balluff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204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 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ACNET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B0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Low beta quads B0 interaction region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9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19_Mar-09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D0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Low beta quads D0 interaction region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9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19_Mar-09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HLS-Minos-2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MINOS Hall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SAS-E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7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ADAPS90581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LaFarge Mine North Aurora Il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19_Mar-09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Array A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2000-ft level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Homestake Gold mine, Lead SD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TEV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6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"/>
                        <a:ea typeface="Calibri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Array B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2000-ft level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Homestake Gold mine, Lead SD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TEV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"/>
                        <a:ea typeface="Calibri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Times"/>
                          <a:ea typeface="Times New Roman"/>
                          <a:cs typeface="Times New Roman"/>
                        </a:rPr>
                        <a:t>Windows</a:t>
                      </a:r>
                      <a:r>
                        <a:rPr lang="en-US" sz="700" baseline="0" dirty="0" smtClean="0">
                          <a:latin typeface="Times"/>
                          <a:ea typeface="Times New Roman"/>
                          <a:cs typeface="Times New Roman"/>
                        </a:rPr>
                        <a:t> XP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38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Array C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2000 ft level Homestake Gold mine Lead SD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SAS-E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DUSEL-1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MP8 tunnel Fermilab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SAS-E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12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65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HLS-MP8-1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MP7 tunnel Fermilab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ULSE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3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25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HLS-MP8-2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MP8 tunnel Fermilab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ULSE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12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BDPHY14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MP8 tunnel Fermilab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Times"/>
                        <a:ea typeface="Calibri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Test and calibration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7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Hot Spares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MP8 tunnel Fermilab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SAS-E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4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latin typeface="Times"/>
                          <a:ea typeface="Calibri"/>
                          <a:cs typeface="Times New Roman"/>
                        </a:rPr>
                        <a:t>Windows 7</a:t>
                      </a:r>
                      <a:endParaRPr lang="en-US" sz="9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59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PK 50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latin typeface="Times"/>
                          <a:ea typeface="Calibri"/>
                          <a:cs typeface="Times New Roman"/>
                        </a:rPr>
                        <a:t>Porta</a:t>
                      </a: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 Kamp 50 Fermilab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dirty="0">
                        <a:latin typeface="Times"/>
                        <a:ea typeface="Calibri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Test and calibration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04-Mar-10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latin typeface="Times"/>
                          <a:ea typeface="Calibri"/>
                          <a:cs typeface="Times New Roman"/>
                        </a:rPr>
                        <a:t>Windows XP</a:t>
                      </a:r>
                      <a:endParaRPr lang="en-US" sz="9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3089" marR="63089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04800" y="1295400"/>
            <a:ext cx="6858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29200" y="1295400"/>
            <a:ext cx="685800" cy="121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52400" y="2514600"/>
            <a:ext cx="9906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29200" y="2514600"/>
            <a:ext cx="685800" cy="6096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3124200"/>
            <a:ext cx="1143000" cy="1143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4400" y="3124200"/>
            <a:ext cx="1143000" cy="1143000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8600" y="4267200"/>
            <a:ext cx="8382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53000" y="4343400"/>
            <a:ext cx="8382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" y="5029200"/>
            <a:ext cx="8382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53000" y="5029200"/>
            <a:ext cx="838200" cy="4572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Tevatron HLS sensors during quench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533400" y="1752600"/>
          <a:ext cx="8220075" cy="441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Quench Low Beta Quads B0 Interaction Region</a:t>
            </a:r>
            <a:endParaRPr lang="en-US" sz="3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 Volk Fermilab IWAA 11 Sept 2010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Quench B0 A side aug 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4368800" cy="3276600"/>
          </a:xfrm>
          <a:prstGeom prst="rect">
            <a:avLst/>
          </a:prstGeom>
        </p:spPr>
      </p:pic>
      <p:pic>
        <p:nvPicPr>
          <p:cNvPr id="5" name="Picture 4" descr="Quench B0 B side aug 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200400"/>
            <a:ext cx="44704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029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side where quench occurred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2286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 side response to quench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1578</Words>
  <Application>Microsoft Office PowerPoint</Application>
  <PresentationFormat>On-screen Show (4:3)</PresentationFormat>
  <Paragraphs>807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Hydrostatic Level Systems at Fermilab and DUSEL</vt:lpstr>
      <vt:lpstr>Hydro static water Level Systems HLS</vt:lpstr>
      <vt:lpstr>Ultra Sonic Sensor and Electronics</vt:lpstr>
      <vt:lpstr>Schematic of Ultra Sonic Sensor</vt:lpstr>
      <vt:lpstr>Ultra Sound Pulses</vt:lpstr>
      <vt:lpstr>Fermilab design Tevatron style</vt:lpstr>
      <vt:lpstr>Sensors at Fermilab and DUSEL</vt:lpstr>
      <vt:lpstr>Tevatron HLS sensors during quench</vt:lpstr>
      <vt:lpstr>Quench Low Beta Quads B0 Interaction Region</vt:lpstr>
      <vt:lpstr>One Month MINOS Data</vt:lpstr>
      <vt:lpstr>Other types of Ground Motion</vt:lpstr>
      <vt:lpstr>Five Years of MINOS data</vt:lpstr>
      <vt:lpstr>Two Years of Data From LaFarge Mine</vt:lpstr>
      <vt:lpstr>Chilean Earth Quake of February 27, 2010 </vt:lpstr>
      <vt:lpstr>DUSEL Lead South Dakota</vt:lpstr>
      <vt:lpstr>HLS in 2000 ft Level Homestake Gold Mine DUSEL/Sandford lab</vt:lpstr>
      <vt:lpstr>Array C Budker Sensors 2000 ft level Homestake Gold mine</vt:lpstr>
      <vt:lpstr>Calibration Stand for Balluff sensors</vt:lpstr>
      <vt:lpstr>Balluff Sensor Calibration Data</vt:lpstr>
      <vt:lpstr>View of SAS-E Test Stand</vt:lpstr>
      <vt:lpstr>Two sensors on same system 4 m apart 2 weeks of data</vt:lpstr>
      <vt:lpstr>Adding 50 CC of water to system</vt:lpstr>
      <vt:lpstr>Adding 50 cc of water to SAS-E system</vt:lpstr>
      <vt:lpstr>Adding 50 cc of Water to ULSE Sensors</vt:lpstr>
      <vt:lpstr>Heating of Budker Capacitive Sensors  with fixed disk in pool</vt:lpstr>
      <vt:lpstr>Heating of Budker Ultra Sonic sensors</vt:lpstr>
      <vt:lpstr>Heating of electronics only for Budker Ultrasonic sensor</vt:lpstr>
      <vt:lpstr>Findings From Calibration Studies</vt:lpstr>
      <vt:lpstr>Conclusions</vt:lpstr>
      <vt:lpstr>Slide 30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 Motion Studies at Fermi National Accelerator Laboratory</dc:title>
  <dc:creator>volk</dc:creator>
  <cp:lastModifiedBy>volk</cp:lastModifiedBy>
  <cp:revision>57</cp:revision>
  <dcterms:created xsi:type="dcterms:W3CDTF">2010-09-01T18:32:10Z</dcterms:created>
  <dcterms:modified xsi:type="dcterms:W3CDTF">2010-09-08T16:15:58Z</dcterms:modified>
</cp:coreProperties>
</file>