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264" r:id="rId2"/>
    <p:sldId id="265" r:id="rId3"/>
    <p:sldId id="314" r:id="rId4"/>
    <p:sldId id="328" r:id="rId5"/>
    <p:sldId id="329" r:id="rId6"/>
    <p:sldId id="330" r:id="rId7"/>
    <p:sldId id="331" r:id="rId8"/>
    <p:sldId id="326" r:id="rId9"/>
    <p:sldId id="327" r:id="rId10"/>
    <p:sldId id="333" r:id="rId11"/>
    <p:sldId id="334" r:id="rId12"/>
    <p:sldId id="346" r:id="rId13"/>
    <p:sldId id="335" r:id="rId14"/>
    <p:sldId id="336" r:id="rId15"/>
    <p:sldId id="320" r:id="rId16"/>
    <p:sldId id="337" r:id="rId17"/>
    <p:sldId id="322" r:id="rId18"/>
    <p:sldId id="339" r:id="rId19"/>
    <p:sldId id="338" r:id="rId20"/>
    <p:sldId id="340" r:id="rId21"/>
    <p:sldId id="341" r:id="rId22"/>
    <p:sldId id="343" r:id="rId23"/>
    <p:sldId id="342" r:id="rId24"/>
    <p:sldId id="344" r:id="rId25"/>
    <p:sldId id="345" r:id="rId26"/>
    <p:sldId id="347" r:id="rId27"/>
    <p:sldId id="348" r:id="rId28"/>
    <p:sldId id="293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4" autoAdjust="0"/>
    <p:restoredTop sz="86478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HESE_%20DATA&amp;CALCULS\TT1\symetrie%20reseau\symetr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HLS readings</a:t>
            </a:r>
          </a:p>
        </c:rich>
      </c:tx>
      <c:layout>
        <c:manualLayout>
          <c:xMode val="edge"/>
          <c:yMode val="edge"/>
          <c:x val="0.3546052023257628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604482132041908E-2"/>
          <c:y val="0.22460012850473934"/>
          <c:w val="0.72607272812979884"/>
          <c:h val="0.51383786871200465"/>
        </c:manualLayout>
      </c:layout>
      <c:scatterChart>
        <c:scatterStyle val="lineMarker"/>
        <c:varyColors val="0"/>
        <c:ser>
          <c:idx val="0"/>
          <c:order val="0"/>
          <c:tx>
            <c:strRef>
              <c:f>english!$B$3</c:f>
              <c:strCache>
                <c:ptCount val="1"/>
                <c:pt idx="0">
                  <c:v>HLS_A (mm)</c:v>
                </c:pt>
              </c:strCache>
            </c:strRef>
          </c:tx>
          <c:spPr>
            <a:ln w="1587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english!$A$4:$A$219</c:f>
              <c:numCache>
                <c:formatCode>dd/mm/yyyy\ hh:mm</c:formatCode>
                <c:ptCount val="216"/>
                <c:pt idx="0">
                  <c:v>39466.020821759186</c:v>
                </c:pt>
                <c:pt idx="1">
                  <c:v>39466.062534722223</c:v>
                </c:pt>
                <c:pt idx="2">
                  <c:v>39466.104398148243</c:v>
                </c:pt>
                <c:pt idx="3">
                  <c:v>39466.145752314806</c:v>
                </c:pt>
                <c:pt idx="4">
                  <c:v>39466.187523148212</c:v>
                </c:pt>
                <c:pt idx="5">
                  <c:v>39466.229212962964</c:v>
                </c:pt>
                <c:pt idx="6">
                  <c:v>39466.27103009259</c:v>
                </c:pt>
                <c:pt idx="7">
                  <c:v>39466.312743055561</c:v>
                </c:pt>
                <c:pt idx="8">
                  <c:v>39466.353923611074</c:v>
                </c:pt>
                <c:pt idx="9">
                  <c:v>39466.395844907405</c:v>
                </c:pt>
                <c:pt idx="10">
                  <c:v>39466.437893518516</c:v>
                </c:pt>
                <c:pt idx="11">
                  <c:v>39466.47929398148</c:v>
                </c:pt>
                <c:pt idx="12">
                  <c:v>39466.520601851575</c:v>
                </c:pt>
                <c:pt idx="13">
                  <c:v>39466.562407407408</c:v>
                </c:pt>
                <c:pt idx="14">
                  <c:v>39466.603958333326</c:v>
                </c:pt>
                <c:pt idx="15">
                  <c:v>39466.645567129628</c:v>
                </c:pt>
                <c:pt idx="16">
                  <c:v>39466.687581018516</c:v>
                </c:pt>
                <c:pt idx="17">
                  <c:v>39466.729259259257</c:v>
                </c:pt>
                <c:pt idx="18">
                  <c:v>39466.770937500005</c:v>
                </c:pt>
                <c:pt idx="19">
                  <c:v>39466.812592592643</c:v>
                </c:pt>
                <c:pt idx="20">
                  <c:v>39466.853958333333</c:v>
                </c:pt>
                <c:pt idx="21">
                  <c:v>39466.895960648151</c:v>
                </c:pt>
                <c:pt idx="22">
                  <c:v>39466.937696759254</c:v>
                </c:pt>
                <c:pt idx="23">
                  <c:v>39466.97934027778</c:v>
                </c:pt>
                <c:pt idx="24">
                  <c:v>39467.021122684819</c:v>
                </c:pt>
                <c:pt idx="25">
                  <c:v>39467.062673610984</c:v>
                </c:pt>
                <c:pt idx="26">
                  <c:v>39467.104328703674</c:v>
                </c:pt>
                <c:pt idx="27">
                  <c:v>39467.145844907405</c:v>
                </c:pt>
                <c:pt idx="28">
                  <c:v>39467.187280092592</c:v>
                </c:pt>
                <c:pt idx="29">
                  <c:v>39467.229143518074</c:v>
                </c:pt>
                <c:pt idx="30">
                  <c:v>39467.270925925928</c:v>
                </c:pt>
                <c:pt idx="31">
                  <c:v>39467.3124537037</c:v>
                </c:pt>
                <c:pt idx="32">
                  <c:v>39467.354097222626</c:v>
                </c:pt>
                <c:pt idx="33">
                  <c:v>39467.395601851575</c:v>
                </c:pt>
                <c:pt idx="34">
                  <c:v>39467.437453703584</c:v>
                </c:pt>
                <c:pt idx="35">
                  <c:v>39467.479328703674</c:v>
                </c:pt>
                <c:pt idx="36">
                  <c:v>39467.520775462966</c:v>
                </c:pt>
                <c:pt idx="37">
                  <c:v>39467.562627314815</c:v>
                </c:pt>
                <c:pt idx="38">
                  <c:v>39467.60423611111</c:v>
                </c:pt>
                <c:pt idx="39">
                  <c:v>39467.64570601852</c:v>
                </c:pt>
                <c:pt idx="40">
                  <c:v>39467.687233796343</c:v>
                </c:pt>
                <c:pt idx="41">
                  <c:v>39467.729120370175</c:v>
                </c:pt>
                <c:pt idx="42">
                  <c:v>39467.770972222221</c:v>
                </c:pt>
                <c:pt idx="43">
                  <c:v>39467.812592592643</c:v>
                </c:pt>
                <c:pt idx="44">
                  <c:v>39467.854108796615</c:v>
                </c:pt>
                <c:pt idx="45">
                  <c:v>39467.896168981475</c:v>
                </c:pt>
                <c:pt idx="46">
                  <c:v>39467.937731481485</c:v>
                </c:pt>
                <c:pt idx="47">
                  <c:v>39467.97928240741</c:v>
                </c:pt>
                <c:pt idx="48">
                  <c:v>39468.020925925928</c:v>
                </c:pt>
                <c:pt idx="49">
                  <c:v>39468.062395833324</c:v>
                </c:pt>
                <c:pt idx="50">
                  <c:v>39468.104155092602</c:v>
                </c:pt>
                <c:pt idx="51">
                  <c:v>39468.146064814806</c:v>
                </c:pt>
                <c:pt idx="52">
                  <c:v>39468.187569444613</c:v>
                </c:pt>
                <c:pt idx="53">
                  <c:v>39468.229201388887</c:v>
                </c:pt>
                <c:pt idx="54">
                  <c:v>39468.270787036985</c:v>
                </c:pt>
                <c:pt idx="55">
                  <c:v>39468.312546296758</c:v>
                </c:pt>
                <c:pt idx="56">
                  <c:v>39468.353865740741</c:v>
                </c:pt>
                <c:pt idx="57">
                  <c:v>39468.395601851575</c:v>
                </c:pt>
                <c:pt idx="58">
                  <c:v>39468.437430555554</c:v>
                </c:pt>
                <c:pt idx="59">
                  <c:v>39468.47928240741</c:v>
                </c:pt>
                <c:pt idx="60">
                  <c:v>39468.521192129585</c:v>
                </c:pt>
                <c:pt idx="61">
                  <c:v>39468.562233796343</c:v>
                </c:pt>
                <c:pt idx="62">
                  <c:v>39468.604143518474</c:v>
                </c:pt>
                <c:pt idx="63">
                  <c:v>39468.645914351851</c:v>
                </c:pt>
                <c:pt idx="64">
                  <c:v>39468.687222222223</c:v>
                </c:pt>
                <c:pt idx="65">
                  <c:v>39468.729016203586</c:v>
                </c:pt>
                <c:pt idx="66">
                  <c:v>39468.770787036985</c:v>
                </c:pt>
                <c:pt idx="67">
                  <c:v>39468.812708333331</c:v>
                </c:pt>
                <c:pt idx="68">
                  <c:v>39468.854247685202</c:v>
                </c:pt>
                <c:pt idx="69">
                  <c:v>39468.895833333336</c:v>
                </c:pt>
                <c:pt idx="70">
                  <c:v>39468.937372685185</c:v>
                </c:pt>
                <c:pt idx="71">
                  <c:v>39468.978946759256</c:v>
                </c:pt>
                <c:pt idx="72">
                  <c:v>39469.020833333336</c:v>
                </c:pt>
                <c:pt idx="73">
                  <c:v>39469.062314814815</c:v>
                </c:pt>
                <c:pt idx="74">
                  <c:v>39469.104062499995</c:v>
                </c:pt>
                <c:pt idx="75">
                  <c:v>39469.145844907405</c:v>
                </c:pt>
                <c:pt idx="76">
                  <c:v>39469.187546296343</c:v>
                </c:pt>
                <c:pt idx="77">
                  <c:v>39469.229108796186</c:v>
                </c:pt>
                <c:pt idx="78">
                  <c:v>39469.270752314806</c:v>
                </c:pt>
                <c:pt idx="79">
                  <c:v>39469.312326389198</c:v>
                </c:pt>
                <c:pt idx="80">
                  <c:v>39469.353888889003</c:v>
                </c:pt>
                <c:pt idx="81">
                  <c:v>39469.395682870374</c:v>
                </c:pt>
                <c:pt idx="82">
                  <c:v>39469.437384259254</c:v>
                </c:pt>
                <c:pt idx="83">
                  <c:v>39469.478854166693</c:v>
                </c:pt>
                <c:pt idx="84">
                  <c:v>39469.520972222221</c:v>
                </c:pt>
                <c:pt idx="85">
                  <c:v>39469.562685185185</c:v>
                </c:pt>
                <c:pt idx="86">
                  <c:v>39469.604097222233</c:v>
                </c:pt>
                <c:pt idx="87">
                  <c:v>39469.645682870374</c:v>
                </c:pt>
                <c:pt idx="88">
                  <c:v>39469.687245370369</c:v>
                </c:pt>
                <c:pt idx="89">
                  <c:v>39469.729097222225</c:v>
                </c:pt>
                <c:pt idx="90">
                  <c:v>39469.770590277782</c:v>
                </c:pt>
                <c:pt idx="91">
                  <c:v>39469.812557870719</c:v>
                </c:pt>
                <c:pt idx="92">
                  <c:v>39469.854108796615</c:v>
                </c:pt>
                <c:pt idx="93">
                  <c:v>39469.895555555559</c:v>
                </c:pt>
                <c:pt idx="94">
                  <c:v>39469.937337962961</c:v>
                </c:pt>
                <c:pt idx="95">
                  <c:v>39469.978854166693</c:v>
                </c:pt>
                <c:pt idx="96">
                  <c:v>39470.021111110975</c:v>
                </c:pt>
                <c:pt idx="97">
                  <c:v>39470.062696759254</c:v>
                </c:pt>
                <c:pt idx="98">
                  <c:v>39470.104270833326</c:v>
                </c:pt>
                <c:pt idx="99">
                  <c:v>39470.145682870374</c:v>
                </c:pt>
                <c:pt idx="100">
                  <c:v>39470.187280092592</c:v>
                </c:pt>
                <c:pt idx="101">
                  <c:v>39470.229016203586</c:v>
                </c:pt>
                <c:pt idx="102">
                  <c:v>39470.270671296297</c:v>
                </c:pt>
                <c:pt idx="103">
                  <c:v>39470.312233796743</c:v>
                </c:pt>
                <c:pt idx="104">
                  <c:v>39470.354155092929</c:v>
                </c:pt>
                <c:pt idx="105">
                  <c:v>39470.395833333336</c:v>
                </c:pt>
                <c:pt idx="106">
                  <c:v>39470.437245370369</c:v>
                </c:pt>
                <c:pt idx="107">
                  <c:v>39470.47896990741</c:v>
                </c:pt>
                <c:pt idx="108">
                  <c:v>39470.520775462966</c:v>
                </c:pt>
                <c:pt idx="109">
                  <c:v>39470.562835648212</c:v>
                </c:pt>
                <c:pt idx="110">
                  <c:v>39470.604502314818</c:v>
                </c:pt>
                <c:pt idx="111">
                  <c:v>39470.646018518542</c:v>
                </c:pt>
                <c:pt idx="112">
                  <c:v>39470.687546296343</c:v>
                </c:pt>
                <c:pt idx="113">
                  <c:v>39470.729120370175</c:v>
                </c:pt>
                <c:pt idx="114">
                  <c:v>39470.770578703705</c:v>
                </c:pt>
                <c:pt idx="115">
                  <c:v>39470.812314815012</c:v>
                </c:pt>
                <c:pt idx="116">
                  <c:v>39470.854247685202</c:v>
                </c:pt>
                <c:pt idx="117">
                  <c:v>39470.895810185182</c:v>
                </c:pt>
                <c:pt idx="118">
                  <c:v>39470.937210648211</c:v>
                </c:pt>
                <c:pt idx="119">
                  <c:v>39470.979027777779</c:v>
                </c:pt>
                <c:pt idx="120">
                  <c:v>39471.020891203705</c:v>
                </c:pt>
                <c:pt idx="121">
                  <c:v>39471.062488425923</c:v>
                </c:pt>
                <c:pt idx="122">
                  <c:v>39471.104062499995</c:v>
                </c:pt>
                <c:pt idx="123">
                  <c:v>39471.145555555559</c:v>
                </c:pt>
                <c:pt idx="124">
                  <c:v>39471.187245370369</c:v>
                </c:pt>
                <c:pt idx="125">
                  <c:v>39471.229155092595</c:v>
                </c:pt>
                <c:pt idx="126">
                  <c:v>39471.27071759259</c:v>
                </c:pt>
                <c:pt idx="127">
                  <c:v>39471.312881944643</c:v>
                </c:pt>
                <c:pt idx="128">
                  <c:v>39471.354479166926</c:v>
                </c:pt>
                <c:pt idx="129">
                  <c:v>39471.396064814806</c:v>
                </c:pt>
                <c:pt idx="130">
                  <c:v>39471.437372685185</c:v>
                </c:pt>
                <c:pt idx="131">
                  <c:v>39471.479155092602</c:v>
                </c:pt>
                <c:pt idx="132">
                  <c:v>39471.520787036985</c:v>
                </c:pt>
                <c:pt idx="133">
                  <c:v>39471.562488425923</c:v>
                </c:pt>
                <c:pt idx="134">
                  <c:v>39471.604305555556</c:v>
                </c:pt>
                <c:pt idx="135">
                  <c:v>39471.645914351851</c:v>
                </c:pt>
                <c:pt idx="136">
                  <c:v>39471.687430555554</c:v>
                </c:pt>
                <c:pt idx="137">
                  <c:v>39471.729166666242</c:v>
                </c:pt>
                <c:pt idx="138">
                  <c:v>39471.770578703705</c:v>
                </c:pt>
                <c:pt idx="139">
                  <c:v>39471.812488426222</c:v>
                </c:pt>
                <c:pt idx="140">
                  <c:v>39471.854293981603</c:v>
                </c:pt>
                <c:pt idx="141">
                  <c:v>39471.896030092612</c:v>
                </c:pt>
                <c:pt idx="142">
                  <c:v>39471.937662037024</c:v>
                </c:pt>
                <c:pt idx="143">
                  <c:v>39471.979305555556</c:v>
                </c:pt>
                <c:pt idx="144">
                  <c:v>39472.020960648151</c:v>
                </c:pt>
                <c:pt idx="145">
                  <c:v>39472.062337962961</c:v>
                </c:pt>
                <c:pt idx="146">
                  <c:v>39472.104155092602</c:v>
                </c:pt>
                <c:pt idx="147">
                  <c:v>39472.145694444611</c:v>
                </c:pt>
                <c:pt idx="148">
                  <c:v>39472.187256944613</c:v>
                </c:pt>
                <c:pt idx="149">
                  <c:v>39472.229004629575</c:v>
                </c:pt>
                <c:pt idx="150">
                  <c:v>39472.270844907405</c:v>
                </c:pt>
                <c:pt idx="151">
                  <c:v>39472.312337963012</c:v>
                </c:pt>
                <c:pt idx="152">
                  <c:v>39472.353842592602</c:v>
                </c:pt>
                <c:pt idx="153">
                  <c:v>39472.395578703705</c:v>
                </c:pt>
                <c:pt idx="154">
                  <c:v>39472.437094907407</c:v>
                </c:pt>
                <c:pt idx="155">
                  <c:v>39472.479062499995</c:v>
                </c:pt>
                <c:pt idx="156">
                  <c:v>39472.520787036985</c:v>
                </c:pt>
                <c:pt idx="157">
                  <c:v>39472.562268518515</c:v>
                </c:pt>
                <c:pt idx="158">
                  <c:v>39472.586863426244</c:v>
                </c:pt>
                <c:pt idx="159">
                  <c:v>39472.653055555558</c:v>
                </c:pt>
                <c:pt idx="160">
                  <c:v>39472.687303240738</c:v>
                </c:pt>
                <c:pt idx="161">
                  <c:v>39472.729247684976</c:v>
                </c:pt>
                <c:pt idx="162">
                  <c:v>39472.771064814493</c:v>
                </c:pt>
                <c:pt idx="163">
                  <c:v>39472.812523148576</c:v>
                </c:pt>
                <c:pt idx="164">
                  <c:v>39472.854085648243</c:v>
                </c:pt>
                <c:pt idx="165">
                  <c:v>39472.896041666594</c:v>
                </c:pt>
                <c:pt idx="166">
                  <c:v>39472.937777777777</c:v>
                </c:pt>
                <c:pt idx="167">
                  <c:v>39472.979178240741</c:v>
                </c:pt>
                <c:pt idx="168">
                  <c:v>39473.020868055559</c:v>
                </c:pt>
                <c:pt idx="169">
                  <c:v>39473.062314814815</c:v>
                </c:pt>
                <c:pt idx="170">
                  <c:v>39473.104097222233</c:v>
                </c:pt>
                <c:pt idx="171">
                  <c:v>39473.145868055559</c:v>
                </c:pt>
                <c:pt idx="172">
                  <c:v>39473.187696759254</c:v>
                </c:pt>
                <c:pt idx="173">
                  <c:v>39473.229351851514</c:v>
                </c:pt>
                <c:pt idx="174">
                  <c:v>39473.270856481482</c:v>
                </c:pt>
                <c:pt idx="175">
                  <c:v>39473.312719907612</c:v>
                </c:pt>
                <c:pt idx="176">
                  <c:v>39473.354178241119</c:v>
                </c:pt>
                <c:pt idx="177">
                  <c:v>39473.395740740576</c:v>
                </c:pt>
                <c:pt idx="178">
                  <c:v>39473.437673610984</c:v>
                </c:pt>
                <c:pt idx="179">
                  <c:v>39473.479409722226</c:v>
                </c:pt>
                <c:pt idx="180">
                  <c:v>39473.520983796276</c:v>
                </c:pt>
                <c:pt idx="181">
                  <c:v>39473.562407407408</c:v>
                </c:pt>
                <c:pt idx="182">
                  <c:v>39473.604062499995</c:v>
                </c:pt>
                <c:pt idx="183">
                  <c:v>39473.645671296297</c:v>
                </c:pt>
                <c:pt idx="184">
                  <c:v>39473.687233796343</c:v>
                </c:pt>
                <c:pt idx="185">
                  <c:v>39473.729097222225</c:v>
                </c:pt>
                <c:pt idx="186">
                  <c:v>39473.770972222221</c:v>
                </c:pt>
                <c:pt idx="187">
                  <c:v>39473.812523148576</c:v>
                </c:pt>
                <c:pt idx="188">
                  <c:v>39473.85396990741</c:v>
                </c:pt>
                <c:pt idx="189">
                  <c:v>39473.895775462966</c:v>
                </c:pt>
                <c:pt idx="190">
                  <c:v>39473.937418981484</c:v>
                </c:pt>
                <c:pt idx="191">
                  <c:v>39473.979108796295</c:v>
                </c:pt>
                <c:pt idx="192">
                  <c:v>39474.021006944444</c:v>
                </c:pt>
                <c:pt idx="193">
                  <c:v>39474.062407407408</c:v>
                </c:pt>
                <c:pt idx="194">
                  <c:v>39474.104039351849</c:v>
                </c:pt>
                <c:pt idx="195">
                  <c:v>39474.146018518542</c:v>
                </c:pt>
                <c:pt idx="196">
                  <c:v>39474.187615740739</c:v>
                </c:pt>
                <c:pt idx="197">
                  <c:v>39474.229212962964</c:v>
                </c:pt>
                <c:pt idx="198">
                  <c:v>39474.271041666347</c:v>
                </c:pt>
                <c:pt idx="199">
                  <c:v>39474.312581018603</c:v>
                </c:pt>
                <c:pt idx="200">
                  <c:v>39474.354166666664</c:v>
                </c:pt>
                <c:pt idx="201">
                  <c:v>39474.395868055559</c:v>
                </c:pt>
                <c:pt idx="202">
                  <c:v>39474.437546296343</c:v>
                </c:pt>
                <c:pt idx="203">
                  <c:v>39474.479120370372</c:v>
                </c:pt>
                <c:pt idx="204">
                  <c:v>39474.52071759259</c:v>
                </c:pt>
                <c:pt idx="205">
                  <c:v>39474.562280092592</c:v>
                </c:pt>
                <c:pt idx="206">
                  <c:v>39474.60423611111</c:v>
                </c:pt>
                <c:pt idx="207">
                  <c:v>39474.645983796276</c:v>
                </c:pt>
                <c:pt idx="208">
                  <c:v>39474.687349537024</c:v>
                </c:pt>
                <c:pt idx="209">
                  <c:v>39474.729016203586</c:v>
                </c:pt>
                <c:pt idx="210">
                  <c:v>39474.770937500005</c:v>
                </c:pt>
                <c:pt idx="211">
                  <c:v>39474.812615741052</c:v>
                </c:pt>
                <c:pt idx="212">
                  <c:v>39474.854293981603</c:v>
                </c:pt>
                <c:pt idx="213">
                  <c:v>39474.895902777775</c:v>
                </c:pt>
                <c:pt idx="214">
                  <c:v>39474.937349537024</c:v>
                </c:pt>
                <c:pt idx="215">
                  <c:v>39474.979120370372</c:v>
                </c:pt>
              </c:numCache>
            </c:numRef>
          </c:xVal>
          <c:yVal>
            <c:numRef>
              <c:f>english!$B$4:$B$219</c:f>
              <c:numCache>
                <c:formatCode>General</c:formatCode>
                <c:ptCount val="216"/>
                <c:pt idx="0">
                  <c:v>0</c:v>
                </c:pt>
                <c:pt idx="1">
                  <c:v>9.9999999999768297E-5</c:v>
                </c:pt>
                <c:pt idx="2">
                  <c:v>-7.000000000001494E-4</c:v>
                </c:pt>
                <c:pt idx="3">
                  <c:v>-2.2000000000002144E-3</c:v>
                </c:pt>
                <c:pt idx="4">
                  <c:v>-4.1000000000002163E-3</c:v>
                </c:pt>
                <c:pt idx="5">
                  <c:v>-5.7000000000000601E-3</c:v>
                </c:pt>
                <c:pt idx="6">
                  <c:v>-6.8999999999999201E-3</c:v>
                </c:pt>
                <c:pt idx="7">
                  <c:v>-7.200000000000149E-3</c:v>
                </c:pt>
                <c:pt idx="8">
                  <c:v>-6.9999999999997365E-3</c:v>
                </c:pt>
                <c:pt idx="9">
                  <c:v>-6.4000000000002302E-3</c:v>
                </c:pt>
                <c:pt idx="10">
                  <c:v>-5.2000000000003536E-3</c:v>
                </c:pt>
                <c:pt idx="11">
                  <c:v>-4.4000000000004114E-3</c:v>
                </c:pt>
                <c:pt idx="12">
                  <c:v>-4.1999999999999824E-3</c:v>
                </c:pt>
                <c:pt idx="13">
                  <c:v>-4.800000000000383E-3</c:v>
                </c:pt>
                <c:pt idx="14">
                  <c:v>-6.1000000000000082E-3</c:v>
                </c:pt>
                <c:pt idx="15">
                  <c:v>-7.8000000000004819E-3</c:v>
                </c:pt>
                <c:pt idx="16">
                  <c:v>-9.8000000000003345E-3</c:v>
                </c:pt>
                <c:pt idx="17">
                  <c:v>-1.1199999999999648E-2</c:v>
                </c:pt>
                <c:pt idx="18">
                  <c:v>-1.18999999999998E-2</c:v>
                </c:pt>
                <c:pt idx="19">
                  <c:v>-1.1199999999999648E-2</c:v>
                </c:pt>
                <c:pt idx="20">
                  <c:v>-9.700000000000486E-3</c:v>
                </c:pt>
                <c:pt idx="21">
                  <c:v>-7.200000000000149E-3</c:v>
                </c:pt>
                <c:pt idx="22">
                  <c:v>-4.2999999999997858E-3</c:v>
                </c:pt>
                <c:pt idx="23">
                  <c:v>-1.4000000000002925E-3</c:v>
                </c:pt>
                <c:pt idx="24">
                  <c:v>1.0000000000003361E-3</c:v>
                </c:pt>
                <c:pt idx="25">
                  <c:v>2.0999999999995471E-3</c:v>
                </c:pt>
                <c:pt idx="26">
                  <c:v>2.4999999999995026E-3</c:v>
                </c:pt>
                <c:pt idx="27">
                  <c:v>1.4000000000002925E-3</c:v>
                </c:pt>
                <c:pt idx="28">
                  <c:v>-4.999999999997282E-4</c:v>
                </c:pt>
                <c:pt idx="29">
                  <c:v>-2.6999999999999251E-3</c:v>
                </c:pt>
                <c:pt idx="30">
                  <c:v>-4.5000000000001992E-3</c:v>
                </c:pt>
                <c:pt idx="31">
                  <c:v>-6.000000000000243E-3</c:v>
                </c:pt>
                <c:pt idx="32">
                  <c:v>-6.3000000000004233E-3</c:v>
                </c:pt>
                <c:pt idx="33">
                  <c:v>-5.900000000000483E-3</c:v>
                </c:pt>
                <c:pt idx="34">
                  <c:v>-5.0999999999997133E-3</c:v>
                </c:pt>
                <c:pt idx="35">
                  <c:v>-3.8999999999997951E-3</c:v>
                </c:pt>
                <c:pt idx="36">
                  <c:v>-2.7999999999996968E-3</c:v>
                </c:pt>
                <c:pt idx="37">
                  <c:v>-2.600000000000166E-3</c:v>
                </c:pt>
                <c:pt idx="38">
                  <c:v>-3.0999999999998802E-3</c:v>
                </c:pt>
                <c:pt idx="39">
                  <c:v>-4.800000000000383E-3</c:v>
                </c:pt>
                <c:pt idx="40">
                  <c:v>-6.9999999999997365E-3</c:v>
                </c:pt>
                <c:pt idx="41">
                  <c:v>-9.0000000000003567E-3</c:v>
                </c:pt>
                <c:pt idx="42">
                  <c:v>-1.0600000000000206E-2</c:v>
                </c:pt>
                <c:pt idx="43">
                  <c:v>-1.1099999999999877E-2</c:v>
                </c:pt>
                <c:pt idx="44">
                  <c:v>-1.0399999999999738E-2</c:v>
                </c:pt>
                <c:pt idx="45">
                  <c:v>-8.4999999999998011E-3</c:v>
                </c:pt>
                <c:pt idx="46">
                  <c:v>-5.7000000000000601E-3</c:v>
                </c:pt>
                <c:pt idx="47">
                  <c:v>-2.3999999999997357E-3</c:v>
                </c:pt>
                <c:pt idx="48">
                  <c:v>7.9999999999992154E-4</c:v>
                </c:pt>
                <c:pt idx="49">
                  <c:v>3.0000000000001237E-3</c:v>
                </c:pt>
                <c:pt idx="50">
                  <c:v>4.1000000000002163E-3</c:v>
                </c:pt>
                <c:pt idx="51">
                  <c:v>3.8999999999997951E-3</c:v>
                </c:pt>
                <c:pt idx="52">
                  <c:v>2.2999999999999692E-3</c:v>
                </c:pt>
                <c:pt idx="53">
                  <c:v>0</c:v>
                </c:pt>
                <c:pt idx="54">
                  <c:v>-2.3999999999997357E-3</c:v>
                </c:pt>
                <c:pt idx="55">
                  <c:v>-4.800000000000383E-3</c:v>
                </c:pt>
                <c:pt idx="56">
                  <c:v>-5.900000000000483E-3</c:v>
                </c:pt>
                <c:pt idx="57">
                  <c:v>-6.1000000000000082E-3</c:v>
                </c:pt>
                <c:pt idx="58">
                  <c:v>-5.5000000000005201E-3</c:v>
                </c:pt>
                <c:pt idx="59">
                  <c:v>-3.8999999999997951E-3</c:v>
                </c:pt>
                <c:pt idx="60">
                  <c:v>-2.2000000000002144E-3</c:v>
                </c:pt>
                <c:pt idx="61">
                  <c:v>-1.1999999999998681E-3</c:v>
                </c:pt>
                <c:pt idx="62">
                  <c:v>-1.0000000000003361E-3</c:v>
                </c:pt>
                <c:pt idx="63">
                  <c:v>-1.8000000000002586E-3</c:v>
                </c:pt>
                <c:pt idx="64">
                  <c:v>-3.1999999999996506E-3</c:v>
                </c:pt>
                <c:pt idx="65">
                  <c:v>-5.6000000000002801E-3</c:v>
                </c:pt>
                <c:pt idx="66">
                  <c:v>-7.6000000000000581E-3</c:v>
                </c:pt>
                <c:pt idx="67">
                  <c:v>-9.2999999999996957E-3</c:v>
                </c:pt>
                <c:pt idx="68">
                  <c:v>-9.5999999999998847E-3</c:v>
                </c:pt>
                <c:pt idx="69">
                  <c:v>-9.1999999999998767E-3</c:v>
                </c:pt>
                <c:pt idx="70">
                  <c:v>-6.700000000000414E-3</c:v>
                </c:pt>
                <c:pt idx="71">
                  <c:v>-3.3000000000003257E-3</c:v>
                </c:pt>
                <c:pt idx="72">
                  <c:v>9.9999999999768297E-5</c:v>
                </c:pt>
                <c:pt idx="73">
                  <c:v>3.0999999999998802E-3</c:v>
                </c:pt>
                <c:pt idx="74">
                  <c:v>4.9000000000001794E-3</c:v>
                </c:pt>
                <c:pt idx="75">
                  <c:v>5.3999999999998919E-3</c:v>
                </c:pt>
                <c:pt idx="76">
                  <c:v>4.1999999999999824E-3</c:v>
                </c:pt>
                <c:pt idx="77">
                  <c:v>1.9000000000000262E-3</c:v>
                </c:pt>
                <c:pt idx="78">
                  <c:v>-1.1000000000001065E-3</c:v>
                </c:pt>
                <c:pt idx="79">
                  <c:v>-3.8000000000000299E-3</c:v>
                </c:pt>
                <c:pt idx="80">
                  <c:v>-5.3999999999998919E-3</c:v>
                </c:pt>
                <c:pt idx="81">
                  <c:v>-6.000000000000243E-3</c:v>
                </c:pt>
                <c:pt idx="82">
                  <c:v>-5.7999999999998652E-3</c:v>
                </c:pt>
                <c:pt idx="83">
                  <c:v>-4.4000000000004114E-3</c:v>
                </c:pt>
                <c:pt idx="84">
                  <c:v>-2.2999999999999692E-3</c:v>
                </c:pt>
                <c:pt idx="85">
                  <c:v>-3.9999999999995654E-4</c:v>
                </c:pt>
                <c:pt idx="86">
                  <c:v>3.9999999999995654E-4</c:v>
                </c:pt>
                <c:pt idx="87">
                  <c:v>3.9999999999995654E-4</c:v>
                </c:pt>
                <c:pt idx="88">
                  <c:v>-7.000000000001494E-4</c:v>
                </c:pt>
                <c:pt idx="89">
                  <c:v>-2.7999999999996968E-3</c:v>
                </c:pt>
                <c:pt idx="90">
                  <c:v>-5.5000000000005201E-3</c:v>
                </c:pt>
                <c:pt idx="91">
                  <c:v>-7.9000000000002644E-3</c:v>
                </c:pt>
                <c:pt idx="92">
                  <c:v>-9.5000000000000726E-3</c:v>
                </c:pt>
                <c:pt idx="93">
                  <c:v>-9.700000000000486E-3</c:v>
                </c:pt>
                <c:pt idx="94">
                  <c:v>-8.2000000000004292E-3</c:v>
                </c:pt>
                <c:pt idx="95">
                  <c:v>-5.5000000000005201E-3</c:v>
                </c:pt>
                <c:pt idx="96">
                  <c:v>-2.2999999999999692E-3</c:v>
                </c:pt>
                <c:pt idx="97">
                  <c:v>1.1999999999998681E-3</c:v>
                </c:pt>
                <c:pt idx="98">
                  <c:v>3.5999999999996066E-3</c:v>
                </c:pt>
                <c:pt idx="99">
                  <c:v>4.9999999999999238E-3</c:v>
                </c:pt>
                <c:pt idx="100">
                  <c:v>4.9999999999999238E-3</c:v>
                </c:pt>
                <c:pt idx="101">
                  <c:v>3.8000000000000299E-3</c:v>
                </c:pt>
                <c:pt idx="102">
                  <c:v>1.4000000000002925E-3</c:v>
                </c:pt>
                <c:pt idx="103">
                  <c:v>-1.3000000000005325E-3</c:v>
                </c:pt>
                <c:pt idx="104">
                  <c:v>-3.8999999999997951E-3</c:v>
                </c:pt>
                <c:pt idx="105">
                  <c:v>-5.3999999999998919E-3</c:v>
                </c:pt>
                <c:pt idx="106">
                  <c:v>-6.000000000000243E-3</c:v>
                </c:pt>
                <c:pt idx="107">
                  <c:v>-5.3999999999998919E-3</c:v>
                </c:pt>
                <c:pt idx="108">
                  <c:v>-4.0000000000004494E-3</c:v>
                </c:pt>
                <c:pt idx="109">
                  <c:v>-2.3999999999997357E-3</c:v>
                </c:pt>
                <c:pt idx="110">
                  <c:v>-8.9999999999968816E-4</c:v>
                </c:pt>
                <c:pt idx="111">
                  <c:v>-9.9999999999768297E-5</c:v>
                </c:pt>
                <c:pt idx="112">
                  <c:v>-9.9999999999768297E-5</c:v>
                </c:pt>
                <c:pt idx="113">
                  <c:v>-1.4000000000002925E-3</c:v>
                </c:pt>
                <c:pt idx="114">
                  <c:v>-3.7000000000002812E-3</c:v>
                </c:pt>
                <c:pt idx="115">
                  <c:v>-6.000000000000243E-3</c:v>
                </c:pt>
                <c:pt idx="116">
                  <c:v>-7.9000000000002644E-3</c:v>
                </c:pt>
                <c:pt idx="117">
                  <c:v>-8.8999999999997952E-3</c:v>
                </c:pt>
                <c:pt idx="118">
                  <c:v>-8.6000000000003868E-3</c:v>
                </c:pt>
                <c:pt idx="119">
                  <c:v>-6.8999999999999201E-3</c:v>
                </c:pt>
                <c:pt idx="120">
                  <c:v>-4.0000000000004494E-3</c:v>
                </c:pt>
                <c:pt idx="121">
                  <c:v>-8.9999999999968816E-4</c:v>
                </c:pt>
                <c:pt idx="122">
                  <c:v>2.0999999999995471E-3</c:v>
                </c:pt>
                <c:pt idx="123">
                  <c:v>4.1999999999999824E-3</c:v>
                </c:pt>
                <c:pt idx="124">
                  <c:v>4.6999999999997114E-3</c:v>
                </c:pt>
                <c:pt idx="125">
                  <c:v>4.3999999999995501E-3</c:v>
                </c:pt>
                <c:pt idx="126">
                  <c:v>2.6999999999999251E-3</c:v>
                </c:pt>
                <c:pt idx="127">
                  <c:v>-2.0000000000042212E-4</c:v>
                </c:pt>
                <c:pt idx="128">
                  <c:v>-3.1999999999996506E-3</c:v>
                </c:pt>
                <c:pt idx="129">
                  <c:v>-5.0999999999997133E-3</c:v>
                </c:pt>
                <c:pt idx="130">
                  <c:v>-6.3000000000004233E-3</c:v>
                </c:pt>
                <c:pt idx="131">
                  <c:v>-5.900000000000483E-3</c:v>
                </c:pt>
                <c:pt idx="132">
                  <c:v>-4.800000000000383E-3</c:v>
                </c:pt>
                <c:pt idx="133">
                  <c:v>-3.3000000000003257E-3</c:v>
                </c:pt>
                <c:pt idx="134">
                  <c:v>-1.4000000000002925E-3</c:v>
                </c:pt>
                <c:pt idx="135">
                  <c:v>-2.0000000000042212E-4</c:v>
                </c:pt>
                <c:pt idx="136">
                  <c:v>1.9999999999953516E-4</c:v>
                </c:pt>
                <c:pt idx="137">
                  <c:v>0</c:v>
                </c:pt>
                <c:pt idx="138">
                  <c:v>-1.5999999999998255E-3</c:v>
                </c:pt>
                <c:pt idx="139">
                  <c:v>-3.8000000000000299E-3</c:v>
                </c:pt>
                <c:pt idx="140">
                  <c:v>-5.900000000000483E-3</c:v>
                </c:pt>
                <c:pt idx="141">
                  <c:v>-7.6000000000000581E-3</c:v>
                </c:pt>
                <c:pt idx="142">
                  <c:v>-8.2000000000004292E-3</c:v>
                </c:pt>
                <c:pt idx="143">
                  <c:v>-7.6000000000000581E-3</c:v>
                </c:pt>
                <c:pt idx="144">
                  <c:v>-5.7000000000000601E-3</c:v>
                </c:pt>
                <c:pt idx="145">
                  <c:v>-3.3000000000003257E-3</c:v>
                </c:pt>
                <c:pt idx="146">
                  <c:v>-6.000000000003831E-4</c:v>
                </c:pt>
                <c:pt idx="147">
                  <c:v>1.9999999999997823E-3</c:v>
                </c:pt>
                <c:pt idx="148">
                  <c:v>3.3000000000003257E-3</c:v>
                </c:pt>
                <c:pt idx="149">
                  <c:v>3.4000000000000757E-3</c:v>
                </c:pt>
                <c:pt idx="150">
                  <c:v>2.2000000000002144E-3</c:v>
                </c:pt>
                <c:pt idx="151">
                  <c:v>9.9999999999768297E-5</c:v>
                </c:pt>
                <c:pt idx="152">
                  <c:v>-2.600000000000166E-3</c:v>
                </c:pt>
                <c:pt idx="153">
                  <c:v>-4.6999999999997114E-3</c:v>
                </c:pt>
                <c:pt idx="154">
                  <c:v>-6.1000000000000082E-3</c:v>
                </c:pt>
                <c:pt idx="155">
                  <c:v>-6.5999999999997649E-3</c:v>
                </c:pt>
                <c:pt idx="156">
                  <c:v>-5.900000000000483E-3</c:v>
                </c:pt>
                <c:pt idx="157">
                  <c:v>-4.5000000000001992E-3</c:v>
                </c:pt>
                <c:pt idx="158">
                  <c:v>-3.4000000000000757E-3</c:v>
                </c:pt>
                <c:pt idx="159">
                  <c:v>-1.1000000000001065E-3</c:v>
                </c:pt>
                <c:pt idx="160">
                  <c:v>-9.9999999999768297E-5</c:v>
                </c:pt>
                <c:pt idx="161">
                  <c:v>1.9999999999953516E-4</c:v>
                </c:pt>
                <c:pt idx="162">
                  <c:v>-6.000000000003831E-4</c:v>
                </c:pt>
                <c:pt idx="163">
                  <c:v>-2.2000000000002144E-3</c:v>
                </c:pt>
                <c:pt idx="164">
                  <c:v>-3.8000000000000299E-3</c:v>
                </c:pt>
                <c:pt idx="165">
                  <c:v>-5.7000000000000601E-3</c:v>
                </c:pt>
                <c:pt idx="166">
                  <c:v>-6.8000000000001861E-3</c:v>
                </c:pt>
                <c:pt idx="167">
                  <c:v>-6.8000000000001861E-3</c:v>
                </c:pt>
                <c:pt idx="168">
                  <c:v>-5.7999999999998652E-3</c:v>
                </c:pt>
                <c:pt idx="169">
                  <c:v>-3.8999999999997951E-3</c:v>
                </c:pt>
                <c:pt idx="170">
                  <c:v>-1.5000000000000605E-3</c:v>
                </c:pt>
                <c:pt idx="171">
                  <c:v>5.9999999999949742E-4</c:v>
                </c:pt>
                <c:pt idx="172">
                  <c:v>2.2999999999999692E-3</c:v>
                </c:pt>
                <c:pt idx="173">
                  <c:v>2.900000000000368E-3</c:v>
                </c:pt>
                <c:pt idx="174">
                  <c:v>2.2000000000002144E-3</c:v>
                </c:pt>
                <c:pt idx="175">
                  <c:v>7.9999999999992154E-4</c:v>
                </c:pt>
                <c:pt idx="176">
                  <c:v>-1.4000000000002925E-3</c:v>
                </c:pt>
                <c:pt idx="177">
                  <c:v>-3.7000000000002812E-3</c:v>
                </c:pt>
                <c:pt idx="178">
                  <c:v>-5.5000000000005201E-3</c:v>
                </c:pt>
                <c:pt idx="179">
                  <c:v>-6.5999999999997649E-3</c:v>
                </c:pt>
                <c:pt idx="180">
                  <c:v>-6.700000000000414E-3</c:v>
                </c:pt>
                <c:pt idx="181">
                  <c:v>-5.900000000000483E-3</c:v>
                </c:pt>
                <c:pt idx="182">
                  <c:v>-4.4000000000004114E-3</c:v>
                </c:pt>
                <c:pt idx="183">
                  <c:v>-2.6999999999999251E-3</c:v>
                </c:pt>
                <c:pt idx="184">
                  <c:v>-1.5999999999998255E-3</c:v>
                </c:pt>
                <c:pt idx="185">
                  <c:v>-6.000000000003831E-4</c:v>
                </c:pt>
                <c:pt idx="186">
                  <c:v>-4.999999999997282E-4</c:v>
                </c:pt>
                <c:pt idx="187">
                  <c:v>-1.3000000000005325E-3</c:v>
                </c:pt>
                <c:pt idx="188">
                  <c:v>-2.5000000000004116E-3</c:v>
                </c:pt>
                <c:pt idx="189">
                  <c:v>-4.1000000000002163E-3</c:v>
                </c:pt>
                <c:pt idx="190">
                  <c:v>-4.9999999999999238E-3</c:v>
                </c:pt>
                <c:pt idx="191">
                  <c:v>-5.6000000000002801E-3</c:v>
                </c:pt>
                <c:pt idx="192">
                  <c:v>-5.3999999999998919E-3</c:v>
                </c:pt>
                <c:pt idx="193">
                  <c:v>-4.1000000000002163E-3</c:v>
                </c:pt>
                <c:pt idx="194">
                  <c:v>-2.2000000000002144E-3</c:v>
                </c:pt>
                <c:pt idx="195">
                  <c:v>-3.9999999999995654E-4</c:v>
                </c:pt>
                <c:pt idx="196">
                  <c:v>1.2999999999996348E-3</c:v>
                </c:pt>
                <c:pt idx="197">
                  <c:v>1.9999999999997823E-3</c:v>
                </c:pt>
                <c:pt idx="198">
                  <c:v>2.2000000000002144E-3</c:v>
                </c:pt>
                <c:pt idx="199">
                  <c:v>1.1000000000001065E-3</c:v>
                </c:pt>
                <c:pt idx="200">
                  <c:v>-3.9999999999995654E-4</c:v>
                </c:pt>
                <c:pt idx="201">
                  <c:v>-2.5000000000004116E-3</c:v>
                </c:pt>
                <c:pt idx="202">
                  <c:v>-4.5000000000001992E-3</c:v>
                </c:pt>
                <c:pt idx="203">
                  <c:v>-5.900000000000483E-3</c:v>
                </c:pt>
                <c:pt idx="204">
                  <c:v>-6.4999999999999988E-3</c:v>
                </c:pt>
                <c:pt idx="205">
                  <c:v>-5.5000000000005201E-3</c:v>
                </c:pt>
                <c:pt idx="206">
                  <c:v>-4.0000000000004494E-3</c:v>
                </c:pt>
                <c:pt idx="207">
                  <c:v>-2.5000000000004116E-3</c:v>
                </c:pt>
                <c:pt idx="208">
                  <c:v>-1.0000000000003361E-3</c:v>
                </c:pt>
                <c:pt idx="209">
                  <c:v>9.9999999999768297E-5</c:v>
                </c:pt>
                <c:pt idx="210">
                  <c:v>9.9999999999768297E-5</c:v>
                </c:pt>
                <c:pt idx="211">
                  <c:v>-9.9999999999768297E-5</c:v>
                </c:pt>
                <c:pt idx="212">
                  <c:v>-8.9999999999968816E-4</c:v>
                </c:pt>
                <c:pt idx="213">
                  <c:v>-2.1000000000004535E-3</c:v>
                </c:pt>
                <c:pt idx="214">
                  <c:v>-3.0999999999998802E-3</c:v>
                </c:pt>
                <c:pt idx="215">
                  <c:v>-4.1999999999999824E-3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english!$C$3</c:f>
              <c:strCache>
                <c:ptCount val="1"/>
                <c:pt idx="0">
                  <c:v>HLS_G (mm)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english!$A$4:$A$219</c:f>
              <c:numCache>
                <c:formatCode>dd/mm/yyyy\ hh:mm</c:formatCode>
                <c:ptCount val="216"/>
                <c:pt idx="0">
                  <c:v>39466.020821759186</c:v>
                </c:pt>
                <c:pt idx="1">
                  <c:v>39466.062534722223</c:v>
                </c:pt>
                <c:pt idx="2">
                  <c:v>39466.104398148243</c:v>
                </c:pt>
                <c:pt idx="3">
                  <c:v>39466.145752314806</c:v>
                </c:pt>
                <c:pt idx="4">
                  <c:v>39466.187523148212</c:v>
                </c:pt>
                <c:pt idx="5">
                  <c:v>39466.229212962964</c:v>
                </c:pt>
                <c:pt idx="6">
                  <c:v>39466.27103009259</c:v>
                </c:pt>
                <c:pt idx="7">
                  <c:v>39466.312743055561</c:v>
                </c:pt>
                <c:pt idx="8">
                  <c:v>39466.353923611074</c:v>
                </c:pt>
                <c:pt idx="9">
                  <c:v>39466.395844907405</c:v>
                </c:pt>
                <c:pt idx="10">
                  <c:v>39466.437893518516</c:v>
                </c:pt>
                <c:pt idx="11">
                  <c:v>39466.47929398148</c:v>
                </c:pt>
                <c:pt idx="12">
                  <c:v>39466.520601851575</c:v>
                </c:pt>
                <c:pt idx="13">
                  <c:v>39466.562407407408</c:v>
                </c:pt>
                <c:pt idx="14">
                  <c:v>39466.603958333326</c:v>
                </c:pt>
                <c:pt idx="15">
                  <c:v>39466.645567129628</c:v>
                </c:pt>
                <c:pt idx="16">
                  <c:v>39466.687581018516</c:v>
                </c:pt>
                <c:pt idx="17">
                  <c:v>39466.729259259257</c:v>
                </c:pt>
                <c:pt idx="18">
                  <c:v>39466.770937500005</c:v>
                </c:pt>
                <c:pt idx="19">
                  <c:v>39466.812592592643</c:v>
                </c:pt>
                <c:pt idx="20">
                  <c:v>39466.853958333333</c:v>
                </c:pt>
                <c:pt idx="21">
                  <c:v>39466.895960648151</c:v>
                </c:pt>
                <c:pt idx="22">
                  <c:v>39466.937696759254</c:v>
                </c:pt>
                <c:pt idx="23">
                  <c:v>39466.97934027778</c:v>
                </c:pt>
                <c:pt idx="24">
                  <c:v>39467.021122684819</c:v>
                </c:pt>
                <c:pt idx="25">
                  <c:v>39467.062673610984</c:v>
                </c:pt>
                <c:pt idx="26">
                  <c:v>39467.104328703674</c:v>
                </c:pt>
                <c:pt idx="27">
                  <c:v>39467.145844907405</c:v>
                </c:pt>
                <c:pt idx="28">
                  <c:v>39467.187280092592</c:v>
                </c:pt>
                <c:pt idx="29">
                  <c:v>39467.229143518074</c:v>
                </c:pt>
                <c:pt idx="30">
                  <c:v>39467.270925925928</c:v>
                </c:pt>
                <c:pt idx="31">
                  <c:v>39467.3124537037</c:v>
                </c:pt>
                <c:pt idx="32">
                  <c:v>39467.354097222626</c:v>
                </c:pt>
                <c:pt idx="33">
                  <c:v>39467.395601851575</c:v>
                </c:pt>
                <c:pt idx="34">
                  <c:v>39467.437453703584</c:v>
                </c:pt>
                <c:pt idx="35">
                  <c:v>39467.479328703674</c:v>
                </c:pt>
                <c:pt idx="36">
                  <c:v>39467.520775462966</c:v>
                </c:pt>
                <c:pt idx="37">
                  <c:v>39467.562627314815</c:v>
                </c:pt>
                <c:pt idx="38">
                  <c:v>39467.60423611111</c:v>
                </c:pt>
                <c:pt idx="39">
                  <c:v>39467.64570601852</c:v>
                </c:pt>
                <c:pt idx="40">
                  <c:v>39467.687233796343</c:v>
                </c:pt>
                <c:pt idx="41">
                  <c:v>39467.729120370175</c:v>
                </c:pt>
                <c:pt idx="42">
                  <c:v>39467.770972222221</c:v>
                </c:pt>
                <c:pt idx="43">
                  <c:v>39467.812592592643</c:v>
                </c:pt>
                <c:pt idx="44">
                  <c:v>39467.854108796615</c:v>
                </c:pt>
                <c:pt idx="45">
                  <c:v>39467.896168981475</c:v>
                </c:pt>
                <c:pt idx="46">
                  <c:v>39467.937731481485</c:v>
                </c:pt>
                <c:pt idx="47">
                  <c:v>39467.97928240741</c:v>
                </c:pt>
                <c:pt idx="48">
                  <c:v>39468.020925925928</c:v>
                </c:pt>
                <c:pt idx="49">
                  <c:v>39468.062395833324</c:v>
                </c:pt>
                <c:pt idx="50">
                  <c:v>39468.104155092602</c:v>
                </c:pt>
                <c:pt idx="51">
                  <c:v>39468.146064814806</c:v>
                </c:pt>
                <c:pt idx="52">
                  <c:v>39468.187569444613</c:v>
                </c:pt>
                <c:pt idx="53">
                  <c:v>39468.229201388887</c:v>
                </c:pt>
                <c:pt idx="54">
                  <c:v>39468.270787036985</c:v>
                </c:pt>
                <c:pt idx="55">
                  <c:v>39468.312546296758</c:v>
                </c:pt>
                <c:pt idx="56">
                  <c:v>39468.353865740741</c:v>
                </c:pt>
                <c:pt idx="57">
                  <c:v>39468.395601851575</c:v>
                </c:pt>
                <c:pt idx="58">
                  <c:v>39468.437430555554</c:v>
                </c:pt>
                <c:pt idx="59">
                  <c:v>39468.47928240741</c:v>
                </c:pt>
                <c:pt idx="60">
                  <c:v>39468.521192129585</c:v>
                </c:pt>
                <c:pt idx="61">
                  <c:v>39468.562233796343</c:v>
                </c:pt>
                <c:pt idx="62">
                  <c:v>39468.604143518474</c:v>
                </c:pt>
                <c:pt idx="63">
                  <c:v>39468.645914351851</c:v>
                </c:pt>
                <c:pt idx="64">
                  <c:v>39468.687222222223</c:v>
                </c:pt>
                <c:pt idx="65">
                  <c:v>39468.729016203586</c:v>
                </c:pt>
                <c:pt idx="66">
                  <c:v>39468.770787036985</c:v>
                </c:pt>
                <c:pt idx="67">
                  <c:v>39468.812708333331</c:v>
                </c:pt>
                <c:pt idx="68">
                  <c:v>39468.854247685202</c:v>
                </c:pt>
                <c:pt idx="69">
                  <c:v>39468.895833333336</c:v>
                </c:pt>
                <c:pt idx="70">
                  <c:v>39468.937372685185</c:v>
                </c:pt>
                <c:pt idx="71">
                  <c:v>39468.978946759256</c:v>
                </c:pt>
                <c:pt idx="72">
                  <c:v>39469.020833333336</c:v>
                </c:pt>
                <c:pt idx="73">
                  <c:v>39469.062314814815</c:v>
                </c:pt>
                <c:pt idx="74">
                  <c:v>39469.104062499995</c:v>
                </c:pt>
                <c:pt idx="75">
                  <c:v>39469.145844907405</c:v>
                </c:pt>
                <c:pt idx="76">
                  <c:v>39469.187546296343</c:v>
                </c:pt>
                <c:pt idx="77">
                  <c:v>39469.229108796186</c:v>
                </c:pt>
                <c:pt idx="78">
                  <c:v>39469.270752314806</c:v>
                </c:pt>
                <c:pt idx="79">
                  <c:v>39469.312326389198</c:v>
                </c:pt>
                <c:pt idx="80">
                  <c:v>39469.353888889003</c:v>
                </c:pt>
                <c:pt idx="81">
                  <c:v>39469.395682870374</c:v>
                </c:pt>
                <c:pt idx="82">
                  <c:v>39469.437384259254</c:v>
                </c:pt>
                <c:pt idx="83">
                  <c:v>39469.478854166693</c:v>
                </c:pt>
                <c:pt idx="84">
                  <c:v>39469.520972222221</c:v>
                </c:pt>
                <c:pt idx="85">
                  <c:v>39469.562685185185</c:v>
                </c:pt>
                <c:pt idx="86">
                  <c:v>39469.604097222233</c:v>
                </c:pt>
                <c:pt idx="87">
                  <c:v>39469.645682870374</c:v>
                </c:pt>
                <c:pt idx="88">
                  <c:v>39469.687245370369</c:v>
                </c:pt>
                <c:pt idx="89">
                  <c:v>39469.729097222225</c:v>
                </c:pt>
                <c:pt idx="90">
                  <c:v>39469.770590277782</c:v>
                </c:pt>
                <c:pt idx="91">
                  <c:v>39469.812557870719</c:v>
                </c:pt>
                <c:pt idx="92">
                  <c:v>39469.854108796615</c:v>
                </c:pt>
                <c:pt idx="93">
                  <c:v>39469.895555555559</c:v>
                </c:pt>
                <c:pt idx="94">
                  <c:v>39469.937337962961</c:v>
                </c:pt>
                <c:pt idx="95">
                  <c:v>39469.978854166693</c:v>
                </c:pt>
                <c:pt idx="96">
                  <c:v>39470.021111110975</c:v>
                </c:pt>
                <c:pt idx="97">
                  <c:v>39470.062696759254</c:v>
                </c:pt>
                <c:pt idx="98">
                  <c:v>39470.104270833326</c:v>
                </c:pt>
                <c:pt idx="99">
                  <c:v>39470.145682870374</c:v>
                </c:pt>
                <c:pt idx="100">
                  <c:v>39470.187280092592</c:v>
                </c:pt>
                <c:pt idx="101">
                  <c:v>39470.229016203586</c:v>
                </c:pt>
                <c:pt idx="102">
                  <c:v>39470.270671296297</c:v>
                </c:pt>
                <c:pt idx="103">
                  <c:v>39470.312233796743</c:v>
                </c:pt>
                <c:pt idx="104">
                  <c:v>39470.354155092929</c:v>
                </c:pt>
                <c:pt idx="105">
                  <c:v>39470.395833333336</c:v>
                </c:pt>
                <c:pt idx="106">
                  <c:v>39470.437245370369</c:v>
                </c:pt>
                <c:pt idx="107">
                  <c:v>39470.47896990741</c:v>
                </c:pt>
                <c:pt idx="108">
                  <c:v>39470.520775462966</c:v>
                </c:pt>
                <c:pt idx="109">
                  <c:v>39470.562835648212</c:v>
                </c:pt>
                <c:pt idx="110">
                  <c:v>39470.604502314818</c:v>
                </c:pt>
                <c:pt idx="111">
                  <c:v>39470.646018518542</c:v>
                </c:pt>
                <c:pt idx="112">
                  <c:v>39470.687546296343</c:v>
                </c:pt>
                <c:pt idx="113">
                  <c:v>39470.729120370175</c:v>
                </c:pt>
                <c:pt idx="114">
                  <c:v>39470.770578703705</c:v>
                </c:pt>
                <c:pt idx="115">
                  <c:v>39470.812314815012</c:v>
                </c:pt>
                <c:pt idx="116">
                  <c:v>39470.854247685202</c:v>
                </c:pt>
                <c:pt idx="117">
                  <c:v>39470.895810185182</c:v>
                </c:pt>
                <c:pt idx="118">
                  <c:v>39470.937210648211</c:v>
                </c:pt>
                <c:pt idx="119">
                  <c:v>39470.979027777779</c:v>
                </c:pt>
                <c:pt idx="120">
                  <c:v>39471.020891203705</c:v>
                </c:pt>
                <c:pt idx="121">
                  <c:v>39471.062488425923</c:v>
                </c:pt>
                <c:pt idx="122">
                  <c:v>39471.104062499995</c:v>
                </c:pt>
                <c:pt idx="123">
                  <c:v>39471.145555555559</c:v>
                </c:pt>
                <c:pt idx="124">
                  <c:v>39471.187245370369</c:v>
                </c:pt>
                <c:pt idx="125">
                  <c:v>39471.229155092595</c:v>
                </c:pt>
                <c:pt idx="126">
                  <c:v>39471.27071759259</c:v>
                </c:pt>
                <c:pt idx="127">
                  <c:v>39471.312881944643</c:v>
                </c:pt>
                <c:pt idx="128">
                  <c:v>39471.354479166926</c:v>
                </c:pt>
                <c:pt idx="129">
                  <c:v>39471.396064814806</c:v>
                </c:pt>
                <c:pt idx="130">
                  <c:v>39471.437372685185</c:v>
                </c:pt>
                <c:pt idx="131">
                  <c:v>39471.479155092602</c:v>
                </c:pt>
                <c:pt idx="132">
                  <c:v>39471.520787036985</c:v>
                </c:pt>
                <c:pt idx="133">
                  <c:v>39471.562488425923</c:v>
                </c:pt>
                <c:pt idx="134">
                  <c:v>39471.604305555556</c:v>
                </c:pt>
                <c:pt idx="135">
                  <c:v>39471.645914351851</c:v>
                </c:pt>
                <c:pt idx="136">
                  <c:v>39471.687430555554</c:v>
                </c:pt>
                <c:pt idx="137">
                  <c:v>39471.729166666242</c:v>
                </c:pt>
                <c:pt idx="138">
                  <c:v>39471.770578703705</c:v>
                </c:pt>
                <c:pt idx="139">
                  <c:v>39471.812488426222</c:v>
                </c:pt>
                <c:pt idx="140">
                  <c:v>39471.854293981603</c:v>
                </c:pt>
                <c:pt idx="141">
                  <c:v>39471.896030092612</c:v>
                </c:pt>
                <c:pt idx="142">
                  <c:v>39471.937662037024</c:v>
                </c:pt>
                <c:pt idx="143">
                  <c:v>39471.979305555556</c:v>
                </c:pt>
                <c:pt idx="144">
                  <c:v>39472.020960648151</c:v>
                </c:pt>
                <c:pt idx="145">
                  <c:v>39472.062337962961</c:v>
                </c:pt>
                <c:pt idx="146">
                  <c:v>39472.104155092602</c:v>
                </c:pt>
                <c:pt idx="147">
                  <c:v>39472.145694444611</c:v>
                </c:pt>
                <c:pt idx="148">
                  <c:v>39472.187256944613</c:v>
                </c:pt>
                <c:pt idx="149">
                  <c:v>39472.229004629575</c:v>
                </c:pt>
                <c:pt idx="150">
                  <c:v>39472.270844907405</c:v>
                </c:pt>
                <c:pt idx="151">
                  <c:v>39472.312337963012</c:v>
                </c:pt>
                <c:pt idx="152">
                  <c:v>39472.353842592602</c:v>
                </c:pt>
                <c:pt idx="153">
                  <c:v>39472.395578703705</c:v>
                </c:pt>
                <c:pt idx="154">
                  <c:v>39472.437094907407</c:v>
                </c:pt>
                <c:pt idx="155">
                  <c:v>39472.479062499995</c:v>
                </c:pt>
                <c:pt idx="156">
                  <c:v>39472.520787036985</c:v>
                </c:pt>
                <c:pt idx="157">
                  <c:v>39472.562268518515</c:v>
                </c:pt>
                <c:pt idx="158">
                  <c:v>39472.586863426244</c:v>
                </c:pt>
                <c:pt idx="159">
                  <c:v>39472.653055555558</c:v>
                </c:pt>
                <c:pt idx="160">
                  <c:v>39472.687303240738</c:v>
                </c:pt>
                <c:pt idx="161">
                  <c:v>39472.729247684976</c:v>
                </c:pt>
                <c:pt idx="162">
                  <c:v>39472.771064814493</c:v>
                </c:pt>
                <c:pt idx="163">
                  <c:v>39472.812523148576</c:v>
                </c:pt>
                <c:pt idx="164">
                  <c:v>39472.854085648243</c:v>
                </c:pt>
                <c:pt idx="165">
                  <c:v>39472.896041666594</c:v>
                </c:pt>
                <c:pt idx="166">
                  <c:v>39472.937777777777</c:v>
                </c:pt>
                <c:pt idx="167">
                  <c:v>39472.979178240741</c:v>
                </c:pt>
                <c:pt idx="168">
                  <c:v>39473.020868055559</c:v>
                </c:pt>
                <c:pt idx="169">
                  <c:v>39473.062314814815</c:v>
                </c:pt>
                <c:pt idx="170">
                  <c:v>39473.104097222233</c:v>
                </c:pt>
                <c:pt idx="171">
                  <c:v>39473.145868055559</c:v>
                </c:pt>
                <c:pt idx="172">
                  <c:v>39473.187696759254</c:v>
                </c:pt>
                <c:pt idx="173">
                  <c:v>39473.229351851514</c:v>
                </c:pt>
                <c:pt idx="174">
                  <c:v>39473.270856481482</c:v>
                </c:pt>
                <c:pt idx="175">
                  <c:v>39473.312719907612</c:v>
                </c:pt>
                <c:pt idx="176">
                  <c:v>39473.354178241119</c:v>
                </c:pt>
                <c:pt idx="177">
                  <c:v>39473.395740740576</c:v>
                </c:pt>
                <c:pt idx="178">
                  <c:v>39473.437673610984</c:v>
                </c:pt>
                <c:pt idx="179">
                  <c:v>39473.479409722226</c:v>
                </c:pt>
                <c:pt idx="180">
                  <c:v>39473.520983796276</c:v>
                </c:pt>
                <c:pt idx="181">
                  <c:v>39473.562407407408</c:v>
                </c:pt>
                <c:pt idx="182">
                  <c:v>39473.604062499995</c:v>
                </c:pt>
                <c:pt idx="183">
                  <c:v>39473.645671296297</c:v>
                </c:pt>
                <c:pt idx="184">
                  <c:v>39473.687233796343</c:v>
                </c:pt>
                <c:pt idx="185">
                  <c:v>39473.729097222225</c:v>
                </c:pt>
                <c:pt idx="186">
                  <c:v>39473.770972222221</c:v>
                </c:pt>
                <c:pt idx="187">
                  <c:v>39473.812523148576</c:v>
                </c:pt>
                <c:pt idx="188">
                  <c:v>39473.85396990741</c:v>
                </c:pt>
                <c:pt idx="189">
                  <c:v>39473.895775462966</c:v>
                </c:pt>
                <c:pt idx="190">
                  <c:v>39473.937418981484</c:v>
                </c:pt>
                <c:pt idx="191">
                  <c:v>39473.979108796295</c:v>
                </c:pt>
                <c:pt idx="192">
                  <c:v>39474.021006944444</c:v>
                </c:pt>
                <c:pt idx="193">
                  <c:v>39474.062407407408</c:v>
                </c:pt>
                <c:pt idx="194">
                  <c:v>39474.104039351849</c:v>
                </c:pt>
                <c:pt idx="195">
                  <c:v>39474.146018518542</c:v>
                </c:pt>
                <c:pt idx="196">
                  <c:v>39474.187615740739</c:v>
                </c:pt>
                <c:pt idx="197">
                  <c:v>39474.229212962964</c:v>
                </c:pt>
                <c:pt idx="198">
                  <c:v>39474.271041666347</c:v>
                </c:pt>
                <c:pt idx="199">
                  <c:v>39474.312581018603</c:v>
                </c:pt>
                <c:pt idx="200">
                  <c:v>39474.354166666664</c:v>
                </c:pt>
                <c:pt idx="201">
                  <c:v>39474.395868055559</c:v>
                </c:pt>
                <c:pt idx="202">
                  <c:v>39474.437546296343</c:v>
                </c:pt>
                <c:pt idx="203">
                  <c:v>39474.479120370372</c:v>
                </c:pt>
                <c:pt idx="204">
                  <c:v>39474.52071759259</c:v>
                </c:pt>
                <c:pt idx="205">
                  <c:v>39474.562280092592</c:v>
                </c:pt>
                <c:pt idx="206">
                  <c:v>39474.60423611111</c:v>
                </c:pt>
                <c:pt idx="207">
                  <c:v>39474.645983796276</c:v>
                </c:pt>
                <c:pt idx="208">
                  <c:v>39474.687349537024</c:v>
                </c:pt>
                <c:pt idx="209">
                  <c:v>39474.729016203586</c:v>
                </c:pt>
                <c:pt idx="210">
                  <c:v>39474.770937500005</c:v>
                </c:pt>
                <c:pt idx="211">
                  <c:v>39474.812615741052</c:v>
                </c:pt>
                <c:pt idx="212">
                  <c:v>39474.854293981603</c:v>
                </c:pt>
                <c:pt idx="213">
                  <c:v>39474.895902777775</c:v>
                </c:pt>
                <c:pt idx="214">
                  <c:v>39474.937349537024</c:v>
                </c:pt>
                <c:pt idx="215">
                  <c:v>39474.979120370372</c:v>
                </c:pt>
              </c:numCache>
            </c:numRef>
          </c:xVal>
          <c:yVal>
            <c:numRef>
              <c:f>english!$C$4:$C$219</c:f>
              <c:numCache>
                <c:formatCode>General</c:formatCode>
                <c:ptCount val="216"/>
                <c:pt idx="0">
                  <c:v>0</c:v>
                </c:pt>
                <c:pt idx="1">
                  <c:v>-9.9999999999768297E-5</c:v>
                </c:pt>
                <c:pt idx="2">
                  <c:v>7.9999999999992154E-4</c:v>
                </c:pt>
                <c:pt idx="3">
                  <c:v>2.2999999999999692E-3</c:v>
                </c:pt>
                <c:pt idx="4">
                  <c:v>4.1000000000002163E-3</c:v>
                </c:pt>
                <c:pt idx="5">
                  <c:v>6.2000000000006989E-3</c:v>
                </c:pt>
                <c:pt idx="6">
                  <c:v>7.6000000000000581E-3</c:v>
                </c:pt>
                <c:pt idx="7">
                  <c:v>8.2000000000004292E-3</c:v>
                </c:pt>
                <c:pt idx="8">
                  <c:v>8.0000000000000227E-3</c:v>
                </c:pt>
                <c:pt idx="9">
                  <c:v>7.2999999999999229E-3</c:v>
                </c:pt>
                <c:pt idx="10">
                  <c:v>6.3000000000004233E-3</c:v>
                </c:pt>
                <c:pt idx="11">
                  <c:v>5.3999999999998919E-3</c:v>
                </c:pt>
                <c:pt idx="12">
                  <c:v>5.1000000000005494E-3</c:v>
                </c:pt>
                <c:pt idx="13">
                  <c:v>5.7000000000000601E-3</c:v>
                </c:pt>
                <c:pt idx="14">
                  <c:v>7.1000000000003647E-3</c:v>
                </c:pt>
                <c:pt idx="15">
                  <c:v>9.0000000000003567E-3</c:v>
                </c:pt>
                <c:pt idx="16">
                  <c:v>1.12000000000006E-2</c:v>
                </c:pt>
                <c:pt idx="17">
                  <c:v>1.2999999999999894E-2</c:v>
                </c:pt>
                <c:pt idx="18">
                  <c:v>1.3600000000000374E-2</c:v>
                </c:pt>
                <c:pt idx="19">
                  <c:v>1.3200000000000366E-2</c:v>
                </c:pt>
                <c:pt idx="20">
                  <c:v>1.1700000000000366E-2</c:v>
                </c:pt>
                <c:pt idx="21">
                  <c:v>8.8000000000000023E-3</c:v>
                </c:pt>
                <c:pt idx="22">
                  <c:v>5.5000000000005201E-3</c:v>
                </c:pt>
                <c:pt idx="23">
                  <c:v>2.4000000000006252E-3</c:v>
                </c:pt>
                <c:pt idx="24">
                  <c:v>1.0000000000065637E-4</c:v>
                </c:pt>
                <c:pt idx="25">
                  <c:v>-1.1999999999998681E-3</c:v>
                </c:pt>
                <c:pt idx="26">
                  <c:v>-1.1999999999998681E-3</c:v>
                </c:pt>
                <c:pt idx="27">
                  <c:v>-9.9999999999768297E-5</c:v>
                </c:pt>
                <c:pt idx="28">
                  <c:v>1.8000000000002586E-3</c:v>
                </c:pt>
                <c:pt idx="29">
                  <c:v>4.1000000000002163E-3</c:v>
                </c:pt>
                <c:pt idx="30">
                  <c:v>6.3000000000004233E-3</c:v>
                </c:pt>
                <c:pt idx="31">
                  <c:v>7.9000000000002644E-3</c:v>
                </c:pt>
                <c:pt idx="32">
                  <c:v>8.7000000000001521E-3</c:v>
                </c:pt>
                <c:pt idx="33">
                  <c:v>8.6000000000003868E-3</c:v>
                </c:pt>
                <c:pt idx="34">
                  <c:v>7.500000000000325E-3</c:v>
                </c:pt>
                <c:pt idx="35">
                  <c:v>6.4000000000002302E-3</c:v>
                </c:pt>
                <c:pt idx="36">
                  <c:v>5.3999999999998919E-3</c:v>
                </c:pt>
                <c:pt idx="37">
                  <c:v>5.3000000000000824E-3</c:v>
                </c:pt>
                <c:pt idx="38">
                  <c:v>6.1000000000000082E-3</c:v>
                </c:pt>
                <c:pt idx="39">
                  <c:v>8.0000000000000227E-3</c:v>
                </c:pt>
                <c:pt idx="40">
                  <c:v>1.0200000000000235E-2</c:v>
                </c:pt>
                <c:pt idx="41">
                  <c:v>1.2599999999999938E-2</c:v>
                </c:pt>
                <c:pt idx="42">
                  <c:v>1.4200000000000663E-2</c:v>
                </c:pt>
                <c:pt idx="43">
                  <c:v>1.4800000000000185E-2</c:v>
                </c:pt>
                <c:pt idx="44">
                  <c:v>1.3700000000000141E-2</c:v>
                </c:pt>
                <c:pt idx="45">
                  <c:v>1.1499999999999838E-2</c:v>
                </c:pt>
                <c:pt idx="46">
                  <c:v>8.5000000000006268E-3</c:v>
                </c:pt>
                <c:pt idx="47">
                  <c:v>5.2000000000003536E-3</c:v>
                </c:pt>
                <c:pt idx="48">
                  <c:v>2.2000000000002144E-3</c:v>
                </c:pt>
                <c:pt idx="49">
                  <c:v>0</c:v>
                </c:pt>
                <c:pt idx="50">
                  <c:v>-9.9999999999945445E-4</c:v>
                </c:pt>
                <c:pt idx="51">
                  <c:v>-7.000000000001494E-4</c:v>
                </c:pt>
                <c:pt idx="52">
                  <c:v>7.9999999999992154E-4</c:v>
                </c:pt>
                <c:pt idx="53">
                  <c:v>3.4000000000000757E-3</c:v>
                </c:pt>
                <c:pt idx="54">
                  <c:v>6.4000000000002302E-3</c:v>
                </c:pt>
                <c:pt idx="55">
                  <c:v>9.3000000000005665E-3</c:v>
                </c:pt>
                <c:pt idx="56">
                  <c:v>1.12000000000006E-2</c:v>
                </c:pt>
                <c:pt idx="57">
                  <c:v>1.1499999999999838E-2</c:v>
                </c:pt>
                <c:pt idx="58">
                  <c:v>1.0600000000000206E-2</c:v>
                </c:pt>
                <c:pt idx="59">
                  <c:v>8.6000000000003868E-3</c:v>
                </c:pt>
                <c:pt idx="60">
                  <c:v>7.6000000000000581E-3</c:v>
                </c:pt>
                <c:pt idx="61">
                  <c:v>7.0000000000006047E-3</c:v>
                </c:pt>
                <c:pt idx="62">
                  <c:v>7.200000000000149E-3</c:v>
                </c:pt>
                <c:pt idx="63">
                  <c:v>8.2000000000004292E-3</c:v>
                </c:pt>
                <c:pt idx="64">
                  <c:v>9.8000000000003345E-3</c:v>
                </c:pt>
                <c:pt idx="65">
                  <c:v>1.1400000000000167E-2</c:v>
                </c:pt>
                <c:pt idx="66">
                  <c:v>1.2800000000000398E-2</c:v>
                </c:pt>
                <c:pt idx="67">
                  <c:v>1.4100000000000001E-2</c:v>
                </c:pt>
                <c:pt idx="68">
                  <c:v>1.4400000000000218E-2</c:v>
                </c:pt>
                <c:pt idx="69">
                  <c:v>1.3399999999999856E-2</c:v>
                </c:pt>
                <c:pt idx="70">
                  <c:v>1.1300000000000403E-2</c:v>
                </c:pt>
                <c:pt idx="71">
                  <c:v>8.4000000000000238E-3</c:v>
                </c:pt>
                <c:pt idx="72">
                  <c:v>5.2000000000003536E-3</c:v>
                </c:pt>
                <c:pt idx="73">
                  <c:v>2.2999999999999692E-3</c:v>
                </c:pt>
                <c:pt idx="74">
                  <c:v>3.0000000000019193E-4</c:v>
                </c:pt>
                <c:pt idx="75">
                  <c:v>-3.0000000000019193E-4</c:v>
                </c:pt>
                <c:pt idx="76">
                  <c:v>7.9999999999992154E-4</c:v>
                </c:pt>
                <c:pt idx="77">
                  <c:v>2.900000000000368E-3</c:v>
                </c:pt>
                <c:pt idx="78">
                  <c:v>5.5000000000005201E-3</c:v>
                </c:pt>
                <c:pt idx="79">
                  <c:v>8.7000000000001521E-3</c:v>
                </c:pt>
                <c:pt idx="80">
                  <c:v>1.1099999999999877E-2</c:v>
                </c:pt>
                <c:pt idx="81">
                  <c:v>1.2199999999999918E-2</c:v>
                </c:pt>
                <c:pt idx="82">
                  <c:v>1.2300000000000645E-2</c:v>
                </c:pt>
                <c:pt idx="83">
                  <c:v>1.0800000000000616E-2</c:v>
                </c:pt>
                <c:pt idx="84">
                  <c:v>9.5999999999998847E-3</c:v>
                </c:pt>
                <c:pt idx="85">
                  <c:v>8.5000000000006268E-3</c:v>
                </c:pt>
                <c:pt idx="86">
                  <c:v>7.4000000000005676E-3</c:v>
                </c:pt>
                <c:pt idx="87">
                  <c:v>7.4000000000005676E-3</c:v>
                </c:pt>
                <c:pt idx="88">
                  <c:v>8.4000000000000238E-3</c:v>
                </c:pt>
                <c:pt idx="89">
                  <c:v>9.999999999999851E-3</c:v>
                </c:pt>
                <c:pt idx="90">
                  <c:v>1.2199999999999918E-2</c:v>
                </c:pt>
                <c:pt idx="91">
                  <c:v>1.4100000000000001E-2</c:v>
                </c:pt>
                <c:pt idx="92">
                  <c:v>1.50000000000006E-2</c:v>
                </c:pt>
                <c:pt idx="93">
                  <c:v>1.50000000000006E-2</c:v>
                </c:pt>
                <c:pt idx="94">
                  <c:v>1.3799999999999812E-2</c:v>
                </c:pt>
                <c:pt idx="95">
                  <c:v>1.1300000000000403E-2</c:v>
                </c:pt>
                <c:pt idx="96">
                  <c:v>7.9000000000002644E-3</c:v>
                </c:pt>
                <c:pt idx="97">
                  <c:v>4.5999999999999592E-3</c:v>
                </c:pt>
                <c:pt idx="98">
                  <c:v>2.1000000000004535E-3</c:v>
                </c:pt>
                <c:pt idx="99">
                  <c:v>7.000000000001494E-4</c:v>
                </c:pt>
                <c:pt idx="100">
                  <c:v>6.000000000003831E-4</c:v>
                </c:pt>
                <c:pt idx="101">
                  <c:v>2.0000000000006692E-3</c:v>
                </c:pt>
                <c:pt idx="102">
                  <c:v>4.7000000000006247E-3</c:v>
                </c:pt>
                <c:pt idx="103">
                  <c:v>8.1000000000006726E-3</c:v>
                </c:pt>
                <c:pt idx="104">
                  <c:v>1.1400000000000167E-2</c:v>
                </c:pt>
                <c:pt idx="105">
                  <c:v>1.3500000000000591E-2</c:v>
                </c:pt>
                <c:pt idx="106">
                  <c:v>1.4000000000000241E-2</c:v>
                </c:pt>
                <c:pt idx="107">
                  <c:v>1.3300000000000176E-2</c:v>
                </c:pt>
                <c:pt idx="108">
                  <c:v>1.1800000000000142E-2</c:v>
                </c:pt>
                <c:pt idx="109">
                  <c:v>1.0299999999999938E-2</c:v>
                </c:pt>
                <c:pt idx="110">
                  <c:v>9.1000000000001097E-3</c:v>
                </c:pt>
                <c:pt idx="111">
                  <c:v>8.4000000000000238E-3</c:v>
                </c:pt>
                <c:pt idx="112">
                  <c:v>8.7000000000001521E-3</c:v>
                </c:pt>
                <c:pt idx="113">
                  <c:v>9.700000000000486E-3</c:v>
                </c:pt>
                <c:pt idx="114">
                  <c:v>1.1600000000000587E-2</c:v>
                </c:pt>
                <c:pt idx="115">
                  <c:v>1.3900000000000563E-2</c:v>
                </c:pt>
                <c:pt idx="116">
                  <c:v>1.5200000000000142E-2</c:v>
                </c:pt>
                <c:pt idx="117">
                  <c:v>1.6000000000000052E-2</c:v>
                </c:pt>
                <c:pt idx="118">
                  <c:v>1.5800000000000515E-2</c:v>
                </c:pt>
                <c:pt idx="119">
                  <c:v>1.4100000000000001E-2</c:v>
                </c:pt>
                <c:pt idx="120">
                  <c:v>1.1300000000000403E-2</c:v>
                </c:pt>
                <c:pt idx="121">
                  <c:v>8.2000000000004292E-3</c:v>
                </c:pt>
                <c:pt idx="122">
                  <c:v>5.3999999999998919E-3</c:v>
                </c:pt>
                <c:pt idx="123">
                  <c:v>3.4000000000000757E-3</c:v>
                </c:pt>
                <c:pt idx="124">
                  <c:v>2.800000000000585E-3</c:v>
                </c:pt>
                <c:pt idx="125">
                  <c:v>3.8000000000000299E-3</c:v>
                </c:pt>
                <c:pt idx="126">
                  <c:v>5.900000000000483E-3</c:v>
                </c:pt>
                <c:pt idx="127">
                  <c:v>8.9000000000005741E-3</c:v>
                </c:pt>
                <c:pt idx="128">
                  <c:v>1.2199999999999918E-2</c:v>
                </c:pt>
                <c:pt idx="129">
                  <c:v>1.4200000000000663E-2</c:v>
                </c:pt>
                <c:pt idx="130">
                  <c:v>1.5299999999999854E-2</c:v>
                </c:pt>
                <c:pt idx="131">
                  <c:v>1.5200000000000142E-2</c:v>
                </c:pt>
                <c:pt idx="132">
                  <c:v>1.4300000000000423E-2</c:v>
                </c:pt>
                <c:pt idx="133">
                  <c:v>1.310000000000058E-2</c:v>
                </c:pt>
                <c:pt idx="134">
                  <c:v>1.1400000000000167E-2</c:v>
                </c:pt>
                <c:pt idx="135">
                  <c:v>9.999999999999851E-3</c:v>
                </c:pt>
                <c:pt idx="136">
                  <c:v>8.9000000000005741E-3</c:v>
                </c:pt>
                <c:pt idx="137">
                  <c:v>8.5000000000006268E-3</c:v>
                </c:pt>
                <c:pt idx="138">
                  <c:v>9.4000000000003456E-3</c:v>
                </c:pt>
                <c:pt idx="139">
                  <c:v>1.1300000000000403E-2</c:v>
                </c:pt>
                <c:pt idx="140">
                  <c:v>1.3399999999999856E-2</c:v>
                </c:pt>
                <c:pt idx="141">
                  <c:v>1.4899999999999898E-2</c:v>
                </c:pt>
                <c:pt idx="142">
                  <c:v>1.5400000000000564E-2</c:v>
                </c:pt>
                <c:pt idx="143">
                  <c:v>1.4899999999999898E-2</c:v>
                </c:pt>
                <c:pt idx="144">
                  <c:v>1.3200000000000366E-2</c:v>
                </c:pt>
                <c:pt idx="145">
                  <c:v>1.0800000000000616E-2</c:v>
                </c:pt>
                <c:pt idx="146">
                  <c:v>8.4000000000000238E-3</c:v>
                </c:pt>
                <c:pt idx="147">
                  <c:v>6.3000000000004233E-3</c:v>
                </c:pt>
                <c:pt idx="148">
                  <c:v>5.3000000000000824E-3</c:v>
                </c:pt>
                <c:pt idx="149">
                  <c:v>5.3000000000000824E-3</c:v>
                </c:pt>
                <c:pt idx="150">
                  <c:v>6.4000000000002302E-3</c:v>
                </c:pt>
                <c:pt idx="151">
                  <c:v>8.8000000000000023E-3</c:v>
                </c:pt>
                <c:pt idx="152">
                  <c:v>1.1700000000000366E-2</c:v>
                </c:pt>
                <c:pt idx="153">
                  <c:v>1.4300000000000423E-2</c:v>
                </c:pt>
                <c:pt idx="154">
                  <c:v>1.5600000000000148E-2</c:v>
                </c:pt>
                <c:pt idx="155">
                  <c:v>1.5800000000000515E-2</c:v>
                </c:pt>
                <c:pt idx="156">
                  <c:v>1.5400000000000564E-2</c:v>
                </c:pt>
                <c:pt idx="157">
                  <c:v>1.4700000000000399E-2</c:v>
                </c:pt>
                <c:pt idx="158">
                  <c:v>1.3700000000000141E-2</c:v>
                </c:pt>
                <c:pt idx="159">
                  <c:v>9.700000000000486E-3</c:v>
                </c:pt>
                <c:pt idx="160">
                  <c:v>8.6000000000003868E-3</c:v>
                </c:pt>
                <c:pt idx="161">
                  <c:v>7.8000000000004819E-3</c:v>
                </c:pt>
                <c:pt idx="162">
                  <c:v>8.3000000000002742E-3</c:v>
                </c:pt>
                <c:pt idx="163">
                  <c:v>9.8000000000003345E-3</c:v>
                </c:pt>
                <c:pt idx="164">
                  <c:v>1.1700000000000366E-2</c:v>
                </c:pt>
                <c:pt idx="165">
                  <c:v>1.3500000000000591E-2</c:v>
                </c:pt>
                <c:pt idx="166">
                  <c:v>1.4600000000000621E-2</c:v>
                </c:pt>
                <c:pt idx="167">
                  <c:v>1.4700000000000399E-2</c:v>
                </c:pt>
                <c:pt idx="168">
                  <c:v>1.3799999999999812E-2</c:v>
                </c:pt>
                <c:pt idx="169">
                  <c:v>1.2100000000000223E-2</c:v>
                </c:pt>
                <c:pt idx="170">
                  <c:v>1.0200000000000235E-2</c:v>
                </c:pt>
                <c:pt idx="171">
                  <c:v>8.3000000000002742E-3</c:v>
                </c:pt>
                <c:pt idx="172">
                  <c:v>6.8999999999999201E-3</c:v>
                </c:pt>
                <c:pt idx="173">
                  <c:v>6.3000000000004233E-3</c:v>
                </c:pt>
                <c:pt idx="174">
                  <c:v>6.8000000000001861E-3</c:v>
                </c:pt>
                <c:pt idx="175">
                  <c:v>8.2000000000004292E-3</c:v>
                </c:pt>
                <c:pt idx="176">
                  <c:v>1.0400000000000641E-2</c:v>
                </c:pt>
                <c:pt idx="177">
                  <c:v>1.2700000000000601E-2</c:v>
                </c:pt>
                <c:pt idx="178">
                  <c:v>1.4700000000000399E-2</c:v>
                </c:pt>
                <c:pt idx="179">
                  <c:v>1.5800000000000515E-2</c:v>
                </c:pt>
                <c:pt idx="180">
                  <c:v>1.5900000000000289E-2</c:v>
                </c:pt>
                <c:pt idx="181">
                  <c:v>1.50000000000006E-2</c:v>
                </c:pt>
                <c:pt idx="182">
                  <c:v>1.3399999999999856E-2</c:v>
                </c:pt>
                <c:pt idx="183">
                  <c:v>1.12000000000006E-2</c:v>
                </c:pt>
                <c:pt idx="184">
                  <c:v>8.9000000000005741E-3</c:v>
                </c:pt>
                <c:pt idx="185">
                  <c:v>8.3000000000002742E-3</c:v>
                </c:pt>
                <c:pt idx="186">
                  <c:v>8.3000000000002742E-3</c:v>
                </c:pt>
                <c:pt idx="187">
                  <c:v>9.1000000000001097E-3</c:v>
                </c:pt>
                <c:pt idx="188">
                  <c:v>1.0800000000000616E-2</c:v>
                </c:pt>
                <c:pt idx="189">
                  <c:v>1.2400000000000437E-2</c:v>
                </c:pt>
                <c:pt idx="190">
                  <c:v>1.3700000000000141E-2</c:v>
                </c:pt>
                <c:pt idx="191">
                  <c:v>1.4800000000000185E-2</c:v>
                </c:pt>
                <c:pt idx="192">
                  <c:v>1.50000000000006E-2</c:v>
                </c:pt>
                <c:pt idx="193">
                  <c:v>1.4100000000000001E-2</c:v>
                </c:pt>
                <c:pt idx="194">
                  <c:v>1.2500000000000198E-2</c:v>
                </c:pt>
                <c:pt idx="195">
                  <c:v>1.0500000000000401E-2</c:v>
                </c:pt>
                <c:pt idx="196">
                  <c:v>8.8000000000000023E-3</c:v>
                </c:pt>
                <c:pt idx="197">
                  <c:v>7.6999999999998701E-3</c:v>
                </c:pt>
                <c:pt idx="198">
                  <c:v>8.0000000000000227E-3</c:v>
                </c:pt>
                <c:pt idx="199">
                  <c:v>9.1000000000001097E-3</c:v>
                </c:pt>
                <c:pt idx="200">
                  <c:v>1.0800000000000616E-2</c:v>
                </c:pt>
                <c:pt idx="201">
                  <c:v>1.2700000000000601E-2</c:v>
                </c:pt>
                <c:pt idx="202">
                  <c:v>1.4499999999999897E-2</c:v>
                </c:pt>
                <c:pt idx="203">
                  <c:v>1.5600000000000148E-2</c:v>
                </c:pt>
                <c:pt idx="204">
                  <c:v>1.5299999999999854E-2</c:v>
                </c:pt>
                <c:pt idx="205">
                  <c:v>1.4700000000000399E-2</c:v>
                </c:pt>
                <c:pt idx="206">
                  <c:v>1.3500000000000591E-2</c:v>
                </c:pt>
                <c:pt idx="207">
                  <c:v>1.2199999999999918E-2</c:v>
                </c:pt>
                <c:pt idx="208">
                  <c:v>1.0699999999999918E-2</c:v>
                </c:pt>
                <c:pt idx="209">
                  <c:v>9.700000000000486E-3</c:v>
                </c:pt>
                <c:pt idx="210">
                  <c:v>9.4000000000003456E-3</c:v>
                </c:pt>
                <c:pt idx="211">
                  <c:v>9.8000000000003345E-3</c:v>
                </c:pt>
                <c:pt idx="212">
                  <c:v>1.1000000000000202E-2</c:v>
                </c:pt>
                <c:pt idx="213">
                  <c:v>1.2500000000000198E-2</c:v>
                </c:pt>
                <c:pt idx="214">
                  <c:v>1.3700000000000141E-2</c:v>
                </c:pt>
                <c:pt idx="215">
                  <c:v>1.4600000000000621E-2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english!$D$3</c:f>
              <c:strCache>
                <c:ptCount val="1"/>
                <c:pt idx="0">
                  <c:v>HLS_D (mm)</c:v>
                </c:pt>
              </c:strCache>
            </c:strRef>
          </c:tx>
          <c:spPr>
            <a:ln w="158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english!$A$4:$A$219</c:f>
              <c:numCache>
                <c:formatCode>dd/mm/yyyy\ hh:mm</c:formatCode>
                <c:ptCount val="216"/>
                <c:pt idx="0">
                  <c:v>39466.020821759186</c:v>
                </c:pt>
                <c:pt idx="1">
                  <c:v>39466.062534722223</c:v>
                </c:pt>
                <c:pt idx="2">
                  <c:v>39466.104398148243</c:v>
                </c:pt>
                <c:pt idx="3">
                  <c:v>39466.145752314806</c:v>
                </c:pt>
                <c:pt idx="4">
                  <c:v>39466.187523148212</c:v>
                </c:pt>
                <c:pt idx="5">
                  <c:v>39466.229212962964</c:v>
                </c:pt>
                <c:pt idx="6">
                  <c:v>39466.27103009259</c:v>
                </c:pt>
                <c:pt idx="7">
                  <c:v>39466.312743055561</c:v>
                </c:pt>
                <c:pt idx="8">
                  <c:v>39466.353923611074</c:v>
                </c:pt>
                <c:pt idx="9">
                  <c:v>39466.395844907405</c:v>
                </c:pt>
                <c:pt idx="10">
                  <c:v>39466.437893518516</c:v>
                </c:pt>
                <c:pt idx="11">
                  <c:v>39466.47929398148</c:v>
                </c:pt>
                <c:pt idx="12">
                  <c:v>39466.520601851575</c:v>
                </c:pt>
                <c:pt idx="13">
                  <c:v>39466.562407407408</c:v>
                </c:pt>
                <c:pt idx="14">
                  <c:v>39466.603958333326</c:v>
                </c:pt>
                <c:pt idx="15">
                  <c:v>39466.645567129628</c:v>
                </c:pt>
                <c:pt idx="16">
                  <c:v>39466.687581018516</c:v>
                </c:pt>
                <c:pt idx="17">
                  <c:v>39466.729259259257</c:v>
                </c:pt>
                <c:pt idx="18">
                  <c:v>39466.770937500005</c:v>
                </c:pt>
                <c:pt idx="19">
                  <c:v>39466.812592592643</c:v>
                </c:pt>
                <c:pt idx="20">
                  <c:v>39466.853958333333</c:v>
                </c:pt>
                <c:pt idx="21">
                  <c:v>39466.895960648151</c:v>
                </c:pt>
                <c:pt idx="22">
                  <c:v>39466.937696759254</c:v>
                </c:pt>
                <c:pt idx="23">
                  <c:v>39466.97934027778</c:v>
                </c:pt>
                <c:pt idx="24">
                  <c:v>39467.021122684819</c:v>
                </c:pt>
                <c:pt idx="25">
                  <c:v>39467.062673610984</c:v>
                </c:pt>
                <c:pt idx="26">
                  <c:v>39467.104328703674</c:v>
                </c:pt>
                <c:pt idx="27">
                  <c:v>39467.145844907405</c:v>
                </c:pt>
                <c:pt idx="28">
                  <c:v>39467.187280092592</c:v>
                </c:pt>
                <c:pt idx="29">
                  <c:v>39467.229143518074</c:v>
                </c:pt>
                <c:pt idx="30">
                  <c:v>39467.270925925928</c:v>
                </c:pt>
                <c:pt idx="31">
                  <c:v>39467.3124537037</c:v>
                </c:pt>
                <c:pt idx="32">
                  <c:v>39467.354097222626</c:v>
                </c:pt>
                <c:pt idx="33">
                  <c:v>39467.395601851575</c:v>
                </c:pt>
                <c:pt idx="34">
                  <c:v>39467.437453703584</c:v>
                </c:pt>
                <c:pt idx="35">
                  <c:v>39467.479328703674</c:v>
                </c:pt>
                <c:pt idx="36">
                  <c:v>39467.520775462966</c:v>
                </c:pt>
                <c:pt idx="37">
                  <c:v>39467.562627314815</c:v>
                </c:pt>
                <c:pt idx="38">
                  <c:v>39467.60423611111</c:v>
                </c:pt>
                <c:pt idx="39">
                  <c:v>39467.64570601852</c:v>
                </c:pt>
                <c:pt idx="40">
                  <c:v>39467.687233796343</c:v>
                </c:pt>
                <c:pt idx="41">
                  <c:v>39467.729120370175</c:v>
                </c:pt>
                <c:pt idx="42">
                  <c:v>39467.770972222221</c:v>
                </c:pt>
                <c:pt idx="43">
                  <c:v>39467.812592592643</c:v>
                </c:pt>
                <c:pt idx="44">
                  <c:v>39467.854108796615</c:v>
                </c:pt>
                <c:pt idx="45">
                  <c:v>39467.896168981475</c:v>
                </c:pt>
                <c:pt idx="46">
                  <c:v>39467.937731481485</c:v>
                </c:pt>
                <c:pt idx="47">
                  <c:v>39467.97928240741</c:v>
                </c:pt>
                <c:pt idx="48">
                  <c:v>39468.020925925928</c:v>
                </c:pt>
                <c:pt idx="49">
                  <c:v>39468.062395833324</c:v>
                </c:pt>
                <c:pt idx="50">
                  <c:v>39468.104155092602</c:v>
                </c:pt>
                <c:pt idx="51">
                  <c:v>39468.146064814806</c:v>
                </c:pt>
                <c:pt idx="52">
                  <c:v>39468.187569444613</c:v>
                </c:pt>
                <c:pt idx="53">
                  <c:v>39468.229201388887</c:v>
                </c:pt>
                <c:pt idx="54">
                  <c:v>39468.270787036985</c:v>
                </c:pt>
                <c:pt idx="55">
                  <c:v>39468.312546296758</c:v>
                </c:pt>
                <c:pt idx="56">
                  <c:v>39468.353865740741</c:v>
                </c:pt>
                <c:pt idx="57">
                  <c:v>39468.395601851575</c:v>
                </c:pt>
                <c:pt idx="58">
                  <c:v>39468.437430555554</c:v>
                </c:pt>
                <c:pt idx="59">
                  <c:v>39468.47928240741</c:v>
                </c:pt>
                <c:pt idx="60">
                  <c:v>39468.521192129585</c:v>
                </c:pt>
                <c:pt idx="61">
                  <c:v>39468.562233796343</c:v>
                </c:pt>
                <c:pt idx="62">
                  <c:v>39468.604143518474</c:v>
                </c:pt>
                <c:pt idx="63">
                  <c:v>39468.645914351851</c:v>
                </c:pt>
                <c:pt idx="64">
                  <c:v>39468.687222222223</c:v>
                </c:pt>
                <c:pt idx="65">
                  <c:v>39468.729016203586</c:v>
                </c:pt>
                <c:pt idx="66">
                  <c:v>39468.770787036985</c:v>
                </c:pt>
                <c:pt idx="67">
                  <c:v>39468.812708333331</c:v>
                </c:pt>
                <c:pt idx="68">
                  <c:v>39468.854247685202</c:v>
                </c:pt>
                <c:pt idx="69">
                  <c:v>39468.895833333336</c:v>
                </c:pt>
                <c:pt idx="70">
                  <c:v>39468.937372685185</c:v>
                </c:pt>
                <c:pt idx="71">
                  <c:v>39468.978946759256</c:v>
                </c:pt>
                <c:pt idx="72">
                  <c:v>39469.020833333336</c:v>
                </c:pt>
                <c:pt idx="73">
                  <c:v>39469.062314814815</c:v>
                </c:pt>
                <c:pt idx="74">
                  <c:v>39469.104062499995</c:v>
                </c:pt>
                <c:pt idx="75">
                  <c:v>39469.145844907405</c:v>
                </c:pt>
                <c:pt idx="76">
                  <c:v>39469.187546296343</c:v>
                </c:pt>
                <c:pt idx="77">
                  <c:v>39469.229108796186</c:v>
                </c:pt>
                <c:pt idx="78">
                  <c:v>39469.270752314806</c:v>
                </c:pt>
                <c:pt idx="79">
                  <c:v>39469.312326389198</c:v>
                </c:pt>
                <c:pt idx="80">
                  <c:v>39469.353888889003</c:v>
                </c:pt>
                <c:pt idx="81">
                  <c:v>39469.395682870374</c:v>
                </c:pt>
                <c:pt idx="82">
                  <c:v>39469.437384259254</c:v>
                </c:pt>
                <c:pt idx="83">
                  <c:v>39469.478854166693</c:v>
                </c:pt>
                <c:pt idx="84">
                  <c:v>39469.520972222221</c:v>
                </c:pt>
                <c:pt idx="85">
                  <c:v>39469.562685185185</c:v>
                </c:pt>
                <c:pt idx="86">
                  <c:v>39469.604097222233</c:v>
                </c:pt>
                <c:pt idx="87">
                  <c:v>39469.645682870374</c:v>
                </c:pt>
                <c:pt idx="88">
                  <c:v>39469.687245370369</c:v>
                </c:pt>
                <c:pt idx="89">
                  <c:v>39469.729097222225</c:v>
                </c:pt>
                <c:pt idx="90">
                  <c:v>39469.770590277782</c:v>
                </c:pt>
                <c:pt idx="91">
                  <c:v>39469.812557870719</c:v>
                </c:pt>
                <c:pt idx="92">
                  <c:v>39469.854108796615</c:v>
                </c:pt>
                <c:pt idx="93">
                  <c:v>39469.895555555559</c:v>
                </c:pt>
                <c:pt idx="94">
                  <c:v>39469.937337962961</c:v>
                </c:pt>
                <c:pt idx="95">
                  <c:v>39469.978854166693</c:v>
                </c:pt>
                <c:pt idx="96">
                  <c:v>39470.021111110975</c:v>
                </c:pt>
                <c:pt idx="97">
                  <c:v>39470.062696759254</c:v>
                </c:pt>
                <c:pt idx="98">
                  <c:v>39470.104270833326</c:v>
                </c:pt>
                <c:pt idx="99">
                  <c:v>39470.145682870374</c:v>
                </c:pt>
                <c:pt idx="100">
                  <c:v>39470.187280092592</c:v>
                </c:pt>
                <c:pt idx="101">
                  <c:v>39470.229016203586</c:v>
                </c:pt>
                <c:pt idx="102">
                  <c:v>39470.270671296297</c:v>
                </c:pt>
                <c:pt idx="103">
                  <c:v>39470.312233796743</c:v>
                </c:pt>
                <c:pt idx="104">
                  <c:v>39470.354155092929</c:v>
                </c:pt>
                <c:pt idx="105">
                  <c:v>39470.395833333336</c:v>
                </c:pt>
                <c:pt idx="106">
                  <c:v>39470.437245370369</c:v>
                </c:pt>
                <c:pt idx="107">
                  <c:v>39470.47896990741</c:v>
                </c:pt>
                <c:pt idx="108">
                  <c:v>39470.520775462966</c:v>
                </c:pt>
                <c:pt idx="109">
                  <c:v>39470.562835648212</c:v>
                </c:pt>
                <c:pt idx="110">
                  <c:v>39470.604502314818</c:v>
                </c:pt>
                <c:pt idx="111">
                  <c:v>39470.646018518542</c:v>
                </c:pt>
                <c:pt idx="112">
                  <c:v>39470.687546296343</c:v>
                </c:pt>
                <c:pt idx="113">
                  <c:v>39470.729120370175</c:v>
                </c:pt>
                <c:pt idx="114">
                  <c:v>39470.770578703705</c:v>
                </c:pt>
                <c:pt idx="115">
                  <c:v>39470.812314815012</c:v>
                </c:pt>
                <c:pt idx="116">
                  <c:v>39470.854247685202</c:v>
                </c:pt>
                <c:pt idx="117">
                  <c:v>39470.895810185182</c:v>
                </c:pt>
                <c:pt idx="118">
                  <c:v>39470.937210648211</c:v>
                </c:pt>
                <c:pt idx="119">
                  <c:v>39470.979027777779</c:v>
                </c:pt>
                <c:pt idx="120">
                  <c:v>39471.020891203705</c:v>
                </c:pt>
                <c:pt idx="121">
                  <c:v>39471.062488425923</c:v>
                </c:pt>
                <c:pt idx="122">
                  <c:v>39471.104062499995</c:v>
                </c:pt>
                <c:pt idx="123">
                  <c:v>39471.145555555559</c:v>
                </c:pt>
                <c:pt idx="124">
                  <c:v>39471.187245370369</c:v>
                </c:pt>
                <c:pt idx="125">
                  <c:v>39471.229155092595</c:v>
                </c:pt>
                <c:pt idx="126">
                  <c:v>39471.27071759259</c:v>
                </c:pt>
                <c:pt idx="127">
                  <c:v>39471.312881944643</c:v>
                </c:pt>
                <c:pt idx="128">
                  <c:v>39471.354479166926</c:v>
                </c:pt>
                <c:pt idx="129">
                  <c:v>39471.396064814806</c:v>
                </c:pt>
                <c:pt idx="130">
                  <c:v>39471.437372685185</c:v>
                </c:pt>
                <c:pt idx="131">
                  <c:v>39471.479155092602</c:v>
                </c:pt>
                <c:pt idx="132">
                  <c:v>39471.520787036985</c:v>
                </c:pt>
                <c:pt idx="133">
                  <c:v>39471.562488425923</c:v>
                </c:pt>
                <c:pt idx="134">
                  <c:v>39471.604305555556</c:v>
                </c:pt>
                <c:pt idx="135">
                  <c:v>39471.645914351851</c:v>
                </c:pt>
                <c:pt idx="136">
                  <c:v>39471.687430555554</c:v>
                </c:pt>
                <c:pt idx="137">
                  <c:v>39471.729166666242</c:v>
                </c:pt>
                <c:pt idx="138">
                  <c:v>39471.770578703705</c:v>
                </c:pt>
                <c:pt idx="139">
                  <c:v>39471.812488426222</c:v>
                </c:pt>
                <c:pt idx="140">
                  <c:v>39471.854293981603</c:v>
                </c:pt>
                <c:pt idx="141">
                  <c:v>39471.896030092612</c:v>
                </c:pt>
                <c:pt idx="142">
                  <c:v>39471.937662037024</c:v>
                </c:pt>
                <c:pt idx="143">
                  <c:v>39471.979305555556</c:v>
                </c:pt>
                <c:pt idx="144">
                  <c:v>39472.020960648151</c:v>
                </c:pt>
                <c:pt idx="145">
                  <c:v>39472.062337962961</c:v>
                </c:pt>
                <c:pt idx="146">
                  <c:v>39472.104155092602</c:v>
                </c:pt>
                <c:pt idx="147">
                  <c:v>39472.145694444611</c:v>
                </c:pt>
                <c:pt idx="148">
                  <c:v>39472.187256944613</c:v>
                </c:pt>
                <c:pt idx="149">
                  <c:v>39472.229004629575</c:v>
                </c:pt>
                <c:pt idx="150">
                  <c:v>39472.270844907405</c:v>
                </c:pt>
                <c:pt idx="151">
                  <c:v>39472.312337963012</c:v>
                </c:pt>
                <c:pt idx="152">
                  <c:v>39472.353842592602</c:v>
                </c:pt>
                <c:pt idx="153">
                  <c:v>39472.395578703705</c:v>
                </c:pt>
                <c:pt idx="154">
                  <c:v>39472.437094907407</c:v>
                </c:pt>
                <c:pt idx="155">
                  <c:v>39472.479062499995</c:v>
                </c:pt>
                <c:pt idx="156">
                  <c:v>39472.520787036985</c:v>
                </c:pt>
                <c:pt idx="157">
                  <c:v>39472.562268518515</c:v>
                </c:pt>
                <c:pt idx="158">
                  <c:v>39472.586863426244</c:v>
                </c:pt>
                <c:pt idx="159">
                  <c:v>39472.653055555558</c:v>
                </c:pt>
                <c:pt idx="160">
                  <c:v>39472.687303240738</c:v>
                </c:pt>
                <c:pt idx="161">
                  <c:v>39472.729247684976</c:v>
                </c:pt>
                <c:pt idx="162">
                  <c:v>39472.771064814493</c:v>
                </c:pt>
                <c:pt idx="163">
                  <c:v>39472.812523148576</c:v>
                </c:pt>
                <c:pt idx="164">
                  <c:v>39472.854085648243</c:v>
                </c:pt>
                <c:pt idx="165">
                  <c:v>39472.896041666594</c:v>
                </c:pt>
                <c:pt idx="166">
                  <c:v>39472.937777777777</c:v>
                </c:pt>
                <c:pt idx="167">
                  <c:v>39472.979178240741</c:v>
                </c:pt>
                <c:pt idx="168">
                  <c:v>39473.020868055559</c:v>
                </c:pt>
                <c:pt idx="169">
                  <c:v>39473.062314814815</c:v>
                </c:pt>
                <c:pt idx="170">
                  <c:v>39473.104097222233</c:v>
                </c:pt>
                <c:pt idx="171">
                  <c:v>39473.145868055559</c:v>
                </c:pt>
                <c:pt idx="172">
                  <c:v>39473.187696759254</c:v>
                </c:pt>
                <c:pt idx="173">
                  <c:v>39473.229351851514</c:v>
                </c:pt>
                <c:pt idx="174">
                  <c:v>39473.270856481482</c:v>
                </c:pt>
                <c:pt idx="175">
                  <c:v>39473.312719907612</c:v>
                </c:pt>
                <c:pt idx="176">
                  <c:v>39473.354178241119</c:v>
                </c:pt>
                <c:pt idx="177">
                  <c:v>39473.395740740576</c:v>
                </c:pt>
                <c:pt idx="178">
                  <c:v>39473.437673610984</c:v>
                </c:pt>
                <c:pt idx="179">
                  <c:v>39473.479409722226</c:v>
                </c:pt>
                <c:pt idx="180">
                  <c:v>39473.520983796276</c:v>
                </c:pt>
                <c:pt idx="181">
                  <c:v>39473.562407407408</c:v>
                </c:pt>
                <c:pt idx="182">
                  <c:v>39473.604062499995</c:v>
                </c:pt>
                <c:pt idx="183">
                  <c:v>39473.645671296297</c:v>
                </c:pt>
                <c:pt idx="184">
                  <c:v>39473.687233796343</c:v>
                </c:pt>
                <c:pt idx="185">
                  <c:v>39473.729097222225</c:v>
                </c:pt>
                <c:pt idx="186">
                  <c:v>39473.770972222221</c:v>
                </c:pt>
                <c:pt idx="187">
                  <c:v>39473.812523148576</c:v>
                </c:pt>
                <c:pt idx="188">
                  <c:v>39473.85396990741</c:v>
                </c:pt>
                <c:pt idx="189">
                  <c:v>39473.895775462966</c:v>
                </c:pt>
                <c:pt idx="190">
                  <c:v>39473.937418981484</c:v>
                </c:pt>
                <c:pt idx="191">
                  <c:v>39473.979108796295</c:v>
                </c:pt>
                <c:pt idx="192">
                  <c:v>39474.021006944444</c:v>
                </c:pt>
                <c:pt idx="193">
                  <c:v>39474.062407407408</c:v>
                </c:pt>
                <c:pt idx="194">
                  <c:v>39474.104039351849</c:v>
                </c:pt>
                <c:pt idx="195">
                  <c:v>39474.146018518542</c:v>
                </c:pt>
                <c:pt idx="196">
                  <c:v>39474.187615740739</c:v>
                </c:pt>
                <c:pt idx="197">
                  <c:v>39474.229212962964</c:v>
                </c:pt>
                <c:pt idx="198">
                  <c:v>39474.271041666347</c:v>
                </c:pt>
                <c:pt idx="199">
                  <c:v>39474.312581018603</c:v>
                </c:pt>
                <c:pt idx="200">
                  <c:v>39474.354166666664</c:v>
                </c:pt>
                <c:pt idx="201">
                  <c:v>39474.395868055559</c:v>
                </c:pt>
                <c:pt idx="202">
                  <c:v>39474.437546296343</c:v>
                </c:pt>
                <c:pt idx="203">
                  <c:v>39474.479120370372</c:v>
                </c:pt>
                <c:pt idx="204">
                  <c:v>39474.52071759259</c:v>
                </c:pt>
                <c:pt idx="205">
                  <c:v>39474.562280092592</c:v>
                </c:pt>
                <c:pt idx="206">
                  <c:v>39474.60423611111</c:v>
                </c:pt>
                <c:pt idx="207">
                  <c:v>39474.645983796276</c:v>
                </c:pt>
                <c:pt idx="208">
                  <c:v>39474.687349537024</c:v>
                </c:pt>
                <c:pt idx="209">
                  <c:v>39474.729016203586</c:v>
                </c:pt>
                <c:pt idx="210">
                  <c:v>39474.770937500005</c:v>
                </c:pt>
                <c:pt idx="211">
                  <c:v>39474.812615741052</c:v>
                </c:pt>
                <c:pt idx="212">
                  <c:v>39474.854293981603</c:v>
                </c:pt>
                <c:pt idx="213">
                  <c:v>39474.895902777775</c:v>
                </c:pt>
                <c:pt idx="214">
                  <c:v>39474.937349537024</c:v>
                </c:pt>
                <c:pt idx="215">
                  <c:v>39474.979120370372</c:v>
                </c:pt>
              </c:numCache>
            </c:numRef>
          </c:xVal>
          <c:yVal>
            <c:numRef>
              <c:f>english!$D$4:$D$219</c:f>
              <c:numCache>
                <c:formatCode>General</c:formatCode>
                <c:ptCount val="216"/>
                <c:pt idx="0">
                  <c:v>0</c:v>
                </c:pt>
                <c:pt idx="1">
                  <c:v>0</c:v>
                </c:pt>
                <c:pt idx="2">
                  <c:v>2.0000000000042212E-4</c:v>
                </c:pt>
                <c:pt idx="3">
                  <c:v>2.0000000000042212E-4</c:v>
                </c:pt>
                <c:pt idx="4">
                  <c:v>3.0000000000019193E-4</c:v>
                </c:pt>
                <c:pt idx="5">
                  <c:v>5.0000000000061237E-4</c:v>
                </c:pt>
                <c:pt idx="6">
                  <c:v>7.000000000001494E-4</c:v>
                </c:pt>
                <c:pt idx="7">
                  <c:v>7.000000000001494E-4</c:v>
                </c:pt>
                <c:pt idx="8">
                  <c:v>6.000000000003831E-4</c:v>
                </c:pt>
                <c:pt idx="9">
                  <c:v>7.000000000001494E-4</c:v>
                </c:pt>
                <c:pt idx="10">
                  <c:v>7.000000000001494E-4</c:v>
                </c:pt>
                <c:pt idx="11">
                  <c:v>7.000000000001494E-4</c:v>
                </c:pt>
                <c:pt idx="12">
                  <c:v>6.000000000003831E-4</c:v>
                </c:pt>
                <c:pt idx="13">
                  <c:v>5.0000000000061237E-4</c:v>
                </c:pt>
                <c:pt idx="14">
                  <c:v>5.0000000000061237E-4</c:v>
                </c:pt>
                <c:pt idx="15">
                  <c:v>5.0000000000061237E-4</c:v>
                </c:pt>
                <c:pt idx="16">
                  <c:v>7.000000000001494E-4</c:v>
                </c:pt>
                <c:pt idx="17">
                  <c:v>9.0000000000057493E-4</c:v>
                </c:pt>
                <c:pt idx="18">
                  <c:v>1.2000000000007625E-3</c:v>
                </c:pt>
                <c:pt idx="19">
                  <c:v>9.0000000000057493E-4</c:v>
                </c:pt>
                <c:pt idx="20">
                  <c:v>1.0000000000003361E-3</c:v>
                </c:pt>
                <c:pt idx="21">
                  <c:v>1.3000000000005325E-3</c:v>
                </c:pt>
                <c:pt idx="22">
                  <c:v>1.2000000000007625E-3</c:v>
                </c:pt>
                <c:pt idx="23">
                  <c:v>1.3000000000005325E-3</c:v>
                </c:pt>
                <c:pt idx="24">
                  <c:v>1.4000000000002925E-3</c:v>
                </c:pt>
                <c:pt idx="25">
                  <c:v>1.5000000000000605E-3</c:v>
                </c:pt>
                <c:pt idx="26">
                  <c:v>1.7000000000004822E-3</c:v>
                </c:pt>
                <c:pt idx="27">
                  <c:v>1.8000000000002586E-3</c:v>
                </c:pt>
                <c:pt idx="28">
                  <c:v>2.0000000000006692E-3</c:v>
                </c:pt>
                <c:pt idx="29">
                  <c:v>2.1000000000004535E-3</c:v>
                </c:pt>
                <c:pt idx="30">
                  <c:v>2.2000000000002144E-3</c:v>
                </c:pt>
                <c:pt idx="31">
                  <c:v>1.9000000000000262E-3</c:v>
                </c:pt>
                <c:pt idx="32">
                  <c:v>1.9000000000000262E-3</c:v>
                </c:pt>
                <c:pt idx="33">
                  <c:v>1.9000000000000262E-3</c:v>
                </c:pt>
                <c:pt idx="34">
                  <c:v>1.8000000000002586E-3</c:v>
                </c:pt>
                <c:pt idx="35">
                  <c:v>1.8000000000002586E-3</c:v>
                </c:pt>
                <c:pt idx="36">
                  <c:v>1.5000000000000605E-3</c:v>
                </c:pt>
                <c:pt idx="37">
                  <c:v>1.2000000000007625E-3</c:v>
                </c:pt>
                <c:pt idx="38">
                  <c:v>1.0000000000003361E-3</c:v>
                </c:pt>
                <c:pt idx="39">
                  <c:v>1.0000000000003361E-3</c:v>
                </c:pt>
                <c:pt idx="40">
                  <c:v>1.3000000000005325E-3</c:v>
                </c:pt>
                <c:pt idx="41">
                  <c:v>1.5000000000000605E-3</c:v>
                </c:pt>
                <c:pt idx="42">
                  <c:v>1.7000000000004822E-3</c:v>
                </c:pt>
                <c:pt idx="43">
                  <c:v>1.9000000000000262E-3</c:v>
                </c:pt>
                <c:pt idx="44">
                  <c:v>1.9000000000000262E-3</c:v>
                </c:pt>
                <c:pt idx="45">
                  <c:v>2.1000000000004535E-3</c:v>
                </c:pt>
                <c:pt idx="46">
                  <c:v>2.1000000000004535E-3</c:v>
                </c:pt>
                <c:pt idx="47">
                  <c:v>1.9000000000000262E-3</c:v>
                </c:pt>
                <c:pt idx="48">
                  <c:v>1.9000000000000262E-3</c:v>
                </c:pt>
                <c:pt idx="49">
                  <c:v>2.0000000000006692E-3</c:v>
                </c:pt>
                <c:pt idx="50">
                  <c:v>2.1000000000004535E-3</c:v>
                </c:pt>
                <c:pt idx="51">
                  <c:v>2.1000000000004535E-3</c:v>
                </c:pt>
                <c:pt idx="52">
                  <c:v>2.1000000000004535E-3</c:v>
                </c:pt>
                <c:pt idx="53">
                  <c:v>2.2999999999999692E-3</c:v>
                </c:pt>
                <c:pt idx="54">
                  <c:v>2.4000000000006252E-3</c:v>
                </c:pt>
                <c:pt idx="55">
                  <c:v>2.5000000000004116E-3</c:v>
                </c:pt>
                <c:pt idx="56">
                  <c:v>2.2000000000002144E-3</c:v>
                </c:pt>
                <c:pt idx="57">
                  <c:v>1.7000000000004822E-3</c:v>
                </c:pt>
                <c:pt idx="58">
                  <c:v>1.4000000000002925E-3</c:v>
                </c:pt>
                <c:pt idx="59">
                  <c:v>7.000000000001494E-4</c:v>
                </c:pt>
                <c:pt idx="60">
                  <c:v>7.000000000001494E-4</c:v>
                </c:pt>
                <c:pt idx="61">
                  <c:v>7.9999999999992154E-4</c:v>
                </c:pt>
                <c:pt idx="62">
                  <c:v>1.0000000000003361E-3</c:v>
                </c:pt>
                <c:pt idx="63">
                  <c:v>1.1000000000001065E-3</c:v>
                </c:pt>
                <c:pt idx="64">
                  <c:v>7.9999999999992154E-4</c:v>
                </c:pt>
                <c:pt idx="65">
                  <c:v>7.9999999999992154E-4</c:v>
                </c:pt>
                <c:pt idx="66">
                  <c:v>1.4000000000002925E-3</c:v>
                </c:pt>
                <c:pt idx="67">
                  <c:v>1.3000000000005325E-3</c:v>
                </c:pt>
                <c:pt idx="68">
                  <c:v>1.3000000000005325E-3</c:v>
                </c:pt>
                <c:pt idx="69">
                  <c:v>5.0000000000061237E-4</c:v>
                </c:pt>
                <c:pt idx="70">
                  <c:v>1.3000000000005325E-3</c:v>
                </c:pt>
                <c:pt idx="71">
                  <c:v>1.1000000000001065E-3</c:v>
                </c:pt>
                <c:pt idx="72">
                  <c:v>9.0000000000057493E-4</c:v>
                </c:pt>
                <c:pt idx="73">
                  <c:v>1.0000000000003361E-3</c:v>
                </c:pt>
                <c:pt idx="74">
                  <c:v>7.9999999999992154E-4</c:v>
                </c:pt>
                <c:pt idx="75">
                  <c:v>7.000000000001494E-4</c:v>
                </c:pt>
                <c:pt idx="76">
                  <c:v>7.9999999999992154E-4</c:v>
                </c:pt>
                <c:pt idx="77">
                  <c:v>7.000000000001494E-4</c:v>
                </c:pt>
                <c:pt idx="78">
                  <c:v>9.0000000000057493E-4</c:v>
                </c:pt>
                <c:pt idx="79">
                  <c:v>1.1000000000001065E-3</c:v>
                </c:pt>
                <c:pt idx="80">
                  <c:v>2.600000000000166E-3</c:v>
                </c:pt>
                <c:pt idx="81">
                  <c:v>2.600000000000166E-3</c:v>
                </c:pt>
                <c:pt idx="82">
                  <c:v>2.2000000000002144E-3</c:v>
                </c:pt>
                <c:pt idx="83">
                  <c:v>1.9000000000000262E-3</c:v>
                </c:pt>
                <c:pt idx="84">
                  <c:v>2.4000000000006252E-3</c:v>
                </c:pt>
                <c:pt idx="85">
                  <c:v>2.4000000000006252E-3</c:v>
                </c:pt>
                <c:pt idx="86">
                  <c:v>1.9000000000000262E-3</c:v>
                </c:pt>
                <c:pt idx="87">
                  <c:v>2.0000000000006692E-3</c:v>
                </c:pt>
                <c:pt idx="88">
                  <c:v>1.9000000000000262E-3</c:v>
                </c:pt>
                <c:pt idx="89">
                  <c:v>1.6000000000007271E-3</c:v>
                </c:pt>
                <c:pt idx="90">
                  <c:v>1.9000000000000262E-3</c:v>
                </c:pt>
                <c:pt idx="91">
                  <c:v>2.2999999999999692E-3</c:v>
                </c:pt>
                <c:pt idx="92">
                  <c:v>2.5000000000004116E-3</c:v>
                </c:pt>
                <c:pt idx="93">
                  <c:v>2.6999999999999251E-3</c:v>
                </c:pt>
                <c:pt idx="94">
                  <c:v>2.600000000000166E-3</c:v>
                </c:pt>
                <c:pt idx="95">
                  <c:v>2.2999999999999692E-3</c:v>
                </c:pt>
                <c:pt idx="96">
                  <c:v>2.1000000000004535E-3</c:v>
                </c:pt>
                <c:pt idx="97">
                  <c:v>2.0000000000006692E-3</c:v>
                </c:pt>
                <c:pt idx="98">
                  <c:v>2.0000000000006692E-3</c:v>
                </c:pt>
                <c:pt idx="99">
                  <c:v>2.2000000000002144E-3</c:v>
                </c:pt>
                <c:pt idx="100">
                  <c:v>2.5000000000004116E-3</c:v>
                </c:pt>
                <c:pt idx="101">
                  <c:v>2.6999999999999251E-3</c:v>
                </c:pt>
                <c:pt idx="102">
                  <c:v>3.0000000000001237E-3</c:v>
                </c:pt>
                <c:pt idx="103">
                  <c:v>2.6999999999999251E-3</c:v>
                </c:pt>
                <c:pt idx="104">
                  <c:v>2.4000000000006252E-3</c:v>
                </c:pt>
                <c:pt idx="105">
                  <c:v>2.0000000000006692E-3</c:v>
                </c:pt>
                <c:pt idx="106">
                  <c:v>1.8000000000002586E-3</c:v>
                </c:pt>
                <c:pt idx="107">
                  <c:v>1.6000000000007271E-3</c:v>
                </c:pt>
                <c:pt idx="108">
                  <c:v>1.5000000000000605E-3</c:v>
                </c:pt>
                <c:pt idx="109">
                  <c:v>1.7000000000004822E-3</c:v>
                </c:pt>
                <c:pt idx="110">
                  <c:v>2.0000000000006692E-3</c:v>
                </c:pt>
                <c:pt idx="111">
                  <c:v>2.1000000000004535E-3</c:v>
                </c:pt>
                <c:pt idx="112">
                  <c:v>2.1000000000004535E-3</c:v>
                </c:pt>
                <c:pt idx="113">
                  <c:v>2.2999999999999692E-3</c:v>
                </c:pt>
                <c:pt idx="114">
                  <c:v>2.6999999999999251E-3</c:v>
                </c:pt>
                <c:pt idx="115">
                  <c:v>3.0000000000001237E-3</c:v>
                </c:pt>
                <c:pt idx="116">
                  <c:v>3.2000000000005631E-3</c:v>
                </c:pt>
                <c:pt idx="117">
                  <c:v>3.3000000000003257E-3</c:v>
                </c:pt>
                <c:pt idx="118">
                  <c:v>3.4000000000000757E-3</c:v>
                </c:pt>
                <c:pt idx="119">
                  <c:v>3.2000000000005631E-3</c:v>
                </c:pt>
                <c:pt idx="120">
                  <c:v>3.4000000000000757E-3</c:v>
                </c:pt>
                <c:pt idx="121">
                  <c:v>3.4000000000000757E-3</c:v>
                </c:pt>
                <c:pt idx="122">
                  <c:v>3.6000000000005195E-3</c:v>
                </c:pt>
                <c:pt idx="123">
                  <c:v>3.7000000000002812E-3</c:v>
                </c:pt>
                <c:pt idx="124">
                  <c:v>3.8000000000000299E-3</c:v>
                </c:pt>
                <c:pt idx="125">
                  <c:v>3.8000000000000299E-3</c:v>
                </c:pt>
                <c:pt idx="126">
                  <c:v>3.9000000000006855E-3</c:v>
                </c:pt>
                <c:pt idx="127">
                  <c:v>4.0000000000004494E-3</c:v>
                </c:pt>
                <c:pt idx="128">
                  <c:v>3.9000000000006855E-3</c:v>
                </c:pt>
                <c:pt idx="129">
                  <c:v>3.8000000000000299E-3</c:v>
                </c:pt>
                <c:pt idx="130">
                  <c:v>3.50000000000073E-3</c:v>
                </c:pt>
                <c:pt idx="131">
                  <c:v>3.1000000000007753E-3</c:v>
                </c:pt>
                <c:pt idx="132">
                  <c:v>2.600000000000166E-3</c:v>
                </c:pt>
                <c:pt idx="133">
                  <c:v>2.2999999999999692E-3</c:v>
                </c:pt>
                <c:pt idx="134">
                  <c:v>2.1000000000004535E-3</c:v>
                </c:pt>
                <c:pt idx="135">
                  <c:v>1.9000000000000262E-3</c:v>
                </c:pt>
                <c:pt idx="136">
                  <c:v>2.1000000000004535E-3</c:v>
                </c:pt>
                <c:pt idx="137">
                  <c:v>2.2999999999999692E-3</c:v>
                </c:pt>
                <c:pt idx="138">
                  <c:v>2.6999999999999251E-3</c:v>
                </c:pt>
                <c:pt idx="139">
                  <c:v>3.1000000000007753E-3</c:v>
                </c:pt>
                <c:pt idx="140">
                  <c:v>3.1000000000007753E-3</c:v>
                </c:pt>
                <c:pt idx="141">
                  <c:v>3.2000000000005631E-3</c:v>
                </c:pt>
                <c:pt idx="142">
                  <c:v>3.2000000000005631E-3</c:v>
                </c:pt>
                <c:pt idx="143">
                  <c:v>3.4000000000000757E-3</c:v>
                </c:pt>
                <c:pt idx="144">
                  <c:v>3.4000000000000757E-3</c:v>
                </c:pt>
                <c:pt idx="145">
                  <c:v>3.4000000000000757E-3</c:v>
                </c:pt>
                <c:pt idx="146">
                  <c:v>3.4000000000000757E-3</c:v>
                </c:pt>
                <c:pt idx="147">
                  <c:v>3.6000000000005195E-3</c:v>
                </c:pt>
                <c:pt idx="148">
                  <c:v>3.50000000000073E-3</c:v>
                </c:pt>
                <c:pt idx="149">
                  <c:v>3.50000000000073E-3</c:v>
                </c:pt>
                <c:pt idx="150">
                  <c:v>3.50000000000073E-3</c:v>
                </c:pt>
                <c:pt idx="151">
                  <c:v>3.50000000000073E-3</c:v>
                </c:pt>
                <c:pt idx="152">
                  <c:v>3.3000000000003257E-3</c:v>
                </c:pt>
                <c:pt idx="153">
                  <c:v>3.1000000000007753E-3</c:v>
                </c:pt>
                <c:pt idx="154">
                  <c:v>3.0000000000001237E-3</c:v>
                </c:pt>
                <c:pt idx="155">
                  <c:v>2.600000000000166E-3</c:v>
                </c:pt>
                <c:pt idx="156">
                  <c:v>2.600000000000166E-3</c:v>
                </c:pt>
                <c:pt idx="157">
                  <c:v>2.5000000000004116E-3</c:v>
                </c:pt>
                <c:pt idx="158">
                  <c:v>2.5000000000004116E-3</c:v>
                </c:pt>
                <c:pt idx="159">
                  <c:v>1.5000000000000605E-3</c:v>
                </c:pt>
                <c:pt idx="160">
                  <c:v>2.600000000000166E-3</c:v>
                </c:pt>
                <c:pt idx="161">
                  <c:v>3.3000000000003257E-3</c:v>
                </c:pt>
                <c:pt idx="162">
                  <c:v>3.8000000000000299E-3</c:v>
                </c:pt>
                <c:pt idx="163">
                  <c:v>4.1000000000002163E-3</c:v>
                </c:pt>
                <c:pt idx="164">
                  <c:v>4.1999999999999824E-3</c:v>
                </c:pt>
                <c:pt idx="165">
                  <c:v>4.5000000000001992E-3</c:v>
                </c:pt>
                <c:pt idx="166">
                  <c:v>4.5999999999999592E-3</c:v>
                </c:pt>
                <c:pt idx="167">
                  <c:v>4.800000000000383E-3</c:v>
                </c:pt>
                <c:pt idx="168">
                  <c:v>4.9000000000001794E-3</c:v>
                </c:pt>
                <c:pt idx="169">
                  <c:v>5.0000000000007833E-3</c:v>
                </c:pt>
                <c:pt idx="170">
                  <c:v>5.0000000000007833E-3</c:v>
                </c:pt>
                <c:pt idx="171">
                  <c:v>4.9000000000001794E-3</c:v>
                </c:pt>
                <c:pt idx="172">
                  <c:v>4.9000000000001794E-3</c:v>
                </c:pt>
                <c:pt idx="173">
                  <c:v>4.9000000000001794E-3</c:v>
                </c:pt>
                <c:pt idx="174">
                  <c:v>4.9000000000001794E-3</c:v>
                </c:pt>
                <c:pt idx="175">
                  <c:v>5.1000000000005494E-3</c:v>
                </c:pt>
                <c:pt idx="176">
                  <c:v>5.0000000000007833E-3</c:v>
                </c:pt>
                <c:pt idx="177">
                  <c:v>5.1000000000005494E-3</c:v>
                </c:pt>
                <c:pt idx="178">
                  <c:v>5.1000000000005494E-3</c:v>
                </c:pt>
                <c:pt idx="179">
                  <c:v>5.0000000000007833E-3</c:v>
                </c:pt>
                <c:pt idx="180">
                  <c:v>4.9000000000001794E-3</c:v>
                </c:pt>
                <c:pt idx="181">
                  <c:v>4.800000000000383E-3</c:v>
                </c:pt>
                <c:pt idx="182">
                  <c:v>4.9000000000001794E-3</c:v>
                </c:pt>
                <c:pt idx="183">
                  <c:v>4.9000000000001794E-3</c:v>
                </c:pt>
                <c:pt idx="184">
                  <c:v>4.0000000000004494E-3</c:v>
                </c:pt>
                <c:pt idx="185">
                  <c:v>4.800000000000383E-3</c:v>
                </c:pt>
                <c:pt idx="186">
                  <c:v>5.1000000000005494E-3</c:v>
                </c:pt>
                <c:pt idx="187">
                  <c:v>5.3000000000000824E-3</c:v>
                </c:pt>
                <c:pt idx="188">
                  <c:v>5.5000000000005201E-3</c:v>
                </c:pt>
                <c:pt idx="189">
                  <c:v>5.6000000000002801E-3</c:v>
                </c:pt>
                <c:pt idx="190">
                  <c:v>5.8000000000007082E-3</c:v>
                </c:pt>
                <c:pt idx="191">
                  <c:v>6.000000000000243E-3</c:v>
                </c:pt>
                <c:pt idx="192">
                  <c:v>6.1000000000000082E-3</c:v>
                </c:pt>
                <c:pt idx="193">
                  <c:v>6.4000000000002302E-3</c:v>
                </c:pt>
                <c:pt idx="194">
                  <c:v>6.4000000000002302E-3</c:v>
                </c:pt>
                <c:pt idx="195">
                  <c:v>6.4000000000002302E-3</c:v>
                </c:pt>
                <c:pt idx="196">
                  <c:v>6.4999999999999988E-3</c:v>
                </c:pt>
                <c:pt idx="197">
                  <c:v>6.700000000000414E-3</c:v>
                </c:pt>
                <c:pt idx="198">
                  <c:v>6.700000000000414E-3</c:v>
                </c:pt>
                <c:pt idx="199">
                  <c:v>6.700000000000414E-3</c:v>
                </c:pt>
                <c:pt idx="200">
                  <c:v>6.6000000000006219E-3</c:v>
                </c:pt>
                <c:pt idx="201">
                  <c:v>6.6000000000006219E-3</c:v>
                </c:pt>
                <c:pt idx="202">
                  <c:v>6.700000000000414E-3</c:v>
                </c:pt>
                <c:pt idx="203">
                  <c:v>6.4999999999999988E-3</c:v>
                </c:pt>
                <c:pt idx="204">
                  <c:v>6.6000000000006219E-3</c:v>
                </c:pt>
                <c:pt idx="205">
                  <c:v>6.4000000000002302E-3</c:v>
                </c:pt>
                <c:pt idx="206">
                  <c:v>6.3000000000004233E-3</c:v>
                </c:pt>
                <c:pt idx="207">
                  <c:v>6.2000000000006989E-3</c:v>
                </c:pt>
                <c:pt idx="208">
                  <c:v>6.1000000000000082E-3</c:v>
                </c:pt>
                <c:pt idx="209">
                  <c:v>5.900000000000483E-3</c:v>
                </c:pt>
                <c:pt idx="210">
                  <c:v>5.900000000000483E-3</c:v>
                </c:pt>
                <c:pt idx="211">
                  <c:v>6.1000000000000082E-3</c:v>
                </c:pt>
                <c:pt idx="212">
                  <c:v>6.000000000000243E-3</c:v>
                </c:pt>
                <c:pt idx="213">
                  <c:v>6.2000000000006989E-3</c:v>
                </c:pt>
                <c:pt idx="214">
                  <c:v>6.3000000000004233E-3</c:v>
                </c:pt>
                <c:pt idx="215">
                  <c:v>6.4000000000002302E-3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55264"/>
        <c:axId val="73773824"/>
      </c:scatterChart>
      <c:valAx>
        <c:axId val="73755264"/>
        <c:scaling>
          <c:orientation val="minMax"/>
          <c:max val="39476"/>
          <c:min val="39465.5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700"/>
                  <a:t>Date</a:t>
                </a:r>
              </a:p>
            </c:rich>
          </c:tx>
          <c:layout>
            <c:manualLayout>
              <c:xMode val="edge"/>
              <c:yMode val="edge"/>
              <c:x val="0.88146442551231519"/>
              <c:y val="0.73879933359490224"/>
            </c:manualLayout>
          </c:layout>
          <c:overlay val="0"/>
        </c:title>
        <c:numFmt formatCode="dd/mm/yy;@" sourceLinked="0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73773824"/>
        <c:crosses val="autoZero"/>
        <c:crossBetween val="midCat"/>
        <c:majorUnit val="3"/>
        <c:minorUnit val="3"/>
      </c:valAx>
      <c:valAx>
        <c:axId val="737738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700"/>
                </a:pPr>
                <a:r>
                  <a:rPr lang="en-US" sz="700"/>
                  <a:t>HLS readings (mm)</a:t>
                </a:r>
              </a:p>
            </c:rich>
          </c:tx>
          <c:layout>
            <c:manualLayout>
              <c:xMode val="edge"/>
              <c:yMode val="edge"/>
              <c:x val="1.2872556253977436E-4"/>
              <c:y val="4.8499735598655822E-2"/>
            </c:manualLayout>
          </c:layout>
          <c:overlay val="0"/>
        </c:title>
        <c:numFmt formatCode="#,##0.00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3755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2383362855604558E-2"/>
          <c:y val="0.86922170998055293"/>
          <c:w val="0.96368047337278795"/>
          <c:h val="0.1005128817472097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7CA687-5B81-48F7-B5B3-E1D5BF371678}" type="datetimeFigureOut">
              <a:rPr lang="fr-FR"/>
              <a:pPr>
                <a:defRPr/>
              </a:pPr>
              <a:t>17/09/2010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A4C2AB-BCBF-4C82-B977-0139066CE37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4C2AB-BCBF-4C82-B977-0139066CE376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4C2AB-BCBF-4C82-B977-0139066CE376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270892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289478"/>
            <a:ext cx="7315200" cy="144457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270892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289478"/>
            <a:ext cx="228600" cy="144457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47045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365104"/>
            <a:ext cx="6858000" cy="1292746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591E-252F-441B-A973-ADE1A0F7A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3" name="Picture 11" descr="https://espace.cern.ch/majones/PhotosImages/logo-SU-7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155" y="4365104"/>
            <a:ext cx="651346" cy="644454"/>
          </a:xfrm>
          <a:prstGeom prst="rect">
            <a:avLst/>
          </a:prstGeom>
          <a:noFill/>
        </p:spPr>
      </p:pic>
      <p:pic>
        <p:nvPicPr>
          <p:cNvPr id="79873" name="Picture 1" descr="header5[1]"/>
          <p:cNvPicPr>
            <a:picLocks noChangeAspect="1" noChangeArrowheads="1"/>
          </p:cNvPicPr>
          <p:nvPr userDrawn="1"/>
        </p:nvPicPr>
        <p:blipFill>
          <a:blip r:embed="rId3" cstate="print"/>
          <a:srcRect r="81516"/>
          <a:stretch>
            <a:fillRect/>
          </a:stretch>
        </p:blipFill>
        <p:spPr bwMode="auto">
          <a:xfrm rot="16200000">
            <a:off x="969662" y="2991961"/>
            <a:ext cx="1152126" cy="7239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8AF5-DE72-4F2B-A1F4-0C1BDCC8618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1" name="Picture 1" descr="header5[1]"/>
          <p:cNvPicPr>
            <a:picLocks noChangeAspect="1" noChangeArrowheads="1"/>
          </p:cNvPicPr>
          <p:nvPr userDrawn="1"/>
        </p:nvPicPr>
        <p:blipFill>
          <a:blip r:embed="rId2" cstate="print"/>
          <a:srcRect r="81516" b="36003"/>
          <a:stretch>
            <a:fillRect/>
          </a:stretch>
        </p:blipFill>
        <p:spPr bwMode="auto">
          <a:xfrm>
            <a:off x="2123730" y="6309320"/>
            <a:ext cx="1152126" cy="463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90600"/>
          </a:xfrm>
        </p:spPr>
        <p:txBody>
          <a:bodyPr/>
          <a:lstStyle/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9DA8-AF99-4A46-821B-59AE89D0AB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algn="r"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A45E-ED4C-4795-BD5C-E7570003C48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7114-27CA-4BD2-AD0D-E12EF38D464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FF5F-4A07-43E2-B761-14F46063D0F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2299-B85B-4023-87F2-BBA2EFE114E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7" name="Picture 11" descr="https://espace.cern.ch/majones/PhotosImages/logo-SU-7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496" y="214290"/>
            <a:ext cx="651346" cy="644454"/>
          </a:xfrm>
          <a:prstGeom prst="rect">
            <a:avLst/>
          </a:prstGeom>
          <a:noFill/>
        </p:spPr>
      </p:pic>
      <p:pic>
        <p:nvPicPr>
          <p:cNvPr id="9" name="Picture 1" descr="header5[1]"/>
          <p:cNvPicPr>
            <a:picLocks noChangeAspect="1" noChangeArrowheads="1"/>
          </p:cNvPicPr>
          <p:nvPr userDrawn="1"/>
        </p:nvPicPr>
        <p:blipFill>
          <a:blip r:embed="rId3" cstate="print"/>
          <a:srcRect r="81516" b="36003"/>
          <a:stretch>
            <a:fillRect/>
          </a:stretch>
        </p:blipFill>
        <p:spPr bwMode="auto">
          <a:xfrm>
            <a:off x="2123730" y="6309320"/>
            <a:ext cx="1152126" cy="463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1089-8A78-4F21-AF0D-D21A6101DE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3" name="Picture 1" descr="header5[1]"/>
          <p:cNvPicPr>
            <a:picLocks noChangeAspect="1" noChangeArrowheads="1"/>
          </p:cNvPicPr>
          <p:nvPr userDrawn="1"/>
        </p:nvPicPr>
        <p:blipFill>
          <a:blip r:embed="rId2" cstate="print"/>
          <a:srcRect r="81516" b="36003"/>
          <a:stretch>
            <a:fillRect/>
          </a:stretch>
        </p:blipFill>
        <p:spPr bwMode="auto">
          <a:xfrm>
            <a:off x="2123730" y="6309320"/>
            <a:ext cx="1152126" cy="463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 algn="r"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2CA1-4002-4036-B34F-664D7CE4D5B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2" name="Picture 1" descr="header5[1]"/>
          <p:cNvPicPr>
            <a:picLocks noChangeAspect="1" noChangeArrowheads="1"/>
          </p:cNvPicPr>
          <p:nvPr userDrawn="1"/>
        </p:nvPicPr>
        <p:blipFill>
          <a:blip r:embed="rId2" cstate="print"/>
          <a:srcRect r="81516" b="36003"/>
          <a:stretch>
            <a:fillRect/>
          </a:stretch>
        </p:blipFill>
        <p:spPr bwMode="auto">
          <a:xfrm>
            <a:off x="2123730" y="6309320"/>
            <a:ext cx="1152126" cy="463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60BA-9BB0-4FE6-8CDF-47B82C37C3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 algn="r"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E0B9E6D-4DA5-4377-8F9C-52D8BA463A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5" name="Picture 11" descr="https://espace.cern.ch/majones/PhotosImages/logo-SU-7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5496" y="214290"/>
            <a:ext cx="651346" cy="644454"/>
          </a:xfrm>
          <a:prstGeom prst="rect">
            <a:avLst/>
          </a:prstGeom>
          <a:noFill/>
        </p:spPr>
      </p:pic>
      <p:pic>
        <p:nvPicPr>
          <p:cNvPr id="11" name="Picture 1" descr="header5[1]"/>
          <p:cNvPicPr>
            <a:picLocks noChangeAspect="1" noChangeArrowheads="1"/>
          </p:cNvPicPr>
          <p:nvPr/>
        </p:nvPicPr>
        <p:blipFill>
          <a:blip r:embed="rId13" cstate="print"/>
          <a:srcRect r="81516" b="36003"/>
          <a:stretch>
            <a:fillRect/>
          </a:stretch>
        </p:blipFill>
        <p:spPr bwMode="auto">
          <a:xfrm>
            <a:off x="2123730" y="6309320"/>
            <a:ext cx="1152126" cy="463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694" r:id="rId9"/>
    <p:sldLayoutId id="2147483704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3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Latest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br>
              <a:rPr lang="fr-FR" dirty="0" smtClean="0"/>
            </a:br>
            <a:r>
              <a:rPr lang="fr-FR" dirty="0" smtClean="0"/>
              <a:t>CLIC </a:t>
            </a:r>
            <a:r>
              <a:rPr lang="fr-FR" dirty="0" err="1" smtClean="0"/>
              <a:t>Geodetic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Mark Jones, </a:t>
            </a:r>
            <a:r>
              <a:rPr lang="en-US" dirty="0" smtClean="0"/>
              <a:t>CERN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Sébastien</a:t>
            </a:r>
            <a:r>
              <a:rPr lang="en-US" dirty="0" smtClean="0"/>
              <a:t> Guillaume, ETH Zurich / CERN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Boerez</a:t>
            </a:r>
            <a:r>
              <a:rPr lang="en-US" dirty="0" smtClean="0"/>
              <a:t>, </a:t>
            </a:r>
            <a:r>
              <a:rPr lang="en-US" dirty="0" err="1" smtClean="0"/>
              <a:t>Université</a:t>
            </a:r>
            <a:r>
              <a:rPr lang="en-US" dirty="0" smtClean="0"/>
              <a:t> de Strasbourg / CERN 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Deflections of the Vertical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965" y="1412776"/>
            <a:ext cx="72914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of the Disturbing Potential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6"/>
            <a:ext cx="6750003" cy="44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539552" y="1196752"/>
          <a:ext cx="2247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8" name="Equation" r:id="rId4" imgW="1473200" imgH="469900" progId="Equation.3">
                  <p:embed/>
                </p:oleObj>
              </mc:Choice>
              <mc:Fallback>
                <p:oleObj name="Equation" r:id="rId4" imgW="1473200" imgH="469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2247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Confirm and improve measurement results</a:t>
            </a:r>
          </a:p>
          <a:p>
            <a:pPr lvl="1"/>
            <a:r>
              <a:rPr lang="en-US" dirty="0" smtClean="0"/>
              <a:t>Complementary </a:t>
            </a:r>
            <a:r>
              <a:rPr lang="en-US" dirty="0" err="1" smtClean="0"/>
              <a:t>astro</a:t>
            </a:r>
            <a:r>
              <a:rPr lang="en-US" dirty="0" smtClean="0"/>
              <a:t>-geodetic measurements</a:t>
            </a:r>
          </a:p>
          <a:p>
            <a:pPr lvl="1"/>
            <a:r>
              <a:rPr lang="en-US" dirty="0" smtClean="0"/>
              <a:t>Deeper analysis of gravimetric measurements</a:t>
            </a:r>
          </a:p>
          <a:p>
            <a:r>
              <a:rPr lang="en-US" dirty="0" smtClean="0"/>
              <a:t>Try to show what we should expect to find in the real gravity signal</a:t>
            </a:r>
          </a:p>
          <a:p>
            <a:pPr lvl="1"/>
            <a:r>
              <a:rPr lang="en-US" dirty="0" smtClean="0"/>
              <a:t>Improved mass models taking into account local geological and hydrological information</a:t>
            </a:r>
          </a:p>
          <a:p>
            <a:pPr lvl="1"/>
            <a:r>
              <a:rPr lang="en-US" dirty="0" smtClean="0"/>
              <a:t>Stochastic simulations of the gravity field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Tide Potential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Gravity potential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us now consider the Tidal Potential</a:t>
            </a:r>
          </a:p>
          <a:p>
            <a:pPr lvl="1"/>
            <a:r>
              <a:rPr lang="en-US" dirty="0" smtClean="0"/>
              <a:t>Caused by relative motions of different bodies in our solar system (mainly Sun and Moon)</a:t>
            </a:r>
          </a:p>
          <a:p>
            <a:pPr lvl="1"/>
            <a:r>
              <a:rPr lang="en-US" dirty="0" smtClean="0"/>
              <a:t>Different effect on different instruments</a:t>
            </a:r>
          </a:p>
          <a:p>
            <a:pPr lvl="1"/>
            <a:r>
              <a:rPr lang="en-US" dirty="0" smtClean="0"/>
              <a:t>Each type of instrument is </a:t>
            </a:r>
            <a:r>
              <a:rPr lang="en-US" dirty="0" err="1" smtClean="0"/>
              <a:t>modelled</a:t>
            </a:r>
            <a:r>
              <a:rPr lang="en-US" dirty="0" smtClean="0"/>
              <a:t> by specific Love numbers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grpSp>
        <p:nvGrpSpPr>
          <p:cNvPr id="14" name="Group 13"/>
          <p:cNvGrpSpPr/>
          <p:nvPr/>
        </p:nvGrpSpPr>
        <p:grpSpPr>
          <a:xfrm>
            <a:off x="827584" y="2060848"/>
            <a:ext cx="7345313" cy="1223963"/>
            <a:chOff x="827584" y="2060848"/>
            <a:chExt cx="7345313" cy="1223963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061369"/>
              <a:ext cx="7227888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6372672" y="2948261"/>
              <a:ext cx="18002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entury Schoolbook" pitchFamily="18" charset="0"/>
                </a:rPr>
                <a:t>Time dependent</a:t>
              </a: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3491359" y="2948261"/>
              <a:ext cx="2089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entury Schoolbook" pitchFamily="18" charset="0"/>
                </a:rPr>
                <a:t>Time independent</a:t>
              </a:r>
            </a:p>
          </p:txBody>
        </p:sp>
        <p:sp>
          <p:nvSpPr>
            <p:cNvPr id="11" name="AutoShape 34"/>
            <p:cNvSpPr>
              <a:spLocks/>
            </p:cNvSpPr>
            <p:nvPr/>
          </p:nvSpPr>
          <p:spPr bwMode="auto">
            <a:xfrm rot="16200000">
              <a:off x="4247804" y="1304404"/>
              <a:ext cx="360362" cy="3025775"/>
            </a:xfrm>
            <a:prstGeom prst="leftBrace">
              <a:avLst>
                <a:gd name="adj1" fmla="val 69971"/>
                <a:gd name="adj2" fmla="val 533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35"/>
            <p:cNvSpPr>
              <a:spLocks/>
            </p:cNvSpPr>
            <p:nvPr/>
          </p:nvSpPr>
          <p:spPr bwMode="auto">
            <a:xfrm rot="16200000">
              <a:off x="6948141" y="1845742"/>
              <a:ext cx="360362" cy="1943100"/>
            </a:xfrm>
            <a:prstGeom prst="leftBrace">
              <a:avLst>
                <a:gd name="adj1" fmla="val 44934"/>
                <a:gd name="adj2" fmla="val 533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6084169" y="2060848"/>
              <a:ext cx="2088232" cy="12239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Perturbing Phenomena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Love numbers define the tidal effects for a perfect mathematical model of the Earth </a:t>
            </a:r>
          </a:p>
          <a:p>
            <a:r>
              <a:rPr lang="en-US" dirty="0" smtClean="0"/>
              <a:t>Model perturbed at different scales by various phenomena</a:t>
            </a:r>
          </a:p>
          <a:p>
            <a:pPr lvl="1"/>
            <a:r>
              <a:rPr lang="en-US" dirty="0" smtClean="0"/>
              <a:t>geological structure of ground, topography</a:t>
            </a:r>
          </a:p>
          <a:p>
            <a:r>
              <a:rPr lang="en-US" dirty="0" smtClean="0"/>
              <a:t>With a sufficient number of continuous measurements small corrections to the mathematical model can be calculated</a:t>
            </a:r>
          </a:p>
          <a:p>
            <a:pPr lvl="1"/>
            <a:r>
              <a:rPr lang="en-US" dirty="0" smtClean="0"/>
              <a:t>These corrections probably only apply to the installed HLS providing the measurement signal</a:t>
            </a:r>
          </a:p>
          <a:p>
            <a:r>
              <a:rPr lang="en-US" dirty="0" smtClean="0"/>
              <a:t>There are other perturbing phenomena for an HLS too</a:t>
            </a:r>
          </a:p>
          <a:p>
            <a:pPr lvl="1"/>
            <a:r>
              <a:rPr lang="en-US" dirty="0" smtClean="0"/>
              <a:t>E.g. oceanic load, hydrological load, cavity effects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Hydrostatic </a:t>
            </a:r>
            <a:r>
              <a:rPr lang="en-US" dirty="0" err="1" smtClean="0"/>
              <a:t>Levelling</a:t>
            </a:r>
            <a:r>
              <a:rPr lang="en-US" dirty="0" smtClean="0"/>
              <a:t> System</a:t>
            </a:r>
            <a:endParaRPr lang="fr-FR" dirty="0"/>
          </a:p>
        </p:txBody>
      </p:sp>
      <p:sp>
        <p:nvSpPr>
          <p:cNvPr id="83" name="Content Placeholder 8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HLS (a </a:t>
            </a:r>
            <a:r>
              <a:rPr lang="en-US" dirty="0" err="1" smtClean="0"/>
              <a:t>tiltmeter</a:t>
            </a:r>
            <a:r>
              <a:rPr lang="en-US" dirty="0" smtClean="0"/>
              <a:t>) is affected by the change in the Earth’s crust and the measured water surface </a:t>
            </a:r>
          </a:p>
          <a:p>
            <a:pPr lvl="1"/>
            <a:r>
              <a:rPr lang="en-US" dirty="0" smtClean="0"/>
              <a:t>Love number combination, 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dirty="0" smtClean="0"/>
              <a:t> = 1 + k – 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grpSp>
        <p:nvGrpSpPr>
          <p:cNvPr id="8" name="Group 121"/>
          <p:cNvGrpSpPr>
            <a:grpSpLocks noChangeAspect="1"/>
          </p:cNvGrpSpPr>
          <p:nvPr/>
        </p:nvGrpSpPr>
        <p:grpSpPr bwMode="auto">
          <a:xfrm>
            <a:off x="1115616" y="2492896"/>
            <a:ext cx="6956276" cy="3445582"/>
            <a:chOff x="2268384" y="2214554"/>
            <a:chExt cx="6956431" cy="3445617"/>
          </a:xfrm>
        </p:grpSpPr>
        <p:grpSp>
          <p:nvGrpSpPr>
            <p:cNvPr id="9" name="Group 213"/>
            <p:cNvGrpSpPr>
              <a:grpSpLocks/>
            </p:cNvGrpSpPr>
            <p:nvPr/>
          </p:nvGrpSpPr>
          <p:grpSpPr bwMode="auto">
            <a:xfrm>
              <a:off x="2527922" y="2214554"/>
              <a:ext cx="6696893" cy="3445617"/>
              <a:chOff x="7758888" y="18107025"/>
              <a:chExt cx="6696893" cy="3445617"/>
            </a:xfrm>
          </p:grpSpPr>
          <p:cxnSp>
            <p:nvCxnSpPr>
              <p:cNvPr id="21" name="Straight Connector 20"/>
              <p:cNvCxnSpPr>
                <a:stCxn id="46" idx="0"/>
              </p:cNvCxnSpPr>
              <p:nvPr/>
            </p:nvCxnSpPr>
            <p:spPr>
              <a:xfrm rot="5400000" flipH="1" flipV="1">
                <a:off x="10719665" y="17499774"/>
                <a:ext cx="0" cy="42117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n 21"/>
              <p:cNvSpPr/>
              <p:nvPr/>
            </p:nvSpPr>
            <p:spPr>
              <a:xfrm>
                <a:off x="8729690" y="18556293"/>
                <a:ext cx="549287" cy="1049348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an 22"/>
              <p:cNvSpPr/>
              <p:nvPr/>
            </p:nvSpPr>
            <p:spPr>
              <a:xfrm>
                <a:off x="8729690" y="18407066"/>
                <a:ext cx="549287" cy="349254"/>
              </a:xfrm>
              <a:prstGeom prst="can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an 23"/>
              <p:cNvSpPr/>
              <p:nvPr/>
            </p:nvSpPr>
            <p:spPr>
              <a:xfrm>
                <a:off x="8729690" y="18907133"/>
                <a:ext cx="549287" cy="698507"/>
              </a:xfrm>
              <a:prstGeom prst="can">
                <a:avLst/>
              </a:prstGeom>
              <a:solidFill>
                <a:srgbClr val="332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an 24"/>
              <p:cNvSpPr/>
              <p:nvPr/>
            </p:nvSpPr>
            <p:spPr>
              <a:xfrm>
                <a:off x="12825531" y="18807120"/>
                <a:ext cx="550874" cy="1047761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12825531" y="18656306"/>
                <a:ext cx="550874" cy="349254"/>
              </a:xfrm>
              <a:prstGeom prst="can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12825531" y="19156374"/>
                <a:ext cx="550874" cy="698507"/>
              </a:xfrm>
              <a:prstGeom prst="can">
                <a:avLst/>
              </a:prstGeom>
              <a:solidFill>
                <a:srgbClr val="332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028294" y="18807120"/>
                <a:ext cx="2047921" cy="4762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8878918" y="19856468"/>
                <a:ext cx="4640366" cy="317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68"/>
              <p:cNvSpPr txBox="1">
                <a:spLocks noChangeArrowheads="1"/>
              </p:cNvSpPr>
              <p:nvPr/>
            </p:nvSpPr>
            <p:spPr bwMode="auto">
              <a:xfrm>
                <a:off x="8679688" y="18107025"/>
                <a:ext cx="74937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>
                    <a:latin typeface="Calibri" pitchFamily="34" charset="0"/>
                  </a:rPr>
                  <a:t>HLS_1</a:t>
                </a:r>
                <a:endParaRPr lang="en-US" sz="1200">
                  <a:latin typeface="Calibri" pitchFamily="34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8752710" y="19731849"/>
                <a:ext cx="2524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580462" y="18756320"/>
                <a:ext cx="449272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580462" y="19005559"/>
                <a:ext cx="449272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>
                <a:off x="8455841" y="18880940"/>
                <a:ext cx="2492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3076362" y="19005559"/>
                <a:ext cx="45086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3074774" y="19205586"/>
                <a:ext cx="45086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13428002" y="19106367"/>
                <a:ext cx="1984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578874" y="19605640"/>
                <a:ext cx="45086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6200000" flipH="1">
                <a:off x="8278040" y="19307981"/>
                <a:ext cx="60484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3076362" y="19854881"/>
                <a:ext cx="450860" cy="15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3198606" y="19532614"/>
                <a:ext cx="655645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116"/>
              <p:cNvSpPr txBox="1">
                <a:spLocks noChangeArrowheads="1"/>
              </p:cNvSpPr>
              <p:nvPr/>
            </p:nvSpPr>
            <p:spPr bwMode="auto">
              <a:xfrm>
                <a:off x="12826250" y="18356818"/>
                <a:ext cx="7493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>
                    <a:latin typeface="Calibri" pitchFamily="34" charset="0"/>
                  </a:rPr>
                  <a:t>HLS_2</a:t>
                </a:r>
                <a:endParaRPr lang="en-US" sz="1200">
                  <a:latin typeface="Calibri" pitchFamily="34" charset="0"/>
                </a:endParaRPr>
              </a:p>
            </p:txBody>
          </p:sp>
          <p:sp>
            <p:nvSpPr>
              <p:cNvPr id="43" name="TextBox 118"/>
              <p:cNvSpPr txBox="1">
                <a:spLocks noChangeArrowheads="1"/>
              </p:cNvSpPr>
              <p:nvPr/>
            </p:nvSpPr>
            <p:spPr bwMode="auto">
              <a:xfrm>
                <a:off x="7758888" y="19206113"/>
                <a:ext cx="970759" cy="27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CH" sz="1200" dirty="0" smtClean="0">
                    <a:latin typeface="Calibri" pitchFamily="34" charset="0"/>
                  </a:rPr>
                  <a:t>H-Water_1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44" name="TextBox 119"/>
              <p:cNvSpPr txBox="1">
                <a:spLocks noChangeArrowheads="1"/>
              </p:cNvSpPr>
              <p:nvPr/>
            </p:nvSpPr>
            <p:spPr bwMode="auto">
              <a:xfrm>
                <a:off x="13575629" y="19006279"/>
                <a:ext cx="74937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>
                    <a:latin typeface="Calibri" pitchFamily="34" charset="0"/>
                  </a:rPr>
                  <a:t>H-Air_2</a:t>
                </a:r>
                <a:endParaRPr lang="en-US" sz="1200">
                  <a:latin typeface="Calibri" pitchFamily="34" charset="0"/>
                </a:endParaRPr>
              </a:p>
            </p:txBody>
          </p:sp>
          <p:sp>
            <p:nvSpPr>
              <p:cNvPr id="45" name="TextBox 120"/>
              <p:cNvSpPr txBox="1">
                <a:spLocks noChangeArrowheads="1"/>
              </p:cNvSpPr>
              <p:nvPr/>
            </p:nvSpPr>
            <p:spPr bwMode="auto">
              <a:xfrm>
                <a:off x="13525670" y="19355989"/>
                <a:ext cx="930111" cy="27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CH" sz="1200" dirty="0" smtClean="0">
                    <a:latin typeface="Calibri" pitchFamily="34" charset="0"/>
                  </a:rPr>
                  <a:t>H-Water_2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46" name="TextBox 121"/>
              <p:cNvSpPr txBox="1">
                <a:spLocks noChangeArrowheads="1"/>
              </p:cNvSpPr>
              <p:nvPr/>
            </p:nvSpPr>
            <p:spPr bwMode="auto">
              <a:xfrm>
                <a:off x="8413750" y="19605782"/>
                <a:ext cx="39966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>
                    <a:latin typeface="Calibri" pitchFamily="34" charset="0"/>
                  </a:rPr>
                  <a:t>dH</a:t>
                </a:r>
                <a:endParaRPr lang="en-US" sz="1200">
                  <a:latin typeface="Calibri" pitchFamily="34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rot="10800000" flipV="1">
                <a:off x="10028294" y="20554975"/>
                <a:ext cx="700103" cy="420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71"/>
              <p:cNvSpPr txBox="1">
                <a:spLocks noChangeArrowheads="1"/>
              </p:cNvSpPr>
              <p:nvPr/>
            </p:nvSpPr>
            <p:spPr bwMode="auto">
              <a:xfrm>
                <a:off x="10727989" y="20405119"/>
                <a:ext cx="144879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 dirty="0" err="1" smtClean="0">
                    <a:latin typeface="Calibri" pitchFamily="34" charset="0"/>
                  </a:rPr>
                  <a:t>Earth’s</a:t>
                </a:r>
                <a:r>
                  <a:rPr lang="fr-CH" sz="1200" dirty="0" smtClean="0">
                    <a:latin typeface="Calibri" pitchFamily="34" charset="0"/>
                  </a:rPr>
                  <a:t> </a:t>
                </a:r>
                <a:r>
                  <a:rPr lang="fr-CH" sz="1200" dirty="0" err="1" smtClean="0">
                    <a:latin typeface="Calibri" pitchFamily="34" charset="0"/>
                  </a:rPr>
                  <a:t>Crust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49" name="Right Triangle 48"/>
              <p:cNvSpPr/>
              <p:nvPr/>
            </p:nvSpPr>
            <p:spPr>
              <a:xfrm>
                <a:off x="10028294" y="19027784"/>
                <a:ext cx="2098722" cy="155577"/>
              </a:xfrm>
              <a:prstGeom prst="rtTriangle">
                <a:avLst/>
              </a:prstGeom>
              <a:solidFill>
                <a:srgbClr val="332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0028294" y="19183361"/>
                <a:ext cx="2047921" cy="100014"/>
              </a:xfrm>
              <a:prstGeom prst="rect">
                <a:avLst/>
              </a:prstGeom>
              <a:solidFill>
                <a:srgbClr val="3329FF"/>
              </a:solidFill>
              <a:ln>
                <a:solidFill>
                  <a:srgbClr val="332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Straight Arrow Connector 50"/>
              <p:cNvCxnSpPr>
                <a:stCxn id="52" idx="2"/>
              </p:cNvCxnSpPr>
              <p:nvPr/>
            </p:nvCxnSpPr>
            <p:spPr>
              <a:xfrm rot="5400000">
                <a:off x="11216565" y="18595185"/>
                <a:ext cx="322266" cy="4000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94"/>
              <p:cNvSpPr txBox="1">
                <a:spLocks noChangeArrowheads="1"/>
              </p:cNvSpPr>
              <p:nvPr/>
            </p:nvSpPr>
            <p:spPr bwMode="auto">
              <a:xfrm>
                <a:off x="10578114" y="18356808"/>
                <a:ext cx="199834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 dirty="0" err="1" smtClean="0">
                    <a:latin typeface="Calibri" pitchFamily="34" charset="0"/>
                  </a:rPr>
                  <a:t>Equipotential</a:t>
                </a:r>
                <a:r>
                  <a:rPr lang="fr-CH" sz="1200" dirty="0" smtClean="0">
                    <a:latin typeface="Calibri" pitchFamily="34" charset="0"/>
                  </a:rPr>
                  <a:t> Surface</a:t>
                </a:r>
                <a:endParaRPr lang="en-US" sz="1200" dirty="0">
                  <a:latin typeface="Calibri" pitchFamily="34" charset="0"/>
                </a:endParaRPr>
              </a:p>
            </p:txBody>
          </p:sp>
          <p:cxnSp>
            <p:nvCxnSpPr>
              <p:cNvPr id="53" name="Straight Connector 52"/>
              <p:cNvCxnSpPr>
                <a:stCxn id="27" idx="3"/>
              </p:cNvCxnSpPr>
              <p:nvPr/>
            </p:nvCxnSpPr>
            <p:spPr>
              <a:xfrm rot="16200000" flipH="1">
                <a:off x="12639001" y="20317642"/>
                <a:ext cx="949335" cy="2381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8254231" y="20330342"/>
                <a:ext cx="144940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74"/>
              <p:cNvGrpSpPr>
                <a:grpSpLocks/>
              </p:cNvGrpSpPr>
              <p:nvPr/>
            </p:nvGrpSpPr>
            <p:grpSpPr bwMode="auto">
              <a:xfrm rot="-400061">
                <a:off x="7928706" y="20753462"/>
                <a:ext cx="6394593" cy="799180"/>
                <a:chOff x="-2041" y="4784098"/>
                <a:chExt cx="9143850" cy="1142779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-2041" y="4784098"/>
                  <a:ext cx="9143850" cy="4994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-3091" y="5092389"/>
                  <a:ext cx="642421" cy="70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497500" y="5120062"/>
                  <a:ext cx="642422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998955" y="5151256"/>
                  <a:ext cx="642422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1498494" y="5190217"/>
                  <a:ext cx="642421" cy="70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1998339" y="5196082"/>
                  <a:ext cx="642422" cy="703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2498931" y="5223755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2997867" y="5256940"/>
                  <a:ext cx="642422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3498723" y="5284629"/>
                  <a:ext cx="642422" cy="70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4069547" y="5328503"/>
                  <a:ext cx="642422" cy="70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4570141" y="5356174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5071596" y="5387368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5570124" y="5404507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6141857" y="5421061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6642447" y="5451005"/>
                  <a:ext cx="642422" cy="70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7141648" y="5481935"/>
                  <a:ext cx="642422" cy="703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7643441" y="5518889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8142497" y="5531518"/>
                  <a:ext cx="642421" cy="726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8642033" y="5570479"/>
                  <a:ext cx="642422" cy="703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117"/>
              <p:cNvSpPr txBox="1">
                <a:spLocks noChangeArrowheads="1"/>
              </p:cNvSpPr>
              <p:nvPr/>
            </p:nvSpPr>
            <p:spPr bwMode="auto">
              <a:xfrm>
                <a:off x="7945852" y="18674333"/>
                <a:ext cx="74937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H" sz="1200">
                    <a:latin typeface="Calibri" pitchFamily="34" charset="0"/>
                  </a:rPr>
                  <a:t>H-Air_1</a:t>
                </a:r>
                <a:endParaRPr lang="en-US" sz="1200">
                  <a:latin typeface="Calibri" pitchFamily="34" charset="0"/>
                </a:endParaRPr>
              </a:p>
            </p:txBody>
          </p:sp>
          <p:cxnSp>
            <p:nvCxnSpPr>
              <p:cNvPr id="57" name="Straight Arrow Connector 56"/>
              <p:cNvCxnSpPr>
                <a:stCxn id="52" idx="2"/>
              </p:cNvCxnSpPr>
              <p:nvPr/>
            </p:nvCxnSpPr>
            <p:spPr>
              <a:xfrm rot="16200000" flipH="1">
                <a:off x="11665840" y="18545969"/>
                <a:ext cx="622306" cy="7985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8020061" y="18856333"/>
                <a:ext cx="6100899" cy="477843"/>
              </a:xfrm>
              <a:custGeom>
                <a:avLst/>
                <a:gdLst>
                  <a:gd name="connsiteX0" fmla="*/ 0 w 8723376"/>
                  <a:gd name="connsiteY0" fmla="*/ 35052 h 684276"/>
                  <a:gd name="connsiteX1" fmla="*/ 1024128 w 8723376"/>
                  <a:gd name="connsiteY1" fmla="*/ 208788 h 684276"/>
                  <a:gd name="connsiteX2" fmla="*/ 1801368 w 8723376"/>
                  <a:gd name="connsiteY2" fmla="*/ 208788 h 684276"/>
                  <a:gd name="connsiteX3" fmla="*/ 3547872 w 8723376"/>
                  <a:gd name="connsiteY3" fmla="*/ 35052 h 684276"/>
                  <a:gd name="connsiteX4" fmla="*/ 5623560 w 8723376"/>
                  <a:gd name="connsiteY4" fmla="*/ 419100 h 684276"/>
                  <a:gd name="connsiteX5" fmla="*/ 6446520 w 8723376"/>
                  <a:gd name="connsiteY5" fmla="*/ 656844 h 684276"/>
                  <a:gd name="connsiteX6" fmla="*/ 6922008 w 8723376"/>
                  <a:gd name="connsiteY6" fmla="*/ 565404 h 684276"/>
                  <a:gd name="connsiteX7" fmla="*/ 7653528 w 8723376"/>
                  <a:gd name="connsiteY7" fmla="*/ 574548 h 684276"/>
                  <a:gd name="connsiteX8" fmla="*/ 8723376 w 8723376"/>
                  <a:gd name="connsiteY8" fmla="*/ 684276 h 68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23376" h="684276">
                    <a:moveTo>
                      <a:pt x="0" y="35052"/>
                    </a:moveTo>
                    <a:cubicBezTo>
                      <a:pt x="361950" y="107442"/>
                      <a:pt x="723900" y="179832"/>
                      <a:pt x="1024128" y="208788"/>
                    </a:cubicBezTo>
                    <a:cubicBezTo>
                      <a:pt x="1324356" y="237744"/>
                      <a:pt x="1380744" y="237744"/>
                      <a:pt x="1801368" y="208788"/>
                    </a:cubicBezTo>
                    <a:cubicBezTo>
                      <a:pt x="2221992" y="179832"/>
                      <a:pt x="2910840" y="0"/>
                      <a:pt x="3547872" y="35052"/>
                    </a:cubicBezTo>
                    <a:cubicBezTo>
                      <a:pt x="4184904" y="70104"/>
                      <a:pt x="5140452" y="315468"/>
                      <a:pt x="5623560" y="419100"/>
                    </a:cubicBezTo>
                    <a:cubicBezTo>
                      <a:pt x="6106668" y="522732"/>
                      <a:pt x="6230112" y="632460"/>
                      <a:pt x="6446520" y="656844"/>
                    </a:cubicBezTo>
                    <a:cubicBezTo>
                      <a:pt x="6662928" y="681228"/>
                      <a:pt x="6720840" y="579120"/>
                      <a:pt x="6922008" y="565404"/>
                    </a:cubicBezTo>
                    <a:cubicBezTo>
                      <a:pt x="7123176" y="551688"/>
                      <a:pt x="7353300" y="554736"/>
                      <a:pt x="7653528" y="574548"/>
                    </a:cubicBezTo>
                    <a:cubicBezTo>
                      <a:pt x="7953756" y="594360"/>
                      <a:pt x="8338566" y="639318"/>
                      <a:pt x="8723376" y="684276"/>
                    </a:cubicBezTo>
                  </a:path>
                </a:pathLst>
              </a:custGeom>
              <a:ln w="12700">
                <a:solidFill>
                  <a:srgbClr val="332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0042581" y="18956347"/>
                <a:ext cx="900133" cy="149227"/>
              </a:xfrm>
              <a:prstGeom prst="rect">
                <a:avLst/>
              </a:prstGeom>
              <a:solidFill>
                <a:srgbClr val="332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628382" y="19056360"/>
                <a:ext cx="898545" cy="149227"/>
              </a:xfrm>
              <a:prstGeom prst="rect">
                <a:avLst/>
              </a:prstGeom>
              <a:solidFill>
                <a:srgbClr val="332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377552" y="19005559"/>
                <a:ext cx="900132" cy="150815"/>
              </a:xfrm>
              <a:prstGeom prst="rect">
                <a:avLst/>
              </a:prstGeom>
              <a:solidFill>
                <a:srgbClr val="332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0028294" y="18915071"/>
                <a:ext cx="2046333" cy="295278"/>
              </a:xfrm>
              <a:custGeom>
                <a:avLst/>
                <a:gdLst>
                  <a:gd name="connsiteX0" fmla="*/ 0 w 2926080"/>
                  <a:gd name="connsiteY0" fmla="*/ 30480 h 423672"/>
                  <a:gd name="connsiteX1" fmla="*/ 384048 w 2926080"/>
                  <a:gd name="connsiteY1" fmla="*/ 3048 h 423672"/>
                  <a:gd name="connsiteX2" fmla="*/ 758952 w 2926080"/>
                  <a:gd name="connsiteY2" fmla="*/ 12192 h 423672"/>
                  <a:gd name="connsiteX3" fmla="*/ 1152144 w 2926080"/>
                  <a:gd name="connsiteY3" fmla="*/ 48768 h 423672"/>
                  <a:gd name="connsiteX4" fmla="*/ 1563624 w 2926080"/>
                  <a:gd name="connsiteY4" fmla="*/ 131064 h 423672"/>
                  <a:gd name="connsiteX5" fmla="*/ 1938528 w 2926080"/>
                  <a:gd name="connsiteY5" fmla="*/ 213360 h 423672"/>
                  <a:gd name="connsiteX6" fmla="*/ 2423160 w 2926080"/>
                  <a:gd name="connsiteY6" fmla="*/ 313944 h 423672"/>
                  <a:gd name="connsiteX7" fmla="*/ 2798064 w 2926080"/>
                  <a:gd name="connsiteY7" fmla="*/ 396240 h 423672"/>
                  <a:gd name="connsiteX8" fmla="*/ 2926080 w 2926080"/>
                  <a:gd name="connsiteY8" fmla="*/ 423672 h 42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6080" h="423672">
                    <a:moveTo>
                      <a:pt x="0" y="30480"/>
                    </a:moveTo>
                    <a:cubicBezTo>
                      <a:pt x="128778" y="18288"/>
                      <a:pt x="257556" y="6096"/>
                      <a:pt x="384048" y="3048"/>
                    </a:cubicBezTo>
                    <a:cubicBezTo>
                      <a:pt x="510540" y="0"/>
                      <a:pt x="630936" y="4572"/>
                      <a:pt x="758952" y="12192"/>
                    </a:cubicBezTo>
                    <a:cubicBezTo>
                      <a:pt x="886968" y="19812"/>
                      <a:pt x="1018032" y="28956"/>
                      <a:pt x="1152144" y="48768"/>
                    </a:cubicBezTo>
                    <a:cubicBezTo>
                      <a:pt x="1286256" y="68580"/>
                      <a:pt x="1432560" y="103632"/>
                      <a:pt x="1563624" y="131064"/>
                    </a:cubicBezTo>
                    <a:cubicBezTo>
                      <a:pt x="1694688" y="158496"/>
                      <a:pt x="1938528" y="213360"/>
                      <a:pt x="1938528" y="213360"/>
                    </a:cubicBezTo>
                    <a:lnTo>
                      <a:pt x="2423160" y="313944"/>
                    </a:lnTo>
                    <a:lnTo>
                      <a:pt x="2798064" y="396240"/>
                    </a:lnTo>
                    <a:lnTo>
                      <a:pt x="2926080" y="423672"/>
                    </a:lnTo>
                  </a:path>
                </a:pathLst>
              </a:custGeom>
              <a:ln w="139700">
                <a:solidFill>
                  <a:srgbClr val="332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3955935" y="2798760"/>
              <a:ext cx="973159" cy="133351"/>
            </a:xfrm>
            <a:custGeom>
              <a:avLst/>
              <a:gdLst>
                <a:gd name="connsiteX0" fmla="*/ 0 w 972457"/>
                <a:gd name="connsiteY0" fmla="*/ 118533 h 133048"/>
                <a:gd name="connsiteX1" fmla="*/ 551543 w 972457"/>
                <a:gd name="connsiteY1" fmla="*/ 2419 h 133048"/>
                <a:gd name="connsiteX2" fmla="*/ 972457 w 972457"/>
                <a:gd name="connsiteY2" fmla="*/ 133048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2457" h="133048">
                  <a:moveTo>
                    <a:pt x="0" y="118533"/>
                  </a:moveTo>
                  <a:cubicBezTo>
                    <a:pt x="194733" y="59266"/>
                    <a:pt x="389467" y="0"/>
                    <a:pt x="551543" y="2419"/>
                  </a:cubicBezTo>
                  <a:cubicBezTo>
                    <a:pt x="713619" y="4838"/>
                    <a:pt x="843038" y="68943"/>
                    <a:pt x="972457" y="133048"/>
                  </a:cubicBezTo>
                </a:path>
              </a:pathLst>
            </a:cu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00798" y="2898774"/>
              <a:ext cx="842981" cy="250828"/>
            </a:xfrm>
            <a:custGeom>
              <a:avLst/>
              <a:gdLst>
                <a:gd name="connsiteX0" fmla="*/ 0 w 841828"/>
                <a:gd name="connsiteY0" fmla="*/ 48381 h 251581"/>
                <a:gd name="connsiteX1" fmla="*/ 508000 w 841828"/>
                <a:gd name="connsiteY1" fmla="*/ 33867 h 251581"/>
                <a:gd name="connsiteX2" fmla="*/ 841828 w 841828"/>
                <a:gd name="connsiteY2" fmla="*/ 251581 h 25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828" h="251581">
                  <a:moveTo>
                    <a:pt x="0" y="48381"/>
                  </a:moveTo>
                  <a:cubicBezTo>
                    <a:pt x="183847" y="24190"/>
                    <a:pt x="367695" y="0"/>
                    <a:pt x="508000" y="33867"/>
                  </a:cubicBezTo>
                  <a:cubicBezTo>
                    <a:pt x="648305" y="67734"/>
                    <a:pt x="745066" y="159657"/>
                    <a:pt x="841828" y="251581"/>
                  </a:cubicBezTo>
                </a:path>
              </a:pathLst>
            </a:cu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729358" y="3352804"/>
              <a:ext cx="928709" cy="523880"/>
            </a:xfrm>
            <a:custGeom>
              <a:avLst/>
              <a:gdLst>
                <a:gd name="connsiteX0" fmla="*/ 928915 w 928915"/>
                <a:gd name="connsiteY0" fmla="*/ 522514 h 522514"/>
                <a:gd name="connsiteX1" fmla="*/ 362858 w 928915"/>
                <a:gd name="connsiteY1" fmla="*/ 304800 h 522514"/>
                <a:gd name="connsiteX2" fmla="*/ 0 w 928915"/>
                <a:gd name="connsiteY2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5" h="522514">
                  <a:moveTo>
                    <a:pt x="928915" y="522514"/>
                  </a:moveTo>
                  <a:cubicBezTo>
                    <a:pt x="723296" y="457200"/>
                    <a:pt x="517677" y="391886"/>
                    <a:pt x="362858" y="304800"/>
                  </a:cubicBezTo>
                  <a:cubicBezTo>
                    <a:pt x="208039" y="217714"/>
                    <a:pt x="104019" y="108857"/>
                    <a:pt x="0" y="0"/>
                  </a:cubicBezTo>
                </a:path>
              </a:pathLst>
            </a:custGeom>
            <a:ln w="76200">
              <a:solidFill>
                <a:srgbClr val="332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14673" y="3352804"/>
              <a:ext cx="871557" cy="363541"/>
            </a:xfrm>
            <a:custGeom>
              <a:avLst/>
              <a:gdLst>
                <a:gd name="connsiteX0" fmla="*/ 870857 w 870857"/>
                <a:gd name="connsiteY0" fmla="*/ 0 h 362857"/>
                <a:gd name="connsiteX1" fmla="*/ 493486 w 870857"/>
                <a:gd name="connsiteY1" fmla="*/ 319314 h 362857"/>
                <a:gd name="connsiteX2" fmla="*/ 0 w 870857"/>
                <a:gd name="connsiteY2" fmla="*/ 261257 h 36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857" h="362857">
                  <a:moveTo>
                    <a:pt x="870857" y="0"/>
                  </a:moveTo>
                  <a:cubicBezTo>
                    <a:pt x="754743" y="137885"/>
                    <a:pt x="638629" y="275771"/>
                    <a:pt x="493486" y="319314"/>
                  </a:cubicBezTo>
                  <a:cubicBezTo>
                    <a:pt x="348343" y="362857"/>
                    <a:pt x="0" y="261257"/>
                    <a:pt x="0" y="261257"/>
                  </a:cubicBezTo>
                </a:path>
              </a:pathLst>
            </a:custGeom>
            <a:ln w="76200">
              <a:solidFill>
                <a:srgbClr val="332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954199" y="4957782"/>
              <a:ext cx="495311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801005" y="5109389"/>
              <a:ext cx="304803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58" idx="6"/>
            </p:cNvCxnSpPr>
            <p:nvPr/>
          </p:nvCxnSpPr>
          <p:spPr>
            <a:xfrm flipH="1" flipV="1">
              <a:off x="2573191" y="3357566"/>
              <a:ext cx="5056301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8" idx="1"/>
            </p:cNvCxnSpPr>
            <p:nvPr/>
          </p:nvCxnSpPr>
          <p:spPr>
            <a:xfrm flipH="1">
              <a:off x="2573191" y="3109913"/>
              <a:ext cx="931884" cy="1905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458097" y="3242470"/>
              <a:ext cx="228602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8"/>
            <p:cNvSpPr txBox="1">
              <a:spLocks noChangeArrowheads="1"/>
            </p:cNvSpPr>
            <p:nvPr/>
          </p:nvSpPr>
          <p:spPr bwMode="auto">
            <a:xfrm>
              <a:off x="2268384" y="3128954"/>
              <a:ext cx="457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latin typeface="Calibri" pitchFamily="34" charset="0"/>
                </a:rPr>
                <a:t>Δ</a:t>
              </a:r>
              <a:r>
                <a:rPr lang="fr-CH" sz="1200">
                  <a:latin typeface="Calibri" pitchFamily="34" charset="0"/>
                </a:rPr>
                <a:t>1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0" name="TextBox 68"/>
            <p:cNvSpPr txBox="1">
              <a:spLocks noChangeArrowheads="1"/>
            </p:cNvSpPr>
            <p:nvPr/>
          </p:nvSpPr>
          <p:spPr bwMode="auto">
            <a:xfrm>
              <a:off x="2573184" y="4957754"/>
              <a:ext cx="457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latin typeface="Calibri" pitchFamily="34" charset="0"/>
                </a:rPr>
                <a:t>Δ</a:t>
              </a:r>
              <a:r>
                <a:rPr lang="fr-CH" sz="1200">
                  <a:latin typeface="Calibri" pitchFamily="34" charset="0"/>
                </a:rPr>
                <a:t>2</a:t>
              </a:r>
              <a:endParaRPr lang="en-US" sz="1200">
                <a:latin typeface="Calibri" pitchFamily="34" charset="0"/>
              </a:endParaRPr>
            </a:p>
          </p:txBody>
        </p:sp>
      </p:grpSp>
      <p:sp>
        <p:nvSpPr>
          <p:cNvPr id="156" name="TextBox 123"/>
          <p:cNvSpPr txBox="1">
            <a:spLocks noChangeArrowheads="1"/>
          </p:cNvSpPr>
          <p:nvPr/>
        </p:nvSpPr>
        <p:spPr bwMode="auto">
          <a:xfrm>
            <a:off x="1115616" y="5877272"/>
            <a:ext cx="701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dirty="0" err="1">
                <a:solidFill>
                  <a:srgbClr val="000000"/>
                </a:solidFill>
                <a:latin typeface="Calibri" pitchFamily="34" charset="0"/>
              </a:rPr>
              <a:t>dH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 = H-Air_1 – H-Air_2 – </a:t>
            </a:r>
            <a:r>
              <a:rPr lang="el-GR" sz="1600" b="1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fr-CH" sz="1600" b="1" dirty="0">
                <a:solidFill>
                  <a:srgbClr val="000000"/>
                </a:solidFill>
                <a:latin typeface="Calibri" pitchFamily="34" charset="0"/>
              </a:rPr>
              <a:t>1 – </a:t>
            </a:r>
            <a:r>
              <a:rPr lang="el-GR" sz="1600" b="1" dirty="0">
                <a:solidFill>
                  <a:srgbClr val="000000"/>
                </a:solidFill>
                <a:latin typeface="Calibri" pitchFamily="34" charset="0"/>
              </a:rPr>
              <a:t>Δ</a:t>
            </a:r>
            <a:r>
              <a:rPr lang="fr-CH" sz="1600" b="1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fr-FR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Tilts and Deformations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context of accelerator alignment the difference between a tilt and a deformation is very important</a:t>
            </a:r>
          </a:p>
          <a:p>
            <a:r>
              <a:rPr lang="en-US" dirty="0" smtClean="0"/>
              <a:t>The goal is to separate out the two from the raw measurement signal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899592" y="1268760"/>
          <a:ext cx="7385367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Worksheet" r:id="rId4" imgW="3886200" imgH="1847850" progId="Excel.Sheet.8">
                  <p:embed/>
                </p:oleObj>
              </mc:Choice>
              <mc:Fallback>
                <p:oleObj name="Worksheet" r:id="rId4" imgW="3886200" imgH="184785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68760"/>
                        <a:ext cx="7385367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HLS Measurement Signal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12299-B85B-4023-87F2-BBA2EFE114E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707904" y="2348880"/>
            <a:ext cx="1656184" cy="57606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TT1 Tunnel</a:t>
            </a:r>
            <a:endParaRPr lang="en-US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720000" algn="l"/>
                <a:tab pos="1440000" algn="l"/>
                <a:tab pos="2160000" algn="l"/>
                <a:tab pos="2880000" algn="l"/>
                <a:tab pos="3600000" algn="l"/>
                <a:tab pos="4320000" algn="l"/>
                <a:tab pos="5040000" algn="l"/>
                <a:tab pos="5760000" algn="l"/>
                <a:tab pos="6480000" algn="l"/>
                <a:tab pos="7200000" algn="l"/>
                <a:tab pos="7920000" algn="l"/>
                <a:tab pos="8640000" algn="l"/>
                <a:tab pos="9360000" algn="l"/>
                <a:tab pos="10080000" algn="l"/>
                <a:tab pos="10800000" algn="l"/>
              </a:tabLst>
              <a:defRPr/>
            </a:pPr>
            <a:endParaRPr lang="fr-FR" sz="1600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CA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CA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1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  <a:tab pos="12801600" algn="l"/>
                <a:tab pos="13716000" algn="l"/>
              </a:tabLst>
              <a:defRPr/>
            </a:pPr>
            <a:endParaRPr lang="en-US" sz="1000" dirty="0"/>
          </a:p>
        </p:txBody>
      </p:sp>
      <p:pic>
        <p:nvPicPr>
          <p:cNvPr id="9" name="Picture 8" descr="\\cern.ch\dfs\Users\j\jboerez\Documents\Julien\These\memoire\img\2T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sche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821" y="3861048"/>
            <a:ext cx="54514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/>
          <p:nvPr/>
        </p:nvGraphicFramePr>
        <p:xfrm>
          <a:off x="5220072" y="1412776"/>
          <a:ext cx="3405877" cy="22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Eterna</a:t>
            </a:r>
            <a:r>
              <a:rPr lang="en-US" dirty="0" smtClean="0"/>
              <a:t>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 tool for analysis and prediction of tidal effects</a:t>
            </a:r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Prof.Dr.-Ing</a:t>
            </a:r>
            <a:r>
              <a:rPr lang="en-US" dirty="0" smtClean="0"/>
              <a:t> H.-G. Wenzel in the 1990’s</a:t>
            </a:r>
          </a:p>
          <a:p>
            <a:pPr lvl="1"/>
            <a:r>
              <a:rPr lang="en-US" dirty="0" smtClean="0"/>
              <a:t>Different tidal potential catalogues available</a:t>
            </a:r>
          </a:p>
          <a:p>
            <a:pPr lvl="1"/>
            <a:r>
              <a:rPr lang="en-US" dirty="0" smtClean="0"/>
              <a:t>Many programs included in the </a:t>
            </a:r>
            <a:r>
              <a:rPr lang="en-US" dirty="0" err="1" smtClean="0"/>
              <a:t>Eterna</a:t>
            </a:r>
            <a:r>
              <a:rPr lang="en-US" dirty="0" smtClean="0"/>
              <a:t> 3.30 Package</a:t>
            </a:r>
          </a:p>
          <a:p>
            <a:pPr lvl="2"/>
            <a:r>
              <a:rPr lang="en-US" dirty="0" smtClean="0"/>
              <a:t>ANALYZE program – for analysis of earth tide observations</a:t>
            </a:r>
          </a:p>
          <a:p>
            <a:pPr lvl="3"/>
            <a:r>
              <a:rPr lang="en-US" dirty="0" smtClean="0"/>
              <a:t>Compares raw measurements against theoretical tide models</a:t>
            </a:r>
          </a:p>
          <a:p>
            <a:pPr lvl="3"/>
            <a:r>
              <a:rPr lang="en-US" dirty="0" smtClean="0"/>
              <a:t>Determines modified tide parameters</a:t>
            </a:r>
          </a:p>
          <a:p>
            <a:pPr lvl="4"/>
            <a:r>
              <a:rPr lang="en-US" dirty="0" smtClean="0"/>
              <a:t>New amplitude and phase shift parameters to predict future measurements</a:t>
            </a:r>
          </a:p>
          <a:p>
            <a:pPr lvl="2"/>
            <a:r>
              <a:rPr lang="en-US" dirty="0" smtClean="0"/>
              <a:t>PREDICT program – computation of synthetic model tides</a:t>
            </a:r>
          </a:p>
          <a:p>
            <a:pPr lvl="3"/>
            <a:r>
              <a:rPr lang="en-US" dirty="0" smtClean="0"/>
              <a:t>Standard model, or results from ANALYZE</a:t>
            </a:r>
          </a:p>
          <a:p>
            <a:r>
              <a:rPr lang="en-US" dirty="0" smtClean="0"/>
              <a:t>Main tool used for our research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HLS Network 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processing technique using </a:t>
            </a:r>
            <a:r>
              <a:rPr lang="en-US" dirty="0" err="1" smtClean="0"/>
              <a:t>Eterna</a:t>
            </a:r>
            <a:endParaRPr lang="en-US" dirty="0" smtClean="0"/>
          </a:p>
          <a:p>
            <a:pPr lvl="1"/>
            <a:r>
              <a:rPr lang="en-US" dirty="0" smtClean="0"/>
              <a:t>Analysis of 2.5 month dataset</a:t>
            </a:r>
          </a:p>
          <a:p>
            <a:pPr lvl="1"/>
            <a:r>
              <a:rPr lang="en-US" dirty="0" smtClean="0"/>
              <a:t>Analysis values used to predict tides for later 3 week period</a:t>
            </a:r>
          </a:p>
          <a:p>
            <a:r>
              <a:rPr lang="en-US" dirty="0" smtClean="0"/>
              <a:t>Predicted tides and some load signals* removed from raw HLS signal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we cannot distinguish between periodic signals in raw measurements</a:t>
            </a:r>
          </a:p>
          <a:p>
            <a:pPr lvl="1"/>
            <a:r>
              <a:rPr lang="en-US" dirty="0" smtClean="0"/>
              <a:t>We need to separate some of them!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4788024" y="1268760"/>
          <a:ext cx="3897160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Worksheet" r:id="rId4" imgW="2505097" imgH="1943134" progId="Excel.Sheet.8">
                  <p:embed/>
                </p:oleObj>
              </mc:Choice>
              <mc:Fallback>
                <p:oleObj name="Worksheet" r:id="rId4" imgW="2505097" imgH="1943134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268760"/>
                        <a:ext cx="3897160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5949280"/>
            <a:ext cx="3578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Kindly provided by J.P. Boy, NASA GSFC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fr-FR" dirty="0" smtClean="0"/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13317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Determination</a:t>
            </a:r>
            <a:r>
              <a:rPr lang="fr-FR" dirty="0" smtClean="0"/>
              <a:t> of a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Geoid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Modelling</a:t>
            </a:r>
            <a:r>
              <a:rPr lang="fr-FR" dirty="0" smtClean="0"/>
              <a:t> the Tidal and </a:t>
            </a:r>
            <a:r>
              <a:rPr lang="fr-FR" dirty="0" err="1" smtClean="0"/>
              <a:t>other</a:t>
            </a:r>
            <a:r>
              <a:rPr lang="fr-FR" dirty="0" smtClean="0"/>
              <a:t> Time Variable </a:t>
            </a:r>
            <a:r>
              <a:rPr lang="fr-FR" dirty="0" err="1" smtClean="0"/>
              <a:t>Effects</a:t>
            </a:r>
            <a:r>
              <a:rPr lang="fr-FR" dirty="0" smtClean="0"/>
              <a:t> on HLS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A45E-ED4C-4795-BD5C-E7570003C488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8" name="Picture 7" descr="analysis sig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776864" cy="44804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7" name="Picture 6" descr="analysis f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810098" cy="46757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Prediction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PREDICT program used to determine theoretical HLS tide signal</a:t>
            </a:r>
          </a:p>
          <a:p>
            <a:r>
              <a:rPr lang="en-US" dirty="0" smtClean="0"/>
              <a:t>Predicted tides and all other known signals removed from raw HLS signal</a:t>
            </a:r>
          </a:p>
          <a:p>
            <a:r>
              <a:rPr lang="en-US" dirty="0" smtClean="0"/>
              <a:t>This gives us an isolated ground deformation signal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don’t know if he residual signal gives only local deformations!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4788024" y="1340768"/>
          <a:ext cx="3779912" cy="348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8" name="Worksheet" r:id="rId4" imgW="2505135" imgH="2552842" progId="Excel.Sheet.8">
                  <p:embed/>
                </p:oleObj>
              </mc:Choice>
              <mc:Fallback>
                <p:oleObj name="Worksheet" r:id="rId4" imgW="2505135" imgH="2552842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340768"/>
                        <a:ext cx="3779912" cy="348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7" name="Picture 6" descr="predict sig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534679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6" name="Picture 5" descr="predict f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326464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 a different approach to meet specific needs of accelerator alignment</a:t>
            </a:r>
          </a:p>
          <a:p>
            <a:pPr lvl="1"/>
            <a:r>
              <a:rPr lang="en-US" dirty="0" smtClean="0"/>
              <a:t>Isolate local tilt signal and local deformation signal</a:t>
            </a:r>
          </a:p>
          <a:p>
            <a:r>
              <a:rPr lang="en-US" dirty="0" smtClean="0"/>
              <a:t>Another possibility using ANALYZE program</a:t>
            </a:r>
          </a:p>
          <a:p>
            <a:pPr lvl="1"/>
            <a:r>
              <a:rPr lang="en-US" dirty="0" smtClean="0"/>
              <a:t>Need to determine models for as many phenomena as possible</a:t>
            </a:r>
          </a:p>
          <a:p>
            <a:pPr lvl="1"/>
            <a:r>
              <a:rPr lang="en-US" dirty="0" smtClean="0"/>
              <a:t>Remove all </a:t>
            </a:r>
            <a:r>
              <a:rPr lang="en-US" dirty="0" err="1" smtClean="0"/>
              <a:t>modelled</a:t>
            </a:r>
            <a:r>
              <a:rPr lang="en-US" dirty="0" smtClean="0"/>
              <a:t> signals from raw measurement signal</a:t>
            </a:r>
          </a:p>
          <a:p>
            <a:pPr lvl="1"/>
            <a:r>
              <a:rPr lang="en-US" dirty="0" smtClean="0"/>
              <a:t>Use sensor at one end of HLS and pair it up with each of the other sensors in turn</a:t>
            </a:r>
          </a:p>
          <a:p>
            <a:pPr lvl="1"/>
            <a:r>
              <a:rPr lang="en-US" dirty="0" smtClean="0"/>
              <a:t>Use results from end point sensors as base signal</a:t>
            </a:r>
          </a:p>
          <a:p>
            <a:pPr lvl="1"/>
            <a:r>
              <a:rPr lang="en-US" dirty="0" smtClean="0"/>
              <a:t>Remove signal from other </a:t>
            </a:r>
            <a:r>
              <a:rPr lang="en-US" dirty="0" err="1" smtClean="0"/>
              <a:t>analysed</a:t>
            </a:r>
            <a:r>
              <a:rPr lang="en-US" dirty="0" smtClean="0"/>
              <a:t> sensor pairs</a:t>
            </a:r>
          </a:p>
          <a:p>
            <a:pPr lvl="1"/>
            <a:r>
              <a:rPr lang="en-US" dirty="0" smtClean="0"/>
              <a:t>Remaining signals should represent relative movements of intermediate sensors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research projects launched to address </a:t>
            </a:r>
            <a:r>
              <a:rPr lang="en-US" dirty="0" err="1" smtClean="0"/>
              <a:t>geoid</a:t>
            </a:r>
            <a:r>
              <a:rPr lang="en-US" dirty="0" smtClean="0"/>
              <a:t> and HLS issues from CLIC Feasibility Study and LHC installation</a:t>
            </a:r>
          </a:p>
          <a:p>
            <a:pPr lvl="1"/>
            <a:r>
              <a:rPr lang="en-US" dirty="0" smtClean="0"/>
              <a:t>Both projects in final year</a:t>
            </a:r>
          </a:p>
          <a:p>
            <a:r>
              <a:rPr lang="en-US" dirty="0" smtClean="0"/>
              <a:t>800 </a:t>
            </a:r>
            <a:r>
              <a:rPr lang="en-US" dirty="0" err="1" smtClean="0"/>
              <a:t>metre</a:t>
            </a:r>
            <a:r>
              <a:rPr lang="en-US" dirty="0" smtClean="0"/>
              <a:t> tunnel selected for </a:t>
            </a:r>
            <a:r>
              <a:rPr lang="en-US" dirty="0" err="1" smtClean="0"/>
              <a:t>Geoid</a:t>
            </a:r>
            <a:r>
              <a:rPr lang="en-US" dirty="0" smtClean="0"/>
              <a:t> Precision study</a:t>
            </a:r>
          </a:p>
          <a:p>
            <a:pPr lvl="1"/>
            <a:r>
              <a:rPr lang="en-US" dirty="0" smtClean="0"/>
              <a:t>Campaigns of </a:t>
            </a:r>
            <a:r>
              <a:rPr lang="en-US" dirty="0" err="1" smtClean="0"/>
              <a:t>astro</a:t>
            </a:r>
            <a:r>
              <a:rPr lang="en-US" dirty="0" smtClean="0"/>
              <a:t>-geodetic and gravity measurements</a:t>
            </a:r>
          </a:p>
          <a:p>
            <a:pPr lvl="1"/>
            <a:r>
              <a:rPr lang="en-US" dirty="0" smtClean="0"/>
              <a:t>Modifications to zenith camera (DIADEM) to improve precision</a:t>
            </a:r>
          </a:p>
          <a:p>
            <a:pPr lvl="1"/>
            <a:r>
              <a:rPr lang="en-US" dirty="0" smtClean="0"/>
              <a:t>Initial results very promising</a:t>
            </a:r>
          </a:p>
          <a:p>
            <a:pPr lvl="2"/>
            <a:r>
              <a:rPr lang="en-US" dirty="0" smtClean="0"/>
              <a:t>Further work required to confirm results</a:t>
            </a:r>
          </a:p>
          <a:p>
            <a:r>
              <a:rPr lang="en-US" dirty="0" smtClean="0"/>
              <a:t>Improved precision of DIADEM confirmed in difficult field conditions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approaches tried to model tidal and other effects on HLS measurements</a:t>
            </a:r>
          </a:p>
          <a:p>
            <a:pPr lvl="1"/>
            <a:r>
              <a:rPr lang="en-US" dirty="0" err="1" smtClean="0"/>
              <a:t>Disadvantanges</a:t>
            </a:r>
            <a:r>
              <a:rPr lang="en-US" dirty="0" smtClean="0"/>
              <a:t> to both methods</a:t>
            </a:r>
          </a:p>
          <a:p>
            <a:r>
              <a:rPr lang="en-US" dirty="0" smtClean="0"/>
              <a:t>Need a new approach to meet the specific requirements of accelerator alignment</a:t>
            </a:r>
          </a:p>
          <a:p>
            <a:pPr lvl="1"/>
            <a:r>
              <a:rPr lang="en-US" dirty="0" smtClean="0"/>
              <a:t>Multiple sensors on each network, looking to isolate local deformations and tilts</a:t>
            </a:r>
          </a:p>
          <a:p>
            <a:pPr lvl="1"/>
            <a:r>
              <a:rPr lang="en-US" dirty="0" smtClean="0"/>
              <a:t>Analysis is now in progress</a:t>
            </a:r>
          </a:p>
          <a:p>
            <a:r>
              <a:rPr lang="en-US" dirty="0" smtClean="0"/>
              <a:t>Still some phenomena to take into account</a:t>
            </a:r>
          </a:p>
          <a:p>
            <a:r>
              <a:rPr lang="en-US" dirty="0" smtClean="0"/>
              <a:t>Need to apply results to LHC networks and implement corrections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44034" name="Title 4"/>
          <p:cNvSpPr>
            <a:spLocks noGrp="1"/>
          </p:cNvSpPr>
          <p:nvPr>
            <p:ph type="title" idx="4294967295"/>
          </p:nvPr>
        </p:nvSpPr>
        <p:spPr>
          <a:xfrm>
            <a:off x="1187624" y="2643182"/>
            <a:ext cx="6696744" cy="990600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12299-B85B-4023-87F2-BBA2EFE114E9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Geodetic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874096"/>
          </a:xfrm>
        </p:spPr>
        <p:txBody>
          <a:bodyPr/>
          <a:lstStyle/>
          <a:p>
            <a:r>
              <a:rPr lang="fr-FR" dirty="0" err="1" smtClean="0"/>
              <a:t>Feasibility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for CLIC</a:t>
            </a:r>
          </a:p>
          <a:p>
            <a:r>
              <a:rPr lang="fr-FR" dirty="0" err="1" smtClean="0"/>
              <a:t>Pre</a:t>
            </a:r>
            <a:r>
              <a:rPr lang="fr-FR" dirty="0" smtClean="0"/>
              <a:t>-</a:t>
            </a: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tolerance</a:t>
            </a:r>
            <a:endParaRPr lang="fr-FR" dirty="0" smtClean="0"/>
          </a:p>
          <a:p>
            <a:pPr lvl="1"/>
            <a:r>
              <a:rPr lang="fr-FR" sz="2500" dirty="0" smtClean="0">
                <a:latin typeface="Century Schoolbook" pitchFamily="18" charset="0"/>
              </a:rPr>
              <a:t>± 10 [</a:t>
            </a:r>
            <a:r>
              <a:rPr lang="fr-FR" sz="2500" dirty="0" smtClean="0">
                <a:latin typeface="Symbol" pitchFamily="18" charset="2"/>
              </a:rPr>
              <a:t>m</a:t>
            </a:r>
            <a:r>
              <a:rPr lang="fr-FR" sz="2500" dirty="0" smtClean="0">
                <a:latin typeface="Century Schoolbook" pitchFamily="18" charset="0"/>
              </a:rPr>
              <a:t>m] </a:t>
            </a:r>
            <a:r>
              <a:rPr lang="fr-FR" sz="2500" dirty="0" smtClean="0"/>
              <a:t>over</a:t>
            </a:r>
            <a:r>
              <a:rPr lang="fr-FR" sz="2500" dirty="0" smtClean="0">
                <a:latin typeface="Century Schoolbook" pitchFamily="18" charset="0"/>
              </a:rPr>
              <a:t> 200 [m] </a:t>
            </a:r>
            <a:r>
              <a:rPr lang="fr-FR" sz="2800" dirty="0" smtClean="0">
                <a:latin typeface="Century Schoolbook" pitchFamily="18" charset="0"/>
              </a:rPr>
              <a:t>(3</a:t>
            </a:r>
            <a:r>
              <a:rPr lang="fr-FR" sz="2800" dirty="0" smtClean="0">
                <a:latin typeface="Symbol" pitchFamily="18" charset="2"/>
              </a:rPr>
              <a:t>s</a:t>
            </a:r>
            <a:r>
              <a:rPr lang="fr-FR" sz="2800" dirty="0" smtClean="0">
                <a:latin typeface="Century Schoolbook" pitchFamily="18" charset="0"/>
              </a:rPr>
              <a:t>)</a:t>
            </a:r>
            <a:endParaRPr lang="fr-FR" sz="2500" dirty="0" smtClean="0">
              <a:latin typeface="Century Schoolbook" pitchFamily="18" charset="0"/>
            </a:endParaRPr>
          </a:p>
          <a:p>
            <a:r>
              <a:rPr lang="fr-FR" sz="2800" dirty="0" err="1" smtClean="0"/>
              <a:t>Knowledge</a:t>
            </a:r>
            <a:r>
              <a:rPr lang="fr-FR" sz="2800" dirty="0" smtClean="0"/>
              <a:t> of </a:t>
            </a:r>
            <a:r>
              <a:rPr lang="fr-FR" sz="2800" dirty="0" err="1" smtClean="0"/>
              <a:t>gravity</a:t>
            </a:r>
            <a:r>
              <a:rPr lang="fr-FR" sz="2800" dirty="0" smtClean="0"/>
              <a:t> </a:t>
            </a:r>
            <a:r>
              <a:rPr lang="fr-FR" sz="2800" dirty="0" err="1" smtClean="0"/>
              <a:t>field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800" dirty="0" smtClean="0"/>
              <a:t>essential</a:t>
            </a:r>
          </a:p>
          <a:p>
            <a:pPr lvl="1"/>
            <a:r>
              <a:rPr lang="fr-FR" sz="2500" dirty="0" smtClean="0"/>
              <a:t>High </a:t>
            </a:r>
            <a:r>
              <a:rPr lang="fr-FR" sz="2500" dirty="0" err="1" smtClean="0"/>
              <a:t>precision</a:t>
            </a:r>
            <a:r>
              <a:rPr lang="fr-FR" sz="2500" dirty="0" smtClean="0"/>
              <a:t> </a:t>
            </a:r>
            <a:r>
              <a:rPr lang="fr-FR" sz="2500" dirty="0" err="1" smtClean="0"/>
              <a:t>geoid</a:t>
            </a:r>
            <a:r>
              <a:rPr lang="fr-FR" sz="2500" dirty="0" smtClean="0"/>
              <a:t> model</a:t>
            </a:r>
          </a:p>
          <a:p>
            <a:pPr lvl="1"/>
            <a:r>
              <a:rPr lang="fr-FR" sz="2500" dirty="0" smtClean="0"/>
              <a:t>Tidal and </a:t>
            </a:r>
            <a:r>
              <a:rPr lang="fr-FR" sz="2500" dirty="0" err="1" smtClean="0"/>
              <a:t>other</a:t>
            </a:r>
            <a:r>
              <a:rPr lang="fr-FR" sz="2500" dirty="0" smtClean="0"/>
              <a:t> </a:t>
            </a:r>
            <a:r>
              <a:rPr lang="fr-FR" sz="2500" dirty="0" err="1" smtClean="0"/>
              <a:t>periodic</a:t>
            </a:r>
            <a:r>
              <a:rPr lang="fr-FR" sz="2500" dirty="0" smtClean="0"/>
              <a:t> or non-</a:t>
            </a:r>
            <a:r>
              <a:rPr lang="fr-FR" sz="2500" dirty="0" err="1" smtClean="0"/>
              <a:t>periodic</a:t>
            </a:r>
            <a:r>
              <a:rPr lang="fr-FR" sz="2500" dirty="0" smtClean="0"/>
              <a:t> </a:t>
            </a:r>
            <a:r>
              <a:rPr lang="fr-FR" sz="2500" dirty="0" err="1" smtClean="0"/>
              <a:t>effects</a:t>
            </a:r>
            <a:endParaRPr lang="fr-FR" sz="2500" dirty="0" smtClean="0"/>
          </a:p>
          <a:p>
            <a:pPr lvl="1"/>
            <a:r>
              <a:rPr lang="fr-FR" sz="2500" dirty="0" err="1" smtClean="0"/>
              <a:t>Particularly</a:t>
            </a:r>
            <a:r>
              <a:rPr lang="fr-FR" sz="2500" dirty="0" smtClean="0"/>
              <a:t> important for HLS</a:t>
            </a:r>
          </a:p>
          <a:p>
            <a:pPr lvl="2"/>
            <a:r>
              <a:rPr lang="fr-FR" sz="2200" dirty="0" smtClean="0"/>
              <a:t>CLIC </a:t>
            </a:r>
            <a:r>
              <a:rPr lang="fr-FR" sz="2200" dirty="0" err="1" smtClean="0"/>
              <a:t>Metrology</a:t>
            </a:r>
            <a:r>
              <a:rPr lang="fr-FR" sz="2200" dirty="0" smtClean="0"/>
              <a:t> </a:t>
            </a:r>
            <a:r>
              <a:rPr lang="fr-FR" sz="2200" dirty="0" err="1" smtClean="0"/>
              <a:t>Reference</a:t>
            </a:r>
            <a:r>
              <a:rPr lang="fr-FR" sz="2200" dirty="0" smtClean="0"/>
              <a:t> Network</a:t>
            </a:r>
          </a:p>
          <a:p>
            <a:r>
              <a:rPr lang="fr-FR" sz="2800" dirty="0" err="1" smtClean="0"/>
              <a:t>Two</a:t>
            </a:r>
            <a:r>
              <a:rPr lang="fr-FR" sz="2800" dirty="0" smtClean="0"/>
              <a:t> doctoral </a:t>
            </a:r>
            <a:r>
              <a:rPr lang="fr-FR" sz="2800" dirty="0" err="1" smtClean="0"/>
              <a:t>research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 in </a:t>
            </a:r>
            <a:r>
              <a:rPr lang="fr-FR" sz="2800" dirty="0" err="1" smtClean="0"/>
              <a:t>progress</a:t>
            </a:r>
            <a:endParaRPr lang="fr-FR" sz="2800" dirty="0" smtClean="0"/>
          </a:p>
          <a:p>
            <a:pPr lvl="1"/>
            <a:r>
              <a:rPr lang="fr-FR" sz="2500" dirty="0" err="1" smtClean="0"/>
              <a:t>Sebastien</a:t>
            </a:r>
            <a:r>
              <a:rPr lang="fr-FR" sz="2500" dirty="0" smtClean="0"/>
              <a:t> Guillaume and Julien </a:t>
            </a:r>
            <a:r>
              <a:rPr lang="fr-FR" sz="2500" dirty="0" err="1" smtClean="0"/>
              <a:t>Boerez</a:t>
            </a:r>
            <a:endParaRPr lang="fr-FR" sz="25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530312" cy="264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A45E-ED4C-4795-BD5C-E7570003C48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Geodetic Requirements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Instantaneous </a:t>
            </a:r>
            <a:r>
              <a:rPr lang="en-US" dirty="0" err="1" smtClean="0"/>
              <a:t>equipotential</a:t>
            </a:r>
            <a:r>
              <a:rPr lang="en-US" dirty="0" smtClean="0"/>
              <a:t> surface at level of HLS &amp; Instantaneous shape of the Earth along the surface where the HLS / Accelerator is installed</a:t>
            </a:r>
          </a:p>
          <a:p>
            <a:pPr lvl="1"/>
            <a:r>
              <a:rPr lang="en-US" dirty="0" smtClean="0"/>
              <a:t>In Euclidean space</a:t>
            </a:r>
          </a:p>
          <a:p>
            <a:pPr lvl="1"/>
            <a:r>
              <a:rPr lang="en-US" dirty="0" smtClean="0"/>
              <a:t>As a function of time</a:t>
            </a:r>
          </a:p>
          <a:p>
            <a:pPr lvl="1"/>
            <a:r>
              <a:rPr lang="en-US" dirty="0" smtClean="0"/>
              <a:t>With a relative precision of a few microns over 200 m</a:t>
            </a:r>
          </a:p>
          <a:p>
            <a:r>
              <a:rPr lang="en-US" dirty="0" smtClean="0"/>
              <a:t>Earth’s gravity potential </a:t>
            </a:r>
            <a:r>
              <a:rPr lang="en-US" dirty="0" err="1" smtClean="0"/>
              <a:t>modelled</a:t>
            </a:r>
            <a:r>
              <a:rPr lang="en-US" dirty="0" smtClean="0"/>
              <a:t> by applying Newton’s Universal Law of Gravitation and his Second Law of Motion for a point P(x, y, z), considering</a:t>
            </a:r>
          </a:p>
          <a:p>
            <a:pPr lvl="1"/>
            <a:r>
              <a:rPr lang="en-US" dirty="0" smtClean="0"/>
              <a:t>Earth’s mass distribution </a:t>
            </a:r>
          </a:p>
          <a:p>
            <a:pPr lvl="1"/>
            <a:r>
              <a:rPr lang="en-US" dirty="0" smtClean="0"/>
              <a:t>Earth’s motion within our quasi-inertial solar system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A45E-ED4C-4795-BD5C-E7570003C48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Instantaneous Gravity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independent elements define quasi-static part of the Earth’s gravity potential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827584" y="4293096"/>
          <a:ext cx="33162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name="Equation" r:id="rId3" imgW="1726451" imgH="406224" progId="Equation.3">
                  <p:embed/>
                </p:oleObj>
              </mc:Choice>
              <mc:Fallback>
                <p:oleObj name="Equation" r:id="rId3" imgW="1726451" imgH="40622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93096"/>
                        <a:ext cx="331628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5094560" y="4293096"/>
          <a:ext cx="271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Equation" r:id="rId5" imgW="1435100" imgH="342900" progId="Equation.3">
                  <p:embed/>
                </p:oleObj>
              </mc:Choice>
              <mc:Fallback>
                <p:oleObj name="Equation" r:id="rId5" imgW="1435100" imgH="3429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560" y="4293096"/>
                        <a:ext cx="271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827584" y="1628800"/>
            <a:ext cx="7345313" cy="1223963"/>
            <a:chOff x="971600" y="2492375"/>
            <a:chExt cx="7345313" cy="1223963"/>
          </a:xfrm>
        </p:grpSpPr>
        <p:pic>
          <p:nvPicPr>
            <p:cNvPr id="11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2492896"/>
              <a:ext cx="7227888" cy="73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6516688" y="3379788"/>
              <a:ext cx="18002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Century Schoolbook" pitchFamily="18" charset="0"/>
                </a:rPr>
                <a:t>Time dependent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635375" y="3379788"/>
              <a:ext cx="2089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entury Schoolbook" pitchFamily="18" charset="0"/>
                </a:rPr>
                <a:t>Time independent</a:t>
              </a:r>
            </a:p>
          </p:txBody>
        </p:sp>
        <p:sp>
          <p:nvSpPr>
            <p:cNvPr id="14" name="AutoShape 34"/>
            <p:cNvSpPr>
              <a:spLocks/>
            </p:cNvSpPr>
            <p:nvPr/>
          </p:nvSpPr>
          <p:spPr bwMode="auto">
            <a:xfrm rot="16200000">
              <a:off x="4391820" y="1735931"/>
              <a:ext cx="360362" cy="3025775"/>
            </a:xfrm>
            <a:prstGeom prst="leftBrace">
              <a:avLst>
                <a:gd name="adj1" fmla="val 69971"/>
                <a:gd name="adj2" fmla="val 533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35"/>
            <p:cNvSpPr>
              <a:spLocks/>
            </p:cNvSpPr>
            <p:nvPr/>
          </p:nvSpPr>
          <p:spPr bwMode="auto">
            <a:xfrm rot="16200000">
              <a:off x="7092157" y="2277269"/>
              <a:ext cx="360362" cy="1943100"/>
            </a:xfrm>
            <a:prstGeom prst="leftBrace">
              <a:avLst>
                <a:gd name="adj1" fmla="val 44934"/>
                <a:gd name="adj2" fmla="val 533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2916238" y="2492375"/>
              <a:ext cx="3240087" cy="12239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612576" y="5229200"/>
            <a:ext cx="44644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45920" marR="0" lvl="5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>
                  <a:shade val="75000"/>
                </a:srgbClr>
              </a:buClr>
              <a:buSzPct val="75000"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  =  distance from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x,y,z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to </a:t>
            </a: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>
                  <a:shade val="75000"/>
                </a:srgbClr>
              </a:buClr>
              <a:buSzPct val="75000"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  =  density of </a:t>
            </a: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>
                  <a:shade val="75000"/>
                </a:srgbClr>
              </a:buClr>
              <a:buSzPct val="75000"/>
              <a:tabLst/>
              <a:defRPr/>
            </a:pP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 differential volume element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707904" y="5229200"/>
            <a:ext cx="48965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45920" marR="0" lvl="5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>
                  <a:shade val="75000"/>
                </a:srgbClr>
              </a:buClr>
              <a:buSzPct val="75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	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 Earth’s rotation  angular velocity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>
                  <a:shade val="75000"/>
                </a:srgbClr>
              </a:buClr>
              <a:buSzPct val="75000"/>
              <a:tabLst/>
              <a:defRPr/>
            </a:pP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	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  Earth’s radius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0" marR="0" lvl="5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>
                  <a:shade val="75000"/>
                </a:srgbClr>
              </a:buClr>
              <a:buSzPct val="75000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j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=  latitude of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x,y,z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Disturbing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reformulate  </a:t>
            </a:r>
          </a:p>
          <a:p>
            <a:r>
              <a:rPr lang="en-US" dirty="0" smtClean="0"/>
              <a:t>To give </a:t>
            </a:r>
          </a:p>
          <a:p>
            <a:pPr lvl="1"/>
            <a:r>
              <a:rPr lang="en-US" dirty="0" smtClean="0"/>
              <a:t>Term U(x, y, z) is a known, perfect, mathematical potential field</a:t>
            </a:r>
          </a:p>
          <a:p>
            <a:pPr lvl="1"/>
            <a:r>
              <a:rPr lang="en-US" dirty="0" smtClean="0"/>
              <a:t>Term T(x, y, z) is a disturbing potential</a:t>
            </a:r>
          </a:p>
          <a:p>
            <a:pPr lvl="2"/>
            <a:r>
              <a:rPr lang="en-US" dirty="0" smtClean="0"/>
              <a:t>Potential field induced by non-</a:t>
            </a:r>
            <a:r>
              <a:rPr lang="en-US" dirty="0" err="1" smtClean="0"/>
              <a:t>modelled</a:t>
            </a:r>
            <a:r>
              <a:rPr lang="en-US" dirty="0" smtClean="0"/>
              <a:t> density anomalies</a:t>
            </a:r>
          </a:p>
          <a:p>
            <a:r>
              <a:rPr lang="en-US" dirty="0" smtClean="0"/>
              <a:t>Disturbing potential cannot be </a:t>
            </a:r>
            <a:r>
              <a:rPr lang="en-US" dirty="0" err="1" smtClean="0"/>
              <a:t>modelled</a:t>
            </a:r>
            <a:r>
              <a:rPr lang="en-US" dirty="0" smtClean="0"/>
              <a:t> accurately</a:t>
            </a:r>
          </a:p>
          <a:p>
            <a:pPr lvl="1"/>
            <a:r>
              <a:rPr lang="en-US" dirty="0" smtClean="0"/>
              <a:t>Elements of derivatives can be observed</a:t>
            </a:r>
          </a:p>
          <a:p>
            <a:pPr lvl="1"/>
            <a:r>
              <a:rPr lang="en-US" dirty="0" smtClean="0"/>
              <a:t>Only astronomical </a:t>
            </a:r>
            <a:r>
              <a:rPr lang="en-US" dirty="0" err="1" smtClean="0"/>
              <a:t>levelling</a:t>
            </a:r>
            <a:r>
              <a:rPr lang="en-US" dirty="0" smtClean="0"/>
              <a:t> could meet CLIC tolerance</a:t>
            </a:r>
          </a:p>
          <a:p>
            <a:pPr lvl="2"/>
            <a:r>
              <a:rPr lang="en-US" dirty="0" smtClean="0"/>
              <a:t>Integrate Earth’s surface deflections of the vertical, </a:t>
            </a:r>
            <a:r>
              <a:rPr lang="en-US" dirty="0" smtClean="0">
                <a:latin typeface="Symbol" pitchFamily="18" charset="2"/>
              </a:rPr>
              <a:t>e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3563888" y="1323061"/>
          <a:ext cx="3456384" cy="37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Equation" r:id="rId3" imgW="1739900" imgH="190500" progId="Equation.3">
                  <p:embed/>
                </p:oleObj>
              </mc:Choice>
              <mc:Fallback>
                <p:oleObj name="Equation" r:id="rId3" imgW="1739900" imgH="190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23061"/>
                        <a:ext cx="3456384" cy="377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3563888" y="1772816"/>
          <a:ext cx="324036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Equation" r:id="rId5" imgW="1727200" imgH="190500" progId="Equation.3">
                  <p:embed/>
                </p:oleObj>
              </mc:Choice>
              <mc:Fallback>
                <p:oleObj name="Equation" r:id="rId5" imgW="1727200" imgH="1905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772816"/>
                        <a:ext cx="324036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3744913" y="5013325"/>
          <a:ext cx="22574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Equation" r:id="rId7" imgW="1473200" imgH="469900" progId="Equation.3">
                  <p:embed/>
                </p:oleObj>
              </mc:Choice>
              <mc:Fallback>
                <p:oleObj name="Equation" r:id="rId7" imgW="1473200" imgH="4699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5013325"/>
                        <a:ext cx="225742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536" y="5013176"/>
            <a:ext cx="324036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Geometrical variations of the disturbing potential at level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H</a:t>
            </a:r>
            <a:r>
              <a:rPr lang="en-US" baseline="-25000" dirty="0" err="1" smtClean="0">
                <a:solidFill>
                  <a:srgbClr val="C00000"/>
                </a:solidFill>
                <a:latin typeface="+mn-lt"/>
              </a:rPr>
              <a:t>tnl</a:t>
            </a:r>
            <a:endParaRPr lang="en-US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733256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Orthometric</a:t>
            </a:r>
            <a:r>
              <a:rPr lang="en-US" dirty="0" smtClean="0">
                <a:solidFill>
                  <a:srgbClr val="C00000"/>
                </a:solidFill>
              </a:rPr>
              <a:t> correction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(gravity measurements)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868144" y="5589240"/>
            <a:ext cx="36004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Campaign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TZ32 tunnel</a:t>
            </a:r>
          </a:p>
          <a:p>
            <a:pPr lvl="1"/>
            <a:r>
              <a:rPr lang="en-US" dirty="0" smtClean="0"/>
              <a:t>~850  long, ~80 m underground</a:t>
            </a:r>
          </a:p>
          <a:p>
            <a:r>
              <a:rPr lang="en-US" dirty="0" smtClean="0"/>
              <a:t>Gravity Measurements</a:t>
            </a:r>
          </a:p>
          <a:p>
            <a:pPr lvl="1"/>
            <a:r>
              <a:rPr lang="en-US" dirty="0" smtClean="0"/>
              <a:t>Relative Gravimeter </a:t>
            </a:r>
            <a:r>
              <a:rPr lang="en-US" dirty="0" err="1" smtClean="0"/>
              <a:t>Scintrex</a:t>
            </a:r>
            <a:r>
              <a:rPr lang="en-US" dirty="0" smtClean="0"/>
              <a:t> CG-5</a:t>
            </a:r>
          </a:p>
          <a:p>
            <a:pPr lvl="1"/>
            <a:r>
              <a:rPr lang="en-US" dirty="0" smtClean="0"/>
              <a:t>Absolute Gravimeter FG-5 </a:t>
            </a:r>
          </a:p>
          <a:p>
            <a:pPr lvl="2"/>
            <a:r>
              <a:rPr lang="en-US" dirty="0" smtClean="0"/>
              <a:t>Swiss Federal Office of Metrology (METAS)</a:t>
            </a:r>
          </a:p>
          <a:p>
            <a:pPr lvl="1"/>
            <a:r>
              <a:rPr lang="en-US" dirty="0" smtClean="0"/>
              <a:t>Profiles at Surface (every 10 m) and in Tunnel (every 5 m)</a:t>
            </a:r>
          </a:p>
          <a:p>
            <a:r>
              <a:rPr lang="en-US" dirty="0" smtClean="0"/>
              <a:t>Deflection of the Vertical Measurements</a:t>
            </a:r>
          </a:p>
          <a:p>
            <a:pPr lvl="1"/>
            <a:r>
              <a:rPr lang="en-US" dirty="0" smtClean="0"/>
              <a:t>DIADEM (ETHZ)</a:t>
            </a:r>
          </a:p>
          <a:p>
            <a:pPr lvl="1"/>
            <a:r>
              <a:rPr lang="en-US" dirty="0" smtClean="0"/>
              <a:t>AURIGA software (University of Hannover)</a:t>
            </a:r>
          </a:p>
          <a:p>
            <a:pPr lvl="1"/>
            <a:r>
              <a:rPr lang="en-US" dirty="0" smtClean="0"/>
              <a:t>Measurement every 10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9DA8-AF99-4A46-821B-59AE89D0AB7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724128" y="1268760"/>
            <a:ext cx="2960687" cy="1771650"/>
            <a:chOff x="395536" y="1196752"/>
            <a:chExt cx="2960687" cy="1771650"/>
          </a:xfrm>
        </p:grpSpPr>
        <p:pic>
          <p:nvPicPr>
            <p:cNvPr id="129025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196752"/>
              <a:ext cx="2914650" cy="1771650"/>
            </a:xfrm>
            <a:prstGeom prst="rect">
              <a:avLst/>
            </a:prstGeom>
            <a:noFill/>
          </p:spPr>
        </p:pic>
        <p:sp>
          <p:nvSpPr>
            <p:cNvPr id="129027" name="WordArt 3"/>
            <p:cNvSpPr>
              <a:spLocks noChangeAspect="1" noChangeArrowheads="1" noChangeShapeType="1" noTextEdit="1"/>
            </p:cNvSpPr>
            <p:nvPr/>
          </p:nvSpPr>
          <p:spPr bwMode="auto">
            <a:xfrm rot="18300000">
              <a:off x="313466" y="1768855"/>
              <a:ext cx="923925" cy="1047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Jura mountains</a:t>
              </a:r>
              <a:endParaRPr 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  <p:sp>
          <p:nvSpPr>
            <p:cNvPr id="129028" name="WordArt 4"/>
            <p:cNvSpPr>
              <a:spLocks noChangeAspect="1" noChangeArrowheads="1" noChangeShapeType="1" noTextEdit="1"/>
            </p:cNvSpPr>
            <p:nvPr/>
          </p:nvSpPr>
          <p:spPr bwMode="auto">
            <a:xfrm rot="19620000">
              <a:off x="1915780" y="1697396"/>
              <a:ext cx="285750" cy="114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LHC</a:t>
              </a:r>
              <a:endParaRPr lang="en-US" sz="3600" kern="10" spc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  <p:sp>
          <p:nvSpPr>
            <p:cNvPr id="129029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267744" y="2636912"/>
              <a:ext cx="361950" cy="114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TZ32</a:t>
              </a:r>
              <a:endParaRPr lang="en-US" sz="36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  <p:grpSp>
          <p:nvGrpSpPr>
            <p:cNvPr id="129032" name="Group 8"/>
            <p:cNvGrpSpPr>
              <a:grpSpLocks/>
            </p:cNvGrpSpPr>
            <p:nvPr/>
          </p:nvGrpSpPr>
          <p:grpSpPr bwMode="auto">
            <a:xfrm>
              <a:off x="395536" y="1268760"/>
              <a:ext cx="2960687" cy="1543050"/>
              <a:chOff x="6035" y="6399"/>
              <a:chExt cx="4664" cy="2431"/>
            </a:xfrm>
          </p:grpSpPr>
          <p:sp>
            <p:nvSpPr>
              <p:cNvPr id="129033" name="Text Box 9"/>
              <p:cNvSpPr txBox="1">
                <a:spLocks noChangeArrowheads="1"/>
              </p:cNvSpPr>
              <p:nvPr/>
            </p:nvSpPr>
            <p:spPr bwMode="auto">
              <a:xfrm>
                <a:off x="6035" y="6668"/>
                <a:ext cx="1421" cy="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34" name="AutoShape 10"/>
              <p:cNvSpPr>
                <a:spLocks noChangeArrowheads="1"/>
              </p:cNvSpPr>
              <p:nvPr/>
            </p:nvSpPr>
            <p:spPr bwMode="auto">
              <a:xfrm rot="10395802">
                <a:off x="8239" y="8640"/>
                <a:ext cx="638" cy="18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35" name="Text Box 11"/>
              <p:cNvSpPr txBox="1">
                <a:spLocks noChangeArrowheads="1"/>
              </p:cNvSpPr>
              <p:nvPr/>
            </p:nvSpPr>
            <p:spPr bwMode="auto">
              <a:xfrm>
                <a:off x="8110" y="7069"/>
                <a:ext cx="941" cy="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36" name="Text Box 12"/>
              <p:cNvSpPr txBox="1">
                <a:spLocks noChangeArrowheads="1"/>
              </p:cNvSpPr>
              <p:nvPr/>
            </p:nvSpPr>
            <p:spPr bwMode="auto">
              <a:xfrm>
                <a:off x="8587" y="8456"/>
                <a:ext cx="1061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37" name="AutoShape 13"/>
              <p:cNvSpPr>
                <a:spLocks noChangeArrowheads="1"/>
              </p:cNvSpPr>
              <p:nvPr/>
            </p:nvSpPr>
            <p:spPr bwMode="auto">
              <a:xfrm>
                <a:off x="10327" y="6399"/>
                <a:ext cx="145" cy="374"/>
              </a:xfrm>
              <a:prstGeom prst="upArrow">
                <a:avLst>
                  <a:gd name="adj1" fmla="val 100000"/>
                  <a:gd name="adj2" fmla="val 257931"/>
                </a:avLst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38" name="Text Box 14"/>
              <p:cNvSpPr txBox="1">
                <a:spLocks noChangeArrowheads="1"/>
              </p:cNvSpPr>
              <p:nvPr/>
            </p:nvSpPr>
            <p:spPr bwMode="auto">
              <a:xfrm>
                <a:off x="10148" y="6676"/>
                <a:ext cx="551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CH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askerville Old Face" pitchFamily="18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Measurements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pic>
        <p:nvPicPr>
          <p:cNvPr id="5" name="Picture 15" descr="IMG_2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28736"/>
            <a:ext cx="2862262" cy="3816350"/>
          </a:xfrm>
          <a:prstGeom prst="rect">
            <a:avLst/>
          </a:prstGeom>
          <a:noFill/>
        </p:spPr>
      </p:pic>
      <p:pic>
        <p:nvPicPr>
          <p:cNvPr id="6" name="Picture 2" descr="F:\DCIM\100OLYMP\P3310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28736"/>
            <a:ext cx="511175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55576" y="5332398"/>
            <a:ext cx="2447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 smtClean="0">
                <a:latin typeface="Century Schoolbook" pitchFamily="18" charset="0"/>
              </a:rPr>
              <a:t>Absolute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latin typeface="Century Schoolbook" pitchFamily="18" charset="0"/>
              </a:rPr>
              <a:t>FG-5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000" y="5332398"/>
            <a:ext cx="3088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entury Schoolbook" pitchFamily="18" charset="0"/>
              </a:rPr>
              <a:t>Relative</a:t>
            </a:r>
          </a:p>
          <a:p>
            <a:pPr algn="ctr">
              <a:spcBef>
                <a:spcPts val="0"/>
              </a:spcBef>
            </a:pPr>
            <a:r>
              <a:rPr lang="en-US" sz="2800" b="1" dirty="0" err="1" smtClean="0">
                <a:latin typeface="Century Schoolbook" pitchFamily="18" charset="0"/>
              </a:rPr>
              <a:t>Scintrex</a:t>
            </a:r>
            <a:r>
              <a:rPr lang="en-US" sz="2800" b="1" dirty="0" smtClean="0">
                <a:latin typeface="Century Schoolbook" pitchFamily="18" charset="0"/>
              </a:rPr>
              <a:t> CG-5</a:t>
            </a:r>
            <a:endParaRPr lang="en-US" sz="2800" b="1" dirty="0">
              <a:latin typeface="Century Schoolboo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</a:t>
            </a:r>
            <a:r>
              <a:rPr lang="en-US" dirty="0" smtClean="0"/>
              <a:t>-Geodetic Measurements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DIADEM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17.09.2010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Desy, Hamburg.          Mark Jones,  CERN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9FF5F-4A07-43E2-B761-14F46063D0FE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9" name="Picture 16" descr="0908125_01"/>
          <p:cNvPicPr>
            <a:picLocks noChangeAspect="1" noChangeArrowheads="1"/>
          </p:cNvPicPr>
          <p:nvPr/>
        </p:nvPicPr>
        <p:blipFill>
          <a:blip r:embed="rId2" cstate="print"/>
          <a:srcRect t="24016"/>
          <a:stretch>
            <a:fillRect/>
          </a:stretch>
        </p:blipFill>
        <p:spPr bwMode="auto">
          <a:xfrm>
            <a:off x="251520" y="1412776"/>
            <a:ext cx="4025900" cy="4595826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27984" y="2035208"/>
          <a:ext cx="4392488" cy="3626040"/>
        </p:xfrm>
        <a:graphic>
          <a:graphicData uri="http://schemas.openxmlformats.org/drawingml/2006/table">
            <a:tbl>
              <a:tblPr/>
              <a:tblGrid>
                <a:gridCol w="1091590"/>
                <a:gridCol w="1244601"/>
                <a:gridCol w="2056297"/>
              </a:tblGrid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latin typeface="Times New Roman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>
                          <a:latin typeface="Times New Roman"/>
                          <a:ea typeface="Times New Roman"/>
                          <a:cs typeface="Times New Roman"/>
                        </a:rPr>
                        <a:t># type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>
                          <a:latin typeface="Times New Roman"/>
                          <a:ea typeface="Times New Roman"/>
                          <a:cs typeface="Times New Roman"/>
                        </a:rPr>
                        <a:t>Characteristic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Optic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1x Mirotar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f=1020 mm D=200 mm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CCD camera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1x Apogee Alta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2184x1472 pixel, 6.8x6.8 microns, 16 bits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GPS timing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1x ublox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precision: &lt; 0.1 milisecond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Tiltmeters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2x Wyler Zerotronics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latin typeface="Times New Roman"/>
                          <a:ea typeface="Times New Roman"/>
                          <a:cs typeface="Times New Roman"/>
                        </a:rPr>
                        <a:t>range: +/- 3600'', precision: 0.15''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DE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4x Lippmann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range: +/- 200'', precision: &lt;0.05''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Digital Focuser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latin typeface="Times New Roman"/>
                          <a:ea typeface="Times New Roman"/>
                          <a:cs typeface="Times New Roman"/>
                        </a:rPr>
                        <a:t>1x FLI PDF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range: 0-8.9 mm, resolution: 1.3 microns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Automation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3x eletric cylinders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5x servo motors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DAQ and Control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2x computers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NAC4 SU Work Packag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LINAC4 SU Work Package</Template>
  <TotalTime>1095</TotalTime>
  <Words>1403</Words>
  <Application>Microsoft Office PowerPoint</Application>
  <PresentationFormat>On-screen Show (4:3)</PresentationFormat>
  <Paragraphs>350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LINAC4 SU Work Package</vt:lpstr>
      <vt:lpstr>Equation</vt:lpstr>
      <vt:lpstr>Worksheet</vt:lpstr>
      <vt:lpstr>Latest Results from the  CLIC Geodetic Studies</vt:lpstr>
      <vt:lpstr>Outline</vt:lpstr>
      <vt:lpstr>Geodetic Studies</vt:lpstr>
      <vt:lpstr>CLIC Geodetic Requirements</vt:lpstr>
      <vt:lpstr>Earth’s Instantaneous Gravity Potential</vt:lpstr>
      <vt:lpstr>Disturbing Potential</vt:lpstr>
      <vt:lpstr>Measurement Campaign</vt:lpstr>
      <vt:lpstr>Gravity Measurements</vt:lpstr>
      <vt:lpstr>Astro-Geodetic Measurements</vt:lpstr>
      <vt:lpstr>Deflections of the Vertical</vt:lpstr>
      <vt:lpstr>Variation of the Disturbing Potential</vt:lpstr>
      <vt:lpstr>Next Steps</vt:lpstr>
      <vt:lpstr>Tide Potential</vt:lpstr>
      <vt:lpstr>Perturbing Phenomena</vt:lpstr>
      <vt:lpstr>Hydrostatic Levelling System</vt:lpstr>
      <vt:lpstr>Tilts and Deformations</vt:lpstr>
      <vt:lpstr>Raw HLS Measurement Signal</vt:lpstr>
      <vt:lpstr>Eterna Package</vt:lpstr>
      <vt:lpstr>HLS Network Analysis</vt:lpstr>
      <vt:lpstr>Analysis Results</vt:lpstr>
      <vt:lpstr>Analysis Results</vt:lpstr>
      <vt:lpstr>Analytical Prediction</vt:lpstr>
      <vt:lpstr>Prediction Results</vt:lpstr>
      <vt:lpstr>Prediction Results</vt:lpstr>
      <vt:lpstr>Next Steps</vt:lpstr>
      <vt:lpstr>Conclusions</vt:lpstr>
      <vt:lpstr>Conclusions</vt:lpstr>
      <vt:lpstr>Thank you for your attention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LINAC4 Survey Work Package  (WP 4.3)</dc:title>
  <dc:creator>jones</dc:creator>
  <cp:lastModifiedBy>conf-user</cp:lastModifiedBy>
  <cp:revision>117</cp:revision>
  <dcterms:created xsi:type="dcterms:W3CDTF">2009-12-02T15:43:23Z</dcterms:created>
  <dcterms:modified xsi:type="dcterms:W3CDTF">2010-09-17T07:42:39Z</dcterms:modified>
</cp:coreProperties>
</file>